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EC4C-1440-4398-917D-D82DB3A174C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6267-1180-48D8-900B-E27159B9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555163"/>
              </p:ext>
            </p:extLst>
          </p:nvPr>
        </p:nvGraphicFramePr>
        <p:xfrm>
          <a:off x="887627" y="3793353"/>
          <a:ext cx="9244920" cy="269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  <a:gridCol w="462246"/>
              </a:tblGrid>
              <a:tr h="384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46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46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4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6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6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6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9AA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6120" y="216413"/>
            <a:ext cx="1013254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GLIDER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Thử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lượt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bắt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đầu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luồng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nóng</a:t>
            </a:r>
            <a:r>
              <a:rPr lang="en-US" dirty="0" smtClean="0">
                <a:sym typeface="Wingdings" panose="05000000000000000000" pitchFamily="2" charset="2"/>
              </a:rPr>
              <a:t>  n </a:t>
            </a:r>
            <a:r>
              <a:rPr lang="en-US" dirty="0" err="1" smtClean="0">
                <a:sym typeface="Wingdings" panose="05000000000000000000" pitchFamily="2" charset="2"/>
              </a:rPr>
              <a:t>bước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thứ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ĐPT = O(n)  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ĐPT =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  70%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endParaRPr lang="en-US" dirty="0" smtClean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Cải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tiến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marL="1200150" lvl="2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Gọi</a:t>
            </a:r>
            <a:r>
              <a:rPr lang="en-US" dirty="0" smtClean="0">
                <a:sym typeface="Wingdings" panose="05000000000000000000" pitchFamily="2" charset="2"/>
              </a:rPr>
              <a:t> S[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luồng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nóng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1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pPr marL="1200150" lvl="2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Chiều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nhảy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bằng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quãng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nằm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luồng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nóng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nào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tìm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thỏa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mãn</a:t>
            </a:r>
            <a:r>
              <a:rPr lang="en-US" dirty="0" smtClean="0"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sym typeface="Wingdings" panose="05000000000000000000" pitchFamily="2" charset="2"/>
              </a:rPr>
              <a:t>điều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bằng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tìm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kiếm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S[1..n]  </a:t>
            </a:r>
            <a:r>
              <a:rPr lang="en-US" dirty="0" err="1" smtClean="0">
                <a:sym typeface="Wingdings" panose="05000000000000000000" pitchFamily="2" charset="2"/>
              </a:rPr>
              <a:t>Tổng</a:t>
            </a:r>
            <a:r>
              <a:rPr lang="en-US" dirty="0" smtClean="0">
                <a:sym typeface="Wingdings" panose="05000000000000000000" pitchFamily="2" charset="2"/>
              </a:rPr>
              <a:t> ĐPT = O(</a:t>
            </a:r>
            <a:r>
              <a:rPr lang="en-US" dirty="0" err="1" smtClean="0">
                <a:sym typeface="Wingdings" panose="05000000000000000000" pitchFamily="2" charset="2"/>
              </a:rPr>
              <a:t>nlogn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1814033" y="4187835"/>
            <a:ext cx="6032508" cy="2297753"/>
            <a:chOff x="1801676" y="3769415"/>
            <a:chExt cx="6032508" cy="2297753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1801676" y="3769415"/>
              <a:ext cx="459610" cy="357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61286" y="4114800"/>
              <a:ext cx="1421028" cy="12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69957" y="4127157"/>
              <a:ext cx="926757" cy="772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96714" y="4896367"/>
              <a:ext cx="9133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10087" y="4899453"/>
              <a:ext cx="1384983" cy="1167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72610" y="3769415"/>
              <a:ext cx="1397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314" y="3769415"/>
              <a:ext cx="914400" cy="743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96201" y="4525966"/>
              <a:ext cx="9138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510087" y="4513305"/>
              <a:ext cx="1384983" cy="1158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95070" y="5667120"/>
              <a:ext cx="483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79044" y="5667120"/>
              <a:ext cx="455140" cy="386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26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2019-12-07T07:27:29Z</dcterms:created>
  <dcterms:modified xsi:type="dcterms:W3CDTF">2019-12-07T07:44:48Z</dcterms:modified>
</cp:coreProperties>
</file>