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E716-CB1A-4523-B349-9C1B76D0265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0463-7E2C-491F-813F-E55B94E1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82" y="197428"/>
            <a:ext cx="11513127" cy="6010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PMONEY</a:t>
            </a:r>
          </a:p>
          <a:p>
            <a:r>
              <a:rPr lang="en-US" dirty="0" smtClean="0"/>
              <a:t>+_+-0_0_+-   </a:t>
            </a:r>
          </a:p>
          <a:p>
            <a:r>
              <a:rPr lang="en-US" dirty="0" smtClean="0"/>
              <a:t>MAX: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_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(1) +, (2) 0, (3) -,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đk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ta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hàm</a:t>
            </a:r>
            <a:r>
              <a:rPr lang="en-US" dirty="0" smtClean="0">
                <a:sym typeface="Wingdings" panose="05000000000000000000" pitchFamily="2" charset="2"/>
              </a:rPr>
              <a:t> check </a:t>
            </a:r>
            <a:r>
              <a:rPr lang="en-US" dirty="0" err="1" smtClean="0">
                <a:sym typeface="Wingdings" panose="05000000000000000000" pitchFamily="2" charset="2"/>
              </a:rPr>
              <a:t>xâu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thỏa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mãn</a:t>
            </a:r>
            <a:r>
              <a:rPr lang="en-US" dirty="0" smtClean="0">
                <a:sym typeface="Wingdings" panose="05000000000000000000" pitchFamily="2" charset="2"/>
              </a:rPr>
              <a:t> hay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n </a:t>
            </a:r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Bài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toán</a:t>
            </a:r>
            <a:r>
              <a:rPr lang="en-US" dirty="0" smtClean="0">
                <a:sym typeface="Wingdings" panose="05000000000000000000" pitchFamily="2" charset="2"/>
              </a:rPr>
              <a:t> MIN </a:t>
            </a:r>
            <a:r>
              <a:rPr lang="en-US" dirty="0" err="1" smtClean="0">
                <a:sym typeface="Wingdings" panose="05000000000000000000" pitchFamily="2" charset="2"/>
              </a:rPr>
              <a:t>làm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tự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smtClean="0"/>
              <a:t>: (1) -, (2) 0, (3) +,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Check: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xâu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thỏa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đề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bài</a:t>
            </a:r>
            <a:r>
              <a:rPr lang="en-US" dirty="0" smtClean="0">
                <a:sym typeface="Wingdings" panose="05000000000000000000" pitchFamily="2" charset="2"/>
              </a:rPr>
              <a:t> hay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(1):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_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 &lt;=0  O(1)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(2):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_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x&gt;=0  O(1)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(3):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_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r>
              <a:rPr lang="en-US" dirty="0" smtClean="0">
                <a:sym typeface="Wingdings" panose="05000000000000000000" pitchFamily="2" charset="2"/>
              </a:rPr>
              <a:t> 0 </a:t>
            </a:r>
            <a:r>
              <a:rPr lang="en-US" dirty="0" err="1" smtClean="0">
                <a:sym typeface="Wingdings" panose="05000000000000000000" pitchFamily="2" charset="2"/>
              </a:rPr>
              <a:t>tại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luôn</a:t>
            </a:r>
            <a:r>
              <a:rPr lang="en-US" dirty="0" smtClean="0">
                <a:sym typeface="Wingdings" panose="05000000000000000000" pitchFamily="2" charset="2"/>
              </a:rPr>
              <a:t> &gt;= -x . </a:t>
            </a:r>
            <a:r>
              <a:rPr lang="en-US" dirty="0" err="1" smtClean="0">
                <a:sym typeface="Wingdings" panose="05000000000000000000" pitchFamily="2" charset="2"/>
              </a:rPr>
              <a:t>Nghĩa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Gọi</a:t>
            </a:r>
            <a:r>
              <a:rPr lang="en-US" dirty="0" smtClean="0">
                <a:sym typeface="Wingdings" panose="05000000000000000000" pitchFamily="2" charset="2"/>
              </a:rPr>
              <a:t> plus[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n; sub[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n; both[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_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n; x[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dãy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Đk</a:t>
            </a:r>
            <a:r>
              <a:rPr lang="en-US" dirty="0" smtClean="0">
                <a:sym typeface="Wingdings" panose="05000000000000000000" pitchFamily="2" charset="2"/>
              </a:rPr>
              <a:t> (3):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mọi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(x[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&gt;= sub[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– plus[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 - both[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])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ĐPT </a:t>
            </a:r>
            <a:r>
              <a:rPr lang="en-US" dirty="0" err="1" smtClean="0">
                <a:sym typeface="Wingdings" panose="05000000000000000000" pitchFamily="2" charset="2"/>
              </a:rPr>
              <a:t>hàm</a:t>
            </a:r>
            <a:r>
              <a:rPr lang="en-US" dirty="0" smtClean="0">
                <a:sym typeface="Wingdings" panose="05000000000000000000" pitchFamily="2" charset="2"/>
              </a:rPr>
              <a:t> check = O(n) 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ĐPT =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hàm</a:t>
            </a:r>
            <a:r>
              <a:rPr lang="en-US" dirty="0" smtClean="0">
                <a:sym typeface="Wingdings" panose="05000000000000000000" pitchFamily="2" charset="2"/>
              </a:rPr>
              <a:t> check  O(1) 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ĐPT = O(n).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hàm</a:t>
            </a:r>
            <a:r>
              <a:rPr lang="en-US" dirty="0" smtClean="0">
                <a:sym typeface="Wingdings" panose="05000000000000000000" pitchFamily="2" charset="2"/>
              </a:rPr>
              <a:t> check </a:t>
            </a:r>
            <a:r>
              <a:rPr lang="en-US" dirty="0" err="1" smtClean="0">
                <a:sym typeface="Wingdings" panose="05000000000000000000" pitchFamily="2" charset="2"/>
              </a:rPr>
              <a:t>trước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hàm</a:t>
            </a:r>
            <a:r>
              <a:rPr lang="en-US" dirty="0" smtClean="0">
                <a:sym typeface="Wingdings" panose="05000000000000000000" pitchFamily="2" charset="2"/>
              </a:rPr>
              <a:t> check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O(1).</a:t>
            </a: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09455" y="654627"/>
            <a:ext cx="4904509" cy="363682"/>
            <a:chOff x="2909455" y="654627"/>
            <a:chExt cx="4904509" cy="363682"/>
          </a:xfrm>
        </p:grpSpPr>
        <p:grpSp>
          <p:nvGrpSpPr>
            <p:cNvPr id="12" name="Group 11"/>
            <p:cNvGrpSpPr/>
            <p:nvPr/>
          </p:nvGrpSpPr>
          <p:grpSpPr>
            <a:xfrm>
              <a:off x="3657600" y="654627"/>
              <a:ext cx="852055" cy="187037"/>
              <a:chOff x="3657600" y="654627"/>
              <a:chExt cx="852055" cy="187037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657600" y="665018"/>
                <a:ext cx="238991" cy="176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06982" y="654627"/>
                <a:ext cx="270163" cy="176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97927" y="831273"/>
                <a:ext cx="311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4946073" y="831273"/>
              <a:ext cx="322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725391" y="654627"/>
              <a:ext cx="550718" cy="187037"/>
              <a:chOff x="5725391" y="654627"/>
              <a:chExt cx="550718" cy="18703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725391" y="654627"/>
                <a:ext cx="280554" cy="18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6336" y="654627"/>
                <a:ext cx="259773" cy="18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909455" y="831273"/>
              <a:ext cx="4904509" cy="187036"/>
              <a:chOff x="2909455" y="831273"/>
              <a:chExt cx="4904509" cy="18703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2909455" y="831273"/>
                <a:ext cx="228600" cy="187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09455" y="1018309"/>
                <a:ext cx="490450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4034869" y="2288523"/>
            <a:ext cx="4904509" cy="577800"/>
            <a:chOff x="2815936" y="2995198"/>
            <a:chExt cx="4904509" cy="577800"/>
          </a:xfrm>
        </p:grpSpPr>
        <p:grpSp>
          <p:nvGrpSpPr>
            <p:cNvPr id="28" name="Group 27"/>
            <p:cNvGrpSpPr/>
            <p:nvPr/>
          </p:nvGrpSpPr>
          <p:grpSpPr>
            <a:xfrm>
              <a:off x="3501736" y="2995198"/>
              <a:ext cx="852055" cy="187037"/>
              <a:chOff x="3657600" y="654627"/>
              <a:chExt cx="852055" cy="18703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3657600" y="665018"/>
                <a:ext cx="238991" cy="176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06982" y="654627"/>
                <a:ext cx="270163" cy="176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97927" y="831273"/>
                <a:ext cx="311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4823913" y="3352689"/>
              <a:ext cx="322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590309" y="3385961"/>
              <a:ext cx="550718" cy="187037"/>
              <a:chOff x="5725391" y="654627"/>
              <a:chExt cx="550718" cy="187037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5725391" y="654627"/>
                <a:ext cx="280554" cy="18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16336" y="654627"/>
                <a:ext cx="259773" cy="18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815936" y="3379428"/>
              <a:ext cx="4904509" cy="187036"/>
              <a:chOff x="2909455" y="831273"/>
              <a:chExt cx="4904509" cy="1870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909455" y="831273"/>
                <a:ext cx="228600" cy="187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909455" y="1018309"/>
                <a:ext cx="490450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130062" y="3186647"/>
              <a:ext cx="249914" cy="1662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77237" y="3171846"/>
              <a:ext cx="345564" cy="1638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88927" y="3385961"/>
              <a:ext cx="345564" cy="1638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2019-12-07T08:43:10Z</dcterms:created>
  <dcterms:modified xsi:type="dcterms:W3CDTF">2019-12-07T09:10:00Z</dcterms:modified>
</cp:coreProperties>
</file>