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ags/tag2.xml" ContentType="application/vnd.openxmlformats-officedocument.presentationml.tags+xml"/>
  <Override PartName="/ppt/media/image2.bin" ContentType="image/jpeg"/>
  <Override PartName="/ppt/theme/theme2.xml" ContentType="application/vnd.openxmlformats-officedocument.theme+xml"/>
  <Override PartName="/ppt/theme/theme3.xml" ContentType="application/vnd.openxmlformats-officedocument.theme+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5"/>
  </p:sldMasterIdLst>
  <p:notesMasterIdLst>
    <p:notesMasterId r:id="rId10"/>
  </p:notesMasterIdLst>
  <p:handoutMasterIdLst>
    <p:handoutMasterId r:id="rId11"/>
  </p:handoutMasterIdLst>
  <p:sldIdLst>
    <p:sldId id="340" r:id="rId6"/>
    <p:sldId id="437" r:id="rId7"/>
    <p:sldId id="439" r:id="rId8"/>
    <p:sldId id="436" r:id="rId9"/>
  </p:sldIdLst>
  <p:sldSz cx="12192000" cy="6858000"/>
  <p:notesSz cx="7315200" cy="9601200"/>
  <p:custDataLst>
    <p:tags r:id="rId12"/>
  </p:custDataLst>
  <p:defaultTex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8E0559F-84C3-44AA-8930-5F8AB2565DDB}">
          <p14:sldIdLst>
            <p14:sldId id="340"/>
          </p14:sldIdLst>
        </p14:section>
        <p14:section name="Module 1" id="{802E5F98-B458-43BC-82D3-4C1BA50911FE}">
          <p14:sldIdLst>
            <p14:sldId id="437"/>
            <p14:sldId id="439"/>
            <p14:sldId id="436"/>
          </p14:sldIdLst>
        </p14:section>
      </p14:sectionLst>
    </p:ext>
    <p:ext uri="{EFAFB233-063F-42B5-8137-9DF3F51BA10A}">
      <p15:sldGuideLst xmlns:p15="http://schemas.microsoft.com/office/powerpoint/2012/main">
        <p15:guide id="10" userDrawn="1">
          <p15:clr>
            <a:srgbClr val="A4A3A4"/>
          </p15:clr>
        </p15:guide>
        <p15:guide id="11" orient="horz" pos="2047" userDrawn="1">
          <p15:clr>
            <a:srgbClr val="A4A3A4"/>
          </p15:clr>
        </p15:guide>
        <p15:guide id="12" orient="horz" pos="1593" userDrawn="1">
          <p15:clr>
            <a:srgbClr val="A4A3A4"/>
          </p15:clr>
        </p15:guide>
        <p15:guide id="13" orient="horz" pos="2568" userDrawn="1">
          <p15:clr>
            <a:srgbClr val="A4A3A4"/>
          </p15:clr>
        </p15:guide>
        <p15:guide id="14" orient="horz" pos="3072" userDrawn="1">
          <p15:clr>
            <a:srgbClr val="A4A3A4"/>
          </p15:clr>
        </p15:guide>
        <p15:guide id="15" orient="horz" pos="3589" userDrawn="1">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CD00"/>
    <a:srgbClr val="ED8B00"/>
    <a:srgbClr val="DB291C"/>
    <a:srgbClr val="FF9900"/>
    <a:srgbClr val="C00000"/>
    <a:srgbClr val="3C8A2E"/>
    <a:srgbClr val="DCDCDC"/>
    <a:srgbClr val="B4B4B4"/>
    <a:srgbClr val="57575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39" autoAdjust="0"/>
    <p:restoredTop sz="94799" autoAdjust="0"/>
  </p:normalViewPr>
  <p:slideViewPr>
    <p:cSldViewPr snapToGrid="0" showGuides="1">
      <p:cViewPr varScale="1">
        <p:scale>
          <a:sx n="114" d="100"/>
          <a:sy n="114" d="100"/>
        </p:scale>
        <p:origin x="486" y="114"/>
      </p:cViewPr>
      <p:guideLst>
        <p:guide/>
        <p:guide orient="horz" pos="2047"/>
        <p:guide orient="horz" pos="1593"/>
        <p:guide orient="horz" pos="2568"/>
        <p:guide orient="horz" pos="3072"/>
        <p:guide orient="horz" pos="3589"/>
      </p:guideLst>
    </p:cSldViewPr>
  </p:slideViewPr>
  <p:outlineViewPr>
    <p:cViewPr>
      <p:scale>
        <a:sx n="33" d="100"/>
        <a:sy n="33" d="100"/>
      </p:scale>
      <p:origin x="0" y="-59190"/>
    </p:cViewPr>
  </p:outlineViewPr>
  <p:notesTextViewPr>
    <p:cViewPr>
      <p:scale>
        <a:sx n="100" d="100"/>
        <a:sy n="100" d="100"/>
      </p:scale>
      <p:origin x="0" y="0"/>
    </p:cViewPr>
  </p:notesTextViewPr>
  <p:sorterViewPr>
    <p:cViewPr>
      <p:scale>
        <a:sx n="81" d="100"/>
        <a:sy n="81" d="100"/>
      </p:scale>
      <p:origin x="0" y="-15424"/>
    </p:cViewPr>
  </p:sorterViewPr>
  <p:notesViewPr>
    <p:cSldViewPr snapToGrid="0" showGuides="1">
      <p:cViewPr varScale="1">
        <p:scale>
          <a:sx n="57" d="100"/>
          <a:sy n="57" d="100"/>
        </p:scale>
        <p:origin x="1992" y="9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tags" Target="tags/tag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handoutMaster" Target="handoutMasters/handoutMaster1.xml"/><Relationship Id="rId5" Type="http://schemas.openxmlformats.org/officeDocument/2006/relationships/slideMaster" Target="slideMasters/slideMaster1.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4" y="1"/>
            <a:ext cx="3170138" cy="479539"/>
          </a:xfrm>
          <a:prstGeom prst="rect">
            <a:avLst/>
          </a:prstGeom>
        </p:spPr>
        <p:txBody>
          <a:bodyPr vert="horz" lIns="90913" tIns="45457" rIns="90913" bIns="45457" rtlCol="0"/>
          <a:lstStyle>
            <a:lvl1pPr algn="l">
              <a:defRPr sz="1100"/>
            </a:lvl1pPr>
          </a:lstStyle>
          <a:p>
            <a:endParaRPr lang="en-US" dirty="0">
              <a:latin typeface="Arial" panose="020B0604020202020204" pitchFamily="34" charset="0"/>
            </a:endParaRPr>
          </a:p>
        </p:txBody>
      </p:sp>
      <p:sp>
        <p:nvSpPr>
          <p:cNvPr id="3" name="Date Placeholder 2"/>
          <p:cNvSpPr>
            <a:spLocks noGrp="1"/>
          </p:cNvSpPr>
          <p:nvPr>
            <p:ph type="dt" sz="quarter" idx="1"/>
          </p:nvPr>
        </p:nvSpPr>
        <p:spPr>
          <a:xfrm>
            <a:off x="4143427" y="1"/>
            <a:ext cx="3170138" cy="479539"/>
          </a:xfrm>
          <a:prstGeom prst="rect">
            <a:avLst/>
          </a:prstGeom>
        </p:spPr>
        <p:txBody>
          <a:bodyPr vert="horz" lIns="90913" tIns="45457" rIns="90913" bIns="45457" rtlCol="0"/>
          <a:lstStyle>
            <a:lvl1pPr algn="r">
              <a:defRPr sz="1100"/>
            </a:lvl1pPr>
          </a:lstStyle>
          <a:p>
            <a:fld id="{B4AD245C-091B-44E2-BFB0-BD94217887F7}" type="datetimeFigureOut">
              <a:rPr lang="en-US" smtClean="0">
                <a:latin typeface="Arial" panose="020B0604020202020204" pitchFamily="34" charset="0"/>
              </a:rPr>
              <a:t>3/22/2021</a:t>
            </a:fld>
            <a:endParaRPr lang="en-US" dirty="0">
              <a:latin typeface="Arial" panose="020B0604020202020204" pitchFamily="34" charset="0"/>
            </a:endParaRPr>
          </a:p>
        </p:txBody>
      </p:sp>
      <p:sp>
        <p:nvSpPr>
          <p:cNvPr id="4" name="Footer Placeholder 3"/>
          <p:cNvSpPr>
            <a:spLocks noGrp="1"/>
          </p:cNvSpPr>
          <p:nvPr>
            <p:ph type="ftr" sz="quarter" idx="2"/>
          </p:nvPr>
        </p:nvSpPr>
        <p:spPr>
          <a:xfrm>
            <a:off x="4" y="9120173"/>
            <a:ext cx="3170138" cy="479539"/>
          </a:xfrm>
          <a:prstGeom prst="rect">
            <a:avLst/>
          </a:prstGeom>
        </p:spPr>
        <p:txBody>
          <a:bodyPr vert="horz" lIns="90913" tIns="45457" rIns="90913" bIns="45457" rtlCol="0" anchor="b"/>
          <a:lstStyle>
            <a:lvl1pPr algn="l">
              <a:defRPr sz="1100"/>
            </a:lvl1pPr>
          </a:lstStyle>
          <a:p>
            <a:endParaRPr lang="en-US" dirty="0">
              <a:latin typeface="Arial" panose="020B0604020202020204" pitchFamily="34" charset="0"/>
            </a:endParaRPr>
          </a:p>
        </p:txBody>
      </p:sp>
      <p:sp>
        <p:nvSpPr>
          <p:cNvPr id="5" name="Slide Number Placeholder 4"/>
          <p:cNvSpPr>
            <a:spLocks noGrp="1"/>
          </p:cNvSpPr>
          <p:nvPr>
            <p:ph type="sldNum" sz="quarter" idx="3"/>
          </p:nvPr>
        </p:nvSpPr>
        <p:spPr>
          <a:xfrm>
            <a:off x="4143427" y="9120173"/>
            <a:ext cx="3170138" cy="479539"/>
          </a:xfrm>
          <a:prstGeom prst="rect">
            <a:avLst/>
          </a:prstGeom>
        </p:spPr>
        <p:txBody>
          <a:bodyPr vert="horz" lIns="90913" tIns="45457" rIns="90913" bIns="45457" rtlCol="0" anchor="b"/>
          <a:lstStyle>
            <a:lvl1pPr algn="r">
              <a:defRPr sz="1100"/>
            </a:lvl1pPr>
          </a:lstStyle>
          <a:p>
            <a:fld id="{9A913F39-CFF6-40F1-84D1-700840B41EAB}" type="slidenum">
              <a:rPr lang="en-US" smtClean="0">
                <a:latin typeface="Arial" panose="020B0604020202020204" pitchFamily="34" charset="0"/>
              </a:rPr>
              <a:t>‹#›</a:t>
            </a:fld>
            <a:endParaRPr lang="en-US" dirty="0">
              <a:latin typeface="Arial" panose="020B0604020202020204" pitchFamily="34" charset="0"/>
            </a:endParaRPr>
          </a:p>
        </p:txBody>
      </p:sp>
    </p:spTree>
    <p:extLst>
      <p:ext uri="{BB962C8B-B14F-4D97-AF65-F5344CB8AC3E}">
        <p14:creationId xmlns:p14="http://schemas.microsoft.com/office/powerpoint/2010/main" val="195481318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169920" cy="480060"/>
          </a:xfrm>
          <a:prstGeom prst="rect">
            <a:avLst/>
          </a:prstGeom>
        </p:spPr>
        <p:txBody>
          <a:bodyPr vert="horz" lIns="98478" tIns="49238" rIns="98478" bIns="49238" rtlCol="0"/>
          <a:lstStyle>
            <a:lvl1pPr algn="l">
              <a:defRPr sz="1200">
                <a:latin typeface="Arial" panose="020B0604020202020204" pitchFamily="34" charset="0"/>
              </a:defRPr>
            </a:lvl1pPr>
          </a:lstStyle>
          <a:p>
            <a:endParaRPr lang="en-US" dirty="0"/>
          </a:p>
        </p:txBody>
      </p:sp>
      <p:sp>
        <p:nvSpPr>
          <p:cNvPr id="3" name="Date Placeholder 2"/>
          <p:cNvSpPr>
            <a:spLocks noGrp="1"/>
          </p:cNvSpPr>
          <p:nvPr>
            <p:ph type="dt" idx="1"/>
          </p:nvPr>
        </p:nvSpPr>
        <p:spPr>
          <a:xfrm>
            <a:off x="4143589" y="1"/>
            <a:ext cx="3169920" cy="480060"/>
          </a:xfrm>
          <a:prstGeom prst="rect">
            <a:avLst/>
          </a:prstGeom>
        </p:spPr>
        <p:txBody>
          <a:bodyPr vert="horz" lIns="98478" tIns="49238" rIns="98478" bIns="49238" rtlCol="0"/>
          <a:lstStyle>
            <a:lvl1pPr algn="r">
              <a:defRPr sz="1200">
                <a:latin typeface="Arial" panose="020B0604020202020204" pitchFamily="34" charset="0"/>
              </a:defRPr>
            </a:lvl1pPr>
          </a:lstStyle>
          <a:p>
            <a:fld id="{0BA5BBE4-AEA3-489A-A28E-0C2FAF2506E3}" type="datetimeFigureOut">
              <a:rPr lang="en-US" smtClean="0"/>
              <a:pPr/>
              <a:t>3/22/2021</a:t>
            </a:fld>
            <a:endParaRPr lang="en-US" dirty="0"/>
          </a:p>
        </p:txBody>
      </p:sp>
      <p:sp>
        <p:nvSpPr>
          <p:cNvPr id="4" name="Slide Image Placeholder 3"/>
          <p:cNvSpPr>
            <a:spLocks noGrp="1" noRot="1" noChangeAspect="1"/>
          </p:cNvSpPr>
          <p:nvPr>
            <p:ph type="sldImg" idx="2"/>
          </p:nvPr>
        </p:nvSpPr>
        <p:spPr>
          <a:xfrm>
            <a:off x="458788" y="720725"/>
            <a:ext cx="6397625" cy="3598863"/>
          </a:xfrm>
          <a:prstGeom prst="rect">
            <a:avLst/>
          </a:prstGeom>
          <a:noFill/>
          <a:ln w="12700">
            <a:solidFill>
              <a:prstClr val="black"/>
            </a:solidFill>
          </a:ln>
        </p:spPr>
        <p:txBody>
          <a:bodyPr vert="horz" lIns="98478" tIns="49238" rIns="98478" bIns="49238" rtlCol="0" anchor="ctr"/>
          <a:lstStyle/>
          <a:p>
            <a:endParaRPr lang="en-GB" dirty="0"/>
          </a:p>
        </p:txBody>
      </p:sp>
      <p:sp>
        <p:nvSpPr>
          <p:cNvPr id="5" name="Notes Placeholder 4"/>
          <p:cNvSpPr>
            <a:spLocks noGrp="1"/>
          </p:cNvSpPr>
          <p:nvPr>
            <p:ph type="body" sz="quarter" idx="3"/>
          </p:nvPr>
        </p:nvSpPr>
        <p:spPr>
          <a:xfrm>
            <a:off x="731520" y="4560571"/>
            <a:ext cx="5852160" cy="4320540"/>
          </a:xfrm>
          <a:prstGeom prst="rect">
            <a:avLst/>
          </a:prstGeom>
        </p:spPr>
        <p:txBody>
          <a:bodyPr vert="horz" lIns="98478" tIns="49238" rIns="98478" bIns="49238"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9119475"/>
            <a:ext cx="3169920" cy="480060"/>
          </a:xfrm>
          <a:prstGeom prst="rect">
            <a:avLst/>
          </a:prstGeom>
        </p:spPr>
        <p:txBody>
          <a:bodyPr vert="horz" lIns="98478" tIns="49238" rIns="98478" bIns="49238" rtlCol="0" anchor="b"/>
          <a:lstStyle>
            <a:lvl1pPr algn="l">
              <a:defRPr sz="1200">
                <a:latin typeface="Arial" panose="020B0604020202020204" pitchFamily="34" charset="0"/>
              </a:defRPr>
            </a:lvl1pPr>
          </a:lstStyle>
          <a:p>
            <a:endParaRPr lang="en-US" dirty="0"/>
          </a:p>
        </p:txBody>
      </p:sp>
      <p:sp>
        <p:nvSpPr>
          <p:cNvPr id="7" name="Slide Number Placeholder 6"/>
          <p:cNvSpPr>
            <a:spLocks noGrp="1"/>
          </p:cNvSpPr>
          <p:nvPr>
            <p:ph type="sldNum" sz="quarter" idx="5"/>
          </p:nvPr>
        </p:nvSpPr>
        <p:spPr>
          <a:xfrm>
            <a:off x="4143589" y="9119475"/>
            <a:ext cx="3169920" cy="480060"/>
          </a:xfrm>
          <a:prstGeom prst="rect">
            <a:avLst/>
          </a:prstGeom>
        </p:spPr>
        <p:txBody>
          <a:bodyPr vert="horz" lIns="98478" tIns="49238" rIns="98478" bIns="49238" rtlCol="0" anchor="b"/>
          <a:lstStyle>
            <a:lvl1pPr algn="r">
              <a:defRPr sz="1200">
                <a:latin typeface="Arial" panose="020B0604020202020204" pitchFamily="34" charset="0"/>
              </a:defRPr>
            </a:lvl1pPr>
          </a:lstStyle>
          <a:p>
            <a:fld id="{C0F4A2C8-6C88-4E71-83EE-698B9D4FE22F}" type="slidenum">
              <a:rPr lang="en-US" smtClean="0"/>
              <a:pPr/>
              <a:t>‹#›</a:t>
            </a:fld>
            <a:endParaRPr lang="en-US" dirty="0"/>
          </a:p>
        </p:txBody>
      </p:sp>
    </p:spTree>
    <p:extLst>
      <p:ext uri="{BB962C8B-B14F-4D97-AF65-F5344CB8AC3E}">
        <p14:creationId xmlns:p14="http://schemas.microsoft.com/office/powerpoint/2010/main" val="1904730299"/>
      </p:ext>
    </p:extLst>
  </p:cSld>
  <p:clrMap bg1="lt1" tx1="dk1" bg2="lt2" tx2="dk2" accent1="accent1" accent2="accent2" accent3="accent3" accent4="accent4" accent5="accent5" accent6="accent6" hlink="hlink" folHlink="folHlink"/>
  <p:hf hdr="0" ftr="0" dt="0"/>
  <p:notesStyle>
    <a:lvl1pPr marL="0" algn="l" defTabSz="1219170" rtl="0" eaLnBrk="1" latinLnBrk="0" hangingPunct="1">
      <a:defRPr sz="1600" kern="1200">
        <a:solidFill>
          <a:schemeClr val="tx1"/>
        </a:solidFill>
        <a:latin typeface="Arial" panose="020B0604020202020204" pitchFamily="34" charset="0"/>
        <a:ea typeface="+mn-ea"/>
        <a:cs typeface="+mn-cs"/>
      </a:defRPr>
    </a:lvl1pPr>
    <a:lvl2pPr marL="609585" algn="l" defTabSz="1219170" rtl="0" eaLnBrk="1" latinLnBrk="0" hangingPunct="1">
      <a:defRPr sz="1600" kern="1200">
        <a:solidFill>
          <a:schemeClr val="tx1"/>
        </a:solidFill>
        <a:latin typeface="Arial" panose="020B0604020202020204" pitchFamily="34" charset="0"/>
        <a:ea typeface="+mn-ea"/>
        <a:cs typeface="+mn-cs"/>
      </a:defRPr>
    </a:lvl2pPr>
    <a:lvl3pPr marL="1219170" algn="l" defTabSz="1219170" rtl="0" eaLnBrk="1" latinLnBrk="0" hangingPunct="1">
      <a:defRPr sz="1600" kern="1200">
        <a:solidFill>
          <a:schemeClr val="tx1"/>
        </a:solidFill>
        <a:latin typeface="Arial" panose="020B0604020202020204" pitchFamily="34" charset="0"/>
        <a:ea typeface="+mn-ea"/>
        <a:cs typeface="+mn-cs"/>
      </a:defRPr>
    </a:lvl3pPr>
    <a:lvl4pPr marL="1828754" algn="l" defTabSz="1219170" rtl="0" eaLnBrk="1" latinLnBrk="0" hangingPunct="1">
      <a:defRPr sz="1600" kern="1200">
        <a:solidFill>
          <a:schemeClr val="tx1"/>
        </a:solidFill>
        <a:latin typeface="Arial" panose="020B0604020202020204" pitchFamily="34" charset="0"/>
        <a:ea typeface="+mn-ea"/>
        <a:cs typeface="+mn-cs"/>
      </a:defRPr>
    </a:lvl4pPr>
    <a:lvl5pPr marL="2438339" algn="l" defTabSz="1219170" rtl="0" eaLnBrk="1" latinLnBrk="0" hangingPunct="1">
      <a:defRPr sz="1600" kern="1200">
        <a:solidFill>
          <a:schemeClr val="tx1"/>
        </a:solidFill>
        <a:latin typeface="Arial" panose="020B0604020202020204" pitchFamily="34" charset="0"/>
        <a:ea typeface="+mn-ea"/>
        <a:cs typeface="+mn-cs"/>
      </a:defRPr>
    </a:lvl5pPr>
    <a:lvl6pPr marL="3047924" algn="l" defTabSz="1219170" rtl="0" eaLnBrk="1" latinLnBrk="0" hangingPunct="1">
      <a:defRPr sz="1600" kern="1200">
        <a:solidFill>
          <a:schemeClr val="tx1"/>
        </a:solidFill>
        <a:latin typeface="+mn-lt"/>
        <a:ea typeface="+mn-ea"/>
        <a:cs typeface="+mn-cs"/>
      </a:defRPr>
    </a:lvl6pPr>
    <a:lvl7pPr marL="3657509" algn="l" defTabSz="1219170" rtl="0" eaLnBrk="1" latinLnBrk="0" hangingPunct="1">
      <a:defRPr sz="1600" kern="1200">
        <a:solidFill>
          <a:schemeClr val="tx1"/>
        </a:solidFill>
        <a:latin typeface="+mn-lt"/>
        <a:ea typeface="+mn-ea"/>
        <a:cs typeface="+mn-cs"/>
      </a:defRPr>
    </a:lvl7pPr>
    <a:lvl8pPr marL="4267093" algn="l" defTabSz="1219170" rtl="0" eaLnBrk="1" latinLnBrk="0" hangingPunct="1">
      <a:defRPr sz="1600" kern="1200">
        <a:solidFill>
          <a:schemeClr val="tx1"/>
        </a:solidFill>
        <a:latin typeface="+mn-lt"/>
        <a:ea typeface="+mn-ea"/>
        <a:cs typeface="+mn-cs"/>
      </a:defRPr>
    </a:lvl8pPr>
    <a:lvl9pPr marL="4876678" algn="l" defTabSz="121917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0F4A2C8-6C88-4E71-83EE-698B9D4FE22F}" type="slidenum">
              <a:rPr lang="en-US" smtClean="0"/>
              <a:pPr/>
              <a:t>1</a:t>
            </a:fld>
            <a:endParaRPr lang="en-US" dirty="0"/>
          </a:p>
        </p:txBody>
      </p:sp>
    </p:spTree>
    <p:extLst>
      <p:ext uri="{BB962C8B-B14F-4D97-AF65-F5344CB8AC3E}">
        <p14:creationId xmlns:p14="http://schemas.microsoft.com/office/powerpoint/2010/main" val="379783660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bin"/><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bin"/><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 Black">
    <p:bg bwMode="gray">
      <p:bgRef idx="1001">
        <a:schemeClr val="bg1"/>
      </p:bgRef>
    </p:bg>
    <p:spTree>
      <p:nvGrpSpPr>
        <p:cNvPr id="1" name=""/>
        <p:cNvGrpSpPr/>
        <p:nvPr/>
      </p:nvGrpSpPr>
      <p:grpSpPr>
        <a:xfrm>
          <a:off x="0" y="0"/>
          <a:ext cx="0" cy="0"/>
          <a:chOff x="0" y="0"/>
          <a:chExt cx="0" cy="0"/>
        </a:xfrm>
      </p:grpSpPr>
      <p:pic>
        <p:nvPicPr>
          <p:cNvPr id="20" name="Background Picture 3"/>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0" y="0"/>
            <a:ext cx="12189600" cy="6858000"/>
          </a:xfrm>
          <a:prstGeom prst="rect">
            <a:avLst/>
          </a:prstGeom>
        </p:spPr>
      </p:pic>
      <p:sp>
        <p:nvSpPr>
          <p:cNvPr id="33" name="Picture Placeholder 8"/>
          <p:cNvSpPr>
            <a:spLocks noGrp="1"/>
          </p:cNvSpPr>
          <p:nvPr>
            <p:ph type="pic" sz="quarter" idx="11"/>
          </p:nvPr>
        </p:nvSpPr>
        <p:spPr>
          <a:xfrm>
            <a:off x="3393716" y="727595"/>
            <a:ext cx="5400000" cy="5400000"/>
          </a:xfrm>
          <a:prstGeom prst="rect">
            <a:avLst/>
          </a:prstGeom>
        </p:spPr>
        <p:txBody>
          <a:bodyPr/>
          <a:lstStyle>
            <a:lvl1pPr>
              <a:defRPr>
                <a:solidFill>
                  <a:schemeClr val="tx1"/>
                </a:solidFill>
              </a:defRPr>
            </a:lvl1pPr>
          </a:lstStyle>
          <a:p>
            <a:r>
              <a:rPr lang="en-AU" noProof="0" dirty="0"/>
              <a:t>Click icon to add picture</a:t>
            </a:r>
            <a:endParaRPr lang="en-AU"/>
          </a:p>
        </p:txBody>
      </p:sp>
      <p:pic>
        <p:nvPicPr>
          <p:cNvPr id="1994434804" name="LogoFrontSlide"/>
          <p:cNvPicPr>
            <a:picLocks noChangeAspect="1"/>
          </p:cNvPicPr>
          <p:nvPr/>
        </p:nvPicPr>
        <p:blipFill>
          <a:blip r:embed="rId3"/>
          <a:stretch>
            <a:fillRect/>
          </a:stretch>
        </p:blipFill>
        <p:spPr>
          <a:xfrm>
            <a:off x="475200" y="464400"/>
            <a:ext cx="2283232" cy="1000799"/>
          </a:xfrm>
          <a:prstGeom prst="rect">
            <a:avLst/>
          </a:prstGeom>
        </p:spPr>
      </p:pic>
      <p:sp>
        <p:nvSpPr>
          <p:cNvPr id="4" name="Footer Placeholder" hidden="1"/>
          <p:cNvSpPr>
            <a:spLocks noGrp="1"/>
          </p:cNvSpPr>
          <p:nvPr>
            <p:ph type="ftr" sz="quarter" idx="12"/>
          </p:nvPr>
        </p:nvSpPr>
        <p:spPr>
          <a:xfrm>
            <a:off x="6093716" y="6350825"/>
            <a:ext cx="5623816" cy="329376"/>
          </a:xfrm>
          <a:prstGeom prst="rect">
            <a:avLst/>
          </a:prstGeom>
        </p:spPr>
        <p:txBody>
          <a:bodyPr anchor="b" anchorCtr="0"/>
          <a:lstStyle>
            <a:lvl1pPr algn="r" defTabSz="1219170" rtl="0" eaLnBrk="1" latinLnBrk="0" hangingPunct="1">
              <a:lnSpc>
                <a:spcPct val="100000"/>
              </a:lnSpc>
              <a:spcBef>
                <a:spcPct val="0"/>
              </a:spcBef>
              <a:buNone/>
              <a:defRPr lang="en-GB" sz="100" b="0" kern="1200" dirty="0">
                <a:solidFill>
                  <a:schemeClr val="bg1"/>
                </a:solidFill>
                <a:latin typeface="+mj-lt"/>
                <a:ea typeface="Open Sans" panose="020B0606030504020204" pitchFamily="34" charset="0"/>
                <a:cs typeface="Open Sans" panose="020B0606030504020204" pitchFamily="34" charset="0"/>
              </a:defRPr>
            </a:lvl1pPr>
          </a:lstStyle>
          <a:p>
            <a:endParaRPr lang="en-AU" dirty="0"/>
          </a:p>
        </p:txBody>
      </p:sp>
      <p:sp>
        <p:nvSpPr>
          <p:cNvPr id="5" name="FLD_PresentationTitle"/>
          <p:cNvSpPr>
            <a:spLocks noGrp="1"/>
          </p:cNvSpPr>
          <p:nvPr>
            <p:ph type="title" hasCustomPrompt="1"/>
          </p:nvPr>
        </p:nvSpPr>
        <p:spPr>
          <a:xfrm>
            <a:off x="469900" y="5389684"/>
            <a:ext cx="5623816" cy="414893"/>
          </a:xfrm>
        </p:spPr>
        <p:txBody>
          <a:bodyPr anchor="b" anchorCtr="0"/>
          <a:lstStyle>
            <a:lvl1pPr>
              <a:defRPr sz="1800" b="1"/>
            </a:lvl1pPr>
          </a:lstStyle>
          <a:p>
            <a:r>
              <a:rPr lang="en-AU" dirty="0"/>
              <a:t>Presentation title runs here</a:t>
            </a:r>
            <a:endParaRPr lang="en-AU"/>
          </a:p>
        </p:txBody>
      </p:sp>
      <p:sp>
        <p:nvSpPr>
          <p:cNvPr id="3" name="FLD_PresentationSubtitle"/>
          <p:cNvSpPr>
            <a:spLocks noGrp="1"/>
          </p:cNvSpPr>
          <p:nvPr>
            <p:ph type="subTitle" idx="1" hasCustomPrompt="1"/>
          </p:nvPr>
        </p:nvSpPr>
        <p:spPr bwMode="gray">
          <a:xfrm>
            <a:off x="475200" y="5845180"/>
            <a:ext cx="5620800" cy="505645"/>
          </a:xfrm>
          <a:prstGeom prst="rect">
            <a:avLst/>
          </a:prstGeom>
        </p:spPr>
        <p:txBody>
          <a:bodyPr lIns="0" tIns="0" rIns="0" bIns="0">
            <a:noAutofit/>
          </a:bodyPr>
          <a:lstStyle>
            <a:lvl1pPr marL="0" indent="0" algn="l">
              <a:lnSpc>
                <a:spcPct val="100000"/>
              </a:lnSpc>
              <a:spcAft>
                <a:spcPts val="0"/>
              </a:spcAft>
              <a:buNone/>
              <a:defRPr sz="1600">
                <a:solidFill>
                  <a:schemeClr val="tx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pPr lvl="0"/>
            <a:r>
              <a:rPr lang="en-AU" dirty="0"/>
              <a:t>Subtitle here two lines max</a:t>
            </a:r>
            <a:endParaRPr lang="en-AU"/>
          </a:p>
        </p:txBody>
      </p:sp>
      <p:sp>
        <p:nvSpPr>
          <p:cNvPr id="10" name="Date_DateCustomA"/>
          <p:cNvSpPr>
            <a:spLocks noGrp="1"/>
          </p:cNvSpPr>
          <p:nvPr>
            <p:ph type="dt" sz="half" idx="13"/>
          </p:nvPr>
        </p:nvSpPr>
        <p:spPr>
          <a:xfrm>
            <a:off x="469900" y="6544655"/>
            <a:ext cx="5626100" cy="143477"/>
          </a:xfrm>
          <a:prstGeom prst="rect">
            <a:avLst/>
          </a:prstGeom>
        </p:spPr>
        <p:txBody>
          <a:bodyPr lIns="0" tIns="0" rIns="0" bIns="0"/>
          <a:lstStyle>
            <a:lvl1pPr>
              <a:defRPr sz="1050">
                <a:solidFill>
                  <a:schemeClr val="tx1"/>
                </a:solidFill>
              </a:defRPr>
            </a:lvl1pPr>
          </a:lstStyle>
          <a:p>
            <a:r>
              <a:rPr lang="en-AU" dirty="0"/>
              <a:t>19 February 2019</a:t>
            </a:r>
          </a:p>
        </p:txBody>
      </p:sp>
      <p:sp>
        <p:nvSpPr>
          <p:cNvPr id="11" name="Text"/>
          <p:cNvSpPr>
            <a:spLocks noGrp="1"/>
          </p:cNvSpPr>
          <p:nvPr>
            <p:ph type="body" sz="quarter" idx="14" hasCustomPrompt="1"/>
          </p:nvPr>
        </p:nvSpPr>
        <p:spPr>
          <a:xfrm>
            <a:off x="469900" y="6383724"/>
            <a:ext cx="5626100" cy="174280"/>
          </a:xfrm>
        </p:spPr>
        <p:txBody>
          <a:bodyPr/>
          <a:lstStyle>
            <a:lvl1pPr>
              <a:defRPr sz="1050"/>
            </a:lvl1pPr>
          </a:lstStyle>
          <a:p>
            <a:pPr lvl="0"/>
            <a:r>
              <a:rPr lang="en-AU" dirty="0"/>
              <a:t>Click to add name</a:t>
            </a:r>
            <a:endParaRPr lang="en-AU"/>
          </a:p>
        </p:txBody>
      </p:sp>
      <p:sp>
        <p:nvSpPr>
          <p:cNvPr id="12" name="LEG_InternalTop"/>
          <p:cNvSpPr txBox="1">
            <a:spLocks noChangeArrowheads="1"/>
          </p:cNvSpPr>
          <p:nvPr userDrawn="1"/>
        </p:nvSpPr>
        <p:spPr bwMode="auto">
          <a:xfrm>
            <a:off x="4288155" y="0"/>
            <a:ext cx="3615690" cy="229037"/>
          </a:xfrm>
          <a:prstGeom prst="rect">
            <a:avLst/>
          </a:prstGeom>
          <a:solidFill>
            <a:schemeClr val="bg1"/>
          </a:solidFill>
          <a:ln>
            <a:noFill/>
          </a:ln>
        </p:spPr>
        <p:txBody>
          <a:bodyPr rot="0" vert="horz" wrap="square" lIns="91440" tIns="45720" rIns="91440" bIns="45720" anchor="t" anchorCtr="0" upright="1">
            <a:spAutoFit/>
          </a:bodyPr>
          <a:lstStyle/>
          <a:p>
            <a:pPr algn="r">
              <a:lnSpc>
                <a:spcPts val="1200"/>
              </a:lnSpc>
              <a:spcAft>
                <a:spcPts val="0"/>
              </a:spcAft>
            </a:pPr>
            <a:r>
              <a:rPr lang="en-AU" sz="800" dirty="0">
                <a:effectLst/>
                <a:latin typeface="Verdana" panose="020B0604030504040204" pitchFamily="34" charset="0"/>
                <a:ea typeface="Verdana" panose="020B0604030504040204" pitchFamily="34" charset="0"/>
                <a:cs typeface="Times New Roman" panose="02020603050405020304" pitchFamily="18" charset="0"/>
              </a:rPr>
              <a:t> </a:t>
            </a:r>
            <a:endParaRPr lang="en-AU" sz="850" dirty="0">
              <a:effectLst/>
              <a:latin typeface="Verdana" panose="020B0604030504040204" pitchFamily="34" charset="0"/>
              <a:ea typeface="Verdana" panose="020B0604030504040204" pitchFamily="34" charset="0"/>
              <a:cs typeface="Times New Roman" panose="02020603050405020304" pitchFamily="18" charset="0"/>
            </a:endParaRPr>
          </a:p>
        </p:txBody>
      </p:sp>
      <p:pic>
        <p:nvPicPr>
          <p:cNvPr id="13" name="Picture 1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508587" y="6344060"/>
            <a:ext cx="1343345" cy="221256"/>
          </a:xfrm>
          <a:prstGeom prst="rect">
            <a:avLst/>
          </a:prstGeom>
        </p:spPr>
      </p:pic>
    </p:spTree>
    <p:extLst>
      <p:ext uri="{BB962C8B-B14F-4D97-AF65-F5344CB8AC3E}">
        <p14:creationId xmlns:p14="http://schemas.microsoft.com/office/powerpoint/2010/main" val="855205620"/>
      </p:ext>
    </p:extLst>
  </p:cSld>
  <p:clrMapOvr>
    <a:overrideClrMapping bg1="dk1" tx1="lt1" bg2="dk2" tx2="lt2" accent1="accent1" accent2="accent2" accent3="accent3" accent4="accent4" accent5="accent5" accent6="accent6" hlink="hlink" folHlink="folHlink"/>
  </p:clrMapOvr>
  <p:transition>
    <p:fade/>
  </p:transition>
  <p:hf hdr="0"/>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vider - Deloitte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1" y="1705668"/>
            <a:ext cx="10418233" cy="1592403"/>
          </a:xfrm>
        </p:spPr>
        <p:txBody>
          <a:bodyPr anchor="b"/>
          <a:lstStyle>
            <a:lvl1pPr>
              <a:lnSpc>
                <a:spcPct val="95000"/>
              </a:lnSpc>
              <a:defRPr sz="3850" b="1">
                <a:solidFill>
                  <a:schemeClr val="tx1"/>
                </a:solidFill>
                <a:latin typeface="+mj-lt"/>
                <a:ea typeface="Open Sans" panose="020B0606030504020204" pitchFamily="34" charset="0"/>
                <a:cs typeface="Open Sans" panose="020B0606030504020204" pitchFamily="34" charset="0"/>
              </a:defRPr>
            </a:lvl1pPr>
          </a:lstStyle>
          <a:p>
            <a:r>
              <a:rPr lang="en-AU" noProof="0"/>
              <a:t>Click to edit Master title style</a:t>
            </a:r>
            <a:endParaRPr lang="en-AU" noProof="0" dirty="0"/>
          </a:p>
        </p:txBody>
      </p:sp>
      <p:sp>
        <p:nvSpPr>
          <p:cNvPr id="3" name="Text Placeholder 2"/>
          <p:cNvSpPr>
            <a:spLocks noGrp="1"/>
          </p:cNvSpPr>
          <p:nvPr>
            <p:ph type="body" idx="1"/>
          </p:nvPr>
        </p:nvSpPr>
        <p:spPr bwMode="gray">
          <a:xfrm>
            <a:off x="469900" y="3429000"/>
            <a:ext cx="10541000" cy="1566532"/>
          </a:xfrm>
        </p:spPr>
        <p:txBody>
          <a:bodyPr lIns="0" tIns="0" rIns="0" bIns="0">
            <a:noAutofit/>
          </a:bodyPr>
          <a:lstStyle>
            <a:lvl1pPr marL="0" indent="0">
              <a:lnSpc>
                <a:spcPct val="95000"/>
              </a:lnSpc>
              <a:spcAft>
                <a:spcPts val="0"/>
              </a:spcAft>
              <a:buNone/>
              <a:defRPr sz="3850">
                <a:solidFill>
                  <a:schemeClr val="tx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AU" noProof="0"/>
              <a:t>Click to edit Master text styles</a:t>
            </a:r>
            <a:endParaRPr lang="en-AU"/>
          </a:p>
        </p:txBody>
      </p:sp>
    </p:spTree>
    <p:extLst>
      <p:ext uri="{BB962C8B-B14F-4D97-AF65-F5344CB8AC3E}">
        <p14:creationId xmlns:p14="http://schemas.microsoft.com/office/powerpoint/2010/main" val="2879515099"/>
      </p:ext>
    </p:extLst>
  </p:cSld>
  <p:clrMapOvr>
    <a:masterClrMapping/>
  </p:clrMapOvr>
  <p:transition>
    <p:fade/>
  </p:transition>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Key statement dark green">
    <p:bg>
      <p:bgPr>
        <a:solidFill>
          <a:schemeClr val="accent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AU" noProof="0"/>
              <a:t>Click to edit Master text styles</a:t>
            </a:r>
            <a:endParaRPr lang="en-AU"/>
          </a:p>
        </p:txBody>
      </p:sp>
      <p:sp>
        <p:nvSpPr>
          <p:cNvPr id="9" name="TextBox 8"/>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14" name="TextBox 13"/>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6"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886881570"/>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Key statement dark blue">
    <p:bg>
      <p:bgPr>
        <a:solidFill>
          <a:schemeClr val="accent4"/>
        </a:solidFill>
        <a:effectLst/>
      </p:bgPr>
    </p:bg>
    <p:spTree>
      <p:nvGrpSpPr>
        <p:cNvPr id="1" name=""/>
        <p:cNvGrpSpPr/>
        <p:nvPr/>
      </p:nvGrpSpPr>
      <p:grpSpPr>
        <a:xfrm>
          <a:off x="0" y="0"/>
          <a:ext cx="0" cy="0"/>
          <a:chOff x="0" y="0"/>
          <a:chExt cx="0" cy="0"/>
        </a:xfrm>
      </p:grpSpPr>
      <p:sp>
        <p:nvSpPr>
          <p:cNvPr id="13"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AU" noProof="0"/>
              <a:t>Click to edit Master text styles</a:t>
            </a:r>
            <a:endParaRPr lang="en-AU"/>
          </a:p>
        </p:txBody>
      </p:sp>
      <p:sp>
        <p:nvSpPr>
          <p:cNvPr id="14" name="TextBox 13"/>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16" name="TextBox 15"/>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6"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1838567645"/>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Key statement teal">
    <p:bg>
      <p:bgPr>
        <a:solidFill>
          <a:schemeClr val="accent5"/>
        </a:solidFill>
        <a:effectLst/>
      </p:bgPr>
    </p:bg>
    <p:spTree>
      <p:nvGrpSpPr>
        <p:cNvPr id="1" name=""/>
        <p:cNvGrpSpPr/>
        <p:nvPr/>
      </p:nvGrpSpPr>
      <p:grpSpPr>
        <a:xfrm>
          <a:off x="0" y="0"/>
          <a:ext cx="0" cy="0"/>
          <a:chOff x="0" y="0"/>
          <a:chExt cx="0" cy="0"/>
        </a:xfrm>
      </p:grpSpPr>
      <p:sp>
        <p:nvSpPr>
          <p:cNvPr id="17"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AU" noProof="0"/>
              <a:t>Click to edit Master text styles</a:t>
            </a:r>
            <a:endParaRPr lang="en-AU"/>
          </a:p>
        </p:txBody>
      </p:sp>
      <p:sp>
        <p:nvSpPr>
          <p:cNvPr id="18" name="TextBox 17"/>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20" name="TextBox 19"/>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6"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126737543"/>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Key statement black">
    <p:bg>
      <p:bgPr>
        <a:solidFill>
          <a:schemeClr val="tx1"/>
        </a:solidFill>
        <a:effectLst/>
      </p:bgPr>
    </p:bg>
    <p:spTree>
      <p:nvGrpSpPr>
        <p:cNvPr id="1" name=""/>
        <p:cNvGrpSpPr/>
        <p:nvPr/>
      </p:nvGrpSpPr>
      <p:grpSpPr>
        <a:xfrm>
          <a:off x="0" y="0"/>
          <a:ext cx="0" cy="0"/>
          <a:chOff x="0" y="0"/>
          <a:chExt cx="0" cy="0"/>
        </a:xfrm>
      </p:grpSpPr>
      <p:sp>
        <p:nvSpPr>
          <p:cNvPr id="13"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AU" noProof="0"/>
              <a:t>Click to edit Master text styles</a:t>
            </a:r>
            <a:endParaRPr lang="en-AU"/>
          </a:p>
        </p:txBody>
      </p:sp>
      <p:sp>
        <p:nvSpPr>
          <p:cNvPr id="14" name="TextBox 13"/>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16" name="TextBox 15"/>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6"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2522486704"/>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Key statement white">
    <p:bg>
      <p:bgRef idx="1001">
        <a:schemeClr val="bg1"/>
      </p:bgRef>
    </p:bg>
    <p:spTree>
      <p:nvGrpSpPr>
        <p:cNvPr id="1" name=""/>
        <p:cNvGrpSpPr/>
        <p:nvPr/>
      </p:nvGrpSpPr>
      <p:grpSpPr>
        <a:xfrm>
          <a:off x="0" y="0"/>
          <a:ext cx="0" cy="0"/>
          <a:chOff x="0" y="0"/>
          <a:chExt cx="0" cy="0"/>
        </a:xfrm>
      </p:grpSpPr>
      <p:sp>
        <p:nvSpPr>
          <p:cNvPr id="7" name="Text Placeholder 3"/>
          <p:cNvSpPr>
            <a:spLocks noGrp="1"/>
          </p:cNvSpPr>
          <p:nvPr>
            <p:ph type="body" sz="quarter" idx="10"/>
          </p:nvPr>
        </p:nvSpPr>
        <p:spPr>
          <a:xfrm>
            <a:off x="469900" y="1590675"/>
            <a:ext cx="9029604" cy="4708525"/>
          </a:xfrm>
          <a:prstGeom prst="rect">
            <a:avLst/>
          </a:prstGeom>
        </p:spPr>
        <p:txBody>
          <a:bodyPr>
            <a:noAutofit/>
          </a:bodyPr>
          <a:lstStyle>
            <a:lvl1pPr>
              <a:spcBef>
                <a:spcPts val="4800"/>
              </a:spcBef>
              <a:defRPr sz="2800">
                <a:solidFill>
                  <a:schemeClr val="tx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AU" noProof="0"/>
              <a:t>Click to edit Master text styles</a:t>
            </a:r>
            <a:endParaRPr lang="en-AU"/>
          </a:p>
        </p:txBody>
      </p:sp>
    </p:spTree>
    <p:extLst>
      <p:ext uri="{BB962C8B-B14F-4D97-AF65-F5344CB8AC3E}">
        <p14:creationId xmlns:p14="http://schemas.microsoft.com/office/powerpoint/2010/main" val="2510221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s">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469900" y="1665291"/>
            <a:ext cx="9348787" cy="4633910"/>
          </a:xfrm>
          <a:prstGeom prst="rect">
            <a:avLst/>
          </a:prstGeom>
        </p:spPr>
        <p:txBody>
          <a:bodyPr/>
          <a:lstStyle>
            <a:lvl1pPr>
              <a:tabLst>
                <a:tab pos="8972326" algn="r"/>
              </a:tabLst>
              <a:defRPr/>
            </a:lvl1pPr>
            <a:lvl2pPr>
              <a:tabLst>
                <a:tab pos="8972326" algn="r"/>
              </a:tabLst>
              <a:defRPr/>
            </a:lvl2pPr>
            <a:lvl3pPr>
              <a:tabLst>
                <a:tab pos="8972326" algn="r"/>
              </a:tabLst>
              <a:defRPr/>
            </a:lvl3pPr>
            <a:lvl4pPr>
              <a:tabLst>
                <a:tab pos="8972326" algn="r"/>
              </a:tabLst>
              <a:defRPr/>
            </a:lvl4pPr>
            <a:lvl5pPr>
              <a:tabLst>
                <a:tab pos="6705432" algn="r"/>
              </a:tabLst>
              <a:defRPr baseline="0"/>
            </a:lvl5pPr>
            <a:lvl6pPr>
              <a:tabLst>
                <a:tab pos="8972326" algn="r"/>
              </a:tabLst>
              <a:defRPr/>
            </a:lvl6pPr>
            <a:lvl7pPr>
              <a:tabLst>
                <a:tab pos="8972326" algn="r"/>
              </a:tabLst>
              <a:defRPr/>
            </a:lvl7pPr>
            <a:lvl8pPr>
              <a:tabLst>
                <a:tab pos="8972326" algn="r"/>
              </a:tabLst>
              <a:defRPr/>
            </a:lvl8pPr>
            <a:lvl9pPr>
              <a:tabLst>
                <a:tab pos="8972326" algn="r"/>
              </a:tabLst>
              <a:defRPr/>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AU" dirty="0"/>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6"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236510875"/>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s with image">
    <p:spTree>
      <p:nvGrpSpPr>
        <p:cNvPr id="1" name=""/>
        <p:cNvGrpSpPr/>
        <p:nvPr/>
      </p:nvGrpSpPr>
      <p:grpSpPr>
        <a:xfrm>
          <a:off x="0" y="0"/>
          <a:ext cx="0" cy="0"/>
          <a:chOff x="0" y="0"/>
          <a:chExt cx="0" cy="0"/>
        </a:xfrm>
      </p:grpSpPr>
      <p:sp>
        <p:nvSpPr>
          <p:cNvPr id="5" name="Picture Placeholder 9"/>
          <p:cNvSpPr>
            <a:spLocks noGrp="1"/>
          </p:cNvSpPr>
          <p:nvPr>
            <p:ph type="pic" sz="quarter" idx="15"/>
          </p:nvPr>
        </p:nvSpPr>
        <p:spPr>
          <a:xfrm>
            <a:off x="5604867" y="1700213"/>
            <a:ext cx="6117233" cy="4598988"/>
          </a:xfrm>
        </p:spPr>
        <p:txBody>
          <a:bodyPr/>
          <a:lstStyle/>
          <a:p>
            <a:r>
              <a:rPr lang="en-AU" noProof="0"/>
              <a:t>Click icon to add picture</a:t>
            </a:r>
            <a:endParaRPr lang="en-AU" noProof="0" dirty="0"/>
          </a:p>
        </p:txBody>
      </p:sp>
      <p:sp>
        <p:nvSpPr>
          <p:cNvPr id="6" name="Content Placeholder 3"/>
          <p:cNvSpPr>
            <a:spLocks noGrp="1"/>
          </p:cNvSpPr>
          <p:nvPr>
            <p:ph sz="quarter" idx="10"/>
          </p:nvPr>
        </p:nvSpPr>
        <p:spPr>
          <a:xfrm>
            <a:off x="469900" y="1665290"/>
            <a:ext cx="4333663" cy="4633911"/>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8"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4639790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mp; 1 column text">
    <p:spTree>
      <p:nvGrpSpPr>
        <p:cNvPr id="1" name=""/>
        <p:cNvGrpSpPr/>
        <p:nvPr/>
      </p:nvGrpSpPr>
      <p:grpSpPr>
        <a:xfrm>
          <a:off x="0" y="0"/>
          <a:ext cx="0" cy="0"/>
          <a:chOff x="0" y="0"/>
          <a:chExt cx="0" cy="0"/>
        </a:xfrm>
      </p:grpSpPr>
      <p:sp>
        <p:nvSpPr>
          <p:cNvPr id="14" name="Text Placeholder 18"/>
          <p:cNvSpPr>
            <a:spLocks noGrp="1"/>
          </p:cNvSpPr>
          <p:nvPr>
            <p:ph idx="1"/>
          </p:nvPr>
        </p:nvSpPr>
        <p:spPr>
          <a:xfrm>
            <a:off x="469900" y="1665290"/>
            <a:ext cx="11252200" cy="4633911"/>
          </a:xfrm>
          <a:prstGeom prst="rect">
            <a:avLst/>
          </a:prstGeom>
        </p:spPr>
        <p:txBody>
          <a:bodyPr vert="horz" lIns="0" tIns="0" rIns="0" bIns="0" rtlCol="0">
            <a:noAutofit/>
          </a:body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4"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3881091110"/>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ubtitle &amp; 1 column text">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4"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
        <p:nvSpPr>
          <p:cNvPr id="8" name="Text Placeholder 18"/>
          <p:cNvSpPr>
            <a:spLocks noGrp="1"/>
          </p:cNvSpPr>
          <p:nvPr>
            <p:ph idx="1"/>
          </p:nvPr>
        </p:nvSpPr>
        <p:spPr>
          <a:xfrm>
            <a:off x="469900" y="1665818"/>
            <a:ext cx="11252200" cy="4633383"/>
          </a:xfrm>
          <a:prstGeom prst="rect">
            <a:avLst/>
          </a:prstGeom>
        </p:spPr>
        <p:txBody>
          <a:bodyPr vert="horz" lIns="0" tIns="0" rIns="0" bIns="0" rtlCol="0">
            <a:noAutofit/>
          </a:body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Tree>
    <p:extLst>
      <p:ext uri="{BB962C8B-B14F-4D97-AF65-F5344CB8AC3E}">
        <p14:creationId xmlns:p14="http://schemas.microsoft.com/office/powerpoint/2010/main" val="3272647120"/>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 White">
    <p:bg bwMode="gray">
      <p:bgPr>
        <a:solidFill>
          <a:schemeClr val="bg1"/>
        </a:solidFill>
        <a:effectLst/>
      </p:bgPr>
    </p:bg>
    <p:spTree>
      <p:nvGrpSpPr>
        <p:cNvPr id="1" name=""/>
        <p:cNvGrpSpPr/>
        <p:nvPr/>
      </p:nvGrpSpPr>
      <p:grpSpPr>
        <a:xfrm>
          <a:off x="0" y="0"/>
          <a:ext cx="0" cy="0"/>
          <a:chOff x="0" y="0"/>
          <a:chExt cx="0" cy="0"/>
        </a:xfrm>
      </p:grpSpPr>
      <p:sp>
        <p:nvSpPr>
          <p:cNvPr id="30" name="Picture Placeholder 8"/>
          <p:cNvSpPr>
            <a:spLocks noGrp="1"/>
          </p:cNvSpPr>
          <p:nvPr>
            <p:ph type="pic" sz="quarter" idx="11"/>
          </p:nvPr>
        </p:nvSpPr>
        <p:spPr>
          <a:xfrm>
            <a:off x="3393716" y="727595"/>
            <a:ext cx="5400000" cy="5400000"/>
          </a:xfrm>
          <a:prstGeom prst="rect">
            <a:avLst/>
          </a:prstGeom>
        </p:spPr>
        <p:txBody>
          <a:bodyPr/>
          <a:lstStyle/>
          <a:p>
            <a:r>
              <a:rPr lang="en-AU" noProof="0" dirty="0"/>
              <a:t>Click icon to add picture</a:t>
            </a:r>
            <a:endParaRPr lang="en-AU"/>
          </a:p>
        </p:txBody>
      </p:sp>
      <p:sp>
        <p:nvSpPr>
          <p:cNvPr id="7" name="Footer Placeholder"/>
          <p:cNvSpPr>
            <a:spLocks noGrp="1"/>
          </p:cNvSpPr>
          <p:nvPr>
            <p:ph type="ftr" sz="quarter" idx="12"/>
          </p:nvPr>
        </p:nvSpPr>
        <p:spPr>
          <a:xfrm>
            <a:off x="6093716" y="6350825"/>
            <a:ext cx="5623816" cy="329376"/>
          </a:xfrm>
          <a:prstGeom prst="rect">
            <a:avLst/>
          </a:prstGeom>
        </p:spPr>
        <p:txBody>
          <a:bodyPr anchor="b" anchorCtr="0"/>
          <a:lstStyle>
            <a:lvl1pPr algn="r" defTabSz="1219170" rtl="0" eaLnBrk="1" latinLnBrk="0" hangingPunct="1">
              <a:lnSpc>
                <a:spcPct val="100000"/>
              </a:lnSpc>
              <a:spcBef>
                <a:spcPct val="0"/>
              </a:spcBef>
              <a:buNone/>
              <a:defRPr lang="en-GB" sz="100" b="0" kern="1200" dirty="0">
                <a:solidFill>
                  <a:schemeClr val="bg1"/>
                </a:solidFill>
                <a:latin typeface="+mj-lt"/>
                <a:ea typeface="Open Sans" panose="020B0606030504020204" pitchFamily="34" charset="0"/>
                <a:cs typeface="Open Sans" panose="020B0606030504020204" pitchFamily="34" charset="0"/>
              </a:defRPr>
            </a:lvl1pPr>
          </a:lstStyle>
          <a:p>
            <a:endParaRPr lang="en-AU" dirty="0"/>
          </a:p>
        </p:txBody>
      </p:sp>
      <p:pic>
        <p:nvPicPr>
          <p:cNvPr id="1338897400" name="LogoDisclaimerPage"/>
          <p:cNvPicPr>
            <a:picLocks noChangeAspect="1"/>
          </p:cNvPicPr>
          <p:nvPr/>
        </p:nvPicPr>
        <p:blipFill>
          <a:blip r:embed="rId2"/>
          <a:stretch>
            <a:fillRect/>
          </a:stretch>
        </p:blipFill>
        <p:spPr>
          <a:xfrm>
            <a:off x="475200" y="464400"/>
            <a:ext cx="2283232" cy="1000799"/>
          </a:xfrm>
          <a:prstGeom prst="rect">
            <a:avLst/>
          </a:prstGeom>
        </p:spPr>
      </p:pic>
      <p:sp>
        <p:nvSpPr>
          <p:cNvPr id="8" name="FLD_PresentationTitle"/>
          <p:cNvSpPr>
            <a:spLocks noGrp="1"/>
          </p:cNvSpPr>
          <p:nvPr>
            <p:ph type="title" hasCustomPrompt="1"/>
          </p:nvPr>
        </p:nvSpPr>
        <p:spPr>
          <a:xfrm>
            <a:off x="469900" y="5389200"/>
            <a:ext cx="5623816" cy="414000"/>
          </a:xfrm>
        </p:spPr>
        <p:txBody>
          <a:bodyPr anchor="b" anchorCtr="0"/>
          <a:lstStyle>
            <a:lvl1pPr>
              <a:defRPr sz="1800" b="1"/>
            </a:lvl1pPr>
          </a:lstStyle>
          <a:p>
            <a:r>
              <a:rPr lang="en-AU" dirty="0"/>
              <a:t>Presentation title runs here</a:t>
            </a:r>
            <a:endParaRPr lang="en-AU"/>
          </a:p>
        </p:txBody>
      </p:sp>
      <p:sp>
        <p:nvSpPr>
          <p:cNvPr id="3" name="FLD_PresentationSubtitle"/>
          <p:cNvSpPr>
            <a:spLocks noGrp="1"/>
          </p:cNvSpPr>
          <p:nvPr>
            <p:ph type="subTitle" idx="1" hasCustomPrompt="1"/>
          </p:nvPr>
        </p:nvSpPr>
        <p:spPr bwMode="gray">
          <a:xfrm>
            <a:off x="475326" y="5845180"/>
            <a:ext cx="5620673" cy="505645"/>
          </a:xfrm>
          <a:prstGeom prst="rect">
            <a:avLst/>
          </a:prstGeom>
        </p:spPr>
        <p:txBody>
          <a:bodyPr lIns="0" tIns="0" rIns="0" bIns="0">
            <a:noAutofit/>
          </a:bodyPr>
          <a:lstStyle>
            <a:lvl1pPr marL="0" indent="0" algn="l">
              <a:lnSpc>
                <a:spcPct val="100000"/>
              </a:lnSpc>
              <a:spcAft>
                <a:spcPts val="0"/>
              </a:spcAft>
              <a:buNone/>
              <a:defRPr sz="1600">
                <a:solidFill>
                  <a:schemeClr val="tx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pPr lvl="0"/>
            <a:r>
              <a:rPr lang="en-AU" dirty="0"/>
              <a:t>Subtitle here two lines max</a:t>
            </a:r>
            <a:endParaRPr lang="en-AU"/>
          </a:p>
        </p:txBody>
      </p:sp>
      <p:sp>
        <p:nvSpPr>
          <p:cNvPr id="11" name="Date_DateCustomA"/>
          <p:cNvSpPr>
            <a:spLocks noGrp="1"/>
          </p:cNvSpPr>
          <p:nvPr>
            <p:ph type="dt" sz="half" idx="13"/>
          </p:nvPr>
        </p:nvSpPr>
        <p:spPr>
          <a:xfrm>
            <a:off x="469900" y="6544655"/>
            <a:ext cx="5626100" cy="143477"/>
          </a:xfrm>
          <a:prstGeom prst="rect">
            <a:avLst/>
          </a:prstGeom>
        </p:spPr>
        <p:txBody>
          <a:bodyPr lIns="0" tIns="0" rIns="0" bIns="0"/>
          <a:lstStyle>
            <a:lvl1pPr>
              <a:defRPr sz="1050">
                <a:solidFill>
                  <a:schemeClr val="tx1"/>
                </a:solidFill>
              </a:defRPr>
            </a:lvl1pPr>
          </a:lstStyle>
          <a:p>
            <a:r>
              <a:rPr lang="en-AU" dirty="0"/>
              <a:t>19 February 2019</a:t>
            </a:r>
          </a:p>
        </p:txBody>
      </p:sp>
      <p:sp>
        <p:nvSpPr>
          <p:cNvPr id="12" name="Text"/>
          <p:cNvSpPr>
            <a:spLocks noGrp="1"/>
          </p:cNvSpPr>
          <p:nvPr>
            <p:ph type="body" sz="quarter" idx="14" hasCustomPrompt="1"/>
          </p:nvPr>
        </p:nvSpPr>
        <p:spPr>
          <a:xfrm>
            <a:off x="469900" y="6383724"/>
            <a:ext cx="5626100" cy="174280"/>
          </a:xfrm>
        </p:spPr>
        <p:txBody>
          <a:bodyPr/>
          <a:lstStyle>
            <a:lvl1pPr>
              <a:defRPr sz="1050"/>
            </a:lvl1pPr>
          </a:lstStyle>
          <a:p>
            <a:pPr lvl="0"/>
            <a:r>
              <a:rPr lang="en-AU" dirty="0"/>
              <a:t>Click to add name</a:t>
            </a:r>
            <a:endParaRPr lang="en-AU"/>
          </a:p>
        </p:txBody>
      </p:sp>
      <p:sp>
        <p:nvSpPr>
          <p:cNvPr id="9" name="LEG_InternalTop"/>
          <p:cNvSpPr txBox="1">
            <a:spLocks noChangeArrowheads="1"/>
          </p:cNvSpPr>
          <p:nvPr userDrawn="1"/>
        </p:nvSpPr>
        <p:spPr bwMode="auto">
          <a:xfrm>
            <a:off x="4288155" y="0"/>
            <a:ext cx="3615690" cy="229037"/>
          </a:xfrm>
          <a:prstGeom prst="rect">
            <a:avLst/>
          </a:prstGeom>
          <a:solidFill>
            <a:schemeClr val="bg1"/>
          </a:solidFill>
          <a:ln>
            <a:noFill/>
          </a:ln>
        </p:spPr>
        <p:txBody>
          <a:bodyPr rot="0" vert="horz" wrap="square" lIns="91440" tIns="45720" rIns="91440" bIns="45720" anchor="t" anchorCtr="0" upright="1">
            <a:spAutoFit/>
          </a:bodyPr>
          <a:lstStyle/>
          <a:p>
            <a:pPr algn="r">
              <a:lnSpc>
                <a:spcPts val="1200"/>
              </a:lnSpc>
              <a:spcAft>
                <a:spcPts val="0"/>
              </a:spcAft>
            </a:pPr>
            <a:r>
              <a:rPr lang="en-AU" sz="800" dirty="0">
                <a:effectLst/>
                <a:latin typeface="Verdana" panose="020B0604030504040204" pitchFamily="34" charset="0"/>
                <a:ea typeface="Verdana" panose="020B0604030504040204" pitchFamily="34" charset="0"/>
                <a:cs typeface="Times New Roman" panose="02020603050405020304" pitchFamily="18" charset="0"/>
              </a:rPr>
              <a:t> </a:t>
            </a:r>
            <a:endParaRPr lang="en-AU" sz="850" dirty="0">
              <a:effectLst/>
              <a:latin typeface="Verdana" panose="020B0604030504040204" pitchFamily="34" charset="0"/>
              <a:ea typeface="Verdana" panose="020B0604030504040204" pitchFamily="34" charset="0"/>
              <a:cs typeface="Times New Roman" panose="02020603050405020304" pitchFamily="18" charset="0"/>
            </a:endParaRPr>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508589" y="6344060"/>
            <a:ext cx="1343340" cy="221256"/>
          </a:xfrm>
          <a:prstGeom prst="rect">
            <a:avLst/>
          </a:prstGeom>
        </p:spPr>
      </p:pic>
    </p:spTree>
    <p:extLst>
      <p:ext uri="{BB962C8B-B14F-4D97-AF65-F5344CB8AC3E}">
        <p14:creationId xmlns:p14="http://schemas.microsoft.com/office/powerpoint/2010/main" val="1228436752"/>
      </p:ext>
    </p:extLst>
  </p:cSld>
  <p:clrMapOvr>
    <a:masterClrMapping/>
  </p:clrMapOvr>
  <p:transition>
    <p:fade/>
  </p:transition>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ubtitle &amp; 1 column - large">
    <p:spTree>
      <p:nvGrpSpPr>
        <p:cNvPr id="1" name=""/>
        <p:cNvGrpSpPr/>
        <p:nvPr/>
      </p:nvGrpSpPr>
      <p:grpSpPr>
        <a:xfrm>
          <a:off x="0" y="0"/>
          <a:ext cx="0" cy="0"/>
          <a:chOff x="0" y="0"/>
          <a:chExt cx="0" cy="0"/>
        </a:xfrm>
      </p:grpSpPr>
      <p:sp>
        <p:nvSpPr>
          <p:cNvPr id="8" name="Text Placeholder 18"/>
          <p:cNvSpPr>
            <a:spLocks noGrp="1"/>
          </p:cNvSpPr>
          <p:nvPr>
            <p:ph idx="1"/>
          </p:nvPr>
        </p:nvSpPr>
        <p:spPr>
          <a:xfrm>
            <a:off x="469900" y="1676402"/>
            <a:ext cx="11252200" cy="4622799"/>
          </a:xfrm>
          <a:prstGeom prst="rect">
            <a:avLst/>
          </a:prstGeom>
        </p:spPr>
        <p:txBody>
          <a:bodyPr vert="horz" lIns="0" tIns="0" rIns="0" bIns="0" rtlCol="0">
            <a:noAutofit/>
          </a:bodyPr>
          <a:lstStyle>
            <a:lvl1pPr>
              <a:defRPr sz="1600"/>
            </a:lvl1pPr>
            <a:lvl2pPr>
              <a:defRPr sz="1600"/>
            </a:lvl2pPr>
            <a:lvl3pPr>
              <a:defRPr sz="1600"/>
            </a:lvl3pPr>
            <a:lvl4pPr>
              <a:defRPr sz="1600"/>
            </a:lvl4pPr>
            <a:lvl5pPr>
              <a:defRPr sz="1600"/>
            </a:lvl5pPr>
            <a:lvl6pPr>
              <a:defRPr sz="2133"/>
            </a:lvl6pPr>
            <a:lvl7pPr>
              <a:defRPr sz="2133"/>
            </a:lvl7pPr>
            <a:lvl8pPr>
              <a:defRPr sz="2133"/>
            </a:lvl8pPr>
            <a:lvl9pPr>
              <a:defRPr sz="2133"/>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6"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412778938"/>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ubtitle &amp; chart">
    <p:spTree>
      <p:nvGrpSpPr>
        <p:cNvPr id="1" name=""/>
        <p:cNvGrpSpPr/>
        <p:nvPr/>
      </p:nvGrpSpPr>
      <p:grpSpPr>
        <a:xfrm>
          <a:off x="0" y="0"/>
          <a:ext cx="0" cy="0"/>
          <a:chOff x="0" y="0"/>
          <a:chExt cx="0" cy="0"/>
        </a:xfrm>
      </p:grpSpPr>
      <p:sp>
        <p:nvSpPr>
          <p:cNvPr id="17" name="Chart Placeholder 3"/>
          <p:cNvSpPr>
            <a:spLocks noGrp="1"/>
          </p:cNvSpPr>
          <p:nvPr>
            <p:ph type="chart" sz="quarter" idx="15"/>
          </p:nvPr>
        </p:nvSpPr>
        <p:spPr>
          <a:xfrm>
            <a:off x="468000" y="2054581"/>
            <a:ext cx="11252200" cy="3928209"/>
          </a:xfrm>
          <a:prstGeom prst="rect">
            <a:avLst/>
          </a:prstGeom>
        </p:spPr>
        <p:txBody>
          <a:bodyPr/>
          <a:lstStyle/>
          <a:p>
            <a:r>
              <a:rPr lang="en-AU" noProof="0"/>
              <a:t>Click icon to add chart</a:t>
            </a:r>
            <a:endParaRPr lang="en-AU" noProof="0" dirty="0"/>
          </a:p>
        </p:txBody>
      </p:sp>
      <p:sp>
        <p:nvSpPr>
          <p:cNvPr id="18" name="Text Placeholder 8"/>
          <p:cNvSpPr>
            <a:spLocks noGrp="1"/>
          </p:cNvSpPr>
          <p:nvPr>
            <p:ph type="body" sz="quarter" idx="18"/>
          </p:nvPr>
        </p:nvSpPr>
        <p:spPr>
          <a:xfrm>
            <a:off x="468000" y="1659816"/>
            <a:ext cx="11252200" cy="357187"/>
          </a:xfrm>
        </p:spPr>
        <p:txBody>
          <a:bodyPr/>
          <a:lstStyle/>
          <a:p>
            <a:pPr lvl="0"/>
            <a:r>
              <a:rPr lang="en-AU" noProof="0"/>
              <a:t>Click to edit Master text styles</a:t>
            </a:r>
            <a:endParaRPr lang="en-AU"/>
          </a:p>
        </p:txBody>
      </p:sp>
      <p:sp>
        <p:nvSpPr>
          <p:cNvPr id="19" name="Text Placeholder 7"/>
          <p:cNvSpPr>
            <a:spLocks noGrp="1"/>
          </p:cNvSpPr>
          <p:nvPr>
            <p:ph type="body" sz="quarter" idx="23"/>
          </p:nvPr>
        </p:nvSpPr>
        <p:spPr>
          <a:xfrm>
            <a:off x="468000" y="5982790"/>
            <a:ext cx="11252201" cy="316411"/>
          </a:xfrm>
        </p:spPr>
        <p:txBody>
          <a:bodyPr>
            <a:noAutofit/>
          </a:bodyPr>
          <a:lstStyle>
            <a:lvl1pPr>
              <a:spcAft>
                <a:spcPts val="0"/>
              </a:spcAft>
              <a:defRPr sz="900"/>
            </a:lvl1pPr>
          </a:lstStyle>
          <a:p>
            <a:pPr lvl="0"/>
            <a:r>
              <a:rPr lang="en-AU" noProof="0"/>
              <a:t>Click to edit Master text styles</a:t>
            </a:r>
            <a:endParaRPr lang="en-AU"/>
          </a:p>
        </p:txBody>
      </p:sp>
      <p:sp>
        <p:nvSpPr>
          <p:cNvPr id="7"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8"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182970294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 chart">
    <p:spTree>
      <p:nvGrpSpPr>
        <p:cNvPr id="1" name=""/>
        <p:cNvGrpSpPr/>
        <p:nvPr/>
      </p:nvGrpSpPr>
      <p:grpSpPr>
        <a:xfrm>
          <a:off x="0" y="0"/>
          <a:ext cx="0" cy="0"/>
          <a:chOff x="0" y="0"/>
          <a:chExt cx="0" cy="0"/>
        </a:xfrm>
      </p:grpSpPr>
      <p:sp>
        <p:nvSpPr>
          <p:cNvPr id="17" name="Chart Placeholder 3"/>
          <p:cNvSpPr>
            <a:spLocks noGrp="1"/>
          </p:cNvSpPr>
          <p:nvPr>
            <p:ph type="chart" sz="quarter" idx="15"/>
          </p:nvPr>
        </p:nvSpPr>
        <p:spPr>
          <a:xfrm>
            <a:off x="468000" y="2051999"/>
            <a:ext cx="3600000" cy="3930791"/>
          </a:xfrm>
          <a:prstGeom prst="rect">
            <a:avLst/>
          </a:prstGeom>
        </p:spPr>
        <p:txBody>
          <a:bodyPr/>
          <a:lstStyle/>
          <a:p>
            <a:r>
              <a:rPr lang="en-AU" noProof="0"/>
              <a:t>Click icon to add chart</a:t>
            </a:r>
            <a:endParaRPr lang="en-AU" noProof="0" dirty="0"/>
          </a:p>
        </p:txBody>
      </p:sp>
      <p:sp>
        <p:nvSpPr>
          <p:cNvPr id="18" name="Text Placeholder 8"/>
          <p:cNvSpPr>
            <a:spLocks noGrp="1"/>
          </p:cNvSpPr>
          <p:nvPr>
            <p:ph type="body" sz="quarter" idx="18"/>
          </p:nvPr>
        </p:nvSpPr>
        <p:spPr>
          <a:xfrm>
            <a:off x="468000" y="1665289"/>
            <a:ext cx="3600000" cy="392112"/>
          </a:xfrm>
        </p:spPr>
        <p:txBody>
          <a:bodyPr/>
          <a:lstStyle/>
          <a:p>
            <a:pPr lvl="0"/>
            <a:r>
              <a:rPr lang="en-AU" noProof="0"/>
              <a:t>Click to edit Master text styles</a:t>
            </a:r>
            <a:endParaRPr lang="en-AU"/>
          </a:p>
        </p:txBody>
      </p:sp>
      <p:sp>
        <p:nvSpPr>
          <p:cNvPr id="7" name="Chart Placeholder 3"/>
          <p:cNvSpPr>
            <a:spLocks noGrp="1"/>
          </p:cNvSpPr>
          <p:nvPr>
            <p:ph type="chart" sz="quarter" idx="19"/>
          </p:nvPr>
        </p:nvSpPr>
        <p:spPr>
          <a:xfrm>
            <a:off x="4296000" y="2051998"/>
            <a:ext cx="3600000" cy="3930791"/>
          </a:xfrm>
          <a:prstGeom prst="rect">
            <a:avLst/>
          </a:prstGeom>
        </p:spPr>
        <p:txBody>
          <a:bodyPr/>
          <a:lstStyle/>
          <a:p>
            <a:r>
              <a:rPr lang="en-AU" noProof="0"/>
              <a:t>Click icon to add chart</a:t>
            </a:r>
            <a:endParaRPr lang="en-AU" noProof="0" dirty="0"/>
          </a:p>
        </p:txBody>
      </p:sp>
      <p:sp>
        <p:nvSpPr>
          <p:cNvPr id="8" name="Text Placeholder 8"/>
          <p:cNvSpPr>
            <a:spLocks noGrp="1"/>
          </p:cNvSpPr>
          <p:nvPr>
            <p:ph type="body" sz="quarter" idx="20"/>
          </p:nvPr>
        </p:nvSpPr>
        <p:spPr>
          <a:xfrm>
            <a:off x="4296003" y="1665288"/>
            <a:ext cx="3600000" cy="392112"/>
          </a:xfrm>
        </p:spPr>
        <p:txBody>
          <a:bodyPr/>
          <a:lstStyle/>
          <a:p>
            <a:pPr lvl="0"/>
            <a:r>
              <a:rPr lang="en-AU" noProof="0"/>
              <a:t>Click to edit Master text styles</a:t>
            </a:r>
            <a:endParaRPr lang="en-AU"/>
          </a:p>
        </p:txBody>
      </p:sp>
      <p:sp>
        <p:nvSpPr>
          <p:cNvPr id="9" name="Chart Placeholder 3"/>
          <p:cNvSpPr>
            <a:spLocks noGrp="1"/>
          </p:cNvSpPr>
          <p:nvPr>
            <p:ph type="chart" sz="quarter" idx="21"/>
          </p:nvPr>
        </p:nvSpPr>
        <p:spPr>
          <a:xfrm>
            <a:off x="8086960" y="2051999"/>
            <a:ext cx="3600000" cy="3930791"/>
          </a:xfrm>
          <a:prstGeom prst="rect">
            <a:avLst/>
          </a:prstGeom>
        </p:spPr>
        <p:txBody>
          <a:bodyPr/>
          <a:lstStyle/>
          <a:p>
            <a:r>
              <a:rPr lang="en-AU" noProof="0"/>
              <a:t>Click icon to add chart</a:t>
            </a:r>
            <a:endParaRPr lang="en-AU" noProof="0" dirty="0"/>
          </a:p>
        </p:txBody>
      </p:sp>
      <p:sp>
        <p:nvSpPr>
          <p:cNvPr id="10" name="Text Placeholder 8"/>
          <p:cNvSpPr>
            <a:spLocks noGrp="1"/>
          </p:cNvSpPr>
          <p:nvPr>
            <p:ph type="body" sz="quarter" idx="22"/>
          </p:nvPr>
        </p:nvSpPr>
        <p:spPr>
          <a:xfrm>
            <a:off x="8086959" y="1659145"/>
            <a:ext cx="3600000" cy="398256"/>
          </a:xfrm>
        </p:spPr>
        <p:txBody>
          <a:bodyPr/>
          <a:lstStyle/>
          <a:p>
            <a:pPr lvl="0"/>
            <a:r>
              <a:rPr lang="en-AU" noProof="0"/>
              <a:t>Click to edit Master text styles</a:t>
            </a:r>
            <a:endParaRPr lang="en-AU"/>
          </a:p>
        </p:txBody>
      </p:sp>
      <p:sp>
        <p:nvSpPr>
          <p:cNvPr id="11" name="Text Placeholder 7"/>
          <p:cNvSpPr>
            <a:spLocks noGrp="1"/>
          </p:cNvSpPr>
          <p:nvPr>
            <p:ph type="body" sz="quarter" idx="23"/>
          </p:nvPr>
        </p:nvSpPr>
        <p:spPr>
          <a:xfrm>
            <a:off x="468000" y="5982790"/>
            <a:ext cx="11252201" cy="316411"/>
          </a:xfrm>
        </p:spPr>
        <p:txBody>
          <a:bodyPr>
            <a:noAutofit/>
          </a:bodyPr>
          <a:lstStyle>
            <a:lvl1pPr>
              <a:spcAft>
                <a:spcPts val="0"/>
              </a:spcAft>
              <a:defRPr sz="900"/>
            </a:lvl1pPr>
          </a:lstStyle>
          <a:p>
            <a:pPr lvl="0"/>
            <a:r>
              <a:rPr lang="en-AU" noProof="0"/>
              <a:t>Click to edit Master text styles</a:t>
            </a:r>
            <a:endParaRPr lang="en-AU"/>
          </a:p>
        </p:txBody>
      </p:sp>
      <p:sp>
        <p:nvSpPr>
          <p:cNvPr id="13"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4" name="Title Placeholder 1"/>
          <p:cNvSpPr>
            <a:spLocks noGrp="1"/>
          </p:cNvSpPr>
          <p:nvPr>
            <p:ph type="title"/>
          </p:nvPr>
        </p:nvSpPr>
        <p:spPr>
          <a:xfrm>
            <a:off x="469900" y="402586"/>
            <a:ext cx="11252200" cy="334101"/>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221508164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 columns of text">
    <p:spTree>
      <p:nvGrpSpPr>
        <p:cNvPr id="1" name=""/>
        <p:cNvGrpSpPr/>
        <p:nvPr/>
      </p:nvGrpSpPr>
      <p:grpSpPr>
        <a:xfrm>
          <a:off x="0" y="0"/>
          <a:ext cx="0" cy="0"/>
          <a:chOff x="0" y="0"/>
          <a:chExt cx="0" cy="0"/>
        </a:xfrm>
      </p:grpSpPr>
      <p:sp>
        <p:nvSpPr>
          <p:cNvPr id="13" name="Content Placeholder 3"/>
          <p:cNvSpPr>
            <a:spLocks noGrp="1"/>
          </p:cNvSpPr>
          <p:nvPr>
            <p:ph sz="quarter" idx="10"/>
          </p:nvPr>
        </p:nvSpPr>
        <p:spPr>
          <a:xfrm>
            <a:off x="468000" y="1665288"/>
            <a:ext cx="5328000" cy="4622507"/>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5" name="Content Placeholder 3"/>
          <p:cNvSpPr>
            <a:spLocks noGrp="1"/>
          </p:cNvSpPr>
          <p:nvPr>
            <p:ph sz="quarter" idx="20"/>
          </p:nvPr>
        </p:nvSpPr>
        <p:spPr>
          <a:xfrm>
            <a:off x="6394100" y="1656000"/>
            <a:ext cx="5328000" cy="4631795"/>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7"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1842891208"/>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 columns - large">
    <p:spTree>
      <p:nvGrpSpPr>
        <p:cNvPr id="1" name=""/>
        <p:cNvGrpSpPr/>
        <p:nvPr/>
      </p:nvGrpSpPr>
      <p:grpSpPr>
        <a:xfrm>
          <a:off x="0" y="0"/>
          <a:ext cx="0" cy="0"/>
          <a:chOff x="0" y="0"/>
          <a:chExt cx="0" cy="0"/>
        </a:xfrm>
      </p:grpSpPr>
      <p:sp>
        <p:nvSpPr>
          <p:cNvPr id="11" name="Content Placeholder 3"/>
          <p:cNvSpPr>
            <a:spLocks noGrp="1"/>
          </p:cNvSpPr>
          <p:nvPr>
            <p:ph sz="quarter" idx="10"/>
          </p:nvPr>
        </p:nvSpPr>
        <p:spPr>
          <a:xfrm>
            <a:off x="469900" y="1665288"/>
            <a:ext cx="5328000" cy="4633912"/>
          </a:xfrm>
          <a:prstGeom prst="rect">
            <a:avLst/>
          </a:prstGeom>
        </p:spPr>
        <p:txBody>
          <a:bodyPr>
            <a:noAutofit/>
          </a:bodyPr>
          <a:lstStyle>
            <a:lvl1pPr>
              <a:tabLst>
                <a:tab pos="6705432" algn="r"/>
              </a:tabLst>
              <a:defRPr sz="1600"/>
            </a:lvl1pPr>
            <a:lvl2pPr>
              <a:tabLst>
                <a:tab pos="6705432" algn="r"/>
              </a:tabLst>
              <a:defRPr sz="1600"/>
            </a:lvl2pPr>
            <a:lvl3pPr>
              <a:tabLst>
                <a:tab pos="6705432" algn="r"/>
              </a:tabLst>
              <a:defRPr sz="1600"/>
            </a:lvl3pPr>
            <a:lvl4pPr>
              <a:tabLst>
                <a:tab pos="6705432" algn="r"/>
              </a:tabLst>
              <a:defRPr sz="1600"/>
            </a:lvl4pPr>
            <a:lvl5pPr>
              <a:tabLst>
                <a:tab pos="6705432" algn="r"/>
              </a:tabLst>
              <a:defRPr sz="1000" baseline="0"/>
            </a:lvl5pPr>
            <a:lvl6pPr>
              <a:defRPr sz="2133"/>
            </a:lvl6pPr>
            <a:lvl7pPr>
              <a:defRPr sz="2133"/>
            </a:lvl7pPr>
            <a:lvl8pPr>
              <a:defRPr sz="2133"/>
            </a:lvl8pPr>
            <a:lvl9pPr>
              <a:defRPr sz="2133"/>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3" name="Content Placeholder 3"/>
          <p:cNvSpPr>
            <a:spLocks noGrp="1"/>
          </p:cNvSpPr>
          <p:nvPr>
            <p:ph sz="quarter" idx="20"/>
          </p:nvPr>
        </p:nvSpPr>
        <p:spPr>
          <a:xfrm>
            <a:off x="6394100" y="1665288"/>
            <a:ext cx="5328000" cy="4633912"/>
          </a:xfrm>
          <a:prstGeom prst="rect">
            <a:avLst/>
          </a:prstGeom>
        </p:spPr>
        <p:txBody>
          <a:bodyPr>
            <a:noAutofit/>
          </a:bodyPr>
          <a:lstStyle>
            <a:lvl1pPr>
              <a:tabLst>
                <a:tab pos="6705432" algn="r"/>
              </a:tabLst>
              <a:defRPr sz="1600"/>
            </a:lvl1pPr>
            <a:lvl2pPr>
              <a:tabLst>
                <a:tab pos="6705432" algn="r"/>
              </a:tabLst>
              <a:defRPr sz="1600"/>
            </a:lvl2pPr>
            <a:lvl3pPr>
              <a:tabLst>
                <a:tab pos="6705432" algn="r"/>
              </a:tabLst>
              <a:defRPr sz="1600"/>
            </a:lvl3pPr>
            <a:lvl4pPr>
              <a:tabLst>
                <a:tab pos="6705432" algn="r"/>
              </a:tabLst>
              <a:defRPr sz="1600"/>
            </a:lvl4pPr>
            <a:lvl5pPr>
              <a:tabLst>
                <a:tab pos="6705432" algn="r"/>
              </a:tabLst>
              <a:defRPr sz="1000" baseline="0"/>
            </a:lvl5pPr>
            <a:lvl6pPr>
              <a:defRPr sz="2133"/>
            </a:lvl6pPr>
            <a:lvl7pPr>
              <a:defRPr sz="2133"/>
            </a:lvl7pPr>
            <a:lvl8pPr>
              <a:defRPr sz="2133"/>
            </a:lvl8pPr>
            <a:lvl9pPr>
              <a:defRPr sz="2133"/>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1031036312"/>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and chart">
    <p:spTree>
      <p:nvGrpSpPr>
        <p:cNvPr id="1" name=""/>
        <p:cNvGrpSpPr/>
        <p:nvPr/>
      </p:nvGrpSpPr>
      <p:grpSpPr>
        <a:xfrm>
          <a:off x="0" y="0"/>
          <a:ext cx="0" cy="0"/>
          <a:chOff x="0" y="0"/>
          <a:chExt cx="0" cy="0"/>
        </a:xfrm>
      </p:grpSpPr>
      <p:sp>
        <p:nvSpPr>
          <p:cNvPr id="10" name="Content Placeholder 3"/>
          <p:cNvSpPr>
            <a:spLocks noGrp="1"/>
          </p:cNvSpPr>
          <p:nvPr>
            <p:ph sz="quarter" idx="10"/>
          </p:nvPr>
        </p:nvSpPr>
        <p:spPr>
          <a:xfrm>
            <a:off x="469900" y="1665288"/>
            <a:ext cx="5480400" cy="4317502"/>
          </a:xfrm>
          <a:prstGeom prst="rect">
            <a:avLst/>
          </a:prstGeom>
        </p:spPr>
        <p:txBody>
          <a:bodyPr>
            <a:noAutofit/>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3" name="Chart Placeholder 2"/>
          <p:cNvSpPr>
            <a:spLocks noGrp="1"/>
          </p:cNvSpPr>
          <p:nvPr>
            <p:ph type="chart" sz="quarter" idx="21"/>
          </p:nvPr>
        </p:nvSpPr>
        <p:spPr>
          <a:xfrm>
            <a:off x="6239584" y="2125013"/>
            <a:ext cx="5482516" cy="3857777"/>
          </a:xfrm>
        </p:spPr>
        <p:txBody>
          <a:bodyPr>
            <a:noAutofit/>
          </a:bodyPr>
          <a:lstStyle/>
          <a:p>
            <a:r>
              <a:rPr lang="en-AU" noProof="0"/>
              <a:t>Click icon to add chart</a:t>
            </a:r>
            <a:endParaRPr lang="en-AU" noProof="0" dirty="0"/>
          </a:p>
        </p:txBody>
      </p:sp>
      <p:sp>
        <p:nvSpPr>
          <p:cNvPr id="6" name="Text Placeholder 5"/>
          <p:cNvSpPr>
            <a:spLocks noGrp="1"/>
          </p:cNvSpPr>
          <p:nvPr>
            <p:ph type="body" sz="quarter" idx="22"/>
          </p:nvPr>
        </p:nvSpPr>
        <p:spPr>
          <a:xfrm>
            <a:off x="6239584" y="1655763"/>
            <a:ext cx="5482516" cy="420687"/>
          </a:xfrm>
        </p:spPr>
        <p:txBody>
          <a:bodyPr>
            <a:noAutofit/>
          </a:bodyPr>
          <a:lstStyle/>
          <a:p>
            <a:pPr lvl="0"/>
            <a:r>
              <a:rPr lang="en-AU" noProof="0"/>
              <a:t>Click to edit Master text styles</a:t>
            </a:r>
            <a:endParaRPr lang="en-AU"/>
          </a:p>
        </p:txBody>
      </p:sp>
      <p:sp>
        <p:nvSpPr>
          <p:cNvPr id="9" name="Text Placeholder 7"/>
          <p:cNvSpPr>
            <a:spLocks noGrp="1"/>
          </p:cNvSpPr>
          <p:nvPr>
            <p:ph type="body" sz="quarter" idx="23"/>
          </p:nvPr>
        </p:nvSpPr>
        <p:spPr>
          <a:xfrm>
            <a:off x="468000" y="5982790"/>
            <a:ext cx="11252201" cy="316411"/>
          </a:xfrm>
        </p:spPr>
        <p:txBody>
          <a:bodyPr>
            <a:noAutofit/>
          </a:bodyPr>
          <a:lstStyle>
            <a:lvl1pPr>
              <a:spcAft>
                <a:spcPts val="0"/>
              </a:spcAft>
              <a:defRPr sz="900"/>
            </a:lvl1pPr>
          </a:lstStyle>
          <a:p>
            <a:pPr lvl="0"/>
            <a:r>
              <a:rPr lang="en-AU" noProof="0"/>
              <a:t>Click to edit Master text styles</a:t>
            </a:r>
            <a:endParaRPr lang="en-AU"/>
          </a:p>
        </p:txBody>
      </p:sp>
      <p:sp>
        <p:nvSpPr>
          <p:cNvPr id="12"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4"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2179466235"/>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 chart">
    <p:spTree>
      <p:nvGrpSpPr>
        <p:cNvPr id="1" name=""/>
        <p:cNvGrpSpPr/>
        <p:nvPr/>
      </p:nvGrpSpPr>
      <p:grpSpPr>
        <a:xfrm>
          <a:off x="0" y="0"/>
          <a:ext cx="0" cy="0"/>
          <a:chOff x="0" y="0"/>
          <a:chExt cx="0" cy="0"/>
        </a:xfrm>
      </p:grpSpPr>
      <p:sp>
        <p:nvSpPr>
          <p:cNvPr id="3" name="Chart Placeholder 2"/>
          <p:cNvSpPr>
            <a:spLocks noGrp="1"/>
          </p:cNvSpPr>
          <p:nvPr>
            <p:ph type="chart" sz="quarter" idx="21"/>
          </p:nvPr>
        </p:nvSpPr>
        <p:spPr>
          <a:xfrm>
            <a:off x="6239584" y="2125013"/>
            <a:ext cx="5482516" cy="3857777"/>
          </a:xfrm>
        </p:spPr>
        <p:txBody>
          <a:bodyPr>
            <a:noAutofit/>
          </a:bodyPr>
          <a:lstStyle/>
          <a:p>
            <a:r>
              <a:rPr lang="en-AU" noProof="0"/>
              <a:t>Click icon to add chart</a:t>
            </a:r>
            <a:endParaRPr lang="en-AU" noProof="0" dirty="0"/>
          </a:p>
        </p:txBody>
      </p:sp>
      <p:sp>
        <p:nvSpPr>
          <p:cNvPr id="6" name="Text Placeholder 5"/>
          <p:cNvSpPr>
            <a:spLocks noGrp="1"/>
          </p:cNvSpPr>
          <p:nvPr>
            <p:ph type="body" sz="quarter" idx="22"/>
          </p:nvPr>
        </p:nvSpPr>
        <p:spPr>
          <a:xfrm>
            <a:off x="6239585" y="1654028"/>
            <a:ext cx="5482516" cy="420687"/>
          </a:xfrm>
        </p:spPr>
        <p:txBody>
          <a:bodyPr>
            <a:noAutofit/>
          </a:bodyPr>
          <a:lstStyle/>
          <a:p>
            <a:pPr lvl="0"/>
            <a:r>
              <a:rPr lang="en-AU" noProof="0"/>
              <a:t>Click to edit Master text styles</a:t>
            </a:r>
            <a:endParaRPr lang="en-AU"/>
          </a:p>
        </p:txBody>
      </p:sp>
      <p:sp>
        <p:nvSpPr>
          <p:cNvPr id="9" name="Chart Placeholder 2"/>
          <p:cNvSpPr>
            <a:spLocks noGrp="1"/>
          </p:cNvSpPr>
          <p:nvPr>
            <p:ph type="chart" sz="quarter" idx="24"/>
          </p:nvPr>
        </p:nvSpPr>
        <p:spPr>
          <a:xfrm>
            <a:off x="469900" y="2125013"/>
            <a:ext cx="5482517" cy="3857777"/>
          </a:xfrm>
        </p:spPr>
        <p:txBody>
          <a:bodyPr>
            <a:noAutofit/>
          </a:bodyPr>
          <a:lstStyle/>
          <a:p>
            <a:r>
              <a:rPr lang="en-AU" noProof="0"/>
              <a:t>Click icon to add chart</a:t>
            </a:r>
            <a:endParaRPr lang="en-AU" noProof="0" dirty="0"/>
          </a:p>
        </p:txBody>
      </p:sp>
      <p:sp>
        <p:nvSpPr>
          <p:cNvPr id="12" name="Text Placeholder 5"/>
          <p:cNvSpPr>
            <a:spLocks noGrp="1"/>
          </p:cNvSpPr>
          <p:nvPr>
            <p:ph type="body" sz="quarter" idx="25"/>
          </p:nvPr>
        </p:nvSpPr>
        <p:spPr>
          <a:xfrm>
            <a:off x="469898" y="1665288"/>
            <a:ext cx="5482517" cy="409427"/>
          </a:xfrm>
        </p:spPr>
        <p:txBody>
          <a:bodyPr>
            <a:noAutofit/>
          </a:bodyPr>
          <a:lstStyle/>
          <a:p>
            <a:pPr lvl="0"/>
            <a:r>
              <a:rPr lang="en-AU" noProof="0"/>
              <a:t>Click to edit Master text styles</a:t>
            </a:r>
            <a:endParaRPr lang="en-AU"/>
          </a:p>
        </p:txBody>
      </p:sp>
      <p:sp>
        <p:nvSpPr>
          <p:cNvPr id="14" name="Text Placeholder 7"/>
          <p:cNvSpPr>
            <a:spLocks noGrp="1"/>
          </p:cNvSpPr>
          <p:nvPr>
            <p:ph type="body" sz="quarter" idx="23"/>
          </p:nvPr>
        </p:nvSpPr>
        <p:spPr>
          <a:xfrm>
            <a:off x="468000" y="5982790"/>
            <a:ext cx="11252201" cy="316411"/>
          </a:xfrm>
        </p:spPr>
        <p:txBody>
          <a:bodyPr>
            <a:noAutofit/>
          </a:bodyPr>
          <a:lstStyle>
            <a:lvl1pPr>
              <a:spcAft>
                <a:spcPts val="0"/>
              </a:spcAft>
              <a:defRPr sz="900"/>
            </a:lvl1pPr>
          </a:lstStyle>
          <a:p>
            <a:pPr lvl="0"/>
            <a:r>
              <a:rPr lang="en-AU" noProof="0"/>
              <a:t>Click to edit Master text styles</a:t>
            </a:r>
            <a:endParaRPr lang="en-AU"/>
          </a:p>
        </p:txBody>
      </p:sp>
      <p:sp>
        <p:nvSpPr>
          <p:cNvPr id="1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7"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1200285679"/>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 column content">
    <p:spTree>
      <p:nvGrpSpPr>
        <p:cNvPr id="1" name=""/>
        <p:cNvGrpSpPr/>
        <p:nvPr/>
      </p:nvGrpSpPr>
      <p:grpSpPr>
        <a:xfrm>
          <a:off x="0" y="0"/>
          <a:ext cx="0" cy="0"/>
          <a:chOff x="0" y="0"/>
          <a:chExt cx="0" cy="0"/>
        </a:xfrm>
      </p:grpSpPr>
      <p:sp>
        <p:nvSpPr>
          <p:cNvPr id="6" name="Content Placeholder 3"/>
          <p:cNvSpPr>
            <a:spLocks noGrp="1"/>
          </p:cNvSpPr>
          <p:nvPr>
            <p:ph sz="quarter" idx="10"/>
          </p:nvPr>
        </p:nvSpPr>
        <p:spPr>
          <a:xfrm>
            <a:off x="469900" y="1665289"/>
            <a:ext cx="4431857" cy="4633913"/>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8" name="Content Placeholder 3"/>
          <p:cNvSpPr>
            <a:spLocks noGrp="1"/>
          </p:cNvSpPr>
          <p:nvPr>
            <p:ph sz="quarter" idx="16"/>
          </p:nvPr>
        </p:nvSpPr>
        <p:spPr>
          <a:xfrm>
            <a:off x="5482100" y="1700213"/>
            <a:ext cx="6240000" cy="4598989"/>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0"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1"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1890274777"/>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 content with quote ">
    <p:spTree>
      <p:nvGrpSpPr>
        <p:cNvPr id="1" name=""/>
        <p:cNvGrpSpPr/>
        <p:nvPr/>
      </p:nvGrpSpPr>
      <p:grpSpPr>
        <a:xfrm>
          <a:off x="0" y="0"/>
          <a:ext cx="0" cy="0"/>
          <a:chOff x="0" y="0"/>
          <a:chExt cx="0" cy="0"/>
        </a:xfrm>
      </p:grpSpPr>
      <p:sp>
        <p:nvSpPr>
          <p:cNvPr id="6" name="Content Placeholder 3"/>
          <p:cNvSpPr>
            <a:spLocks noGrp="1"/>
          </p:cNvSpPr>
          <p:nvPr>
            <p:ph sz="quarter" idx="10"/>
          </p:nvPr>
        </p:nvSpPr>
        <p:spPr>
          <a:xfrm>
            <a:off x="7455116" y="1626099"/>
            <a:ext cx="4266983" cy="4673101"/>
          </a:xfrm>
          <a:prstGeom prst="rect">
            <a:avLst/>
          </a:prstGeom>
        </p:spPr>
        <p:txBody>
          <a:bodyPr>
            <a:noAutofit/>
          </a:bodyPr>
          <a:lstStyle>
            <a:lvl1pPr>
              <a:tabLst>
                <a:tab pos="6705432" algn="r"/>
              </a:tabLst>
              <a:defRPr sz="2400">
                <a:solidFill>
                  <a:schemeClr val="accent3"/>
                </a:solidFill>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AU" noProof="0"/>
              <a:t>Click to edit Master text styles</a:t>
            </a:r>
            <a:endParaRPr lang="en-AU"/>
          </a:p>
        </p:txBody>
      </p:sp>
      <p:sp>
        <p:nvSpPr>
          <p:cNvPr id="8" name="Content Placeholder 3"/>
          <p:cNvSpPr>
            <a:spLocks noGrp="1"/>
          </p:cNvSpPr>
          <p:nvPr>
            <p:ph sz="quarter" idx="16"/>
          </p:nvPr>
        </p:nvSpPr>
        <p:spPr>
          <a:xfrm>
            <a:off x="469900" y="1665288"/>
            <a:ext cx="6660866" cy="4633913"/>
          </a:xfrm>
          <a:prstGeom prst="rect">
            <a:avLst/>
          </a:prstGeom>
        </p:spPr>
        <p:txBody>
          <a:bodyPr>
            <a:noAutofit/>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0"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1"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980198571"/>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am profile">
    <p:spTree>
      <p:nvGrpSpPr>
        <p:cNvPr id="1" name=""/>
        <p:cNvGrpSpPr/>
        <p:nvPr/>
      </p:nvGrpSpPr>
      <p:grpSpPr>
        <a:xfrm>
          <a:off x="0" y="0"/>
          <a:ext cx="0" cy="0"/>
          <a:chOff x="0" y="0"/>
          <a:chExt cx="0" cy="0"/>
        </a:xfrm>
      </p:grpSpPr>
      <p:sp>
        <p:nvSpPr>
          <p:cNvPr id="4" name="Picture Placeholder 6"/>
          <p:cNvSpPr>
            <a:spLocks noGrp="1"/>
          </p:cNvSpPr>
          <p:nvPr>
            <p:ph type="pic" sz="quarter" idx="13"/>
          </p:nvPr>
        </p:nvSpPr>
        <p:spPr>
          <a:xfrm>
            <a:off x="488742" y="1700213"/>
            <a:ext cx="2664000" cy="1260000"/>
          </a:xfrm>
        </p:spPr>
        <p:txBody>
          <a:bodyPr lIns="0" tIns="0" rIns="0" bIns="0">
            <a:noAutofit/>
          </a:bodyPr>
          <a:lstStyle/>
          <a:p>
            <a:r>
              <a:rPr lang="en-AU" noProof="0"/>
              <a:t>Click icon to add picture</a:t>
            </a:r>
            <a:endParaRPr lang="en-AU" noProof="0" dirty="0"/>
          </a:p>
        </p:txBody>
      </p:sp>
      <p:sp>
        <p:nvSpPr>
          <p:cNvPr id="5" name="Picture Placeholder 6"/>
          <p:cNvSpPr>
            <a:spLocks noGrp="1"/>
          </p:cNvSpPr>
          <p:nvPr>
            <p:ph type="pic" sz="quarter" idx="14"/>
          </p:nvPr>
        </p:nvSpPr>
        <p:spPr>
          <a:xfrm>
            <a:off x="3341040" y="1700212"/>
            <a:ext cx="2664000" cy="1260000"/>
          </a:xfrm>
        </p:spPr>
        <p:txBody>
          <a:bodyPr lIns="0" tIns="0" rIns="0" bIns="0">
            <a:noAutofit/>
          </a:bodyPr>
          <a:lstStyle/>
          <a:p>
            <a:r>
              <a:rPr lang="en-AU" noProof="0"/>
              <a:t>Click icon to add picture</a:t>
            </a:r>
            <a:endParaRPr lang="en-AU" noProof="0" dirty="0"/>
          </a:p>
        </p:txBody>
      </p:sp>
      <p:sp>
        <p:nvSpPr>
          <p:cNvPr id="6" name="Picture Placeholder 6"/>
          <p:cNvSpPr>
            <a:spLocks noGrp="1"/>
          </p:cNvSpPr>
          <p:nvPr>
            <p:ph type="pic" sz="quarter" idx="15"/>
          </p:nvPr>
        </p:nvSpPr>
        <p:spPr>
          <a:xfrm>
            <a:off x="6193338" y="1700212"/>
            <a:ext cx="2664000" cy="1260000"/>
          </a:xfrm>
        </p:spPr>
        <p:txBody>
          <a:bodyPr lIns="0" tIns="0" rIns="0" bIns="0">
            <a:noAutofit/>
          </a:bodyPr>
          <a:lstStyle/>
          <a:p>
            <a:r>
              <a:rPr lang="en-AU" noProof="0"/>
              <a:t>Click icon to add picture</a:t>
            </a:r>
            <a:endParaRPr lang="en-AU" noProof="0" dirty="0"/>
          </a:p>
        </p:txBody>
      </p:sp>
      <p:sp>
        <p:nvSpPr>
          <p:cNvPr id="7" name="Picture Placeholder 6"/>
          <p:cNvSpPr>
            <a:spLocks noGrp="1"/>
          </p:cNvSpPr>
          <p:nvPr>
            <p:ph type="pic" sz="quarter" idx="16"/>
          </p:nvPr>
        </p:nvSpPr>
        <p:spPr>
          <a:xfrm>
            <a:off x="9045636" y="1700212"/>
            <a:ext cx="2664000" cy="1260000"/>
          </a:xfrm>
        </p:spPr>
        <p:txBody>
          <a:bodyPr lIns="0" tIns="0" rIns="0" bIns="0">
            <a:noAutofit/>
          </a:bodyPr>
          <a:lstStyle/>
          <a:p>
            <a:r>
              <a:rPr lang="en-AU" noProof="0"/>
              <a:t>Click icon to add picture</a:t>
            </a:r>
            <a:endParaRPr lang="en-AU" noProof="0" dirty="0"/>
          </a:p>
        </p:txBody>
      </p:sp>
      <p:sp>
        <p:nvSpPr>
          <p:cNvPr id="9" name="Text Placeholder 8"/>
          <p:cNvSpPr>
            <a:spLocks noGrp="1"/>
          </p:cNvSpPr>
          <p:nvPr>
            <p:ph type="body" sz="quarter" idx="17"/>
          </p:nvPr>
        </p:nvSpPr>
        <p:spPr>
          <a:xfrm>
            <a:off x="482363" y="3076573"/>
            <a:ext cx="2640000" cy="3222628"/>
          </a:xfrm>
        </p:spPr>
        <p:txBody>
          <a:bodyPr/>
          <a:lstStyle>
            <a:lvl1pPr>
              <a:defRPr b="1">
                <a:solidFill>
                  <a:schemeClr val="accent1"/>
                </a:solidFill>
              </a:defRPr>
            </a:lvl1pPr>
            <a:lvl2pPr>
              <a:spcAft>
                <a:spcPts val="0"/>
              </a:spcAft>
              <a:defRPr/>
            </a:lvl2pPr>
            <a:lvl3pPr marL="0" indent="0">
              <a:spcAft>
                <a:spcPts val="0"/>
              </a:spcAft>
              <a:buNone/>
              <a:defRPr/>
            </a:lvl3pPr>
            <a:lvl4pPr marL="235194" indent="-235194">
              <a:spcAft>
                <a:spcPts val="0"/>
              </a:spcAft>
              <a:buFont typeface="Arial" panose="020B0604020202020204" pitchFamily="34" charset="0"/>
              <a:buChar char="•"/>
              <a:defRPr/>
            </a:lvl4pPr>
            <a:lvl5pPr marL="475188" indent="-235194">
              <a:spcAft>
                <a:spcPts val="0"/>
              </a:spcAft>
              <a:defRPr baseline="0"/>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0" name="Text Placeholder 8"/>
          <p:cNvSpPr>
            <a:spLocks noGrp="1"/>
          </p:cNvSpPr>
          <p:nvPr>
            <p:ph type="body" sz="quarter" idx="18"/>
          </p:nvPr>
        </p:nvSpPr>
        <p:spPr>
          <a:xfrm>
            <a:off x="6207211" y="3079742"/>
            <a:ext cx="2640000" cy="3222628"/>
          </a:xfrm>
        </p:spPr>
        <p:txBody>
          <a:bodyPr/>
          <a:lstStyle>
            <a:lvl1pPr>
              <a:defRPr b="1">
                <a:solidFill>
                  <a:schemeClr val="accent1"/>
                </a:solidFill>
              </a:defRPr>
            </a:lvl1pPr>
            <a:lvl2pPr>
              <a:spcAft>
                <a:spcPts val="0"/>
              </a:spcAft>
              <a:defRPr/>
            </a:lvl2pPr>
            <a:lvl3pPr marL="0" indent="0">
              <a:spcAft>
                <a:spcPts val="0"/>
              </a:spcAft>
              <a:buNone/>
              <a:defRPr/>
            </a:lvl3pPr>
            <a:lvl4pPr marL="235194" indent="-235194">
              <a:spcAft>
                <a:spcPts val="0"/>
              </a:spcAft>
              <a:buFont typeface="Arial" panose="020B0604020202020204" pitchFamily="34" charset="0"/>
              <a:buChar char="•"/>
              <a:defRPr/>
            </a:lvl4pPr>
            <a:lvl5pPr marL="475188" indent="-235194">
              <a:spcAft>
                <a:spcPts val="0"/>
              </a:spcAft>
              <a:defRPr baseline="0"/>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1" name="Text Placeholder 8"/>
          <p:cNvSpPr>
            <a:spLocks noGrp="1"/>
          </p:cNvSpPr>
          <p:nvPr>
            <p:ph type="body" sz="quarter" idx="19"/>
          </p:nvPr>
        </p:nvSpPr>
        <p:spPr>
          <a:xfrm>
            <a:off x="3344787" y="3076573"/>
            <a:ext cx="2640000" cy="3222628"/>
          </a:xfrm>
        </p:spPr>
        <p:txBody>
          <a:bodyPr/>
          <a:lstStyle>
            <a:lvl1pPr>
              <a:defRPr b="1">
                <a:solidFill>
                  <a:schemeClr val="accent1"/>
                </a:solidFill>
              </a:defRPr>
            </a:lvl1pPr>
            <a:lvl2pPr>
              <a:spcAft>
                <a:spcPts val="0"/>
              </a:spcAft>
              <a:defRPr/>
            </a:lvl2pPr>
            <a:lvl3pPr marL="0" indent="0">
              <a:spcAft>
                <a:spcPts val="0"/>
              </a:spcAft>
              <a:buNone/>
              <a:defRPr/>
            </a:lvl3pPr>
            <a:lvl4pPr marL="235194" indent="-235194">
              <a:spcAft>
                <a:spcPts val="0"/>
              </a:spcAft>
              <a:buFont typeface="Arial" panose="020B0604020202020204" pitchFamily="34" charset="0"/>
              <a:buChar char="•"/>
              <a:defRPr/>
            </a:lvl4pPr>
            <a:lvl5pPr marL="475188" indent="-235194">
              <a:spcAft>
                <a:spcPts val="0"/>
              </a:spcAft>
              <a:defRPr baseline="0"/>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2" name="Text Placeholder 8"/>
          <p:cNvSpPr>
            <a:spLocks noGrp="1"/>
          </p:cNvSpPr>
          <p:nvPr>
            <p:ph type="body" sz="quarter" idx="20"/>
          </p:nvPr>
        </p:nvSpPr>
        <p:spPr>
          <a:xfrm>
            <a:off x="9069636" y="3079742"/>
            <a:ext cx="2640000" cy="3222628"/>
          </a:xfrm>
        </p:spPr>
        <p:txBody>
          <a:bodyPr/>
          <a:lstStyle>
            <a:lvl1pPr>
              <a:defRPr b="1">
                <a:solidFill>
                  <a:schemeClr val="accent1"/>
                </a:solidFill>
              </a:defRPr>
            </a:lvl1pPr>
            <a:lvl2pPr>
              <a:spcAft>
                <a:spcPts val="0"/>
              </a:spcAft>
              <a:defRPr/>
            </a:lvl2pPr>
            <a:lvl3pPr marL="0" indent="0">
              <a:spcAft>
                <a:spcPts val="0"/>
              </a:spcAft>
              <a:buNone/>
              <a:defRPr/>
            </a:lvl3pPr>
            <a:lvl4pPr marL="235194" indent="-235194">
              <a:spcAft>
                <a:spcPts val="0"/>
              </a:spcAft>
              <a:buFont typeface="Arial" panose="020B0604020202020204" pitchFamily="34" charset="0"/>
              <a:buChar char="•"/>
              <a:defRPr/>
            </a:lvl4pPr>
            <a:lvl5pPr marL="475188" indent="-235194">
              <a:spcAft>
                <a:spcPts val="0"/>
              </a:spcAft>
              <a:defRPr baseline="0"/>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4" name="Text Placeholder 8"/>
          <p:cNvSpPr>
            <a:spLocks noGrp="1"/>
          </p:cNvSpPr>
          <p:nvPr>
            <p:ph type="body" sz="quarter" idx="21"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3930325268"/>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 Circle Black">
    <p:bg bwMode="gray">
      <p:bgRef idx="1001">
        <a:schemeClr val="bg1"/>
      </p:bgRef>
    </p:bg>
    <p:spTree>
      <p:nvGrpSpPr>
        <p:cNvPr id="1" name=""/>
        <p:cNvGrpSpPr/>
        <p:nvPr/>
      </p:nvGrpSpPr>
      <p:grpSpPr>
        <a:xfrm>
          <a:off x="0" y="0"/>
          <a:ext cx="0" cy="0"/>
          <a:chOff x="0" y="0"/>
          <a:chExt cx="0" cy="0"/>
        </a:xfrm>
      </p:grpSpPr>
      <p:sp>
        <p:nvSpPr>
          <p:cNvPr id="8" name="Footer Placeholder"/>
          <p:cNvSpPr>
            <a:spLocks noGrp="1"/>
          </p:cNvSpPr>
          <p:nvPr>
            <p:ph type="ftr" sz="quarter" idx="13"/>
          </p:nvPr>
        </p:nvSpPr>
        <p:spPr>
          <a:xfrm>
            <a:off x="0" y="6912000"/>
            <a:ext cx="0" cy="0"/>
          </a:xfrm>
          <a:prstGeom prst="rect">
            <a:avLst/>
          </a:prstGeom>
        </p:spPr>
        <p:txBody>
          <a:bodyPr anchor="b" anchorCtr="0"/>
          <a:lstStyle>
            <a:lvl1pPr algn="r" defTabSz="1219170" rtl="0" eaLnBrk="1" latinLnBrk="0" hangingPunct="1">
              <a:lnSpc>
                <a:spcPct val="100000"/>
              </a:lnSpc>
              <a:spcBef>
                <a:spcPct val="0"/>
              </a:spcBef>
              <a:buNone/>
              <a:defRPr lang="en-GB" sz="100" b="0" kern="1200" dirty="0">
                <a:noFill/>
                <a:latin typeface="+mj-lt"/>
                <a:ea typeface="Open Sans" panose="020B0606030504020204" pitchFamily="34" charset="0"/>
                <a:cs typeface="Open Sans" panose="020B0606030504020204" pitchFamily="34" charset="0"/>
              </a:defRPr>
            </a:lvl1pPr>
          </a:lstStyle>
          <a:p>
            <a:endParaRPr lang="en-AU" dirty="0"/>
          </a:p>
        </p:txBody>
      </p:sp>
      <p:pic>
        <p:nvPicPr>
          <p:cNvPr id="16" name="Background Picture 3"/>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0" y="0"/>
            <a:ext cx="12189600" cy="6858000"/>
          </a:xfrm>
          <a:prstGeom prst="rect">
            <a:avLst/>
          </a:prstGeom>
        </p:spPr>
      </p:pic>
      <p:pic>
        <p:nvPicPr>
          <p:cNvPr id="1571184834" name="LogoFrontSlide"/>
          <p:cNvPicPr>
            <a:picLocks noChangeAspect="1"/>
          </p:cNvPicPr>
          <p:nvPr/>
        </p:nvPicPr>
        <p:blipFill>
          <a:blip r:embed="rId3"/>
          <a:stretch>
            <a:fillRect/>
          </a:stretch>
        </p:blipFill>
        <p:spPr>
          <a:xfrm>
            <a:off x="475200" y="464400"/>
            <a:ext cx="2283232" cy="1000799"/>
          </a:xfrm>
          <a:prstGeom prst="rect">
            <a:avLst/>
          </a:prstGeom>
        </p:spPr>
      </p:pic>
      <p:sp>
        <p:nvSpPr>
          <p:cNvPr id="7" name="FLD_PresentationTitle"/>
          <p:cNvSpPr>
            <a:spLocks noGrp="1"/>
          </p:cNvSpPr>
          <p:nvPr>
            <p:ph type="title" hasCustomPrompt="1"/>
          </p:nvPr>
        </p:nvSpPr>
        <p:spPr>
          <a:xfrm>
            <a:off x="4210150" y="1530450"/>
            <a:ext cx="3780000" cy="3780000"/>
          </a:xfrm>
          <a:prstGeom prst="ellipse">
            <a:avLst/>
          </a:prstGeom>
          <a:ln w="25400">
            <a:solidFill>
              <a:schemeClr val="accent1"/>
            </a:solidFill>
          </a:ln>
        </p:spPr>
        <p:txBody>
          <a:bodyPr anchor="ctr" anchorCtr="0"/>
          <a:lstStyle>
            <a:lvl1pPr algn="ctr">
              <a:lnSpc>
                <a:spcPct val="97000"/>
              </a:lnSpc>
              <a:defRPr sz="3200" b="0"/>
            </a:lvl1pPr>
          </a:lstStyle>
          <a:p>
            <a:r>
              <a:rPr lang="en-AU" dirty="0"/>
              <a:t>Presentation title runs here</a:t>
            </a:r>
            <a:endParaRPr lang="en-AU"/>
          </a:p>
        </p:txBody>
      </p:sp>
      <p:sp>
        <p:nvSpPr>
          <p:cNvPr id="3" name="FLD_PresentationSubtitle"/>
          <p:cNvSpPr>
            <a:spLocks noGrp="1"/>
          </p:cNvSpPr>
          <p:nvPr>
            <p:ph type="subTitle" idx="1" hasCustomPrompt="1"/>
          </p:nvPr>
        </p:nvSpPr>
        <p:spPr bwMode="gray">
          <a:xfrm>
            <a:off x="475200" y="5845180"/>
            <a:ext cx="5620800" cy="505645"/>
          </a:xfrm>
          <a:prstGeom prst="rect">
            <a:avLst/>
          </a:prstGeom>
        </p:spPr>
        <p:txBody>
          <a:bodyPr lIns="0" tIns="0" rIns="0" bIns="0">
            <a:noAutofit/>
          </a:bodyPr>
          <a:lstStyle>
            <a:lvl1pPr marL="0" indent="0" algn="l">
              <a:lnSpc>
                <a:spcPct val="100000"/>
              </a:lnSpc>
              <a:spcAft>
                <a:spcPts val="0"/>
              </a:spcAft>
              <a:buNone/>
              <a:defRPr sz="1600">
                <a:solidFill>
                  <a:schemeClr val="tx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pPr lvl="0"/>
            <a:r>
              <a:rPr lang="en-AU" dirty="0"/>
              <a:t>Subtitle here two lines max</a:t>
            </a:r>
            <a:endParaRPr lang="en-AU"/>
          </a:p>
        </p:txBody>
      </p:sp>
      <p:sp>
        <p:nvSpPr>
          <p:cNvPr id="9" name="Date_DateCustomA"/>
          <p:cNvSpPr>
            <a:spLocks noGrp="1"/>
          </p:cNvSpPr>
          <p:nvPr>
            <p:ph type="dt" sz="half" idx="14"/>
          </p:nvPr>
        </p:nvSpPr>
        <p:spPr>
          <a:xfrm>
            <a:off x="469900" y="6544655"/>
            <a:ext cx="5626100" cy="143477"/>
          </a:xfrm>
          <a:prstGeom prst="rect">
            <a:avLst/>
          </a:prstGeom>
        </p:spPr>
        <p:txBody>
          <a:bodyPr lIns="0" tIns="0" rIns="0" bIns="0"/>
          <a:lstStyle>
            <a:lvl1pPr>
              <a:defRPr sz="1050">
                <a:solidFill>
                  <a:schemeClr val="tx1"/>
                </a:solidFill>
              </a:defRPr>
            </a:lvl1pPr>
          </a:lstStyle>
          <a:p>
            <a:r>
              <a:rPr lang="en-AU" dirty="0"/>
              <a:t>19 February 2019</a:t>
            </a:r>
          </a:p>
        </p:txBody>
      </p:sp>
      <p:sp>
        <p:nvSpPr>
          <p:cNvPr id="10" name="text"/>
          <p:cNvSpPr>
            <a:spLocks noGrp="1"/>
          </p:cNvSpPr>
          <p:nvPr>
            <p:ph type="body" sz="quarter" idx="15" hasCustomPrompt="1"/>
          </p:nvPr>
        </p:nvSpPr>
        <p:spPr>
          <a:xfrm>
            <a:off x="469900" y="6383724"/>
            <a:ext cx="5626100" cy="174280"/>
          </a:xfrm>
        </p:spPr>
        <p:txBody>
          <a:bodyPr/>
          <a:lstStyle>
            <a:lvl1pPr>
              <a:defRPr sz="1050"/>
            </a:lvl1pPr>
          </a:lstStyle>
          <a:p>
            <a:pPr lvl="0"/>
            <a:r>
              <a:rPr lang="en-AU" dirty="0"/>
              <a:t>Click to add name</a:t>
            </a:r>
            <a:endParaRPr lang="en-AU"/>
          </a:p>
        </p:txBody>
      </p:sp>
      <p:pic>
        <p:nvPicPr>
          <p:cNvPr id="11" name="Picture 10"/>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508587" y="6344060"/>
            <a:ext cx="1343345" cy="221256"/>
          </a:xfrm>
          <a:prstGeom prst="rect">
            <a:avLst/>
          </a:prstGeom>
        </p:spPr>
      </p:pic>
    </p:spTree>
    <p:extLst>
      <p:ext uri="{BB962C8B-B14F-4D97-AF65-F5344CB8AC3E}">
        <p14:creationId xmlns:p14="http://schemas.microsoft.com/office/powerpoint/2010/main" val="4490597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eam profile 2">
    <p:spTree>
      <p:nvGrpSpPr>
        <p:cNvPr id="1" name=""/>
        <p:cNvGrpSpPr/>
        <p:nvPr/>
      </p:nvGrpSpPr>
      <p:grpSpPr>
        <a:xfrm>
          <a:off x="0" y="0"/>
          <a:ext cx="0" cy="0"/>
          <a:chOff x="0" y="0"/>
          <a:chExt cx="0" cy="0"/>
        </a:xfrm>
      </p:grpSpPr>
      <p:sp>
        <p:nvSpPr>
          <p:cNvPr id="4" name="Rectangle 3"/>
          <p:cNvSpPr/>
          <p:nvPr userDrawn="1"/>
        </p:nvSpPr>
        <p:spPr>
          <a:xfrm>
            <a:off x="476780" y="170386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7" noProof="0" dirty="0">
              <a:solidFill>
                <a:schemeClr val="bg1"/>
              </a:solidFill>
            </a:endParaRPr>
          </a:p>
        </p:txBody>
      </p:sp>
      <p:sp>
        <p:nvSpPr>
          <p:cNvPr id="5" name="Rectangle 4"/>
          <p:cNvSpPr/>
          <p:nvPr userDrawn="1"/>
        </p:nvSpPr>
        <p:spPr>
          <a:xfrm>
            <a:off x="6184900" y="170386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7" noProof="0" dirty="0">
              <a:solidFill>
                <a:schemeClr val="bg1"/>
              </a:solidFill>
            </a:endParaRPr>
          </a:p>
        </p:txBody>
      </p:sp>
      <p:sp>
        <p:nvSpPr>
          <p:cNvPr id="6" name="Rectangle 5"/>
          <p:cNvSpPr/>
          <p:nvPr userDrawn="1"/>
        </p:nvSpPr>
        <p:spPr>
          <a:xfrm>
            <a:off x="469900" y="406517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7" noProof="0" dirty="0">
              <a:solidFill>
                <a:schemeClr val="bg1"/>
              </a:solidFill>
            </a:endParaRPr>
          </a:p>
        </p:txBody>
      </p:sp>
      <p:sp>
        <p:nvSpPr>
          <p:cNvPr id="7" name="Rectangle 6"/>
          <p:cNvSpPr/>
          <p:nvPr userDrawn="1"/>
        </p:nvSpPr>
        <p:spPr>
          <a:xfrm>
            <a:off x="6184900" y="406517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7" noProof="0" dirty="0">
              <a:solidFill>
                <a:schemeClr val="bg1"/>
              </a:solidFill>
            </a:endParaRPr>
          </a:p>
        </p:txBody>
      </p:sp>
      <p:sp>
        <p:nvSpPr>
          <p:cNvPr id="8" name="Picture Placeholder 11"/>
          <p:cNvSpPr>
            <a:spLocks noGrp="1"/>
          </p:cNvSpPr>
          <p:nvPr>
            <p:ph type="pic" sz="quarter" idx="25"/>
          </p:nvPr>
        </p:nvSpPr>
        <p:spPr>
          <a:xfrm>
            <a:off x="476780" y="1880213"/>
            <a:ext cx="2116800" cy="1591200"/>
          </a:xfrm>
        </p:spPr>
        <p:txBody>
          <a:bodyPr/>
          <a:lstStyle>
            <a:lvl1pPr algn="ctr">
              <a:defRPr/>
            </a:lvl1pPr>
          </a:lstStyle>
          <a:p>
            <a:r>
              <a:rPr lang="en-AU" noProof="0"/>
              <a:t>Click icon to add picture</a:t>
            </a:r>
            <a:endParaRPr lang="en-AU" noProof="0" dirty="0"/>
          </a:p>
        </p:txBody>
      </p:sp>
      <p:sp>
        <p:nvSpPr>
          <p:cNvPr id="9" name="Picture Placeholder 11"/>
          <p:cNvSpPr>
            <a:spLocks noGrp="1"/>
          </p:cNvSpPr>
          <p:nvPr>
            <p:ph type="pic" sz="quarter" idx="27"/>
          </p:nvPr>
        </p:nvSpPr>
        <p:spPr>
          <a:xfrm>
            <a:off x="6204097" y="1880212"/>
            <a:ext cx="2116800" cy="1591200"/>
          </a:xfrm>
        </p:spPr>
        <p:txBody>
          <a:bodyPr/>
          <a:lstStyle>
            <a:lvl1pPr algn="ctr">
              <a:defRPr/>
            </a:lvl1pPr>
          </a:lstStyle>
          <a:p>
            <a:r>
              <a:rPr lang="en-AU" noProof="0"/>
              <a:t>Click icon to add picture</a:t>
            </a:r>
            <a:endParaRPr lang="en-AU" noProof="0" dirty="0"/>
          </a:p>
        </p:txBody>
      </p:sp>
      <p:sp>
        <p:nvSpPr>
          <p:cNvPr id="10" name="Picture Placeholder 11"/>
          <p:cNvSpPr>
            <a:spLocks noGrp="1"/>
          </p:cNvSpPr>
          <p:nvPr>
            <p:ph type="pic" sz="quarter" idx="29"/>
          </p:nvPr>
        </p:nvSpPr>
        <p:spPr>
          <a:xfrm>
            <a:off x="481779" y="4256211"/>
            <a:ext cx="2116800" cy="1591200"/>
          </a:xfrm>
        </p:spPr>
        <p:txBody>
          <a:bodyPr/>
          <a:lstStyle>
            <a:lvl1pPr algn="ctr">
              <a:defRPr/>
            </a:lvl1pPr>
          </a:lstStyle>
          <a:p>
            <a:r>
              <a:rPr lang="en-AU" noProof="0"/>
              <a:t>Click icon to add picture</a:t>
            </a:r>
            <a:endParaRPr lang="en-AU" noProof="0" dirty="0"/>
          </a:p>
        </p:txBody>
      </p:sp>
      <p:sp>
        <p:nvSpPr>
          <p:cNvPr id="11" name="Picture Placeholder 11"/>
          <p:cNvSpPr>
            <a:spLocks noGrp="1"/>
          </p:cNvSpPr>
          <p:nvPr>
            <p:ph type="pic" sz="quarter" idx="31"/>
          </p:nvPr>
        </p:nvSpPr>
        <p:spPr>
          <a:xfrm>
            <a:off x="6204097" y="4256211"/>
            <a:ext cx="2116800" cy="1591200"/>
          </a:xfrm>
        </p:spPr>
        <p:txBody>
          <a:bodyPr/>
          <a:lstStyle>
            <a:lvl1pPr algn="ctr">
              <a:defRPr/>
            </a:lvl1pPr>
          </a:lstStyle>
          <a:p>
            <a:r>
              <a:rPr lang="en-AU" noProof="0"/>
              <a:t>Click icon to add picture</a:t>
            </a:r>
            <a:endParaRPr lang="en-AU" noProof="0" dirty="0"/>
          </a:p>
        </p:txBody>
      </p:sp>
      <p:sp>
        <p:nvSpPr>
          <p:cNvPr id="13" name="Text Placeholder 12"/>
          <p:cNvSpPr>
            <a:spLocks noGrp="1"/>
          </p:cNvSpPr>
          <p:nvPr>
            <p:ph type="body" sz="quarter" idx="32"/>
          </p:nvPr>
        </p:nvSpPr>
        <p:spPr>
          <a:xfrm>
            <a:off x="2840780" y="1880213"/>
            <a:ext cx="3172800" cy="1944000"/>
          </a:xfrm>
        </p:spPr>
        <p:txBody>
          <a:bodyPr/>
          <a:lstStyle>
            <a:lvl1pPr>
              <a:spcAft>
                <a:spcPts val="0"/>
              </a:spcAft>
              <a:defRPr b="1"/>
            </a:lvl1pPr>
            <a:lvl2pPr>
              <a:spcAft>
                <a:spcPts val="0"/>
              </a:spcAft>
              <a:defRPr b="0"/>
            </a:lvl2pPr>
          </a:lstStyle>
          <a:p>
            <a:pPr lvl="0"/>
            <a:r>
              <a:rPr lang="en-AU" noProof="0"/>
              <a:t>Click to edit Master text styles</a:t>
            </a:r>
            <a:endParaRPr lang="en-AU"/>
          </a:p>
          <a:p>
            <a:pPr lvl="1"/>
            <a:r>
              <a:rPr lang="en-AU" noProof="0"/>
              <a:t>Second level</a:t>
            </a:r>
            <a:endParaRPr lang="en-AU"/>
          </a:p>
        </p:txBody>
      </p:sp>
      <p:sp>
        <p:nvSpPr>
          <p:cNvPr id="14" name="Text Placeholder 12"/>
          <p:cNvSpPr>
            <a:spLocks noGrp="1"/>
          </p:cNvSpPr>
          <p:nvPr>
            <p:ph type="body" sz="quarter" idx="33"/>
          </p:nvPr>
        </p:nvSpPr>
        <p:spPr>
          <a:xfrm>
            <a:off x="8550676" y="1880213"/>
            <a:ext cx="3171024" cy="1944000"/>
          </a:xfrm>
        </p:spPr>
        <p:txBody>
          <a:bodyPr/>
          <a:lstStyle>
            <a:lvl1pPr>
              <a:spcAft>
                <a:spcPts val="0"/>
              </a:spcAft>
              <a:defRPr b="1"/>
            </a:lvl1pPr>
            <a:lvl2pPr>
              <a:spcAft>
                <a:spcPts val="0"/>
              </a:spcAft>
              <a:defRPr b="0"/>
            </a:lvl2pPr>
          </a:lstStyle>
          <a:p>
            <a:pPr lvl="0"/>
            <a:r>
              <a:rPr lang="en-AU" noProof="0"/>
              <a:t>Click to edit Master text styles</a:t>
            </a:r>
            <a:endParaRPr lang="en-AU"/>
          </a:p>
          <a:p>
            <a:pPr lvl="1"/>
            <a:r>
              <a:rPr lang="en-AU" noProof="0"/>
              <a:t>Second level</a:t>
            </a:r>
            <a:endParaRPr lang="en-AU"/>
          </a:p>
        </p:txBody>
      </p:sp>
      <p:sp>
        <p:nvSpPr>
          <p:cNvPr id="15" name="Text Placeholder 12"/>
          <p:cNvSpPr>
            <a:spLocks noGrp="1"/>
          </p:cNvSpPr>
          <p:nvPr>
            <p:ph type="body" sz="quarter" idx="34"/>
          </p:nvPr>
        </p:nvSpPr>
        <p:spPr>
          <a:xfrm>
            <a:off x="2802551" y="4256213"/>
            <a:ext cx="3172800" cy="1944000"/>
          </a:xfrm>
        </p:spPr>
        <p:txBody>
          <a:bodyPr/>
          <a:lstStyle>
            <a:lvl1pPr>
              <a:spcAft>
                <a:spcPts val="0"/>
              </a:spcAft>
              <a:defRPr b="1"/>
            </a:lvl1pPr>
            <a:lvl2pPr>
              <a:spcAft>
                <a:spcPts val="0"/>
              </a:spcAft>
              <a:defRPr b="0"/>
            </a:lvl2pPr>
          </a:lstStyle>
          <a:p>
            <a:pPr lvl="0"/>
            <a:r>
              <a:rPr lang="en-AU" noProof="0"/>
              <a:t>Click to edit Master text styles</a:t>
            </a:r>
            <a:endParaRPr lang="en-AU"/>
          </a:p>
          <a:p>
            <a:pPr lvl="1"/>
            <a:r>
              <a:rPr lang="en-AU" noProof="0"/>
              <a:t>Second level</a:t>
            </a:r>
            <a:endParaRPr lang="en-AU"/>
          </a:p>
        </p:txBody>
      </p:sp>
      <p:sp>
        <p:nvSpPr>
          <p:cNvPr id="16" name="Text Placeholder 12"/>
          <p:cNvSpPr>
            <a:spLocks noGrp="1"/>
          </p:cNvSpPr>
          <p:nvPr>
            <p:ph type="body" sz="quarter" idx="35"/>
          </p:nvPr>
        </p:nvSpPr>
        <p:spPr>
          <a:xfrm>
            <a:off x="8548900" y="4256212"/>
            <a:ext cx="3172800" cy="1944000"/>
          </a:xfrm>
        </p:spPr>
        <p:txBody>
          <a:bodyPr/>
          <a:lstStyle>
            <a:lvl1pPr>
              <a:spcAft>
                <a:spcPts val="0"/>
              </a:spcAft>
              <a:defRPr b="1"/>
            </a:lvl1pPr>
            <a:lvl2pPr>
              <a:spcAft>
                <a:spcPts val="0"/>
              </a:spcAft>
              <a:defRPr b="0"/>
            </a:lvl2pPr>
          </a:lstStyle>
          <a:p>
            <a:pPr lvl="0"/>
            <a:r>
              <a:rPr lang="en-AU" noProof="0"/>
              <a:t>Click to edit Master text styles</a:t>
            </a:r>
            <a:endParaRPr lang="en-AU"/>
          </a:p>
          <a:p>
            <a:pPr lvl="1"/>
            <a:r>
              <a:rPr lang="en-AU" noProof="0"/>
              <a:t>Second level</a:t>
            </a:r>
            <a:endParaRPr lang="en-AU"/>
          </a:p>
        </p:txBody>
      </p:sp>
      <p:sp>
        <p:nvSpPr>
          <p:cNvPr id="18"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3705043249"/>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 picture and text">
    <p:spTree>
      <p:nvGrpSpPr>
        <p:cNvPr id="1" name=""/>
        <p:cNvGrpSpPr/>
        <p:nvPr/>
      </p:nvGrpSpPr>
      <p:grpSpPr>
        <a:xfrm>
          <a:off x="0" y="0"/>
          <a:ext cx="0" cy="0"/>
          <a:chOff x="0" y="0"/>
          <a:chExt cx="0" cy="0"/>
        </a:xfrm>
      </p:grpSpPr>
      <p:sp>
        <p:nvSpPr>
          <p:cNvPr id="4" name="Picture Placeholder 7"/>
          <p:cNvSpPr>
            <a:spLocks noGrp="1"/>
          </p:cNvSpPr>
          <p:nvPr>
            <p:ph type="pic" sz="quarter" idx="13"/>
          </p:nvPr>
        </p:nvSpPr>
        <p:spPr>
          <a:xfrm>
            <a:off x="469900" y="1700213"/>
            <a:ext cx="3627438" cy="2052830"/>
          </a:xfrm>
        </p:spPr>
        <p:txBody>
          <a:bodyPr/>
          <a:lstStyle/>
          <a:p>
            <a:r>
              <a:rPr lang="en-AU" noProof="0"/>
              <a:t>Click icon to add picture</a:t>
            </a:r>
            <a:endParaRPr lang="en-AU" noProof="0" dirty="0"/>
          </a:p>
        </p:txBody>
      </p:sp>
      <p:sp>
        <p:nvSpPr>
          <p:cNvPr id="5" name="Picture Placeholder 7"/>
          <p:cNvSpPr>
            <a:spLocks noGrp="1"/>
          </p:cNvSpPr>
          <p:nvPr>
            <p:ph type="pic" sz="quarter" idx="14"/>
          </p:nvPr>
        </p:nvSpPr>
        <p:spPr>
          <a:xfrm>
            <a:off x="8082784" y="1700213"/>
            <a:ext cx="3639316" cy="2059099"/>
          </a:xfrm>
        </p:spPr>
        <p:txBody>
          <a:bodyPr/>
          <a:lstStyle/>
          <a:p>
            <a:r>
              <a:rPr lang="en-AU" noProof="0"/>
              <a:t>Click icon to add picture</a:t>
            </a:r>
            <a:endParaRPr lang="en-AU" noProof="0" dirty="0"/>
          </a:p>
        </p:txBody>
      </p:sp>
      <p:sp>
        <p:nvSpPr>
          <p:cNvPr id="6" name="Picture Placeholder 7"/>
          <p:cNvSpPr>
            <a:spLocks noGrp="1"/>
          </p:cNvSpPr>
          <p:nvPr>
            <p:ph type="pic" sz="quarter" idx="15"/>
          </p:nvPr>
        </p:nvSpPr>
        <p:spPr>
          <a:xfrm>
            <a:off x="4284188" y="1700212"/>
            <a:ext cx="3636962" cy="2057767"/>
          </a:xfrm>
        </p:spPr>
        <p:txBody>
          <a:bodyPr/>
          <a:lstStyle/>
          <a:p>
            <a:r>
              <a:rPr lang="en-AU" noProof="0"/>
              <a:t>Click icon to add picture</a:t>
            </a:r>
            <a:endParaRPr lang="en-AU" noProof="0" dirty="0"/>
          </a:p>
        </p:txBody>
      </p:sp>
      <p:sp>
        <p:nvSpPr>
          <p:cNvPr id="9" name="Text Placeholder 18"/>
          <p:cNvSpPr>
            <a:spLocks noGrp="1"/>
          </p:cNvSpPr>
          <p:nvPr>
            <p:ph idx="1" hasCustomPrompt="1"/>
          </p:nvPr>
        </p:nvSpPr>
        <p:spPr>
          <a:xfrm>
            <a:off x="469900" y="3832225"/>
            <a:ext cx="3627438" cy="2181440"/>
          </a:xfrm>
          <a:prstGeom prst="rect">
            <a:avLst/>
          </a:prstGeom>
        </p:spPr>
        <p:txBody>
          <a:bodyPr vert="horz" lIns="0" tIns="0" rIns="0" bIns="0" rtlCol="0">
            <a:noAutofit/>
          </a:bodyPr>
          <a:lstStyle/>
          <a:p>
            <a:pPr lvl="0"/>
            <a:r>
              <a:rPr lang="en-AU" noProof="0" dirty="0"/>
              <a:t>Click to edit Master text styles</a:t>
            </a:r>
            <a:endParaRPr lang="en-AU"/>
          </a:p>
          <a:p>
            <a:pPr lvl="1"/>
            <a:r>
              <a:rPr lang="en-AU" noProof="0" dirty="0"/>
              <a:t>Second level</a:t>
            </a:r>
            <a:endParaRPr lang="en-AU"/>
          </a:p>
          <a:p>
            <a:pPr lvl="2"/>
            <a:r>
              <a:rPr lang="en-AU" noProof="0" dirty="0"/>
              <a:t>Third level</a:t>
            </a:r>
            <a:endParaRPr lang="en-AU"/>
          </a:p>
          <a:p>
            <a:pPr lvl="3"/>
            <a:r>
              <a:rPr lang="en-AU" noProof="0" dirty="0"/>
              <a:t>Fourth level</a:t>
            </a:r>
            <a:endParaRPr lang="en-AU"/>
          </a:p>
          <a:p>
            <a:pPr lvl="4"/>
            <a:r>
              <a:rPr lang="en-AU" noProof="0" dirty="0"/>
              <a:t>Fifth level</a:t>
            </a:r>
            <a:endParaRPr lang="en-AU"/>
          </a:p>
        </p:txBody>
      </p:sp>
      <p:sp>
        <p:nvSpPr>
          <p:cNvPr id="13" name="Text Placeholder 18"/>
          <p:cNvSpPr>
            <a:spLocks noGrp="1"/>
          </p:cNvSpPr>
          <p:nvPr>
            <p:ph idx="16" hasCustomPrompt="1"/>
          </p:nvPr>
        </p:nvSpPr>
        <p:spPr>
          <a:xfrm>
            <a:off x="4278313" y="3832224"/>
            <a:ext cx="3636962" cy="2186686"/>
          </a:xfrm>
          <a:prstGeom prst="rect">
            <a:avLst/>
          </a:prstGeom>
        </p:spPr>
        <p:txBody>
          <a:bodyPr vert="horz" lIns="0" tIns="0" rIns="0" bIns="0" rtlCol="0">
            <a:noAutofit/>
          </a:bodyPr>
          <a:lstStyle/>
          <a:p>
            <a:pPr lvl="0"/>
            <a:r>
              <a:rPr lang="en-AU" noProof="0" dirty="0"/>
              <a:t>Click to edit Master text styles</a:t>
            </a:r>
            <a:endParaRPr lang="en-AU"/>
          </a:p>
          <a:p>
            <a:pPr lvl="1"/>
            <a:r>
              <a:rPr lang="en-AU" noProof="0" dirty="0"/>
              <a:t>Second level</a:t>
            </a:r>
            <a:endParaRPr lang="en-AU"/>
          </a:p>
          <a:p>
            <a:pPr lvl="2"/>
            <a:r>
              <a:rPr lang="en-AU" noProof="0" dirty="0"/>
              <a:t>Third level</a:t>
            </a:r>
            <a:endParaRPr lang="en-AU"/>
          </a:p>
          <a:p>
            <a:pPr lvl="3"/>
            <a:r>
              <a:rPr lang="en-AU" noProof="0" dirty="0"/>
              <a:t>Fourth level</a:t>
            </a:r>
            <a:endParaRPr lang="en-AU"/>
          </a:p>
          <a:p>
            <a:pPr lvl="4"/>
            <a:r>
              <a:rPr lang="en-AU" noProof="0" dirty="0"/>
              <a:t>Fifth level</a:t>
            </a:r>
            <a:endParaRPr lang="en-AU"/>
          </a:p>
        </p:txBody>
      </p:sp>
      <p:sp>
        <p:nvSpPr>
          <p:cNvPr id="14" name="Text Placeholder 18"/>
          <p:cNvSpPr>
            <a:spLocks noGrp="1"/>
          </p:cNvSpPr>
          <p:nvPr>
            <p:ph idx="17" hasCustomPrompt="1"/>
          </p:nvPr>
        </p:nvSpPr>
        <p:spPr>
          <a:xfrm>
            <a:off x="8082784" y="3832224"/>
            <a:ext cx="3639316" cy="2188101"/>
          </a:xfrm>
          <a:prstGeom prst="rect">
            <a:avLst/>
          </a:prstGeom>
        </p:spPr>
        <p:txBody>
          <a:bodyPr vert="horz" lIns="0" tIns="0" rIns="0" bIns="0" rtlCol="0">
            <a:noAutofit/>
          </a:bodyPr>
          <a:lstStyle/>
          <a:p>
            <a:pPr lvl="0"/>
            <a:r>
              <a:rPr lang="en-AU" noProof="0" dirty="0"/>
              <a:t>Click to edit Master text styles</a:t>
            </a:r>
            <a:endParaRPr lang="en-AU"/>
          </a:p>
          <a:p>
            <a:pPr lvl="1"/>
            <a:r>
              <a:rPr lang="en-AU" noProof="0" dirty="0"/>
              <a:t>Second level</a:t>
            </a:r>
            <a:endParaRPr lang="en-AU"/>
          </a:p>
          <a:p>
            <a:pPr lvl="2"/>
            <a:r>
              <a:rPr lang="en-AU" noProof="0" dirty="0"/>
              <a:t>Third level</a:t>
            </a:r>
            <a:endParaRPr lang="en-AU"/>
          </a:p>
          <a:p>
            <a:pPr lvl="3"/>
            <a:r>
              <a:rPr lang="en-AU" noProof="0" dirty="0"/>
              <a:t>Fourth level</a:t>
            </a:r>
            <a:endParaRPr lang="en-AU"/>
          </a:p>
          <a:p>
            <a:pPr lvl="4"/>
            <a:r>
              <a:rPr lang="en-AU" noProof="0" dirty="0"/>
              <a:t>Fifth level</a:t>
            </a:r>
            <a:endParaRPr lang="en-AU"/>
          </a:p>
        </p:txBody>
      </p:sp>
      <p:sp>
        <p:nvSpPr>
          <p:cNvPr id="11" name="Text Placeholder 8"/>
          <p:cNvSpPr>
            <a:spLocks noGrp="1"/>
          </p:cNvSpPr>
          <p:nvPr>
            <p:ph type="body" sz="quarter" idx="18"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2"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3395560946"/>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amp; subtitle">
    <p:spTree>
      <p:nvGrpSpPr>
        <p:cNvPr id="1" name=""/>
        <p:cNvGrpSpPr/>
        <p:nvPr/>
      </p:nvGrpSpPr>
      <p:grpSpPr>
        <a:xfrm>
          <a:off x="0" y="0"/>
          <a:ext cx="0" cy="0"/>
          <a:chOff x="0" y="0"/>
          <a:chExt cx="0" cy="0"/>
        </a:xfrm>
      </p:grpSpPr>
      <p:sp>
        <p:nvSpPr>
          <p:cNvPr id="4"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428195933"/>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Qualifications 2 x 1">
    <p:spTree>
      <p:nvGrpSpPr>
        <p:cNvPr id="1" name=""/>
        <p:cNvGrpSpPr/>
        <p:nvPr/>
      </p:nvGrpSpPr>
      <p:grpSpPr>
        <a:xfrm>
          <a:off x="0" y="0"/>
          <a:ext cx="0" cy="0"/>
          <a:chOff x="0" y="0"/>
          <a:chExt cx="0" cy="0"/>
        </a:xfrm>
      </p:grpSpPr>
      <p:sp>
        <p:nvSpPr>
          <p:cNvPr id="10"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1" name="Title Placeholder 1"/>
          <p:cNvSpPr>
            <a:spLocks noGrp="1"/>
          </p:cNvSpPr>
          <p:nvPr>
            <p:ph type="title"/>
          </p:nvPr>
        </p:nvSpPr>
        <p:spPr>
          <a:xfrm>
            <a:off x="469900" y="402586"/>
            <a:ext cx="11252200" cy="334101"/>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
        <p:nvSpPr>
          <p:cNvPr id="14" name="Text Placeholder 8"/>
          <p:cNvSpPr>
            <a:spLocks noGrp="1"/>
          </p:cNvSpPr>
          <p:nvPr>
            <p:ph type="body" sz="quarter" idx="17"/>
          </p:nvPr>
        </p:nvSpPr>
        <p:spPr>
          <a:xfrm>
            <a:off x="469899" y="1857892"/>
            <a:ext cx="5544000" cy="1695451"/>
          </a:xfrm>
        </p:spPr>
        <p:txBody>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5" name="Text Placeholder 8"/>
          <p:cNvSpPr>
            <a:spLocks noGrp="1"/>
          </p:cNvSpPr>
          <p:nvPr>
            <p:ph type="body" sz="quarter" idx="21"/>
          </p:nvPr>
        </p:nvSpPr>
        <p:spPr>
          <a:xfrm>
            <a:off x="6177462" y="1857892"/>
            <a:ext cx="5544000" cy="1695451"/>
          </a:xfrm>
        </p:spPr>
        <p:txBody>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7" name="Rectangle 16"/>
          <p:cNvSpPr/>
          <p:nvPr userDrawn="1"/>
        </p:nvSpPr>
        <p:spPr>
          <a:xfrm>
            <a:off x="469899"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333"/>
              </a:spcAft>
            </a:pPr>
            <a:endParaRPr lang="en-AU" sz="1467" noProof="0" dirty="0">
              <a:solidFill>
                <a:schemeClr val="bg1"/>
              </a:solidFill>
            </a:endParaRPr>
          </a:p>
        </p:txBody>
      </p:sp>
      <p:sp>
        <p:nvSpPr>
          <p:cNvPr id="18" name="Rectangle 17"/>
          <p:cNvSpPr/>
          <p:nvPr userDrawn="1"/>
        </p:nvSpPr>
        <p:spPr>
          <a:xfrm>
            <a:off x="6167796"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333"/>
              </a:spcAft>
            </a:pPr>
            <a:endParaRPr lang="en-AU" sz="1467" noProof="0" dirty="0">
              <a:solidFill>
                <a:schemeClr val="bg1"/>
              </a:solidFill>
            </a:endParaRPr>
          </a:p>
        </p:txBody>
      </p:sp>
      <p:sp>
        <p:nvSpPr>
          <p:cNvPr id="19" name="Picture Placeholder 29"/>
          <p:cNvSpPr>
            <a:spLocks noGrp="1"/>
          </p:cNvSpPr>
          <p:nvPr>
            <p:ph type="pic" sz="quarter" idx="20" hasCustomPrompt="1"/>
          </p:nvPr>
        </p:nvSpPr>
        <p:spPr>
          <a:xfrm>
            <a:off x="10467635" y="1857892"/>
            <a:ext cx="1244161" cy="549275"/>
          </a:xfrm>
        </p:spPr>
        <p:txBody>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AU" sz="1600" noProof="0" dirty="0">
                <a:solidFill>
                  <a:schemeClr val="bg1"/>
                </a:solidFill>
              </a:rPr>
              <a:t>Co-brand</a:t>
            </a:r>
            <a:br>
              <a:rPr lang="en-US" sz="1600" noProof="0" dirty="0">
                <a:solidFill>
                  <a:schemeClr val="bg1"/>
                </a:solidFill>
              </a:rPr>
            </a:br>
            <a:r>
              <a:rPr lang="en-AU" sz="1600" noProof="0" dirty="0">
                <a:solidFill>
                  <a:schemeClr val="bg1"/>
                </a:solidFill>
              </a:rPr>
              <a:t>Logo</a:t>
            </a:r>
            <a:endParaRPr lang="en-AU"/>
          </a:p>
          <a:p>
            <a:endParaRPr lang="en-AU" noProof="0" dirty="0"/>
          </a:p>
        </p:txBody>
      </p:sp>
      <p:sp>
        <p:nvSpPr>
          <p:cNvPr id="20" name="Picture Placeholder 29"/>
          <p:cNvSpPr>
            <a:spLocks noGrp="1"/>
          </p:cNvSpPr>
          <p:nvPr>
            <p:ph type="pic" sz="quarter" idx="19" hasCustomPrompt="1"/>
          </p:nvPr>
        </p:nvSpPr>
        <p:spPr>
          <a:xfrm>
            <a:off x="4734795" y="1863917"/>
            <a:ext cx="1244906" cy="549275"/>
          </a:xfrm>
        </p:spPr>
        <p:txBody>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AU" sz="1600" noProof="0" dirty="0">
                <a:solidFill>
                  <a:schemeClr val="bg1"/>
                </a:solidFill>
              </a:rPr>
              <a:t>Co-brand</a:t>
            </a:r>
            <a:br>
              <a:rPr lang="en-US" sz="1600" noProof="0" dirty="0">
                <a:solidFill>
                  <a:schemeClr val="bg1"/>
                </a:solidFill>
              </a:rPr>
            </a:br>
            <a:r>
              <a:rPr lang="en-AU" sz="1600" noProof="0" dirty="0">
                <a:solidFill>
                  <a:schemeClr val="bg1"/>
                </a:solidFill>
              </a:rPr>
              <a:t>Logo</a:t>
            </a:r>
            <a:endParaRPr lang="en-AU"/>
          </a:p>
          <a:p>
            <a:endParaRPr lang="en-AU" noProof="0" dirty="0"/>
          </a:p>
        </p:txBody>
      </p:sp>
      <p:sp>
        <p:nvSpPr>
          <p:cNvPr id="12" name="TextBox 11"/>
          <p:cNvSpPr txBox="1"/>
          <p:nvPr userDrawn="1"/>
        </p:nvSpPr>
        <p:spPr>
          <a:xfrm>
            <a:off x="5059017" y="6426026"/>
            <a:ext cx="4353339" cy="215444"/>
          </a:xfrm>
          <a:prstGeom prst="rect">
            <a:avLst/>
          </a:prstGeom>
          <a:noFill/>
        </p:spPr>
        <p:txBody>
          <a:bodyPr wrap="square" lIns="0" tIns="0" rIns="0" bIns="0" rtlCol="0">
            <a:spAutoFit/>
          </a:bodyPr>
          <a:lstStyle/>
          <a:p>
            <a:pPr marL="0" indent="0">
              <a:spcBef>
                <a:spcPts val="600"/>
              </a:spcBef>
              <a:buSzPct val="100000"/>
              <a:buFont typeface="Arial"/>
              <a:buNone/>
            </a:pPr>
            <a:r>
              <a:rPr lang="en-AU" sz="1400" dirty="0">
                <a:solidFill>
                  <a:srgbClr val="FF0000"/>
                </a:solidFill>
              </a:rPr>
              <a:t>[Draft – Work in Progress]</a:t>
            </a:r>
          </a:p>
        </p:txBody>
      </p:sp>
    </p:spTree>
    <p:extLst>
      <p:ext uri="{BB962C8B-B14F-4D97-AF65-F5344CB8AC3E}">
        <p14:creationId xmlns:p14="http://schemas.microsoft.com/office/powerpoint/2010/main" val="4239408974"/>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Qualifications 2 x 2">
    <p:spTree>
      <p:nvGrpSpPr>
        <p:cNvPr id="1" name=""/>
        <p:cNvGrpSpPr/>
        <p:nvPr/>
      </p:nvGrpSpPr>
      <p:grpSpPr>
        <a:xfrm>
          <a:off x="0" y="0"/>
          <a:ext cx="0" cy="0"/>
          <a:chOff x="0" y="0"/>
          <a:chExt cx="0" cy="0"/>
        </a:xfrm>
      </p:grpSpPr>
      <p:sp>
        <p:nvSpPr>
          <p:cNvPr id="8" name="Text Placeholder 8"/>
          <p:cNvSpPr>
            <a:spLocks noGrp="1"/>
          </p:cNvSpPr>
          <p:nvPr>
            <p:ph type="body" sz="quarter" idx="17"/>
          </p:nvPr>
        </p:nvSpPr>
        <p:spPr>
          <a:xfrm>
            <a:off x="469899" y="1857892"/>
            <a:ext cx="5544000" cy="1695451"/>
          </a:xfrm>
        </p:spPr>
        <p:txBody>
          <a:bodyPr>
            <a:noAutofit/>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9" name="Text Placeholder 8"/>
          <p:cNvSpPr>
            <a:spLocks noGrp="1"/>
          </p:cNvSpPr>
          <p:nvPr>
            <p:ph type="body" sz="quarter" idx="21"/>
          </p:nvPr>
        </p:nvSpPr>
        <p:spPr>
          <a:xfrm>
            <a:off x="6177462" y="1857892"/>
            <a:ext cx="5544000" cy="1695451"/>
          </a:xfrm>
        </p:spPr>
        <p:txBody>
          <a:bodyPr>
            <a:noAutofit/>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4" name="Rectangle 3"/>
          <p:cNvSpPr/>
          <p:nvPr userDrawn="1"/>
        </p:nvSpPr>
        <p:spPr>
          <a:xfrm>
            <a:off x="469899"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333"/>
              </a:spcAft>
            </a:pPr>
            <a:endParaRPr lang="en-AU" sz="1467" noProof="0" dirty="0">
              <a:solidFill>
                <a:schemeClr val="bg1"/>
              </a:solidFill>
            </a:endParaRPr>
          </a:p>
        </p:txBody>
      </p:sp>
      <p:sp>
        <p:nvSpPr>
          <p:cNvPr id="7" name="Picture Placeholder 29"/>
          <p:cNvSpPr>
            <a:spLocks noGrp="1"/>
          </p:cNvSpPr>
          <p:nvPr>
            <p:ph type="pic" sz="quarter" idx="20" hasCustomPrompt="1"/>
          </p:nvPr>
        </p:nvSpPr>
        <p:spPr>
          <a:xfrm>
            <a:off x="10467635" y="1857892"/>
            <a:ext cx="1244161"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AU" sz="1600" noProof="0" dirty="0">
                <a:solidFill>
                  <a:schemeClr val="bg1"/>
                </a:solidFill>
              </a:rPr>
              <a:t>Co-brand</a:t>
            </a:r>
            <a:br>
              <a:rPr lang="en-US" sz="1600" noProof="0" dirty="0">
                <a:solidFill>
                  <a:schemeClr val="bg1"/>
                </a:solidFill>
              </a:rPr>
            </a:br>
            <a:r>
              <a:rPr lang="en-AU" sz="1600" noProof="0" dirty="0">
                <a:solidFill>
                  <a:schemeClr val="bg1"/>
                </a:solidFill>
              </a:rPr>
              <a:t>Logo</a:t>
            </a:r>
            <a:endParaRPr lang="en-AU"/>
          </a:p>
          <a:p>
            <a:endParaRPr lang="en-AU" noProof="0" dirty="0"/>
          </a:p>
        </p:txBody>
      </p:sp>
      <p:sp>
        <p:nvSpPr>
          <p:cNvPr id="11" name="Text Placeholder 8"/>
          <p:cNvSpPr>
            <a:spLocks noGrp="1"/>
          </p:cNvSpPr>
          <p:nvPr>
            <p:ph type="body" sz="quarter" idx="23"/>
          </p:nvPr>
        </p:nvSpPr>
        <p:spPr>
          <a:xfrm>
            <a:off x="6177460" y="4249681"/>
            <a:ext cx="5544000" cy="1695451"/>
          </a:xfrm>
        </p:spPr>
        <p:txBody>
          <a:bodyPr>
            <a:noAutofit/>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4" name="Picture Placeholder 29"/>
          <p:cNvSpPr>
            <a:spLocks noGrp="1"/>
          </p:cNvSpPr>
          <p:nvPr>
            <p:ph type="pic" sz="quarter" idx="24" hasCustomPrompt="1"/>
          </p:nvPr>
        </p:nvSpPr>
        <p:spPr>
          <a:xfrm>
            <a:off x="4700436" y="4249683"/>
            <a:ext cx="1274916"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AU" sz="1600" noProof="0" dirty="0">
                <a:solidFill>
                  <a:schemeClr val="bg1"/>
                </a:solidFill>
              </a:rPr>
              <a:t>Co-brand</a:t>
            </a:r>
            <a:br>
              <a:rPr lang="en-US" sz="1600" noProof="0" dirty="0">
                <a:solidFill>
                  <a:schemeClr val="bg1"/>
                </a:solidFill>
              </a:rPr>
            </a:br>
            <a:r>
              <a:rPr lang="en-AU" sz="1600" noProof="0" dirty="0">
                <a:solidFill>
                  <a:schemeClr val="bg1"/>
                </a:solidFill>
              </a:rPr>
              <a:t>Logo</a:t>
            </a:r>
            <a:endParaRPr lang="en-AU"/>
          </a:p>
          <a:p>
            <a:endParaRPr lang="en-AU" noProof="0" dirty="0"/>
          </a:p>
        </p:txBody>
      </p:sp>
      <p:sp>
        <p:nvSpPr>
          <p:cNvPr id="15" name="Picture Placeholder 29"/>
          <p:cNvSpPr>
            <a:spLocks noGrp="1"/>
          </p:cNvSpPr>
          <p:nvPr>
            <p:ph type="pic" sz="quarter" idx="25" hasCustomPrompt="1"/>
          </p:nvPr>
        </p:nvSpPr>
        <p:spPr>
          <a:xfrm>
            <a:off x="10459036" y="4248209"/>
            <a:ext cx="1244160"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AU" sz="1600" noProof="0" dirty="0">
                <a:solidFill>
                  <a:schemeClr val="bg1"/>
                </a:solidFill>
              </a:rPr>
              <a:t>Co-brand</a:t>
            </a:r>
            <a:br>
              <a:rPr lang="en-US" sz="1600" noProof="0" dirty="0">
                <a:solidFill>
                  <a:schemeClr val="bg1"/>
                </a:solidFill>
              </a:rPr>
            </a:br>
            <a:r>
              <a:rPr lang="en-AU" sz="1600" noProof="0" dirty="0">
                <a:solidFill>
                  <a:schemeClr val="bg1"/>
                </a:solidFill>
              </a:rPr>
              <a:t>Logo</a:t>
            </a:r>
            <a:endParaRPr lang="en-AU"/>
          </a:p>
          <a:p>
            <a:endParaRPr lang="en-AU" noProof="0" dirty="0"/>
          </a:p>
        </p:txBody>
      </p:sp>
      <p:sp>
        <p:nvSpPr>
          <p:cNvPr id="17" name="Picture Placeholder 29"/>
          <p:cNvSpPr>
            <a:spLocks noGrp="1"/>
          </p:cNvSpPr>
          <p:nvPr>
            <p:ph type="pic" sz="quarter" idx="19" hasCustomPrompt="1"/>
          </p:nvPr>
        </p:nvSpPr>
        <p:spPr>
          <a:xfrm>
            <a:off x="4734795" y="1863917"/>
            <a:ext cx="1244906"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AU" sz="1600" noProof="0" dirty="0">
                <a:solidFill>
                  <a:schemeClr val="bg1"/>
                </a:solidFill>
              </a:rPr>
              <a:t>Co-brand</a:t>
            </a:r>
            <a:br>
              <a:rPr lang="en-US" sz="1600" noProof="0" dirty="0">
                <a:solidFill>
                  <a:schemeClr val="bg1"/>
                </a:solidFill>
              </a:rPr>
            </a:br>
            <a:r>
              <a:rPr lang="en-AU" sz="1600" noProof="0" dirty="0">
                <a:solidFill>
                  <a:schemeClr val="bg1"/>
                </a:solidFill>
              </a:rPr>
              <a:t>Logo</a:t>
            </a:r>
            <a:endParaRPr lang="en-AU"/>
          </a:p>
          <a:p>
            <a:endParaRPr lang="en-AU" noProof="0" dirty="0"/>
          </a:p>
        </p:txBody>
      </p:sp>
      <p:sp>
        <p:nvSpPr>
          <p:cNvPr id="18"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
        <p:nvSpPr>
          <p:cNvPr id="2" name="TextBox 1"/>
          <p:cNvSpPr txBox="1"/>
          <p:nvPr userDrawn="1"/>
        </p:nvSpPr>
        <p:spPr>
          <a:xfrm>
            <a:off x="5059017" y="6426026"/>
            <a:ext cx="4353339" cy="215444"/>
          </a:xfrm>
          <a:prstGeom prst="rect">
            <a:avLst/>
          </a:prstGeom>
          <a:noFill/>
        </p:spPr>
        <p:txBody>
          <a:bodyPr wrap="square" lIns="0" tIns="0" rIns="0" bIns="0" rtlCol="0">
            <a:spAutoFit/>
          </a:bodyPr>
          <a:lstStyle/>
          <a:p>
            <a:pPr marL="0" indent="0">
              <a:spcBef>
                <a:spcPts val="600"/>
              </a:spcBef>
              <a:buSzPct val="100000"/>
              <a:buFont typeface="Arial"/>
              <a:buNone/>
            </a:pPr>
            <a:r>
              <a:rPr lang="en-AU" sz="1400" dirty="0">
                <a:solidFill>
                  <a:srgbClr val="FF0000"/>
                </a:solidFill>
              </a:rPr>
              <a:t>[Draft – Work in Progress]</a:t>
            </a:r>
          </a:p>
        </p:txBody>
      </p:sp>
      <p:sp>
        <p:nvSpPr>
          <p:cNvPr id="20" name="Rectangle 19"/>
          <p:cNvSpPr/>
          <p:nvPr userDrawn="1"/>
        </p:nvSpPr>
        <p:spPr>
          <a:xfrm>
            <a:off x="6167796" y="1704423"/>
            <a:ext cx="5544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333"/>
              </a:spcAft>
            </a:pPr>
            <a:endParaRPr lang="en-AU" sz="1467" noProof="0" dirty="0">
              <a:solidFill>
                <a:schemeClr val="bg1"/>
              </a:solidFill>
            </a:endParaRPr>
          </a:p>
        </p:txBody>
      </p:sp>
    </p:spTree>
    <p:extLst>
      <p:ext uri="{BB962C8B-B14F-4D97-AF65-F5344CB8AC3E}">
        <p14:creationId xmlns:p14="http://schemas.microsoft.com/office/powerpoint/2010/main" val="3897561385"/>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 column green line">
    <p:spTree>
      <p:nvGrpSpPr>
        <p:cNvPr id="1" name=""/>
        <p:cNvGrpSpPr/>
        <p:nvPr/>
      </p:nvGrpSpPr>
      <p:grpSpPr>
        <a:xfrm>
          <a:off x="0" y="0"/>
          <a:ext cx="0" cy="0"/>
          <a:chOff x="0" y="0"/>
          <a:chExt cx="0" cy="0"/>
        </a:xfrm>
      </p:grpSpPr>
      <p:sp>
        <p:nvSpPr>
          <p:cNvPr id="4" name="Rectangle 3"/>
          <p:cNvSpPr/>
          <p:nvPr userDrawn="1"/>
        </p:nvSpPr>
        <p:spPr>
          <a:xfrm>
            <a:off x="4278313" y="1705968"/>
            <a:ext cx="3636962"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7" noProof="0" dirty="0">
              <a:solidFill>
                <a:schemeClr val="bg1"/>
              </a:solidFill>
            </a:endParaRPr>
          </a:p>
        </p:txBody>
      </p:sp>
      <p:sp>
        <p:nvSpPr>
          <p:cNvPr id="5" name="Rectangle 4"/>
          <p:cNvSpPr/>
          <p:nvPr userDrawn="1"/>
        </p:nvSpPr>
        <p:spPr>
          <a:xfrm>
            <a:off x="469900" y="1705968"/>
            <a:ext cx="3627438"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7" noProof="0" dirty="0">
              <a:solidFill>
                <a:schemeClr val="bg1"/>
              </a:solidFill>
            </a:endParaRPr>
          </a:p>
        </p:txBody>
      </p:sp>
      <p:sp>
        <p:nvSpPr>
          <p:cNvPr id="6" name="Rectangle 5"/>
          <p:cNvSpPr/>
          <p:nvPr userDrawn="1"/>
        </p:nvSpPr>
        <p:spPr>
          <a:xfrm>
            <a:off x="8104176" y="1705968"/>
            <a:ext cx="3629025"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7" noProof="0" dirty="0">
              <a:solidFill>
                <a:schemeClr val="bg1"/>
              </a:solidFill>
            </a:endParaRPr>
          </a:p>
        </p:txBody>
      </p:sp>
      <p:sp>
        <p:nvSpPr>
          <p:cNvPr id="7" name="Text Placeholder 8"/>
          <p:cNvSpPr>
            <a:spLocks noGrp="1"/>
          </p:cNvSpPr>
          <p:nvPr>
            <p:ph type="body" sz="quarter" idx="17"/>
          </p:nvPr>
        </p:nvSpPr>
        <p:spPr>
          <a:xfrm>
            <a:off x="4278313" y="1851441"/>
            <a:ext cx="3636962" cy="3845755"/>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8" name="Text Placeholder 8"/>
          <p:cNvSpPr>
            <a:spLocks noGrp="1"/>
          </p:cNvSpPr>
          <p:nvPr>
            <p:ph type="body" sz="quarter" idx="18"/>
          </p:nvPr>
        </p:nvSpPr>
        <p:spPr>
          <a:xfrm>
            <a:off x="469900" y="1851441"/>
            <a:ext cx="3627438" cy="3845755"/>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9" name="Text Placeholder 8"/>
          <p:cNvSpPr>
            <a:spLocks noGrp="1"/>
          </p:cNvSpPr>
          <p:nvPr>
            <p:ph type="body" sz="quarter" idx="19"/>
          </p:nvPr>
        </p:nvSpPr>
        <p:spPr>
          <a:xfrm>
            <a:off x="8093075" y="1851441"/>
            <a:ext cx="3629025" cy="3845755"/>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1"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2"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1735867472"/>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4 column icon">
    <p:spTree>
      <p:nvGrpSpPr>
        <p:cNvPr id="1" name=""/>
        <p:cNvGrpSpPr/>
        <p:nvPr/>
      </p:nvGrpSpPr>
      <p:grpSpPr>
        <a:xfrm>
          <a:off x="0" y="0"/>
          <a:ext cx="0" cy="0"/>
          <a:chOff x="0" y="0"/>
          <a:chExt cx="0" cy="0"/>
        </a:xfrm>
      </p:grpSpPr>
      <p:sp>
        <p:nvSpPr>
          <p:cNvPr id="4" name="Text Placeholder 8"/>
          <p:cNvSpPr>
            <a:spLocks noGrp="1"/>
          </p:cNvSpPr>
          <p:nvPr>
            <p:ph type="body" sz="quarter" idx="17"/>
          </p:nvPr>
        </p:nvSpPr>
        <p:spPr>
          <a:xfrm>
            <a:off x="469900" y="2556000"/>
            <a:ext cx="2592000" cy="3394800"/>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5" name="Text Placeholder 8"/>
          <p:cNvSpPr>
            <a:spLocks noGrp="1"/>
          </p:cNvSpPr>
          <p:nvPr>
            <p:ph type="body" sz="quarter" idx="18"/>
          </p:nvPr>
        </p:nvSpPr>
        <p:spPr>
          <a:xfrm>
            <a:off x="9130100" y="2556000"/>
            <a:ext cx="2592000" cy="3394800"/>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6" name="Text Placeholder 8"/>
          <p:cNvSpPr>
            <a:spLocks noGrp="1"/>
          </p:cNvSpPr>
          <p:nvPr>
            <p:ph type="body" sz="quarter" idx="19"/>
          </p:nvPr>
        </p:nvSpPr>
        <p:spPr>
          <a:xfrm>
            <a:off x="3356633" y="2556000"/>
            <a:ext cx="2592000" cy="3394800"/>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7" name="Text Placeholder 8"/>
          <p:cNvSpPr>
            <a:spLocks noGrp="1"/>
          </p:cNvSpPr>
          <p:nvPr>
            <p:ph type="body" sz="quarter" idx="20"/>
          </p:nvPr>
        </p:nvSpPr>
        <p:spPr>
          <a:xfrm>
            <a:off x="6243366" y="2556000"/>
            <a:ext cx="2592000" cy="3394800"/>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9"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0"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2912430734"/>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4 column icon green">
    <p:bg>
      <p:bgPr>
        <a:solidFill>
          <a:schemeClr val="accent2"/>
        </a:solidFill>
        <a:effectLst/>
      </p:bgPr>
    </p:bg>
    <p:spTree>
      <p:nvGrpSpPr>
        <p:cNvPr id="1" name=""/>
        <p:cNvGrpSpPr/>
        <p:nvPr/>
      </p:nvGrpSpPr>
      <p:grpSpPr>
        <a:xfrm>
          <a:off x="0" y="0"/>
          <a:ext cx="0" cy="0"/>
          <a:chOff x="0" y="0"/>
          <a:chExt cx="0" cy="0"/>
        </a:xfrm>
      </p:grpSpPr>
      <p:sp>
        <p:nvSpPr>
          <p:cNvPr id="4" name="Text Placeholder 8"/>
          <p:cNvSpPr>
            <a:spLocks noGrp="1"/>
          </p:cNvSpPr>
          <p:nvPr>
            <p:ph type="body" sz="quarter" idx="17"/>
          </p:nvPr>
        </p:nvSpPr>
        <p:spPr>
          <a:xfrm>
            <a:off x="469903" y="2556000"/>
            <a:ext cx="2592000" cy="3394800"/>
          </a:xfrm>
        </p:spPr>
        <p:txBody>
          <a:bodyPr/>
          <a:lstStyle>
            <a:lvl1pPr>
              <a:defRPr b="1">
                <a:solidFill>
                  <a:schemeClr val="bg1"/>
                </a:solidFill>
              </a:defRPr>
            </a:lvl1pPr>
            <a:lvl2pPr>
              <a:spcAft>
                <a:spcPts val="1333"/>
              </a:spcAft>
              <a:defRPr>
                <a:solidFill>
                  <a:schemeClr val="bg1"/>
                </a:solidFill>
              </a:defRPr>
            </a:lvl2pPr>
            <a:lvl3pPr marL="0" indent="0">
              <a:spcAft>
                <a:spcPts val="1333"/>
              </a:spcAft>
              <a:buNone/>
              <a:defRPr>
                <a:solidFill>
                  <a:schemeClr val="bg1"/>
                </a:solidFill>
              </a:defRPr>
            </a:lvl3pPr>
            <a:lvl4pPr marL="235194" indent="-235194">
              <a:spcAft>
                <a:spcPts val="1333"/>
              </a:spcAft>
              <a:buFont typeface="Arial" panose="020B0604020202020204" pitchFamily="34" charset="0"/>
              <a:buChar char="•"/>
              <a:defRPr>
                <a:solidFill>
                  <a:schemeClr val="bg1"/>
                </a:solidFill>
              </a:defRPr>
            </a:lvl4pPr>
            <a:lvl5pPr marL="475188" indent="-235194">
              <a:spcAft>
                <a:spcPts val="1333"/>
              </a:spcAft>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5" name="Text Placeholder 8"/>
          <p:cNvSpPr>
            <a:spLocks noGrp="1"/>
          </p:cNvSpPr>
          <p:nvPr>
            <p:ph type="body" sz="quarter" idx="18"/>
          </p:nvPr>
        </p:nvSpPr>
        <p:spPr>
          <a:xfrm>
            <a:off x="9130100" y="2556000"/>
            <a:ext cx="2592000" cy="3394800"/>
          </a:xfrm>
        </p:spPr>
        <p:txBody>
          <a:bodyPr/>
          <a:lstStyle>
            <a:lvl1pPr>
              <a:defRPr b="1">
                <a:solidFill>
                  <a:schemeClr val="bg1"/>
                </a:solidFill>
              </a:defRPr>
            </a:lvl1pPr>
            <a:lvl2pPr>
              <a:spcAft>
                <a:spcPts val="1333"/>
              </a:spcAft>
              <a:defRPr>
                <a:solidFill>
                  <a:schemeClr val="bg1"/>
                </a:solidFill>
              </a:defRPr>
            </a:lvl2pPr>
            <a:lvl3pPr marL="0" indent="0">
              <a:spcAft>
                <a:spcPts val="1333"/>
              </a:spcAft>
              <a:buNone/>
              <a:defRPr>
                <a:solidFill>
                  <a:schemeClr val="bg1"/>
                </a:solidFill>
              </a:defRPr>
            </a:lvl3pPr>
            <a:lvl4pPr marL="235194" indent="-235194">
              <a:spcAft>
                <a:spcPts val="1333"/>
              </a:spcAft>
              <a:buFont typeface="Arial" panose="020B0604020202020204" pitchFamily="34" charset="0"/>
              <a:buChar char="•"/>
              <a:defRPr>
                <a:solidFill>
                  <a:schemeClr val="bg1"/>
                </a:solidFill>
              </a:defRPr>
            </a:lvl4pPr>
            <a:lvl5pPr marL="475188" indent="-235194">
              <a:spcAft>
                <a:spcPts val="1333"/>
              </a:spcAft>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6" name="Text Placeholder 8"/>
          <p:cNvSpPr>
            <a:spLocks noGrp="1"/>
          </p:cNvSpPr>
          <p:nvPr>
            <p:ph type="body" sz="quarter" idx="19"/>
          </p:nvPr>
        </p:nvSpPr>
        <p:spPr>
          <a:xfrm>
            <a:off x="3356635" y="2556000"/>
            <a:ext cx="2592000" cy="3394800"/>
          </a:xfrm>
        </p:spPr>
        <p:txBody>
          <a:bodyPr/>
          <a:lstStyle>
            <a:lvl1pPr>
              <a:defRPr b="1">
                <a:solidFill>
                  <a:schemeClr val="bg1"/>
                </a:solidFill>
              </a:defRPr>
            </a:lvl1pPr>
            <a:lvl2pPr>
              <a:spcAft>
                <a:spcPts val="1333"/>
              </a:spcAft>
              <a:defRPr>
                <a:solidFill>
                  <a:schemeClr val="bg1"/>
                </a:solidFill>
              </a:defRPr>
            </a:lvl2pPr>
            <a:lvl3pPr marL="0" indent="0">
              <a:spcAft>
                <a:spcPts val="1333"/>
              </a:spcAft>
              <a:buNone/>
              <a:defRPr>
                <a:solidFill>
                  <a:schemeClr val="bg1"/>
                </a:solidFill>
              </a:defRPr>
            </a:lvl3pPr>
            <a:lvl4pPr marL="235194" indent="-235194">
              <a:spcAft>
                <a:spcPts val="1333"/>
              </a:spcAft>
              <a:buFont typeface="Arial" panose="020B0604020202020204" pitchFamily="34" charset="0"/>
              <a:buChar char="•"/>
              <a:defRPr>
                <a:solidFill>
                  <a:schemeClr val="bg1"/>
                </a:solidFill>
              </a:defRPr>
            </a:lvl4pPr>
            <a:lvl5pPr marL="475188" indent="-235194">
              <a:spcAft>
                <a:spcPts val="1333"/>
              </a:spcAft>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7" name="Text Placeholder 8"/>
          <p:cNvSpPr>
            <a:spLocks noGrp="1"/>
          </p:cNvSpPr>
          <p:nvPr>
            <p:ph type="body" sz="quarter" idx="20"/>
          </p:nvPr>
        </p:nvSpPr>
        <p:spPr>
          <a:xfrm>
            <a:off x="6243367" y="2556000"/>
            <a:ext cx="2592000" cy="3394800"/>
          </a:xfrm>
        </p:spPr>
        <p:txBody>
          <a:bodyPr/>
          <a:lstStyle>
            <a:lvl1pPr>
              <a:defRPr b="1">
                <a:solidFill>
                  <a:schemeClr val="bg1"/>
                </a:solidFill>
              </a:defRPr>
            </a:lvl1pPr>
            <a:lvl2pPr>
              <a:spcAft>
                <a:spcPts val="1333"/>
              </a:spcAft>
              <a:defRPr>
                <a:solidFill>
                  <a:schemeClr val="bg1"/>
                </a:solidFill>
              </a:defRPr>
            </a:lvl2pPr>
            <a:lvl3pPr marL="0" indent="0">
              <a:spcAft>
                <a:spcPts val="1333"/>
              </a:spcAft>
              <a:buNone/>
              <a:defRPr>
                <a:solidFill>
                  <a:schemeClr val="bg1"/>
                </a:solidFill>
              </a:defRPr>
            </a:lvl3pPr>
            <a:lvl4pPr marL="235194" indent="-235194">
              <a:spcAft>
                <a:spcPts val="1333"/>
              </a:spcAft>
              <a:buFont typeface="Arial" panose="020B0604020202020204" pitchFamily="34" charset="0"/>
              <a:buChar char="•"/>
              <a:defRPr>
                <a:solidFill>
                  <a:schemeClr val="bg1"/>
                </a:solidFill>
              </a:defRPr>
            </a:lvl4pPr>
            <a:lvl5pPr marL="475188" indent="-235194">
              <a:spcAft>
                <a:spcPts val="1333"/>
              </a:spcAft>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3" name="TextBox 12"/>
          <p:cNvSpPr txBox="1"/>
          <p:nvPr userDrawn="1"/>
        </p:nvSpPr>
        <p:spPr>
          <a:xfrm>
            <a:off x="6335184" y="6477001"/>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15" name="TextBox 14"/>
          <p:cNvSpPr txBox="1"/>
          <p:nvPr userDrawn="1"/>
        </p:nvSpPr>
        <p:spPr>
          <a:xfrm>
            <a:off x="11382378" y="6477001"/>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1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chemeClr val="bg1"/>
                </a:solidFill>
              </a:defRPr>
            </a:lvl1pPr>
          </a:lstStyle>
          <a:p>
            <a:pPr lvl="0"/>
            <a:r>
              <a:rPr lang="en-AU" noProof="0" dirty="0"/>
              <a:t>Click to add subtitle</a:t>
            </a:r>
            <a:endParaRPr lang="en-AU"/>
          </a:p>
        </p:txBody>
      </p:sp>
      <p:sp>
        <p:nvSpPr>
          <p:cNvPr id="17"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solidFill>
                  <a:schemeClr val="bg1"/>
                </a:solidFill>
              </a:defRPr>
            </a:lvl1pPr>
          </a:lstStyle>
          <a:p>
            <a:r>
              <a:rPr lang="en-AU" noProof="0"/>
              <a:t>Click to edit Master title style</a:t>
            </a:r>
            <a:endParaRPr lang="en-AU" noProof="0" dirty="0"/>
          </a:p>
        </p:txBody>
      </p:sp>
      <p:sp>
        <p:nvSpPr>
          <p:cNvPr id="11"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4044370876"/>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subtitle, 1 column text with charts">
    <p:spTree>
      <p:nvGrpSpPr>
        <p:cNvPr id="1" name=""/>
        <p:cNvGrpSpPr/>
        <p:nvPr/>
      </p:nvGrpSpPr>
      <p:grpSpPr>
        <a:xfrm>
          <a:off x="0" y="0"/>
          <a:ext cx="0" cy="0"/>
          <a:chOff x="0" y="0"/>
          <a:chExt cx="0" cy="0"/>
        </a:xfrm>
      </p:grpSpPr>
      <p:sp>
        <p:nvSpPr>
          <p:cNvPr id="10" name="Text Placeholder 18"/>
          <p:cNvSpPr>
            <a:spLocks noGrp="1"/>
          </p:cNvSpPr>
          <p:nvPr>
            <p:ph idx="1"/>
          </p:nvPr>
        </p:nvSpPr>
        <p:spPr>
          <a:xfrm>
            <a:off x="467783" y="1665817"/>
            <a:ext cx="5537730" cy="4633383"/>
          </a:xfrm>
          <a:prstGeom prst="rect">
            <a:avLst/>
          </a:prstGeom>
        </p:spPr>
        <p:txBody>
          <a:bodyPr vert="horz" lIns="0" tIns="0" rIns="0" bIns="0" rtlCol="0">
            <a:noAutofit/>
          </a:body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6"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4167089491"/>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69900" y="402586"/>
            <a:ext cx="11252200" cy="698501"/>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3242278702"/>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 Circle White">
    <p:bg bwMode="gray">
      <p:bgPr>
        <a:solidFill>
          <a:schemeClr val="bg1"/>
        </a:solidFill>
        <a:effectLst/>
      </p:bgPr>
    </p:bg>
    <p:spTree>
      <p:nvGrpSpPr>
        <p:cNvPr id="1" name=""/>
        <p:cNvGrpSpPr/>
        <p:nvPr/>
      </p:nvGrpSpPr>
      <p:grpSpPr>
        <a:xfrm>
          <a:off x="0" y="0"/>
          <a:ext cx="0" cy="0"/>
          <a:chOff x="0" y="0"/>
          <a:chExt cx="0" cy="0"/>
        </a:xfrm>
      </p:grpSpPr>
      <p:sp>
        <p:nvSpPr>
          <p:cNvPr id="6" name="Footer Placeholder"/>
          <p:cNvSpPr>
            <a:spLocks noGrp="1"/>
          </p:cNvSpPr>
          <p:nvPr>
            <p:ph type="ftr" sz="quarter" idx="13"/>
          </p:nvPr>
        </p:nvSpPr>
        <p:spPr>
          <a:xfrm>
            <a:off x="0" y="6912000"/>
            <a:ext cx="0" cy="0"/>
          </a:xfrm>
          <a:prstGeom prst="rect">
            <a:avLst/>
          </a:prstGeom>
        </p:spPr>
        <p:txBody>
          <a:bodyPr anchor="b" anchorCtr="0"/>
          <a:lstStyle>
            <a:lvl1pPr algn="r" defTabSz="1219170" rtl="0" eaLnBrk="1" latinLnBrk="0" hangingPunct="1">
              <a:lnSpc>
                <a:spcPct val="100000"/>
              </a:lnSpc>
              <a:spcBef>
                <a:spcPct val="0"/>
              </a:spcBef>
              <a:buNone/>
              <a:defRPr lang="en-GB" sz="100" b="0" kern="1200" dirty="0">
                <a:noFill/>
                <a:latin typeface="+mj-lt"/>
                <a:ea typeface="Open Sans" panose="020B0606030504020204" pitchFamily="34" charset="0"/>
                <a:cs typeface="Open Sans" panose="020B0606030504020204" pitchFamily="34" charset="0"/>
              </a:defRPr>
            </a:lvl1pPr>
          </a:lstStyle>
          <a:p>
            <a:endParaRPr lang="en-AU" dirty="0"/>
          </a:p>
        </p:txBody>
      </p:sp>
      <p:pic>
        <p:nvPicPr>
          <p:cNvPr id="1863647512" name="LogoDisclaimerPage"/>
          <p:cNvPicPr>
            <a:picLocks noChangeAspect="1"/>
          </p:cNvPicPr>
          <p:nvPr/>
        </p:nvPicPr>
        <p:blipFill>
          <a:blip r:embed="rId2"/>
          <a:stretch>
            <a:fillRect/>
          </a:stretch>
        </p:blipFill>
        <p:spPr>
          <a:xfrm>
            <a:off x="475200" y="464400"/>
            <a:ext cx="2283232" cy="1000799"/>
          </a:xfrm>
          <a:prstGeom prst="rect">
            <a:avLst/>
          </a:prstGeom>
        </p:spPr>
      </p:pic>
      <p:sp>
        <p:nvSpPr>
          <p:cNvPr id="3" name="FLD_PresentationSubtitle"/>
          <p:cNvSpPr>
            <a:spLocks noGrp="1"/>
          </p:cNvSpPr>
          <p:nvPr>
            <p:ph type="subTitle" idx="1" hasCustomPrompt="1"/>
          </p:nvPr>
        </p:nvSpPr>
        <p:spPr bwMode="gray">
          <a:xfrm>
            <a:off x="475326" y="5845180"/>
            <a:ext cx="5620673" cy="505645"/>
          </a:xfrm>
          <a:prstGeom prst="rect">
            <a:avLst/>
          </a:prstGeom>
        </p:spPr>
        <p:txBody>
          <a:bodyPr lIns="0" tIns="0" rIns="0" bIns="0">
            <a:noAutofit/>
          </a:bodyPr>
          <a:lstStyle>
            <a:lvl1pPr marL="0" indent="0" algn="l">
              <a:lnSpc>
                <a:spcPct val="100000"/>
              </a:lnSpc>
              <a:spcAft>
                <a:spcPts val="0"/>
              </a:spcAft>
              <a:buNone/>
              <a:defRPr sz="1600">
                <a:solidFill>
                  <a:schemeClr val="tx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pPr lvl="0"/>
            <a:r>
              <a:rPr lang="en-AU" dirty="0"/>
              <a:t>Subtitle here two lines max</a:t>
            </a:r>
            <a:endParaRPr lang="en-AU"/>
          </a:p>
        </p:txBody>
      </p:sp>
      <p:sp>
        <p:nvSpPr>
          <p:cNvPr id="7" name="FLD_PresentationTitle"/>
          <p:cNvSpPr>
            <a:spLocks noGrp="1"/>
          </p:cNvSpPr>
          <p:nvPr>
            <p:ph type="title" hasCustomPrompt="1"/>
          </p:nvPr>
        </p:nvSpPr>
        <p:spPr>
          <a:xfrm>
            <a:off x="4210150" y="1530450"/>
            <a:ext cx="3780000" cy="3780000"/>
          </a:xfrm>
          <a:prstGeom prst="ellipse">
            <a:avLst/>
          </a:prstGeom>
          <a:ln w="25400">
            <a:solidFill>
              <a:schemeClr val="accent1"/>
            </a:solidFill>
          </a:ln>
        </p:spPr>
        <p:txBody>
          <a:bodyPr anchor="ctr" anchorCtr="0"/>
          <a:lstStyle>
            <a:lvl1pPr algn="ctr">
              <a:lnSpc>
                <a:spcPct val="97000"/>
              </a:lnSpc>
              <a:defRPr sz="3200" b="0"/>
            </a:lvl1pPr>
          </a:lstStyle>
          <a:p>
            <a:r>
              <a:rPr lang="en-AU" dirty="0"/>
              <a:t>Presentation title runs here</a:t>
            </a:r>
            <a:endParaRPr lang="en-AU"/>
          </a:p>
        </p:txBody>
      </p:sp>
      <p:sp>
        <p:nvSpPr>
          <p:cNvPr id="8" name="Date_DateCustomA"/>
          <p:cNvSpPr>
            <a:spLocks noGrp="1"/>
          </p:cNvSpPr>
          <p:nvPr>
            <p:ph type="dt" sz="half" idx="14"/>
          </p:nvPr>
        </p:nvSpPr>
        <p:spPr>
          <a:xfrm>
            <a:off x="469900" y="6544655"/>
            <a:ext cx="5626100" cy="143477"/>
          </a:xfrm>
          <a:prstGeom prst="rect">
            <a:avLst/>
          </a:prstGeom>
        </p:spPr>
        <p:txBody>
          <a:bodyPr lIns="0" tIns="0" rIns="0" bIns="0"/>
          <a:lstStyle>
            <a:lvl1pPr>
              <a:defRPr sz="1050">
                <a:solidFill>
                  <a:schemeClr val="tx1"/>
                </a:solidFill>
              </a:defRPr>
            </a:lvl1pPr>
          </a:lstStyle>
          <a:p>
            <a:r>
              <a:rPr lang="en-AU" dirty="0"/>
              <a:t>19 February 2019</a:t>
            </a:r>
          </a:p>
        </p:txBody>
      </p:sp>
      <p:sp>
        <p:nvSpPr>
          <p:cNvPr id="9" name="Text"/>
          <p:cNvSpPr>
            <a:spLocks noGrp="1"/>
          </p:cNvSpPr>
          <p:nvPr>
            <p:ph type="body" sz="quarter" idx="15" hasCustomPrompt="1"/>
          </p:nvPr>
        </p:nvSpPr>
        <p:spPr>
          <a:xfrm>
            <a:off x="469900" y="6383724"/>
            <a:ext cx="5626100" cy="174280"/>
          </a:xfrm>
        </p:spPr>
        <p:txBody>
          <a:bodyPr/>
          <a:lstStyle>
            <a:lvl1pPr>
              <a:defRPr sz="1050"/>
            </a:lvl1pPr>
          </a:lstStyle>
          <a:p>
            <a:pPr lvl="0"/>
            <a:r>
              <a:rPr lang="en-AU" dirty="0"/>
              <a:t>Click to add name</a:t>
            </a:r>
            <a:endParaRPr lang="en-AU"/>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508589" y="6344060"/>
            <a:ext cx="1343340" cy="221256"/>
          </a:xfrm>
          <a:prstGeom prst="rect">
            <a:avLst/>
          </a:prstGeom>
        </p:spPr>
      </p:pic>
    </p:spTree>
    <p:extLst>
      <p:ext uri="{BB962C8B-B14F-4D97-AF65-F5344CB8AC3E}">
        <p14:creationId xmlns:p14="http://schemas.microsoft.com/office/powerpoint/2010/main" val="732683417"/>
      </p:ext>
    </p:extLst>
  </p:cSld>
  <p:clrMapOvr>
    <a:masterClrMapping/>
  </p:clrMapOvr>
  <p:transition>
    <p:fade/>
  </p:transition>
  <p:extLst>
    <p:ext uri="{DCECCB84-F9BA-43D5-87BE-67443E8EF086}">
      <p15:sldGuideLst xmlns:p15="http://schemas.microsoft.com/office/powerpoint/2012/main"/>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23936"/>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End slide">
    <p:spTree>
      <p:nvGrpSpPr>
        <p:cNvPr id="1" name=""/>
        <p:cNvGrpSpPr/>
        <p:nvPr/>
      </p:nvGrpSpPr>
      <p:grpSpPr>
        <a:xfrm>
          <a:off x="0" y="0"/>
          <a:ext cx="0" cy="0"/>
          <a:chOff x="0" y="0"/>
          <a:chExt cx="0" cy="0"/>
        </a:xfrm>
      </p:grpSpPr>
      <p:sp>
        <p:nvSpPr>
          <p:cNvPr id="3" name="Picture Placeholder 2"/>
          <p:cNvSpPr>
            <a:spLocks noGrp="1"/>
          </p:cNvSpPr>
          <p:nvPr>
            <p:ph type="pic" sz="quarter" idx="14" hasCustomPrompt="1"/>
          </p:nvPr>
        </p:nvSpPr>
        <p:spPr>
          <a:xfrm>
            <a:off x="9402597" y="4102100"/>
            <a:ext cx="2319503" cy="1725448"/>
          </a:xfrm>
        </p:spPr>
        <p:txBody>
          <a:bodyPr anchor="ctr" anchorCtr="0"/>
          <a:lstStyle>
            <a:lvl1pPr algn="ctr">
              <a:defRPr sz="1200"/>
            </a:lvl1pPr>
          </a:lstStyle>
          <a:p>
            <a:r>
              <a:rPr lang="en-AU" sz="1200" noProof="0" dirty="0"/>
              <a:t>Insert sponsorship mark here</a:t>
            </a:r>
            <a:endParaRPr lang="en-AU" noProof="0" dirty="0"/>
          </a:p>
        </p:txBody>
      </p:sp>
      <p:sp>
        <p:nvSpPr>
          <p:cNvPr id="22" name="LEG_Business"/>
          <p:cNvSpPr>
            <a:spLocks/>
          </p:cNvSpPr>
          <p:nvPr userDrawn="1"/>
        </p:nvSpPr>
        <p:spPr bwMode="auto">
          <a:xfrm>
            <a:off x="474358" y="3429000"/>
            <a:ext cx="8556230" cy="2870201"/>
          </a:xfrm>
          <a:prstGeom prst="rect">
            <a:avLst/>
          </a:prstGeom>
          <a:noFill/>
          <a:ln w="9525">
            <a:noFill/>
            <a:miter lim="800000"/>
            <a:headEnd/>
            <a:tailEnd/>
          </a:ln>
        </p:spPr>
        <p:txBody>
          <a:bodyPr lIns="0" tIns="0" rIns="0" bIns="0" anchor="b"/>
          <a:lstStyle/>
          <a:p>
            <a:pPr defTabSz="1019175">
              <a:spcAft>
                <a:spcPts val="0"/>
              </a:spcAft>
              <a:buClr>
                <a:schemeClr val="tx1"/>
              </a:buClr>
              <a:buSzPct val="80000"/>
              <a:buFont typeface="Wingdings" pitchFamily="2" charset="2"/>
              <a:buNone/>
            </a:pPr>
            <a:r>
              <a:rPr lang="en-AU" sz="900" noProof="1">
                <a:solidFill>
                  <a:schemeClr val="tx1"/>
                </a:solidFill>
              </a:rPr>
              <a:t>Deloitte refers to one or more of Deloitte Touche Tohmatsu Limited (“DTTL”), its global network of member firms, and their related entities. DTTL (also referred to as “Deloitte Global”) and each of its member firms are legally separate and independent entities. DTTL does not provide services to clients. Please see www.deloitte.com/about to learn more.
About Deloitte
Deloitte is a leading global provider of audit and assurance, consulting, financial advisory, risk advisory, tax and related services. Our network of member firms is in more than 150 countries and territories. Learn how Deloitte’s approximately 264,000 people make an impact that matters at www.deloitte.com.
About Deloitte Australia
In Australia, the member firm is the Australian partnership of Deloitte Touche Tohmatsu and is one of Australia’s leading professional services firms. Focused on the creation of value and growth, and known as an employer of choice for innovative human resources programs, we are dedicated to helping our clients and our people excel. For more information, please visit our web site at www.deloitte.com.au.
Liability limited by a scheme approved under Professional Standards Legislation.
Member of Deloitte Touche Tohmatsu Limited
© 2019 Deloitte Consulting Pty Ltd.</a:t>
            </a:r>
          </a:p>
        </p:txBody>
      </p:sp>
      <p:sp>
        <p:nvSpPr>
          <p:cNvPr id="8" name="Text Placeholder 7"/>
          <p:cNvSpPr>
            <a:spLocks noGrp="1"/>
          </p:cNvSpPr>
          <p:nvPr>
            <p:ph type="body" sz="quarter" idx="15"/>
          </p:nvPr>
        </p:nvSpPr>
        <p:spPr>
          <a:xfrm>
            <a:off x="9402598" y="5935479"/>
            <a:ext cx="2319501" cy="363723"/>
          </a:xfrm>
        </p:spPr>
        <p:txBody>
          <a:bodyPr anchor="b" anchorCtr="0"/>
          <a:lstStyle>
            <a:lvl1pPr>
              <a:lnSpc>
                <a:spcPct val="100000"/>
              </a:lnSpc>
              <a:defRPr sz="1267"/>
            </a:lvl1pPr>
          </a:lstStyle>
          <a:p>
            <a:pPr lvl="0"/>
            <a:r>
              <a:rPr lang="en-AU" noProof="0" dirty="0"/>
              <a:t>Edit Master text styles</a:t>
            </a:r>
            <a:endParaRPr lang="en-AU"/>
          </a:p>
        </p:txBody>
      </p:sp>
      <p:pic>
        <p:nvPicPr>
          <p:cNvPr id="977620953" name="LogoDisclaimerPage"/>
          <p:cNvPicPr>
            <a:picLocks noChangeAspect="1"/>
          </p:cNvPicPr>
          <p:nvPr/>
        </p:nvPicPr>
        <p:blipFill>
          <a:blip r:embed="rId2"/>
          <a:stretch>
            <a:fillRect/>
          </a:stretch>
        </p:blipFill>
        <p:spPr>
          <a:xfrm>
            <a:off x="475200" y="464400"/>
            <a:ext cx="2283232" cy="1000799"/>
          </a:xfrm>
          <a:prstGeom prst="rect">
            <a:avLst/>
          </a:prstGeom>
        </p:spPr>
      </p:pic>
      <p:sp>
        <p:nvSpPr>
          <p:cNvPr id="2" name="Footer Placeholder 1"/>
          <p:cNvSpPr>
            <a:spLocks noGrp="1"/>
          </p:cNvSpPr>
          <p:nvPr>
            <p:ph type="ftr" sz="quarter" idx="16"/>
          </p:nvPr>
        </p:nvSpPr>
        <p:spPr>
          <a:xfrm>
            <a:off x="6184900" y="6476999"/>
            <a:ext cx="4536726" cy="244476"/>
          </a:xfrm>
          <a:prstGeom prst="rect">
            <a:avLst/>
          </a:prstGeom>
        </p:spPr>
        <p:txBody>
          <a:bodyPr/>
          <a:lstStyle>
            <a:lvl1pPr>
              <a:defRPr>
                <a:solidFill>
                  <a:schemeClr val="bg1"/>
                </a:solidFill>
              </a:defRPr>
            </a:lvl1pPr>
          </a:lstStyle>
          <a:p>
            <a:endParaRPr lang="en-AU" dirty="0"/>
          </a:p>
        </p:txBody>
      </p:sp>
    </p:spTree>
    <p:extLst>
      <p:ext uri="{BB962C8B-B14F-4D97-AF65-F5344CB8AC3E}">
        <p14:creationId xmlns:p14="http://schemas.microsoft.com/office/powerpoint/2010/main" val="24309568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 Deloitte green">
    <p:bg bwMode="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0" y="1700213"/>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AU" noProof="0"/>
              <a:t>Click to edit Master title style</a:t>
            </a:r>
            <a:endParaRPr lang="en-AU" noProof="0" dirty="0"/>
          </a:p>
        </p:txBody>
      </p:sp>
      <p:sp>
        <p:nvSpPr>
          <p:cNvPr id="3" name="Text Placeholder 2"/>
          <p:cNvSpPr>
            <a:spLocks noGrp="1"/>
          </p:cNvSpPr>
          <p:nvPr>
            <p:ph type="body" idx="1"/>
          </p:nvPr>
        </p:nvSpPr>
        <p:spPr bwMode="gray">
          <a:xfrm>
            <a:off x="469899" y="3423545"/>
            <a:ext cx="10418235"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AU" noProof="0"/>
              <a:t>Click to edit Master text styles</a:t>
            </a:r>
            <a:endParaRPr lang="en-AU"/>
          </a:p>
        </p:txBody>
      </p:sp>
      <p:sp>
        <p:nvSpPr>
          <p:cNvPr id="12" name="TextBox 11"/>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14" name="TextBox 13"/>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7"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2104574128"/>
      </p:ext>
    </p:extLst>
  </p:cSld>
  <p:clrMapOvr>
    <a:masterClrMapping/>
  </p:clrMapOvr>
  <p:transition>
    <p:fade/>
  </p:transition>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 Deloitte dark green">
    <p:bg bwMode="gray">
      <p:bgPr>
        <a:solidFill>
          <a:schemeClr val="accent2"/>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AU" noProof="0"/>
              <a:t>Click to edit Master title style</a:t>
            </a:r>
            <a:endParaRPr lang="en-AU" noProof="0" dirty="0"/>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AU" noProof="0"/>
              <a:t>Click to edit Master text styles</a:t>
            </a:r>
            <a:endParaRPr lang="en-AU"/>
          </a:p>
        </p:txBody>
      </p:sp>
      <p:sp>
        <p:nvSpPr>
          <p:cNvPr id="20" name="TextBox 19"/>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22" name="TextBox 21"/>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7"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1976482637"/>
      </p:ext>
    </p:extLst>
  </p:cSld>
  <p:clrMapOvr>
    <a:masterClrMapping/>
  </p:clrMapOvr>
  <p:transition>
    <p:fade/>
  </p:transition>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 Deloitte blue">
    <p:bg bwMode="gray">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AU" noProof="0"/>
              <a:t>Click to edit Master title style</a:t>
            </a:r>
            <a:endParaRPr lang="en-AU" noProof="0" dirty="0"/>
          </a:p>
        </p:txBody>
      </p:sp>
      <p:sp>
        <p:nvSpPr>
          <p:cNvPr id="3"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AU" noProof="0"/>
              <a:t>Click to edit Master text styles</a:t>
            </a:r>
            <a:endParaRPr lang="en-AU"/>
          </a:p>
        </p:txBody>
      </p:sp>
      <p:sp>
        <p:nvSpPr>
          <p:cNvPr id="7" name="TextBox 6"/>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9" name="TextBox 8"/>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10"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1654021458"/>
      </p:ext>
    </p:extLst>
  </p:cSld>
  <p:clrMapOvr>
    <a:masterClrMapping/>
  </p:clrMapOvr>
  <p:transition>
    <p:fade/>
  </p:transition>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Divider - Deloitte dark blue">
    <p:bg bwMode="gray">
      <p:bgPr>
        <a:solidFill>
          <a:schemeClr val="accent4"/>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AU" noProof="0"/>
              <a:t>Click to edit Master title style</a:t>
            </a:r>
            <a:endParaRPr lang="en-AU" noProof="0" dirty="0"/>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AU" noProof="0"/>
              <a:t>Click to edit Master text styles</a:t>
            </a:r>
            <a:endParaRPr lang="en-AU"/>
          </a:p>
        </p:txBody>
      </p:sp>
      <p:sp>
        <p:nvSpPr>
          <p:cNvPr id="20" name="TextBox 19"/>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22" name="TextBox 21"/>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7"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1272371442"/>
      </p:ext>
    </p:extLst>
  </p:cSld>
  <p:clrMapOvr>
    <a:masterClrMapping/>
  </p:clrMapOvr>
  <p:transition>
    <p:fade/>
  </p:transition>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Divider - Deloitte black">
    <p:bg bwMode="gray">
      <p:bgPr>
        <a:solidFill>
          <a:schemeClr val="tx1"/>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AU" noProof="0"/>
              <a:t>Click to edit Master title style</a:t>
            </a:r>
            <a:endParaRPr lang="en-AU" noProof="0" dirty="0"/>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AU" noProof="0"/>
              <a:t>Click to edit Master text styles</a:t>
            </a:r>
            <a:endParaRPr lang="en-AU"/>
          </a:p>
        </p:txBody>
      </p:sp>
      <p:sp>
        <p:nvSpPr>
          <p:cNvPr id="20" name="TextBox 19"/>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22" name="TextBox 21"/>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7"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1936978992"/>
      </p:ext>
    </p:extLst>
  </p:cSld>
  <p:clrMapOvr>
    <a:masterClrMapping/>
  </p:clrMapOvr>
  <p:transition>
    <p:fade/>
  </p:transition>
  <p:extLst>
    <p:ext uri="{DCECCB84-F9BA-43D5-87BE-67443E8EF086}">
      <p15:sldGuideLst xmlns:p15="http://schemas.microsoft.com/office/powerpoint/2012/main">
        <p15:guide id="1" orient="horz" pos="216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image" Target="../media/image1.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oleObject" Target="../embeddings/oleObject1.bin"/><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43"/>
            </p:custDataLst>
            <p:extLst>
              <p:ext uri="{D42A27DB-BD31-4B8C-83A1-F6EECF244321}">
                <p14:modId xmlns:p14="http://schemas.microsoft.com/office/powerpoint/2010/main" val="166891810"/>
              </p:ext>
            </p:extLst>
          </p:nvPr>
        </p:nvGraphicFramePr>
        <p:xfrm>
          <a:off x="2119" y="1589"/>
          <a:ext cx="2116" cy="1587"/>
        </p:xfrm>
        <a:graphic>
          <a:graphicData uri="http://schemas.openxmlformats.org/presentationml/2006/ole">
            <mc:AlternateContent xmlns:mc="http://schemas.openxmlformats.org/markup-compatibility/2006">
              <mc:Choice xmlns:v="urn:schemas-microsoft-com:vml" Requires="v">
                <p:oleObj name="think-cell Slide" r:id="rId44" imgW="270" imgH="270" progId="TCLayout.ActiveDocument.1">
                  <p:embed/>
                </p:oleObj>
              </mc:Choice>
              <mc:Fallback>
                <p:oleObj name="think-cell Slide" r:id="rId44" imgW="270" imgH="270" progId="TCLayout.ActiveDocument.1">
                  <p:embed/>
                  <p:pic>
                    <p:nvPicPr>
                      <p:cNvPr id="0" name=""/>
                      <p:cNvPicPr/>
                      <p:nvPr/>
                    </p:nvPicPr>
                    <p:blipFill>
                      <a:blip r:embed="rId45"/>
                      <a:stretch>
                        <a:fillRect/>
                      </a:stretch>
                    </p:blipFill>
                    <p:spPr>
                      <a:xfrm>
                        <a:off x="2119" y="1589"/>
                        <a:ext cx="2116" cy="1587"/>
                      </a:xfrm>
                      <a:prstGeom prst="rect">
                        <a:avLst/>
                      </a:prstGeom>
                    </p:spPr>
                  </p:pic>
                </p:oleObj>
              </mc:Fallback>
            </mc:AlternateContent>
          </a:graphicData>
        </a:graphic>
      </p:graphicFrame>
      <p:sp>
        <p:nvSpPr>
          <p:cNvPr id="2" name="Title Placeholder 1"/>
          <p:cNvSpPr>
            <a:spLocks noGrp="1"/>
          </p:cNvSpPr>
          <p:nvPr>
            <p:ph type="title"/>
          </p:nvPr>
        </p:nvSpPr>
        <p:spPr bwMode="gray">
          <a:xfrm>
            <a:off x="469900" y="402586"/>
            <a:ext cx="11252200" cy="692151"/>
          </a:xfrm>
          <a:prstGeom prst="rect">
            <a:avLst/>
          </a:prstGeom>
        </p:spPr>
        <p:txBody>
          <a:bodyPr vert="horz" lIns="0" tIns="0" rIns="0" bIns="0" rtlCol="0" anchor="t" anchorCtr="0">
            <a:noAutofit/>
          </a:bodyPr>
          <a:lstStyle/>
          <a:p>
            <a:r>
              <a:rPr lang="en-AU" noProof="0"/>
              <a:t>Click to edit Master title style</a:t>
            </a:r>
            <a:endParaRPr lang="en-AU" noProof="0" dirty="0"/>
          </a:p>
        </p:txBody>
      </p:sp>
      <p:sp>
        <p:nvSpPr>
          <p:cNvPr id="19" name="Text Placeholder 18"/>
          <p:cNvSpPr>
            <a:spLocks noGrp="1"/>
          </p:cNvSpPr>
          <p:nvPr>
            <p:ph type="body" idx="1"/>
          </p:nvPr>
        </p:nvSpPr>
        <p:spPr>
          <a:xfrm>
            <a:off x="469900" y="1665290"/>
            <a:ext cx="11252200" cy="4633911"/>
          </a:xfrm>
          <a:prstGeom prst="rect">
            <a:avLst/>
          </a:prstGeom>
        </p:spPr>
        <p:txBody>
          <a:bodyPr vert="horz" lIns="0" tIns="0" rIns="0" bIns="0" rtlCol="0">
            <a:noAutofit/>
          </a:body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0" name="TextBox 9"/>
          <p:cNvSpPr txBox="1"/>
          <p:nvPr userDrawn="1"/>
        </p:nvSpPr>
        <p:spPr>
          <a:xfrm>
            <a:off x="6336000" y="6476999"/>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tx1"/>
                </a:solidFill>
              </a:rPr>
              <a:t>Presentation title</a:t>
            </a:r>
            <a:br>
              <a:rPr lang="en-US" sz="650" noProof="0" dirty="0">
                <a:solidFill>
                  <a:schemeClr val="tx1"/>
                </a:solidFill>
              </a:rPr>
            </a:br>
            <a:r>
              <a:rPr lang="en-AU" sz="650" noProof="0" dirty="0">
                <a:solidFill>
                  <a:schemeClr val="tx1"/>
                </a:solidFill>
              </a:rPr>
              <a:t>[To edit, click View &gt; Slide Master &gt; Slide Master]</a:t>
            </a:r>
            <a:endParaRPr lang="en-AU"/>
          </a:p>
        </p:txBody>
      </p:sp>
      <p:sp>
        <p:nvSpPr>
          <p:cNvPr id="12" name="TextBox 11"/>
          <p:cNvSpPr txBox="1"/>
          <p:nvPr userDrawn="1"/>
        </p:nvSpPr>
        <p:spPr>
          <a:xfrm>
            <a:off x="11410953"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tx1"/>
                </a:solidFill>
              </a:rPr>
              <a:pPr marL="0" indent="0" algn="r">
                <a:spcBef>
                  <a:spcPts val="800"/>
                </a:spcBef>
                <a:buSzPct val="100000"/>
                <a:buFont typeface="Arial"/>
                <a:buNone/>
              </a:pPr>
              <a:t>‹#›</a:t>
            </a:fld>
            <a:endParaRPr lang="en-AU" sz="650" noProof="0" dirty="0">
              <a:solidFill>
                <a:schemeClr val="tx1"/>
              </a:solidFill>
            </a:endParaRPr>
          </a:p>
        </p:txBody>
      </p:sp>
      <p:sp>
        <p:nvSpPr>
          <p:cNvPr id="8"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tx1"/>
                </a:solidFill>
              </a:rPr>
              <a:t>© 2019 Deloitte Consulting Pty Ltd. All rights reserved.</a:t>
            </a:r>
          </a:p>
        </p:txBody>
      </p:sp>
      <p:sp>
        <p:nvSpPr>
          <p:cNvPr id="3" name="Date Placeholder 2"/>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C224F3-9A26-4C1E-848D-981E0363CCC6}" type="datetimeFigureOut">
              <a:rPr lang="en-AU" smtClean="0"/>
              <a:t>22/03/2021</a:t>
            </a:fld>
            <a:r>
              <a:rPr lang="en-AU"/>
              <a:t>19/02/2019</a:t>
            </a:r>
          </a:p>
        </p:txBody>
      </p:sp>
    </p:spTree>
  </p:cSld>
  <p:clrMap bg1="lt1" tx1="dk1" bg2="lt2" tx2="dk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03" r:id="rId5"/>
    <p:sldLayoutId id="2147483704" r:id="rId6"/>
    <p:sldLayoutId id="2147483705" r:id="rId7"/>
    <p:sldLayoutId id="2147483706" r:id="rId8"/>
    <p:sldLayoutId id="2147483707" r:id="rId9"/>
    <p:sldLayoutId id="2147483713" r:id="rId10"/>
    <p:sldLayoutId id="2147483708" r:id="rId11"/>
    <p:sldLayoutId id="2147483710" r:id="rId12"/>
    <p:sldLayoutId id="2147483754" r:id="rId13"/>
    <p:sldLayoutId id="2147483711" r:id="rId14"/>
    <p:sldLayoutId id="2147483753" r:id="rId15"/>
    <p:sldLayoutId id="2147483679" r:id="rId16"/>
    <p:sldLayoutId id="2147483712" r:id="rId17"/>
    <p:sldLayoutId id="2147483678" r:id="rId18"/>
    <p:sldLayoutId id="2147483681" r:id="rId19"/>
    <p:sldLayoutId id="2147483735" r:id="rId20"/>
    <p:sldLayoutId id="2147483699" r:id="rId21"/>
    <p:sldLayoutId id="2147483714" r:id="rId22"/>
    <p:sldLayoutId id="2147483697" r:id="rId23"/>
    <p:sldLayoutId id="2147483715" r:id="rId24"/>
    <p:sldLayoutId id="2147483716" r:id="rId25"/>
    <p:sldLayoutId id="2147483717" r:id="rId26"/>
    <p:sldLayoutId id="2147483718" r:id="rId27"/>
    <p:sldLayoutId id="2147483728" r:id="rId28"/>
    <p:sldLayoutId id="2147483720" r:id="rId29"/>
    <p:sldLayoutId id="2147483721" r:id="rId30"/>
    <p:sldLayoutId id="2147483722" r:id="rId31"/>
    <p:sldLayoutId id="2147483695" r:id="rId32"/>
    <p:sldLayoutId id="2147483751" r:id="rId33"/>
    <p:sldLayoutId id="2147483724" r:id="rId34"/>
    <p:sldLayoutId id="2147483725" r:id="rId35"/>
    <p:sldLayoutId id="2147483726" r:id="rId36"/>
    <p:sldLayoutId id="2147483727" r:id="rId37"/>
    <p:sldLayoutId id="2147483698" r:id="rId38"/>
    <p:sldLayoutId id="2147483752" r:id="rId39"/>
    <p:sldLayoutId id="2147483696" r:id="rId40"/>
    <p:sldLayoutId id="2147483757" r:id="rId41"/>
  </p:sldLayoutIdLst>
  <p:transition>
    <p:fade/>
  </p:transition>
  <p:hf hdr="0" dt="0"/>
  <p:txStyles>
    <p:titleStyle>
      <a:lvl1pPr algn="l" defTabSz="1219170" rtl="0" eaLnBrk="1" latinLnBrk="0" hangingPunct="1">
        <a:spcBef>
          <a:spcPct val="0"/>
        </a:spcBef>
        <a:buNone/>
        <a:defRPr sz="2000" kern="1200">
          <a:solidFill>
            <a:schemeClr val="tx1"/>
          </a:solidFill>
          <a:latin typeface="+mj-lt"/>
          <a:ea typeface="+mj-ea"/>
          <a:cs typeface="+mj-cs"/>
        </a:defRPr>
      </a:lvl1pPr>
    </p:titleStyle>
    <p:bodyStyle>
      <a:lvl1pPr marL="0" indent="0" algn="l" defTabSz="1219170" rtl="0" eaLnBrk="1" latinLnBrk="0" hangingPunct="1">
        <a:spcBef>
          <a:spcPts val="0"/>
        </a:spcBef>
        <a:spcAft>
          <a:spcPts val="1333"/>
        </a:spcAft>
        <a:buSzPct val="100000"/>
        <a:buFont typeface="Arial" panose="020B0604020202020204" pitchFamily="34" charset="0"/>
        <a:buNone/>
        <a:defRPr sz="1200" b="0" kern="1200">
          <a:solidFill>
            <a:schemeClr val="tx1"/>
          </a:solidFill>
          <a:latin typeface="+mn-lt"/>
          <a:ea typeface="+mn-ea"/>
          <a:cs typeface="+mn-cs"/>
        </a:defRPr>
      </a:lvl1pPr>
      <a:lvl2pPr marL="0" indent="0" algn="l" defTabSz="1219170" rtl="0" eaLnBrk="1" latinLnBrk="0" hangingPunct="1">
        <a:spcBef>
          <a:spcPts val="0"/>
        </a:spcBef>
        <a:spcAft>
          <a:spcPts val="1333"/>
        </a:spcAft>
        <a:buClrTx/>
        <a:buSzPct val="100000"/>
        <a:buFont typeface="Arial"/>
        <a:buNone/>
        <a:defRPr lang="en-US" sz="1200" b="1" kern="1200" dirty="0" smtClean="0">
          <a:solidFill>
            <a:schemeClr val="tx1"/>
          </a:solidFill>
          <a:latin typeface="+mn-lt"/>
          <a:ea typeface="+mn-ea"/>
          <a:cs typeface="+mn-cs"/>
        </a:defRPr>
      </a:lvl2pPr>
      <a:lvl3pPr marL="235194" indent="-235194" algn="l" defTabSz="1219170" rtl="0" eaLnBrk="1" latinLnBrk="0" hangingPunct="1">
        <a:spcBef>
          <a:spcPts val="0"/>
        </a:spcBef>
        <a:spcAft>
          <a:spcPts val="1333"/>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475188" indent="-235194" algn="l" defTabSz="1219170" rtl="0" eaLnBrk="1" latinLnBrk="0" hangingPunct="1">
        <a:spcBef>
          <a:spcPts val="0"/>
        </a:spcBef>
        <a:spcAft>
          <a:spcPts val="1333"/>
        </a:spcAft>
        <a:buClrTx/>
        <a:buSzPct val="100000"/>
        <a:buFont typeface="Verdana" panose="020B0604030504040204" pitchFamily="34" charset="0"/>
        <a:buChar char="−"/>
        <a:defRPr lang="en-US" sz="1200" kern="1200" baseline="0" dirty="0" smtClean="0">
          <a:solidFill>
            <a:schemeClr val="tx1"/>
          </a:solidFill>
          <a:latin typeface="+mn-lt"/>
          <a:ea typeface="+mn-ea"/>
          <a:cs typeface="+mn-cs"/>
        </a:defRPr>
      </a:lvl4pPr>
      <a:lvl5pPr marL="710382" indent="-235194" algn="l" defTabSz="1064657" rtl="0" eaLnBrk="1" latinLnBrk="0" hangingPunct="1">
        <a:spcBef>
          <a:spcPts val="0"/>
        </a:spcBef>
        <a:spcAft>
          <a:spcPts val="1333"/>
        </a:spcAft>
        <a:buClrTx/>
        <a:buSzPct val="100000"/>
        <a:buFont typeface="Verdana" panose="020B0604030504040204" pitchFamily="34" charset="0"/>
        <a:buChar char="−"/>
        <a:tabLst/>
        <a:defRPr lang="en-US" sz="1200" kern="1200" baseline="0" dirty="0" smtClean="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098" userDrawn="1">
          <p15:clr>
            <a:srgbClr val="F26B43"/>
          </p15:clr>
        </p15:guide>
        <p15:guide id="2" orient="horz" pos="2160" userDrawn="1">
          <p15:clr>
            <a:srgbClr val="F26B43"/>
          </p15:clr>
        </p15:guide>
        <p15:guide id="3" orient="horz" pos="3968" userDrawn="1">
          <p15:clr>
            <a:srgbClr val="F26B43"/>
          </p15:clr>
        </p15:guide>
        <p15:guide id="4" pos="296" userDrawn="1">
          <p15:clr>
            <a:srgbClr val="F26B43"/>
          </p15:clr>
        </p15:guide>
        <p15:guide id="5" pos="7384" userDrawn="1">
          <p15:clr>
            <a:srgbClr val="F26B43"/>
          </p15:clr>
        </p15:guide>
        <p15:guide id="6" orient="horz" pos="1071" userDrawn="1">
          <p15:clr>
            <a:srgbClr val="F26B43"/>
          </p15:clr>
        </p15:guide>
        <p15:guide id="7" orient="horz" pos="245" userDrawn="1">
          <p15:clr>
            <a:srgbClr val="F26B43"/>
          </p15:clr>
        </p15:guide>
        <p15:guide id="8" orient="horz" pos="4081" userDrawn="1">
          <p15:clr>
            <a:srgbClr val="F26B43"/>
          </p15:clr>
        </p15:guide>
        <p15:guide id="10" pos="4986" userDrawn="1">
          <p15:clr>
            <a:srgbClr val="F26B43"/>
          </p15:clr>
        </p15:guide>
        <p15:guide id="12" pos="1382" userDrawn="1">
          <p15:clr>
            <a:srgbClr val="F26B43"/>
          </p15:clr>
        </p15:guide>
        <p15:guide id="13" pos="1496" userDrawn="1">
          <p15:clr>
            <a:srgbClr val="F26B43"/>
          </p15:clr>
        </p15:guide>
        <p15:guide id="14" pos="2581" userDrawn="1">
          <p15:clr>
            <a:srgbClr val="F26B43"/>
          </p15:clr>
        </p15:guide>
        <p15:guide id="15" pos="2695" userDrawn="1">
          <p15:clr>
            <a:srgbClr val="F26B43"/>
          </p15:clr>
        </p15:guide>
        <p15:guide id="16" pos="6185" userDrawn="1">
          <p15:clr>
            <a:srgbClr val="F26B43"/>
          </p15:clr>
        </p15:guide>
        <p15:guide id="17" pos="3783" userDrawn="1">
          <p15:clr>
            <a:srgbClr val="F26B43"/>
          </p15:clr>
        </p15:guide>
        <p15:guide id="18" pos="3896" userDrawn="1">
          <p15:clr>
            <a:srgbClr val="F26B43"/>
          </p15:clr>
        </p15:guide>
        <p15:guide id="19" pos="3840" userDrawn="1">
          <p15:clr>
            <a:srgbClr val="F26B43"/>
          </p15:clr>
        </p15:guide>
        <p15:guide id="20" pos="6299" userDrawn="1">
          <p15:clr>
            <a:srgbClr val="F26B43"/>
          </p15:clr>
        </p15:guide>
        <p15:guide id="21" orient="horz" pos="1049" userDrawn="1">
          <p15:clr>
            <a:srgbClr val="F26B43"/>
          </p15:clr>
        </p15:guide>
        <p15:guide id="22" orient="horz" pos="641" userDrawn="1">
          <p15:clr>
            <a:srgbClr val="F26B43"/>
          </p15:clr>
        </p15:guide>
        <p15:guide id="23" orient="horz" pos="28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3.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3.xml.rels><?xml version="1.0" encoding="UTF-8" standalone="yes"?>
<Relationships xmlns="http://schemas.openxmlformats.org/package/2006/relationships"><Relationship Id="rId8" Type="http://schemas.openxmlformats.org/officeDocument/2006/relationships/tags" Target="../tags/tag11.xml"/><Relationship Id="rId13" Type="http://schemas.openxmlformats.org/officeDocument/2006/relationships/tags" Target="../tags/tag16.xml"/><Relationship Id="rId18" Type="http://schemas.openxmlformats.org/officeDocument/2006/relationships/tags" Target="../tags/tag21.xml"/><Relationship Id="rId3" Type="http://schemas.openxmlformats.org/officeDocument/2006/relationships/tags" Target="../tags/tag6.xml"/><Relationship Id="rId7" Type="http://schemas.openxmlformats.org/officeDocument/2006/relationships/tags" Target="../tags/tag10.xml"/><Relationship Id="rId12" Type="http://schemas.openxmlformats.org/officeDocument/2006/relationships/tags" Target="../tags/tag15.xml"/><Relationship Id="rId17" Type="http://schemas.openxmlformats.org/officeDocument/2006/relationships/tags" Target="../tags/tag20.xml"/><Relationship Id="rId2" Type="http://schemas.openxmlformats.org/officeDocument/2006/relationships/tags" Target="../tags/tag5.xml"/><Relationship Id="rId16" Type="http://schemas.openxmlformats.org/officeDocument/2006/relationships/tags" Target="../tags/tag19.xml"/><Relationship Id="rId1" Type="http://schemas.openxmlformats.org/officeDocument/2006/relationships/tags" Target="../tags/tag4.xml"/><Relationship Id="rId6" Type="http://schemas.openxmlformats.org/officeDocument/2006/relationships/tags" Target="../tags/tag9.xml"/><Relationship Id="rId11" Type="http://schemas.openxmlformats.org/officeDocument/2006/relationships/tags" Target="../tags/tag14.xml"/><Relationship Id="rId5" Type="http://schemas.openxmlformats.org/officeDocument/2006/relationships/tags" Target="../tags/tag8.xml"/><Relationship Id="rId15" Type="http://schemas.openxmlformats.org/officeDocument/2006/relationships/tags" Target="../tags/tag18.xml"/><Relationship Id="rId10" Type="http://schemas.openxmlformats.org/officeDocument/2006/relationships/tags" Target="../tags/tag13.xml"/><Relationship Id="rId19" Type="http://schemas.openxmlformats.org/officeDocument/2006/relationships/slideLayout" Target="../slideLayouts/slideLayout33.xml"/><Relationship Id="rId4" Type="http://schemas.openxmlformats.org/officeDocument/2006/relationships/tags" Target="../tags/tag7.xml"/><Relationship Id="rId9" Type="http://schemas.openxmlformats.org/officeDocument/2006/relationships/tags" Target="../tags/tag12.xml"/><Relationship Id="rId14" Type="http://schemas.openxmlformats.org/officeDocument/2006/relationships/tags" Target="../tags/tag17.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41.xml"/><Relationship Id="rId1" Type="http://schemas.openxmlformats.org/officeDocument/2006/relationships/tags" Target="../tags/tag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p:cNvPicPr>
            <a:picLocks noGrp="1" noChangeAspect="1"/>
          </p:cNvPicPr>
          <p:nvPr>
            <p:ph type="pic" sz="quarter" idx="11"/>
          </p:nvPr>
        </p:nvPicPr>
        <p:blipFill>
          <a:blip r:embed="rId4">
            <a:extLst>
              <a:ext uri="{28A0092B-C50C-407E-A947-70E740481C1C}">
                <a14:useLocalDpi xmlns:a14="http://schemas.microsoft.com/office/drawing/2010/main" val="0"/>
              </a:ext>
            </a:extLst>
          </a:blip>
          <a:srcRect l="15" r="15"/>
          <a:stretch>
            <a:fillRect/>
          </a:stretch>
        </p:blipFill>
        <p:spPr>
          <a:xfrm>
            <a:off x="6007707" y="698002"/>
            <a:ext cx="5400000" cy="5400000"/>
          </a:xfrm>
        </p:spPr>
      </p:pic>
      <p:sp>
        <p:nvSpPr>
          <p:cNvPr id="3" name="FLD_PresentationTitle"/>
          <p:cNvSpPr>
            <a:spLocks noGrp="1"/>
          </p:cNvSpPr>
          <p:nvPr>
            <p:ph type="title"/>
          </p:nvPr>
        </p:nvSpPr>
        <p:spPr>
          <a:xfrm>
            <a:off x="381606" y="5409562"/>
            <a:ext cx="8393847" cy="414893"/>
          </a:xfrm>
        </p:spPr>
        <p:txBody>
          <a:bodyPr/>
          <a:lstStyle/>
          <a:p>
            <a:r>
              <a:rPr lang="en-AU" dirty="0">
                <a:cs typeface="Segoe UI Light" panose="020B0502040204020203" pitchFamily="34" charset="0"/>
              </a:rPr>
              <a:t>Inside Sherpa – Digital Internship</a:t>
            </a:r>
          </a:p>
        </p:txBody>
      </p:sp>
      <p:sp>
        <p:nvSpPr>
          <p:cNvPr id="4" name="FLD_PresentationSubtitle"/>
          <p:cNvSpPr>
            <a:spLocks noGrp="1"/>
          </p:cNvSpPr>
          <p:nvPr>
            <p:ph type="subTitle" idx="1"/>
          </p:nvPr>
        </p:nvSpPr>
        <p:spPr>
          <a:xfrm>
            <a:off x="386906" y="5865058"/>
            <a:ext cx="8780243" cy="505645"/>
          </a:xfrm>
        </p:spPr>
        <p:txBody>
          <a:bodyPr/>
          <a:lstStyle/>
          <a:p>
            <a:r>
              <a:rPr lang="en-AU" dirty="0">
                <a:latin typeface="+mj-lt"/>
                <a:cs typeface="Segoe UI Light" panose="020B0502040204020203" pitchFamily="34" charset="0"/>
              </a:rPr>
              <a:t>Technology, Strategy &amp; Transformation – Technology Optimisation &amp; Delivery Module</a:t>
            </a:r>
          </a:p>
        </p:txBody>
      </p:sp>
      <p:sp>
        <p:nvSpPr>
          <p:cNvPr id="8" name="Date_DateCustomA"/>
          <p:cNvSpPr>
            <a:spLocks noGrp="1"/>
          </p:cNvSpPr>
          <p:nvPr>
            <p:ph type="dt" sz="half" idx="13"/>
          </p:nvPr>
        </p:nvSpPr>
        <p:spPr>
          <a:xfrm>
            <a:off x="381607" y="5266085"/>
            <a:ext cx="8397256" cy="143477"/>
          </a:xfrm>
        </p:spPr>
        <p:txBody>
          <a:bodyPr/>
          <a:lstStyle/>
          <a:p>
            <a:r>
              <a:rPr lang="en-AU" dirty="0">
                <a:latin typeface="+mj-lt"/>
                <a:cs typeface="Segoe UI Light" panose="020B0502040204020203" pitchFamily="34" charset="0"/>
              </a:rPr>
              <a:t>19 February 2019</a:t>
            </a:r>
          </a:p>
        </p:txBody>
      </p:sp>
    </p:spTree>
    <p:custDataLst>
      <p:tags r:id="rId1"/>
    </p:custDataLst>
    <p:extLst>
      <p:ext uri="{BB962C8B-B14F-4D97-AF65-F5344CB8AC3E}">
        <p14:creationId xmlns:p14="http://schemas.microsoft.com/office/powerpoint/2010/main" val="1224926455"/>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7"/>
          </p:nvPr>
        </p:nvSpPr>
        <p:spPr/>
        <p:txBody>
          <a:bodyPr/>
          <a:lstStyle/>
          <a:p>
            <a:r>
              <a:rPr lang="en-AU" dirty="0"/>
              <a:t>Guidance: </a:t>
            </a:r>
            <a:r>
              <a:rPr lang="en-AU" b="0" dirty="0"/>
              <a:t>This is to provide comfort to the client that you understand what your team is responsible for delivering.</a:t>
            </a:r>
          </a:p>
          <a:p>
            <a:pPr marL="171450" indent="-171450">
              <a:buFont typeface="Arial" panose="020B0604020202020204" pitchFamily="34" charset="0"/>
              <a:buChar char="•"/>
            </a:pPr>
            <a:r>
              <a:rPr lang="en-AU" b="0" dirty="0">
                <a:solidFill>
                  <a:schemeClr val="tx1"/>
                </a:solidFill>
              </a:rPr>
              <a:t>Drafting a framework for gathering all requirements</a:t>
            </a:r>
          </a:p>
          <a:p>
            <a:pPr marL="171450" indent="-171450">
              <a:buFont typeface="Arial" panose="020B0604020202020204" pitchFamily="34" charset="0"/>
              <a:buChar char="•"/>
            </a:pPr>
            <a:r>
              <a:rPr lang="en-AU" b="0" dirty="0">
                <a:solidFill>
                  <a:schemeClr val="tx1"/>
                </a:solidFill>
              </a:rPr>
              <a:t>Market approach and methodology.</a:t>
            </a:r>
          </a:p>
          <a:p>
            <a:pPr marL="171450" indent="-171450">
              <a:buFont typeface="Arial" panose="020B0604020202020204" pitchFamily="34" charset="0"/>
              <a:buChar char="•"/>
            </a:pPr>
            <a:r>
              <a:rPr lang="en-AU" b="0" dirty="0">
                <a:solidFill>
                  <a:schemeClr val="tx1"/>
                </a:solidFill>
              </a:rPr>
              <a:t>An assessment for technology evaluation and guidance.</a:t>
            </a:r>
          </a:p>
        </p:txBody>
      </p:sp>
      <p:sp>
        <p:nvSpPr>
          <p:cNvPr id="6" name="Text Placeholder 5"/>
          <p:cNvSpPr>
            <a:spLocks noGrp="1"/>
          </p:cNvSpPr>
          <p:nvPr>
            <p:ph type="body" sz="quarter" idx="23"/>
          </p:nvPr>
        </p:nvSpPr>
        <p:spPr>
          <a:xfrm>
            <a:off x="6178100" y="1857891"/>
            <a:ext cx="5544000" cy="1695451"/>
          </a:xfrm>
        </p:spPr>
        <p:txBody>
          <a:bodyPr/>
          <a:lstStyle/>
          <a:p>
            <a:r>
              <a:rPr lang="en-AU" dirty="0"/>
              <a:t>Guidance: </a:t>
            </a:r>
            <a:r>
              <a:rPr lang="en-AU" b="0" dirty="0"/>
              <a:t>This is to provide possible risks, issues and dependencies that may arise during the engagement so that efficient mitigation is possible. This can be researched online.</a:t>
            </a:r>
          </a:p>
          <a:p>
            <a:pPr marL="171450" indent="-171450">
              <a:buFont typeface="Arial" panose="020B0604020202020204" pitchFamily="34" charset="0"/>
              <a:buChar char="•"/>
            </a:pPr>
            <a:r>
              <a:rPr lang="en-AU" b="0" dirty="0">
                <a:solidFill>
                  <a:schemeClr val="tx1"/>
                </a:solidFill>
              </a:rPr>
              <a:t>Resource problems between client and company is a risk might appear as  a potential risk.</a:t>
            </a:r>
          </a:p>
          <a:p>
            <a:pPr marL="171450" indent="-171450">
              <a:buFont typeface="Arial" panose="020B0604020202020204" pitchFamily="34" charset="0"/>
              <a:buChar char="•"/>
            </a:pPr>
            <a:r>
              <a:rPr lang="en-AU" b="0" dirty="0">
                <a:solidFill>
                  <a:schemeClr val="tx1"/>
                </a:solidFill>
              </a:rPr>
              <a:t>Lack of experts and relevant stakeholders will be a risk during delivery.</a:t>
            </a:r>
          </a:p>
          <a:p>
            <a:pPr marL="171450" indent="-171450">
              <a:buFont typeface="Arial" panose="020B0604020202020204" pitchFamily="34" charset="0"/>
              <a:buChar char="•"/>
            </a:pPr>
            <a:r>
              <a:rPr lang="en-AU" b="0" dirty="0">
                <a:solidFill>
                  <a:schemeClr val="tx1"/>
                </a:solidFill>
              </a:rPr>
              <a:t>Agreement with vendors to respond within the fixed timelines(A reasonable notice period)</a:t>
            </a:r>
          </a:p>
          <a:p>
            <a:endParaRPr lang="en-AU" dirty="0"/>
          </a:p>
        </p:txBody>
      </p:sp>
      <p:sp>
        <p:nvSpPr>
          <p:cNvPr id="10" name="Text Placeholder 9"/>
          <p:cNvSpPr>
            <a:spLocks noGrp="1"/>
          </p:cNvSpPr>
          <p:nvPr>
            <p:ph type="body" sz="quarter" idx="13"/>
          </p:nvPr>
        </p:nvSpPr>
        <p:spPr/>
        <p:txBody>
          <a:bodyPr/>
          <a:lstStyle/>
          <a:p>
            <a:r>
              <a:rPr lang="en-AU" sz="1600" dirty="0"/>
              <a:t>This project plan will outline how Deloitte will deliver this technology evaluation and selection engagement.</a:t>
            </a:r>
          </a:p>
        </p:txBody>
      </p:sp>
      <p:sp>
        <p:nvSpPr>
          <p:cNvPr id="11" name="Title 10"/>
          <p:cNvSpPr>
            <a:spLocks noGrp="1"/>
          </p:cNvSpPr>
          <p:nvPr>
            <p:ph type="title"/>
          </p:nvPr>
        </p:nvSpPr>
        <p:spPr/>
        <p:txBody>
          <a:bodyPr/>
          <a:lstStyle/>
          <a:p>
            <a:r>
              <a:rPr lang="en-AU" dirty="0"/>
              <a:t>Project Plan for SectorMetric</a:t>
            </a:r>
          </a:p>
        </p:txBody>
      </p:sp>
      <p:sp>
        <p:nvSpPr>
          <p:cNvPr id="13" name="TextBox 12"/>
          <p:cNvSpPr txBox="1"/>
          <p:nvPr/>
        </p:nvSpPr>
        <p:spPr>
          <a:xfrm>
            <a:off x="469899" y="1398918"/>
            <a:ext cx="4045226" cy="276999"/>
          </a:xfrm>
          <a:prstGeom prst="rect">
            <a:avLst/>
          </a:prstGeom>
          <a:noFill/>
        </p:spPr>
        <p:txBody>
          <a:bodyPr wrap="square" lIns="0" tIns="0" rIns="0" bIns="0" rtlCol="0">
            <a:spAutoFit/>
          </a:bodyPr>
          <a:lstStyle/>
          <a:p>
            <a:pPr>
              <a:spcBef>
                <a:spcPts val="600"/>
              </a:spcBef>
              <a:buSzPct val="100000"/>
            </a:pPr>
            <a:r>
              <a:rPr lang="en-AU" sz="1800" dirty="0">
                <a:solidFill>
                  <a:srgbClr val="313131"/>
                </a:solidFill>
              </a:rPr>
              <a:t>Our understanding</a:t>
            </a:r>
          </a:p>
        </p:txBody>
      </p:sp>
      <p:sp>
        <p:nvSpPr>
          <p:cNvPr id="16" name="TextBox 15"/>
          <p:cNvSpPr txBox="1"/>
          <p:nvPr/>
        </p:nvSpPr>
        <p:spPr>
          <a:xfrm>
            <a:off x="6177460" y="1398918"/>
            <a:ext cx="4045226" cy="276999"/>
          </a:xfrm>
          <a:prstGeom prst="rect">
            <a:avLst/>
          </a:prstGeom>
          <a:noFill/>
        </p:spPr>
        <p:txBody>
          <a:bodyPr wrap="square" lIns="0" tIns="0" rIns="0" bIns="0" rtlCol="0">
            <a:spAutoFit/>
          </a:bodyPr>
          <a:lstStyle/>
          <a:p>
            <a:pPr>
              <a:spcBef>
                <a:spcPts val="600"/>
              </a:spcBef>
              <a:buSzPct val="100000"/>
            </a:pPr>
            <a:r>
              <a:rPr lang="en-AU" sz="1800" dirty="0">
                <a:solidFill>
                  <a:srgbClr val="313131"/>
                </a:solidFill>
              </a:rPr>
              <a:t>Risks, issues and dependencies</a:t>
            </a:r>
          </a:p>
        </p:txBody>
      </p:sp>
    </p:spTree>
    <p:extLst>
      <p:ext uri="{BB962C8B-B14F-4D97-AF65-F5344CB8AC3E}">
        <p14:creationId xmlns:p14="http://schemas.microsoft.com/office/powerpoint/2010/main" val="801403929"/>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AU" sz="1600" dirty="0"/>
              <a:t>This project plan will outline how Deloitte will deliver this technology evaluation and selection engagement.</a:t>
            </a:r>
          </a:p>
          <a:p>
            <a:endParaRPr lang="en-AU" sz="1600" dirty="0"/>
          </a:p>
        </p:txBody>
      </p:sp>
      <p:sp>
        <p:nvSpPr>
          <p:cNvPr id="3" name="Title 2"/>
          <p:cNvSpPr>
            <a:spLocks noGrp="1"/>
          </p:cNvSpPr>
          <p:nvPr>
            <p:ph type="title"/>
          </p:nvPr>
        </p:nvSpPr>
        <p:spPr/>
        <p:txBody>
          <a:bodyPr/>
          <a:lstStyle/>
          <a:p>
            <a:r>
              <a:rPr lang="en-AU" dirty="0"/>
              <a:t>Project Plan for SectorMetric</a:t>
            </a:r>
          </a:p>
        </p:txBody>
      </p:sp>
      <p:sp>
        <p:nvSpPr>
          <p:cNvPr id="5" name="Text Placeholder 4"/>
          <p:cNvSpPr>
            <a:spLocks noGrp="1"/>
          </p:cNvSpPr>
          <p:nvPr>
            <p:ph type="body" sz="quarter" idx="21"/>
          </p:nvPr>
        </p:nvSpPr>
        <p:spPr/>
        <p:txBody>
          <a:bodyPr/>
          <a:lstStyle/>
          <a:p>
            <a:r>
              <a:rPr lang="en-AU" dirty="0"/>
              <a:t>Guidance: </a:t>
            </a:r>
            <a:r>
              <a:rPr lang="en-AU" b="0" dirty="0"/>
              <a:t>Resource plan and estimation fees are usually broken down into components. This outlines a price tag to the client.</a:t>
            </a:r>
            <a:endParaRPr lang="en-AU" dirty="0"/>
          </a:p>
        </p:txBody>
      </p:sp>
      <p:sp>
        <p:nvSpPr>
          <p:cNvPr id="8" name="TextBox 7"/>
          <p:cNvSpPr txBox="1"/>
          <p:nvPr/>
        </p:nvSpPr>
        <p:spPr>
          <a:xfrm>
            <a:off x="469899" y="1398918"/>
            <a:ext cx="4045226" cy="276999"/>
          </a:xfrm>
          <a:prstGeom prst="rect">
            <a:avLst/>
          </a:prstGeom>
          <a:noFill/>
        </p:spPr>
        <p:txBody>
          <a:bodyPr wrap="square" lIns="0" tIns="0" rIns="0" bIns="0" rtlCol="0">
            <a:spAutoFit/>
          </a:bodyPr>
          <a:lstStyle/>
          <a:p>
            <a:pPr>
              <a:spcBef>
                <a:spcPts val="600"/>
              </a:spcBef>
              <a:buSzPct val="100000"/>
            </a:pPr>
            <a:r>
              <a:rPr lang="en-AU" sz="1800" dirty="0">
                <a:solidFill>
                  <a:srgbClr val="313131"/>
                </a:solidFill>
              </a:rPr>
              <a:t>Initial project timeline</a:t>
            </a:r>
          </a:p>
        </p:txBody>
      </p:sp>
      <p:sp>
        <p:nvSpPr>
          <p:cNvPr id="9" name="TextBox 8"/>
          <p:cNvSpPr txBox="1"/>
          <p:nvPr/>
        </p:nvSpPr>
        <p:spPr>
          <a:xfrm>
            <a:off x="6177462" y="1398917"/>
            <a:ext cx="4637396" cy="276999"/>
          </a:xfrm>
          <a:prstGeom prst="rect">
            <a:avLst/>
          </a:prstGeom>
          <a:noFill/>
        </p:spPr>
        <p:txBody>
          <a:bodyPr wrap="square" lIns="0" tIns="0" rIns="0" bIns="0" rtlCol="0">
            <a:spAutoFit/>
          </a:bodyPr>
          <a:lstStyle/>
          <a:p>
            <a:pPr>
              <a:spcBef>
                <a:spcPts val="600"/>
              </a:spcBef>
              <a:buSzPct val="100000"/>
            </a:pPr>
            <a:r>
              <a:rPr lang="en-AU" sz="1800" dirty="0">
                <a:solidFill>
                  <a:srgbClr val="313131"/>
                </a:solidFill>
              </a:rPr>
              <a:t>Resource plan and estimation of fees</a:t>
            </a:r>
          </a:p>
        </p:txBody>
      </p:sp>
      <p:sp>
        <p:nvSpPr>
          <p:cNvPr id="10" name="Rectangle 9"/>
          <p:cNvSpPr/>
          <p:nvPr>
            <p:custDataLst>
              <p:tags r:id="rId1"/>
            </p:custDataLst>
          </p:nvPr>
        </p:nvSpPr>
        <p:spPr>
          <a:xfrm>
            <a:off x="466721" y="2633344"/>
            <a:ext cx="5298882" cy="839760"/>
          </a:xfrm>
          <a:prstGeom prst="rect">
            <a:avLst/>
          </a:prstGeom>
          <a:solidFill>
            <a:schemeClr val="bg1">
              <a:lumMod val="95000"/>
            </a:schemeClr>
          </a:solidFill>
          <a:ln w="9525">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AU" sz="1500" dirty="0"/>
          </a:p>
        </p:txBody>
      </p:sp>
      <p:sp>
        <p:nvSpPr>
          <p:cNvPr id="11" name="Rectangle 10"/>
          <p:cNvSpPr/>
          <p:nvPr>
            <p:custDataLst>
              <p:tags r:id="rId2"/>
            </p:custDataLst>
          </p:nvPr>
        </p:nvSpPr>
        <p:spPr>
          <a:xfrm>
            <a:off x="460866" y="3546648"/>
            <a:ext cx="5299200" cy="340157"/>
          </a:xfrm>
          <a:prstGeom prst="rect">
            <a:avLst/>
          </a:prstGeom>
          <a:solidFill>
            <a:schemeClr val="bg1">
              <a:lumMod val="95000"/>
            </a:schemeClr>
          </a:solidFill>
          <a:ln w="9525">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AU" sz="1500"/>
          </a:p>
        </p:txBody>
      </p:sp>
      <p:graphicFrame>
        <p:nvGraphicFramePr>
          <p:cNvPr id="12" name="Table 11"/>
          <p:cNvGraphicFramePr>
            <a:graphicFrameLocks noGrp="1"/>
          </p:cNvGraphicFramePr>
          <p:nvPr>
            <p:custDataLst>
              <p:tags r:id="rId3"/>
            </p:custDataLst>
            <p:extLst>
              <p:ext uri="{D42A27DB-BD31-4B8C-83A1-F6EECF244321}">
                <p14:modId xmlns:p14="http://schemas.microsoft.com/office/powerpoint/2010/main" val="2790168460"/>
              </p:ext>
            </p:extLst>
          </p:nvPr>
        </p:nvGraphicFramePr>
        <p:xfrm>
          <a:off x="1614453" y="2345337"/>
          <a:ext cx="4046800" cy="253318"/>
        </p:xfrm>
        <a:graphic>
          <a:graphicData uri="http://schemas.openxmlformats.org/drawingml/2006/table">
            <a:tbl>
              <a:tblPr firstRow="1" bandRow="1">
                <a:tableStyleId>{5C22544A-7EE6-4342-B048-85BDC9FD1C3A}</a:tableStyleId>
              </a:tblPr>
              <a:tblGrid>
                <a:gridCol w="404680">
                  <a:extLst>
                    <a:ext uri="{9D8B030D-6E8A-4147-A177-3AD203B41FA5}">
                      <a16:colId xmlns:a16="http://schemas.microsoft.com/office/drawing/2014/main" val="20000"/>
                    </a:ext>
                  </a:extLst>
                </a:gridCol>
                <a:gridCol w="404680">
                  <a:extLst>
                    <a:ext uri="{9D8B030D-6E8A-4147-A177-3AD203B41FA5}">
                      <a16:colId xmlns:a16="http://schemas.microsoft.com/office/drawing/2014/main" val="20001"/>
                    </a:ext>
                  </a:extLst>
                </a:gridCol>
                <a:gridCol w="404680">
                  <a:extLst>
                    <a:ext uri="{9D8B030D-6E8A-4147-A177-3AD203B41FA5}">
                      <a16:colId xmlns:a16="http://schemas.microsoft.com/office/drawing/2014/main" val="20002"/>
                    </a:ext>
                  </a:extLst>
                </a:gridCol>
                <a:gridCol w="404680">
                  <a:extLst>
                    <a:ext uri="{9D8B030D-6E8A-4147-A177-3AD203B41FA5}">
                      <a16:colId xmlns:a16="http://schemas.microsoft.com/office/drawing/2014/main" val="20003"/>
                    </a:ext>
                  </a:extLst>
                </a:gridCol>
                <a:gridCol w="404680">
                  <a:extLst>
                    <a:ext uri="{9D8B030D-6E8A-4147-A177-3AD203B41FA5}">
                      <a16:colId xmlns:a16="http://schemas.microsoft.com/office/drawing/2014/main" val="20004"/>
                    </a:ext>
                  </a:extLst>
                </a:gridCol>
                <a:gridCol w="404680">
                  <a:extLst>
                    <a:ext uri="{9D8B030D-6E8A-4147-A177-3AD203B41FA5}">
                      <a16:colId xmlns:a16="http://schemas.microsoft.com/office/drawing/2014/main" val="20005"/>
                    </a:ext>
                  </a:extLst>
                </a:gridCol>
                <a:gridCol w="404680">
                  <a:extLst>
                    <a:ext uri="{9D8B030D-6E8A-4147-A177-3AD203B41FA5}">
                      <a16:colId xmlns:a16="http://schemas.microsoft.com/office/drawing/2014/main" val="20006"/>
                    </a:ext>
                  </a:extLst>
                </a:gridCol>
                <a:gridCol w="404680">
                  <a:extLst>
                    <a:ext uri="{9D8B030D-6E8A-4147-A177-3AD203B41FA5}">
                      <a16:colId xmlns:a16="http://schemas.microsoft.com/office/drawing/2014/main" val="20007"/>
                    </a:ext>
                  </a:extLst>
                </a:gridCol>
                <a:gridCol w="404680">
                  <a:extLst>
                    <a:ext uri="{9D8B030D-6E8A-4147-A177-3AD203B41FA5}">
                      <a16:colId xmlns:a16="http://schemas.microsoft.com/office/drawing/2014/main" val="20008"/>
                    </a:ext>
                  </a:extLst>
                </a:gridCol>
                <a:gridCol w="404680">
                  <a:extLst>
                    <a:ext uri="{9D8B030D-6E8A-4147-A177-3AD203B41FA5}">
                      <a16:colId xmlns:a16="http://schemas.microsoft.com/office/drawing/2014/main" val="20009"/>
                    </a:ext>
                  </a:extLst>
                </a:gridCol>
              </a:tblGrid>
              <a:tr h="253318">
                <a:tc>
                  <a:txBody>
                    <a:bodyPr/>
                    <a:lstStyle/>
                    <a:p>
                      <a:pPr algn="ctr"/>
                      <a:r>
                        <a:rPr lang="en-AU" sz="700" b="0" dirty="0">
                          <a:solidFill>
                            <a:schemeClr val="tx1">
                              <a:lumMod val="75000"/>
                              <a:lumOff val="25000"/>
                            </a:schemeClr>
                          </a:solidFill>
                        </a:rPr>
                        <a:t>Week </a:t>
                      </a:r>
                    </a:p>
                    <a:p>
                      <a:pPr algn="ctr"/>
                      <a:r>
                        <a:rPr lang="en-AU" sz="700" b="0" dirty="0">
                          <a:solidFill>
                            <a:schemeClr val="tx1">
                              <a:lumMod val="75000"/>
                              <a:lumOff val="25000"/>
                            </a:schemeClr>
                          </a:solidFill>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700" b="0" dirty="0">
                          <a:solidFill>
                            <a:schemeClr val="tx1">
                              <a:lumMod val="75000"/>
                              <a:lumOff val="25000"/>
                            </a:schemeClr>
                          </a:solidFill>
                        </a:rPr>
                        <a:t>Week </a:t>
                      </a:r>
                    </a:p>
                    <a:p>
                      <a:pPr algn="ctr"/>
                      <a:r>
                        <a:rPr lang="en-AU" sz="700" b="0" dirty="0">
                          <a:solidFill>
                            <a:schemeClr val="tx1">
                              <a:lumMod val="75000"/>
                              <a:lumOff val="25000"/>
                            </a:schemeClr>
                          </a:solidFill>
                        </a:rPr>
                        <a:t>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700" b="0" dirty="0">
                          <a:solidFill>
                            <a:schemeClr val="tx1">
                              <a:lumMod val="75000"/>
                              <a:lumOff val="25000"/>
                            </a:schemeClr>
                          </a:solidFill>
                        </a:rPr>
                        <a:t>Week</a:t>
                      </a:r>
                    </a:p>
                    <a:p>
                      <a:pPr algn="ctr"/>
                      <a:r>
                        <a:rPr lang="en-AU" sz="700" b="0" dirty="0">
                          <a:solidFill>
                            <a:schemeClr val="tx1">
                              <a:lumMod val="75000"/>
                              <a:lumOff val="25000"/>
                            </a:schemeClr>
                          </a:solidFill>
                        </a:rPr>
                        <a:t>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700" b="0" dirty="0">
                          <a:solidFill>
                            <a:schemeClr val="tx1">
                              <a:lumMod val="75000"/>
                              <a:lumOff val="25000"/>
                            </a:schemeClr>
                          </a:solidFill>
                        </a:rPr>
                        <a:t>Week</a:t>
                      </a:r>
                    </a:p>
                    <a:p>
                      <a:pPr algn="ctr"/>
                      <a:r>
                        <a:rPr lang="en-AU" sz="700" b="0" dirty="0">
                          <a:solidFill>
                            <a:schemeClr val="tx1">
                              <a:lumMod val="75000"/>
                              <a:lumOff val="25000"/>
                            </a:schemeClr>
                          </a:solidFill>
                        </a:rPr>
                        <a:t>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700" b="0" dirty="0">
                          <a:solidFill>
                            <a:schemeClr val="tx1">
                              <a:lumMod val="75000"/>
                              <a:lumOff val="25000"/>
                            </a:schemeClr>
                          </a:solidFill>
                        </a:rPr>
                        <a:t>Week </a:t>
                      </a:r>
                    </a:p>
                    <a:p>
                      <a:pPr algn="ctr"/>
                      <a:r>
                        <a:rPr lang="en-AU" sz="700" b="0" dirty="0">
                          <a:solidFill>
                            <a:schemeClr val="tx1">
                              <a:lumMod val="75000"/>
                              <a:lumOff val="25000"/>
                            </a:schemeClr>
                          </a:solidFill>
                        </a:rPr>
                        <a:t>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700" b="0" dirty="0">
                          <a:solidFill>
                            <a:schemeClr val="tx1">
                              <a:lumMod val="75000"/>
                              <a:lumOff val="25000"/>
                            </a:schemeClr>
                          </a:solidFill>
                        </a:rPr>
                        <a:t>Week </a:t>
                      </a:r>
                    </a:p>
                    <a:p>
                      <a:pPr algn="ctr"/>
                      <a:r>
                        <a:rPr lang="en-AU" sz="700" b="0" dirty="0">
                          <a:solidFill>
                            <a:schemeClr val="tx1">
                              <a:lumMod val="75000"/>
                              <a:lumOff val="25000"/>
                            </a:schemeClr>
                          </a:solidFill>
                        </a:rPr>
                        <a:t>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700" b="0" dirty="0">
                          <a:solidFill>
                            <a:schemeClr val="tx1">
                              <a:lumMod val="75000"/>
                              <a:lumOff val="25000"/>
                            </a:schemeClr>
                          </a:solidFill>
                        </a:rPr>
                        <a:t>Week </a:t>
                      </a:r>
                    </a:p>
                    <a:p>
                      <a:pPr algn="ctr"/>
                      <a:r>
                        <a:rPr lang="en-AU" sz="700" b="0" dirty="0">
                          <a:solidFill>
                            <a:schemeClr val="tx1">
                              <a:lumMod val="75000"/>
                              <a:lumOff val="25000"/>
                            </a:schemeClr>
                          </a:solidFill>
                        </a:rPr>
                        <a:t>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700" b="0" dirty="0">
                          <a:solidFill>
                            <a:schemeClr val="tx1">
                              <a:lumMod val="75000"/>
                              <a:lumOff val="25000"/>
                            </a:schemeClr>
                          </a:solidFill>
                        </a:rPr>
                        <a:t>Week</a:t>
                      </a:r>
                    </a:p>
                    <a:p>
                      <a:pPr algn="ctr"/>
                      <a:r>
                        <a:rPr lang="en-AU" sz="700" b="0" dirty="0">
                          <a:solidFill>
                            <a:schemeClr val="tx1">
                              <a:lumMod val="75000"/>
                              <a:lumOff val="25000"/>
                            </a:schemeClr>
                          </a:solidFill>
                        </a:rPr>
                        <a:t>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700" b="0" dirty="0">
                          <a:solidFill>
                            <a:schemeClr val="tx1">
                              <a:lumMod val="75000"/>
                              <a:lumOff val="25000"/>
                            </a:schemeClr>
                          </a:solidFill>
                        </a:rPr>
                        <a:t>Week </a:t>
                      </a:r>
                    </a:p>
                    <a:p>
                      <a:pPr algn="ctr"/>
                      <a:r>
                        <a:rPr lang="en-AU" sz="700" b="0" dirty="0">
                          <a:solidFill>
                            <a:schemeClr val="tx1">
                              <a:lumMod val="75000"/>
                              <a:lumOff val="25000"/>
                            </a:schemeClr>
                          </a:solidFill>
                        </a:rPr>
                        <a:t>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700" b="0" dirty="0">
                          <a:solidFill>
                            <a:schemeClr val="tx1">
                              <a:lumMod val="75000"/>
                              <a:lumOff val="25000"/>
                            </a:schemeClr>
                          </a:solidFill>
                        </a:rPr>
                        <a:t>Week</a:t>
                      </a:r>
                    </a:p>
                    <a:p>
                      <a:pPr algn="ctr"/>
                      <a:r>
                        <a:rPr lang="en-AU" sz="700" b="0" dirty="0">
                          <a:solidFill>
                            <a:schemeClr val="tx1">
                              <a:lumMod val="75000"/>
                              <a:lumOff val="25000"/>
                            </a:schemeClr>
                          </a:solidFill>
                        </a:rPr>
                        <a:t>10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13" name="Rectangle 12"/>
          <p:cNvSpPr/>
          <p:nvPr/>
        </p:nvSpPr>
        <p:spPr>
          <a:xfrm>
            <a:off x="476609" y="2685781"/>
            <a:ext cx="1120347" cy="216000"/>
          </a:xfrm>
          <a:prstGeom prst="rect">
            <a:avLst/>
          </a:prstGeom>
          <a:solidFill>
            <a:srgbClr val="49A6D1"/>
          </a:solidFill>
          <a:ln w="6350">
            <a:noFill/>
          </a:ln>
        </p:spPr>
        <p:style>
          <a:lnRef idx="2">
            <a:schemeClr val="accent1">
              <a:shade val="50000"/>
            </a:schemeClr>
          </a:lnRef>
          <a:fillRef idx="1">
            <a:schemeClr val="accent1"/>
          </a:fillRef>
          <a:effectRef idx="0">
            <a:schemeClr val="accent1"/>
          </a:effectRef>
          <a:fontRef idx="minor">
            <a:schemeClr val="lt1"/>
          </a:fontRef>
        </p:style>
        <p:txBody>
          <a:bodyPr vert="horz" lIns="15000" tIns="15000" rIns="15000" bIns="15000" rtlCol="0" anchor="ctr"/>
          <a:lstStyle/>
          <a:p>
            <a:pPr>
              <a:lnSpc>
                <a:spcPts val="667"/>
              </a:lnSpc>
            </a:pPr>
            <a:r>
              <a:rPr lang="en-AU" sz="667" b="1" dirty="0">
                <a:solidFill>
                  <a:schemeClr val="bg1"/>
                </a:solidFill>
              </a:rPr>
              <a:t>Activity 1</a:t>
            </a:r>
          </a:p>
        </p:txBody>
      </p:sp>
      <p:sp>
        <p:nvSpPr>
          <p:cNvPr id="14" name="Rectangle 13"/>
          <p:cNvSpPr/>
          <p:nvPr/>
        </p:nvSpPr>
        <p:spPr>
          <a:xfrm>
            <a:off x="476609" y="2938364"/>
            <a:ext cx="1120347" cy="216000"/>
          </a:xfrm>
          <a:prstGeom prst="rect">
            <a:avLst/>
          </a:prstGeom>
          <a:solidFill>
            <a:srgbClr val="1C4E74"/>
          </a:solidFill>
          <a:ln w="6350">
            <a:noFill/>
          </a:ln>
        </p:spPr>
        <p:style>
          <a:lnRef idx="2">
            <a:schemeClr val="accent1">
              <a:shade val="50000"/>
            </a:schemeClr>
          </a:lnRef>
          <a:fillRef idx="1">
            <a:schemeClr val="accent1"/>
          </a:fillRef>
          <a:effectRef idx="0">
            <a:schemeClr val="accent1"/>
          </a:effectRef>
          <a:fontRef idx="minor">
            <a:schemeClr val="lt1"/>
          </a:fontRef>
        </p:style>
        <p:txBody>
          <a:bodyPr vert="horz" lIns="15000" tIns="15000" rIns="15000" bIns="15000" rtlCol="0" anchor="ctr"/>
          <a:lstStyle/>
          <a:p>
            <a:pPr>
              <a:lnSpc>
                <a:spcPts val="667"/>
              </a:lnSpc>
            </a:pPr>
            <a:r>
              <a:rPr lang="en-AU" sz="667" b="1" dirty="0">
                <a:solidFill>
                  <a:schemeClr val="bg1"/>
                </a:solidFill>
              </a:rPr>
              <a:t>Activity 2</a:t>
            </a:r>
          </a:p>
        </p:txBody>
      </p:sp>
      <p:sp>
        <p:nvSpPr>
          <p:cNvPr id="15" name="Rectangle 14"/>
          <p:cNvSpPr/>
          <p:nvPr/>
        </p:nvSpPr>
        <p:spPr>
          <a:xfrm>
            <a:off x="476824" y="3585272"/>
            <a:ext cx="1120347" cy="215961"/>
          </a:xfrm>
          <a:prstGeom prst="rect">
            <a:avLst/>
          </a:prstGeom>
          <a:solidFill>
            <a:srgbClr val="53565A"/>
          </a:solidFill>
          <a:ln w="6350">
            <a:noFill/>
          </a:ln>
        </p:spPr>
        <p:style>
          <a:lnRef idx="2">
            <a:schemeClr val="accent1">
              <a:shade val="50000"/>
            </a:schemeClr>
          </a:lnRef>
          <a:fillRef idx="1">
            <a:schemeClr val="accent1"/>
          </a:fillRef>
          <a:effectRef idx="0">
            <a:schemeClr val="accent1"/>
          </a:effectRef>
          <a:fontRef idx="minor">
            <a:schemeClr val="lt1"/>
          </a:fontRef>
        </p:style>
        <p:txBody>
          <a:bodyPr vert="horz" lIns="15000" tIns="15000" rIns="15000" bIns="15000" rtlCol="0" anchor="ctr"/>
          <a:lstStyle/>
          <a:p>
            <a:pPr>
              <a:lnSpc>
                <a:spcPts val="583"/>
              </a:lnSpc>
            </a:pPr>
            <a:r>
              <a:rPr lang="en-AU" sz="667" b="1" dirty="0">
                <a:solidFill>
                  <a:schemeClr val="bg1"/>
                </a:solidFill>
              </a:rPr>
              <a:t>Weekly Leads Meeting</a:t>
            </a:r>
          </a:p>
        </p:txBody>
      </p:sp>
      <p:sp>
        <p:nvSpPr>
          <p:cNvPr id="16" name="Rectangle 15"/>
          <p:cNvSpPr/>
          <p:nvPr/>
        </p:nvSpPr>
        <p:spPr>
          <a:xfrm>
            <a:off x="476609" y="3190947"/>
            <a:ext cx="1120347" cy="216000"/>
          </a:xfrm>
          <a:prstGeom prst="rect">
            <a:avLst/>
          </a:prstGeom>
          <a:solidFill>
            <a:schemeClr val="accent2"/>
          </a:solidFill>
          <a:ln w="6350">
            <a:noFill/>
          </a:ln>
        </p:spPr>
        <p:style>
          <a:lnRef idx="2">
            <a:schemeClr val="accent1">
              <a:shade val="50000"/>
            </a:schemeClr>
          </a:lnRef>
          <a:fillRef idx="1">
            <a:schemeClr val="accent1"/>
          </a:fillRef>
          <a:effectRef idx="0">
            <a:schemeClr val="accent1"/>
          </a:effectRef>
          <a:fontRef idx="minor">
            <a:schemeClr val="lt1"/>
          </a:fontRef>
        </p:style>
        <p:txBody>
          <a:bodyPr vert="horz" lIns="15000" tIns="15000" rIns="15000" bIns="15000" rtlCol="0" anchor="ctr"/>
          <a:lstStyle/>
          <a:p>
            <a:pPr>
              <a:lnSpc>
                <a:spcPts val="667"/>
              </a:lnSpc>
            </a:pPr>
            <a:r>
              <a:rPr lang="en-AU" sz="667" b="1" dirty="0">
                <a:solidFill>
                  <a:schemeClr val="bg1"/>
                </a:solidFill>
              </a:rPr>
              <a:t>Activity 3</a:t>
            </a:r>
          </a:p>
        </p:txBody>
      </p:sp>
      <p:sp>
        <p:nvSpPr>
          <p:cNvPr id="18" name="Diamond 17"/>
          <p:cNvSpPr/>
          <p:nvPr>
            <p:custDataLst>
              <p:tags r:id="rId4"/>
            </p:custDataLst>
          </p:nvPr>
        </p:nvSpPr>
        <p:spPr>
          <a:xfrm>
            <a:off x="2517439" y="4508871"/>
            <a:ext cx="109477" cy="113099"/>
          </a:xfrm>
          <a:prstGeom prst="diamond">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087" tIns="45543" rIns="91087" bIns="45543" rtlCol="0" anchor="ctr"/>
          <a:lstStyle/>
          <a:p>
            <a:pPr algn="ctr"/>
            <a:endParaRPr lang="en-AU" sz="1500" dirty="0"/>
          </a:p>
        </p:txBody>
      </p:sp>
      <p:sp>
        <p:nvSpPr>
          <p:cNvPr id="19" name="TextBox 18"/>
          <p:cNvSpPr txBox="1"/>
          <p:nvPr>
            <p:custDataLst>
              <p:tags r:id="rId5"/>
            </p:custDataLst>
          </p:nvPr>
        </p:nvSpPr>
        <p:spPr>
          <a:xfrm>
            <a:off x="2637189" y="4481023"/>
            <a:ext cx="841810" cy="168792"/>
          </a:xfrm>
          <a:prstGeom prst="rect">
            <a:avLst/>
          </a:prstGeom>
          <a:noFill/>
          <a:ln w="6350">
            <a:noFill/>
          </a:ln>
        </p:spPr>
        <p:txBody>
          <a:bodyPr wrap="square" lIns="15000" tIns="15000" rIns="15000" bIns="15000" rtlCol="0" anchor="ctr">
            <a:spAutoFit/>
          </a:bodyPr>
          <a:lstStyle/>
          <a:p>
            <a:r>
              <a:rPr lang="en-AU" sz="900" dirty="0"/>
              <a:t>Milestone</a:t>
            </a:r>
          </a:p>
        </p:txBody>
      </p:sp>
      <p:sp>
        <p:nvSpPr>
          <p:cNvPr id="20" name="Diamond 19"/>
          <p:cNvSpPr/>
          <p:nvPr>
            <p:custDataLst>
              <p:tags r:id="rId6"/>
            </p:custDataLst>
          </p:nvPr>
        </p:nvSpPr>
        <p:spPr>
          <a:xfrm>
            <a:off x="3273050" y="4511123"/>
            <a:ext cx="112894" cy="110847"/>
          </a:xfrm>
          <a:prstGeom prst="diamond">
            <a:avLst/>
          </a:prstGeom>
          <a:solidFill>
            <a:srgbClr val="1C4E74"/>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91087" tIns="45543" rIns="91087" bIns="45543" rtlCol="0" anchor="ctr"/>
          <a:lstStyle/>
          <a:p>
            <a:pPr algn="ctr"/>
            <a:endParaRPr lang="en-AU" sz="1500" dirty="0"/>
          </a:p>
        </p:txBody>
      </p:sp>
      <p:sp>
        <p:nvSpPr>
          <p:cNvPr id="21" name="TextBox 20"/>
          <p:cNvSpPr txBox="1"/>
          <p:nvPr>
            <p:custDataLst>
              <p:tags r:id="rId7"/>
            </p:custDataLst>
          </p:nvPr>
        </p:nvSpPr>
        <p:spPr>
          <a:xfrm>
            <a:off x="3398588" y="4420401"/>
            <a:ext cx="1097609" cy="307292"/>
          </a:xfrm>
          <a:prstGeom prst="rect">
            <a:avLst/>
          </a:prstGeom>
          <a:noFill/>
          <a:ln w="6350">
            <a:noFill/>
          </a:ln>
        </p:spPr>
        <p:txBody>
          <a:bodyPr wrap="square" lIns="15000" tIns="15000" rIns="15000" bIns="15000" rtlCol="0" anchor="ctr">
            <a:spAutoFit/>
          </a:bodyPr>
          <a:lstStyle/>
          <a:p>
            <a:r>
              <a:rPr lang="en-AU" sz="900" dirty="0"/>
              <a:t>Project status</a:t>
            </a:r>
          </a:p>
          <a:p>
            <a:r>
              <a:rPr lang="en-AU" sz="900" dirty="0"/>
              <a:t>meeting</a:t>
            </a:r>
          </a:p>
        </p:txBody>
      </p:sp>
      <p:cxnSp>
        <p:nvCxnSpPr>
          <p:cNvPr id="35" name="Straight Connector 34"/>
          <p:cNvCxnSpPr/>
          <p:nvPr>
            <p:custDataLst>
              <p:tags r:id="rId8"/>
            </p:custDataLst>
          </p:nvPr>
        </p:nvCxnSpPr>
        <p:spPr>
          <a:xfrm flipH="1">
            <a:off x="2013864" y="2593032"/>
            <a:ext cx="1" cy="1584000"/>
          </a:xfrm>
          <a:prstGeom prst="line">
            <a:avLst/>
          </a:prstGeom>
          <a:ln>
            <a:solidFill>
              <a:schemeClr val="bg1">
                <a:lumMod val="65000"/>
              </a:schemeClr>
            </a:solidFill>
            <a:prstDash val="sysDot"/>
          </a:ln>
        </p:spPr>
        <p:style>
          <a:lnRef idx="1">
            <a:schemeClr val="dk1"/>
          </a:lnRef>
          <a:fillRef idx="0">
            <a:schemeClr val="dk1"/>
          </a:fillRef>
          <a:effectRef idx="0">
            <a:schemeClr val="dk1"/>
          </a:effectRef>
          <a:fontRef idx="minor">
            <a:schemeClr val="tx1"/>
          </a:fontRef>
        </p:style>
      </p:cxnSp>
      <p:cxnSp>
        <p:nvCxnSpPr>
          <p:cNvPr id="36" name="Straight Connector 35"/>
          <p:cNvCxnSpPr/>
          <p:nvPr>
            <p:custDataLst>
              <p:tags r:id="rId9"/>
            </p:custDataLst>
          </p:nvPr>
        </p:nvCxnSpPr>
        <p:spPr>
          <a:xfrm flipH="1">
            <a:off x="3627156" y="2593032"/>
            <a:ext cx="1" cy="1584000"/>
          </a:xfrm>
          <a:prstGeom prst="line">
            <a:avLst/>
          </a:prstGeom>
          <a:ln>
            <a:solidFill>
              <a:schemeClr val="bg1">
                <a:lumMod val="65000"/>
              </a:schemeClr>
            </a:solidFill>
            <a:prstDash val="sysDot"/>
          </a:ln>
        </p:spPr>
        <p:style>
          <a:lnRef idx="1">
            <a:schemeClr val="dk1"/>
          </a:lnRef>
          <a:fillRef idx="0">
            <a:schemeClr val="dk1"/>
          </a:fillRef>
          <a:effectRef idx="0">
            <a:schemeClr val="dk1"/>
          </a:effectRef>
          <a:fontRef idx="minor">
            <a:schemeClr val="tx1"/>
          </a:fontRef>
        </p:style>
      </p:cxnSp>
      <p:cxnSp>
        <p:nvCxnSpPr>
          <p:cNvPr id="37" name="Straight Connector 70"/>
          <p:cNvCxnSpPr/>
          <p:nvPr>
            <p:custDataLst>
              <p:tags r:id="rId10"/>
            </p:custDataLst>
          </p:nvPr>
        </p:nvCxnSpPr>
        <p:spPr>
          <a:xfrm flipH="1">
            <a:off x="2820510" y="2593032"/>
            <a:ext cx="1" cy="1584000"/>
          </a:xfrm>
          <a:prstGeom prst="line">
            <a:avLst/>
          </a:prstGeom>
          <a:ln>
            <a:solidFill>
              <a:schemeClr val="bg1">
                <a:lumMod val="65000"/>
              </a:schemeClr>
            </a:solidFill>
            <a:prstDash val="sysDot"/>
          </a:ln>
        </p:spPr>
        <p:style>
          <a:lnRef idx="1">
            <a:schemeClr val="dk1"/>
          </a:lnRef>
          <a:fillRef idx="0">
            <a:schemeClr val="dk1"/>
          </a:fillRef>
          <a:effectRef idx="0">
            <a:schemeClr val="dk1"/>
          </a:effectRef>
          <a:fontRef idx="minor">
            <a:schemeClr val="tx1"/>
          </a:fontRef>
        </p:style>
      </p:cxnSp>
      <p:cxnSp>
        <p:nvCxnSpPr>
          <p:cNvPr id="38" name="Straight Connector 37"/>
          <p:cNvCxnSpPr/>
          <p:nvPr>
            <p:custDataLst>
              <p:tags r:id="rId11"/>
            </p:custDataLst>
          </p:nvPr>
        </p:nvCxnSpPr>
        <p:spPr>
          <a:xfrm flipH="1">
            <a:off x="1610541" y="2593032"/>
            <a:ext cx="1" cy="1584000"/>
          </a:xfrm>
          <a:prstGeom prst="line">
            <a:avLst/>
          </a:prstGeom>
          <a:ln>
            <a:solidFill>
              <a:schemeClr val="bg1">
                <a:lumMod val="65000"/>
              </a:schemeClr>
            </a:solidFill>
            <a:prstDash val="sysDot"/>
          </a:ln>
        </p:spPr>
        <p:style>
          <a:lnRef idx="1">
            <a:schemeClr val="dk1"/>
          </a:lnRef>
          <a:fillRef idx="0">
            <a:schemeClr val="dk1"/>
          </a:fillRef>
          <a:effectRef idx="0">
            <a:schemeClr val="dk1"/>
          </a:effectRef>
          <a:fontRef idx="minor">
            <a:schemeClr val="tx1"/>
          </a:fontRef>
        </p:style>
      </p:cxnSp>
      <p:cxnSp>
        <p:nvCxnSpPr>
          <p:cNvPr id="39" name="Straight Connector 38"/>
          <p:cNvCxnSpPr/>
          <p:nvPr>
            <p:custDataLst>
              <p:tags r:id="rId12"/>
            </p:custDataLst>
          </p:nvPr>
        </p:nvCxnSpPr>
        <p:spPr>
          <a:xfrm flipH="1">
            <a:off x="3223833" y="2593032"/>
            <a:ext cx="1" cy="1584000"/>
          </a:xfrm>
          <a:prstGeom prst="line">
            <a:avLst/>
          </a:prstGeom>
          <a:ln>
            <a:solidFill>
              <a:schemeClr val="bg1">
                <a:lumMod val="65000"/>
              </a:schemeClr>
            </a:solidFill>
            <a:prstDash val="sysDot"/>
          </a:ln>
        </p:spPr>
        <p:style>
          <a:lnRef idx="1">
            <a:schemeClr val="dk1"/>
          </a:lnRef>
          <a:fillRef idx="0">
            <a:schemeClr val="dk1"/>
          </a:fillRef>
          <a:effectRef idx="0">
            <a:schemeClr val="dk1"/>
          </a:effectRef>
          <a:fontRef idx="minor">
            <a:schemeClr val="tx1"/>
          </a:fontRef>
        </p:style>
      </p:cxnSp>
      <p:cxnSp>
        <p:nvCxnSpPr>
          <p:cNvPr id="40" name="Straight Connector 70"/>
          <p:cNvCxnSpPr/>
          <p:nvPr>
            <p:custDataLst>
              <p:tags r:id="rId13"/>
            </p:custDataLst>
          </p:nvPr>
        </p:nvCxnSpPr>
        <p:spPr>
          <a:xfrm flipH="1">
            <a:off x="2417187" y="2593032"/>
            <a:ext cx="1" cy="1584000"/>
          </a:xfrm>
          <a:prstGeom prst="line">
            <a:avLst/>
          </a:prstGeom>
          <a:ln>
            <a:solidFill>
              <a:schemeClr val="bg1">
                <a:lumMod val="65000"/>
              </a:schemeClr>
            </a:solidFill>
            <a:prstDash val="sysDot"/>
          </a:ln>
        </p:spPr>
        <p:style>
          <a:lnRef idx="1">
            <a:schemeClr val="dk1"/>
          </a:lnRef>
          <a:fillRef idx="0">
            <a:schemeClr val="dk1"/>
          </a:fillRef>
          <a:effectRef idx="0">
            <a:schemeClr val="dk1"/>
          </a:effectRef>
          <a:fontRef idx="minor">
            <a:schemeClr val="tx1"/>
          </a:fontRef>
        </p:style>
      </p:cxnSp>
      <p:cxnSp>
        <p:nvCxnSpPr>
          <p:cNvPr id="41" name="Straight Connector 40"/>
          <p:cNvCxnSpPr/>
          <p:nvPr>
            <p:custDataLst>
              <p:tags r:id="rId14"/>
            </p:custDataLst>
          </p:nvPr>
        </p:nvCxnSpPr>
        <p:spPr>
          <a:xfrm flipH="1">
            <a:off x="4030479" y="2593032"/>
            <a:ext cx="1" cy="1584000"/>
          </a:xfrm>
          <a:prstGeom prst="line">
            <a:avLst/>
          </a:prstGeom>
          <a:ln>
            <a:solidFill>
              <a:schemeClr val="bg1">
                <a:lumMod val="65000"/>
              </a:schemeClr>
            </a:solidFill>
            <a:prstDash val="sysDot"/>
          </a:ln>
        </p:spPr>
        <p:style>
          <a:lnRef idx="1">
            <a:schemeClr val="dk1"/>
          </a:lnRef>
          <a:fillRef idx="0">
            <a:schemeClr val="dk1"/>
          </a:fillRef>
          <a:effectRef idx="0">
            <a:schemeClr val="dk1"/>
          </a:effectRef>
          <a:fontRef idx="minor">
            <a:schemeClr val="tx1"/>
          </a:fontRef>
        </p:style>
      </p:cxnSp>
      <p:cxnSp>
        <p:nvCxnSpPr>
          <p:cNvPr id="42" name="Straight Connector 68"/>
          <p:cNvCxnSpPr/>
          <p:nvPr>
            <p:custDataLst>
              <p:tags r:id="rId15"/>
            </p:custDataLst>
          </p:nvPr>
        </p:nvCxnSpPr>
        <p:spPr>
          <a:xfrm flipH="1">
            <a:off x="4433802" y="2593032"/>
            <a:ext cx="1" cy="1584000"/>
          </a:xfrm>
          <a:prstGeom prst="line">
            <a:avLst/>
          </a:prstGeom>
          <a:ln>
            <a:solidFill>
              <a:schemeClr val="bg1">
                <a:lumMod val="65000"/>
              </a:schemeClr>
            </a:solidFill>
            <a:prstDash val="sysDot"/>
          </a:ln>
        </p:spPr>
        <p:style>
          <a:lnRef idx="1">
            <a:schemeClr val="dk1"/>
          </a:lnRef>
          <a:fillRef idx="0">
            <a:schemeClr val="dk1"/>
          </a:fillRef>
          <a:effectRef idx="0">
            <a:schemeClr val="dk1"/>
          </a:effectRef>
          <a:fontRef idx="minor">
            <a:schemeClr val="tx1"/>
          </a:fontRef>
        </p:style>
      </p:cxnSp>
      <p:cxnSp>
        <p:nvCxnSpPr>
          <p:cNvPr id="43" name="Straight Connector 68"/>
          <p:cNvCxnSpPr/>
          <p:nvPr>
            <p:custDataLst>
              <p:tags r:id="rId16"/>
            </p:custDataLst>
          </p:nvPr>
        </p:nvCxnSpPr>
        <p:spPr>
          <a:xfrm flipH="1">
            <a:off x="4837125" y="2593032"/>
            <a:ext cx="1" cy="1584000"/>
          </a:xfrm>
          <a:prstGeom prst="line">
            <a:avLst/>
          </a:prstGeom>
          <a:ln>
            <a:solidFill>
              <a:schemeClr val="bg1">
                <a:lumMod val="65000"/>
              </a:schemeClr>
            </a:solidFill>
            <a:prstDash val="sysDot"/>
          </a:ln>
        </p:spPr>
        <p:style>
          <a:lnRef idx="1">
            <a:schemeClr val="dk1"/>
          </a:lnRef>
          <a:fillRef idx="0">
            <a:schemeClr val="dk1"/>
          </a:fillRef>
          <a:effectRef idx="0">
            <a:schemeClr val="dk1"/>
          </a:effectRef>
          <a:fontRef idx="minor">
            <a:schemeClr val="tx1"/>
          </a:fontRef>
        </p:style>
      </p:cxnSp>
      <p:cxnSp>
        <p:nvCxnSpPr>
          <p:cNvPr id="44" name="Straight Connector 68"/>
          <p:cNvCxnSpPr/>
          <p:nvPr>
            <p:custDataLst>
              <p:tags r:id="rId17"/>
            </p:custDataLst>
          </p:nvPr>
        </p:nvCxnSpPr>
        <p:spPr>
          <a:xfrm flipH="1">
            <a:off x="5240448" y="2593032"/>
            <a:ext cx="1" cy="1584000"/>
          </a:xfrm>
          <a:prstGeom prst="line">
            <a:avLst/>
          </a:prstGeom>
          <a:ln>
            <a:solidFill>
              <a:schemeClr val="bg1">
                <a:lumMod val="65000"/>
              </a:schemeClr>
            </a:solidFill>
            <a:prstDash val="sysDot"/>
          </a:ln>
        </p:spPr>
        <p:style>
          <a:lnRef idx="1">
            <a:schemeClr val="dk1"/>
          </a:lnRef>
          <a:fillRef idx="0">
            <a:schemeClr val="dk1"/>
          </a:fillRef>
          <a:effectRef idx="0">
            <a:schemeClr val="dk1"/>
          </a:effectRef>
          <a:fontRef idx="minor">
            <a:schemeClr val="tx1"/>
          </a:fontRef>
        </p:style>
      </p:cxnSp>
      <p:cxnSp>
        <p:nvCxnSpPr>
          <p:cNvPr id="45" name="Straight Connector 68"/>
          <p:cNvCxnSpPr/>
          <p:nvPr>
            <p:custDataLst>
              <p:tags r:id="rId18"/>
            </p:custDataLst>
          </p:nvPr>
        </p:nvCxnSpPr>
        <p:spPr>
          <a:xfrm flipH="1">
            <a:off x="5643771" y="2593032"/>
            <a:ext cx="1" cy="1584000"/>
          </a:xfrm>
          <a:prstGeom prst="line">
            <a:avLst/>
          </a:prstGeom>
          <a:ln>
            <a:solidFill>
              <a:schemeClr val="bg1">
                <a:lumMod val="65000"/>
              </a:schemeClr>
            </a:solidFill>
            <a:prstDash val="sysDot"/>
          </a:ln>
        </p:spPr>
        <p:style>
          <a:lnRef idx="1">
            <a:schemeClr val="dk1"/>
          </a:lnRef>
          <a:fillRef idx="0">
            <a:schemeClr val="dk1"/>
          </a:fillRef>
          <a:effectRef idx="0">
            <a:schemeClr val="dk1"/>
          </a:effectRef>
          <a:fontRef idx="minor">
            <a:schemeClr val="tx1"/>
          </a:fontRef>
        </p:style>
      </p:cxnSp>
      <p:sp>
        <p:nvSpPr>
          <p:cNvPr id="48" name="Rectangle 47"/>
          <p:cNvSpPr/>
          <p:nvPr/>
        </p:nvSpPr>
        <p:spPr>
          <a:xfrm>
            <a:off x="460866" y="2447399"/>
            <a:ext cx="1120347" cy="1800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vert="horz" lIns="15000" tIns="15000" rIns="15000" bIns="15000" rtlCol="0" anchor="ctr"/>
          <a:lstStyle/>
          <a:p>
            <a:pPr>
              <a:lnSpc>
                <a:spcPts val="667"/>
              </a:lnSpc>
            </a:pPr>
            <a:r>
              <a:rPr lang="en-AU" sz="667" b="1" dirty="0">
                <a:solidFill>
                  <a:srgbClr val="53565A"/>
                </a:solidFill>
              </a:rPr>
              <a:t>Phase</a:t>
            </a:r>
          </a:p>
        </p:txBody>
      </p:sp>
      <p:sp>
        <p:nvSpPr>
          <p:cNvPr id="68" name="Text Placeholder 4"/>
          <p:cNvSpPr>
            <a:spLocks noGrp="1"/>
          </p:cNvSpPr>
          <p:nvPr>
            <p:ph type="body" sz="quarter" idx="21"/>
          </p:nvPr>
        </p:nvSpPr>
        <p:spPr>
          <a:xfrm>
            <a:off x="460866" y="1841399"/>
            <a:ext cx="5544000" cy="1695451"/>
          </a:xfrm>
        </p:spPr>
        <p:txBody>
          <a:bodyPr/>
          <a:lstStyle/>
          <a:p>
            <a:r>
              <a:rPr lang="en-AU" dirty="0"/>
              <a:t>Guidance: </a:t>
            </a:r>
            <a:r>
              <a:rPr lang="en-AU" b="0" dirty="0"/>
              <a:t>Sample project timeline. Populate using the given information.</a:t>
            </a:r>
          </a:p>
        </p:txBody>
      </p:sp>
      <p:graphicFrame>
        <p:nvGraphicFramePr>
          <p:cNvPr id="31" name="Table 30"/>
          <p:cNvGraphicFramePr>
            <a:graphicFrameLocks noGrp="1"/>
          </p:cNvGraphicFramePr>
          <p:nvPr>
            <p:extLst>
              <p:ext uri="{D42A27DB-BD31-4B8C-83A1-F6EECF244321}">
                <p14:modId xmlns:p14="http://schemas.microsoft.com/office/powerpoint/2010/main" val="2083676965"/>
              </p:ext>
            </p:extLst>
          </p:nvPr>
        </p:nvGraphicFramePr>
        <p:xfrm>
          <a:off x="6177462" y="2308536"/>
          <a:ext cx="5544000" cy="2839720"/>
        </p:xfrm>
        <a:graphic>
          <a:graphicData uri="http://schemas.openxmlformats.org/drawingml/2006/table">
            <a:tbl>
              <a:tblPr firstRow="1" bandRow="1">
                <a:tableStyleId>{69012ECD-51FC-41F1-AA8D-1B2483CD663E}</a:tableStyleId>
              </a:tblPr>
              <a:tblGrid>
                <a:gridCol w="1386000">
                  <a:extLst>
                    <a:ext uri="{9D8B030D-6E8A-4147-A177-3AD203B41FA5}">
                      <a16:colId xmlns:a16="http://schemas.microsoft.com/office/drawing/2014/main" val="1176197226"/>
                    </a:ext>
                  </a:extLst>
                </a:gridCol>
                <a:gridCol w="1386000">
                  <a:extLst>
                    <a:ext uri="{9D8B030D-6E8A-4147-A177-3AD203B41FA5}">
                      <a16:colId xmlns:a16="http://schemas.microsoft.com/office/drawing/2014/main" val="359691312"/>
                    </a:ext>
                  </a:extLst>
                </a:gridCol>
                <a:gridCol w="1386000">
                  <a:extLst>
                    <a:ext uri="{9D8B030D-6E8A-4147-A177-3AD203B41FA5}">
                      <a16:colId xmlns:a16="http://schemas.microsoft.com/office/drawing/2014/main" val="2002613879"/>
                    </a:ext>
                  </a:extLst>
                </a:gridCol>
                <a:gridCol w="1386000">
                  <a:extLst>
                    <a:ext uri="{9D8B030D-6E8A-4147-A177-3AD203B41FA5}">
                      <a16:colId xmlns:a16="http://schemas.microsoft.com/office/drawing/2014/main" val="1091982804"/>
                    </a:ext>
                  </a:extLst>
                </a:gridCol>
              </a:tblGrid>
              <a:tr h="370840">
                <a:tc>
                  <a:txBody>
                    <a:bodyPr/>
                    <a:lstStyle/>
                    <a:p>
                      <a:r>
                        <a:rPr lang="en-AU" sz="1200" dirty="0"/>
                        <a:t>Position</a:t>
                      </a:r>
                    </a:p>
                  </a:txBody>
                  <a:tcPr/>
                </a:tc>
                <a:tc>
                  <a:txBody>
                    <a:bodyPr/>
                    <a:lstStyle/>
                    <a:p>
                      <a:r>
                        <a:rPr lang="en-AU" sz="1200" dirty="0"/>
                        <a:t>Daily rate not incl. GST</a:t>
                      </a:r>
                    </a:p>
                  </a:txBody>
                  <a:tcPr/>
                </a:tc>
                <a:tc>
                  <a:txBody>
                    <a:bodyPr/>
                    <a:lstStyle/>
                    <a:p>
                      <a:r>
                        <a:rPr lang="en-AU" sz="1200" dirty="0"/>
                        <a:t>Number of days over 6 weeks</a:t>
                      </a:r>
                    </a:p>
                  </a:txBody>
                  <a:tcPr/>
                </a:tc>
                <a:tc>
                  <a:txBody>
                    <a:bodyPr/>
                    <a:lstStyle/>
                    <a:p>
                      <a:r>
                        <a:rPr lang="en-AU" sz="1200" dirty="0"/>
                        <a:t>Total</a:t>
                      </a:r>
                    </a:p>
                  </a:txBody>
                  <a:tcPr/>
                </a:tc>
                <a:extLst>
                  <a:ext uri="{0D108BD9-81ED-4DB2-BD59-A6C34878D82A}">
                    <a16:rowId xmlns:a16="http://schemas.microsoft.com/office/drawing/2014/main" val="3166371809"/>
                  </a:ext>
                </a:extLst>
              </a:tr>
              <a:tr h="370840">
                <a:tc>
                  <a:txBody>
                    <a:bodyPr/>
                    <a:lstStyle/>
                    <a:p>
                      <a:r>
                        <a:rPr lang="en-AU" sz="1200" dirty="0"/>
                        <a:t>Partner</a:t>
                      </a:r>
                    </a:p>
                  </a:txBody>
                  <a:tcPr/>
                </a:tc>
                <a:tc>
                  <a:txBody>
                    <a:bodyPr/>
                    <a:lstStyle/>
                    <a:p>
                      <a:r>
                        <a:rPr lang="en-AU" dirty="0"/>
                        <a:t>590</a:t>
                      </a:r>
                    </a:p>
                  </a:txBody>
                  <a:tcPr/>
                </a:tc>
                <a:tc>
                  <a:txBody>
                    <a:bodyPr/>
                    <a:lstStyle/>
                    <a:p>
                      <a:r>
                        <a:rPr lang="en-AU" dirty="0"/>
                        <a:t>1</a:t>
                      </a:r>
                    </a:p>
                  </a:txBody>
                  <a:tcPr/>
                </a:tc>
                <a:tc>
                  <a:txBody>
                    <a:bodyPr/>
                    <a:lstStyle/>
                    <a:p>
                      <a:r>
                        <a:rPr lang="en-AU" dirty="0"/>
                        <a:t>24780</a:t>
                      </a:r>
                    </a:p>
                  </a:txBody>
                  <a:tcPr/>
                </a:tc>
                <a:extLst>
                  <a:ext uri="{0D108BD9-81ED-4DB2-BD59-A6C34878D82A}">
                    <a16:rowId xmlns:a16="http://schemas.microsoft.com/office/drawing/2014/main" val="2505874258"/>
                  </a:ext>
                </a:extLst>
              </a:tr>
              <a:tr h="370840">
                <a:tc>
                  <a:txBody>
                    <a:bodyPr/>
                    <a:lstStyle/>
                    <a:p>
                      <a:r>
                        <a:rPr lang="en-AU" sz="1200" dirty="0"/>
                        <a:t>Director</a:t>
                      </a:r>
                    </a:p>
                  </a:txBody>
                  <a:tcPr/>
                </a:tc>
                <a:tc>
                  <a:txBody>
                    <a:bodyPr/>
                    <a:lstStyle/>
                    <a:p>
                      <a:r>
                        <a:rPr lang="en-AU" dirty="0"/>
                        <a:t>590</a:t>
                      </a:r>
                    </a:p>
                  </a:txBody>
                  <a:tcPr/>
                </a:tc>
                <a:tc>
                  <a:txBody>
                    <a:bodyPr/>
                    <a:lstStyle/>
                    <a:p>
                      <a:r>
                        <a:rPr lang="en-AU" dirty="0"/>
                        <a:t>1</a:t>
                      </a:r>
                    </a:p>
                  </a:txBody>
                  <a:tcPr/>
                </a:tc>
                <a:tc>
                  <a:txBody>
                    <a:bodyPr/>
                    <a:lstStyle/>
                    <a:p>
                      <a:r>
                        <a:rPr lang="en-AU" dirty="0"/>
                        <a:t>24780</a:t>
                      </a:r>
                    </a:p>
                  </a:txBody>
                  <a:tcPr/>
                </a:tc>
                <a:extLst>
                  <a:ext uri="{0D108BD9-81ED-4DB2-BD59-A6C34878D82A}">
                    <a16:rowId xmlns:a16="http://schemas.microsoft.com/office/drawing/2014/main" val="2256801894"/>
                  </a:ext>
                </a:extLst>
              </a:tr>
              <a:tr h="370840">
                <a:tc>
                  <a:txBody>
                    <a:bodyPr/>
                    <a:lstStyle/>
                    <a:p>
                      <a:r>
                        <a:rPr lang="en-AU" sz="1200" dirty="0"/>
                        <a:t>Senior</a:t>
                      </a:r>
                      <a:r>
                        <a:rPr lang="en-AU" sz="1200" baseline="0" dirty="0"/>
                        <a:t> Consultant</a:t>
                      </a:r>
                      <a:endParaRPr lang="en-AU" sz="1200" dirty="0"/>
                    </a:p>
                  </a:txBody>
                  <a:tcPr/>
                </a:tc>
                <a:tc>
                  <a:txBody>
                    <a:bodyPr/>
                    <a:lstStyle/>
                    <a:p>
                      <a:r>
                        <a:rPr lang="en-AU" dirty="0"/>
                        <a:t>477</a:t>
                      </a:r>
                    </a:p>
                  </a:txBody>
                  <a:tcPr/>
                </a:tc>
                <a:tc>
                  <a:txBody>
                    <a:bodyPr/>
                    <a:lstStyle/>
                    <a:p>
                      <a:r>
                        <a:rPr lang="en-AU" dirty="0"/>
                        <a:t>0</a:t>
                      </a:r>
                    </a:p>
                  </a:txBody>
                  <a:tcPr/>
                </a:tc>
                <a:tc>
                  <a:txBody>
                    <a:bodyPr/>
                    <a:lstStyle/>
                    <a:p>
                      <a:r>
                        <a:rPr lang="en-AU" dirty="0"/>
                        <a:t>20034</a:t>
                      </a:r>
                    </a:p>
                  </a:txBody>
                  <a:tcPr/>
                </a:tc>
                <a:extLst>
                  <a:ext uri="{0D108BD9-81ED-4DB2-BD59-A6C34878D82A}">
                    <a16:rowId xmlns:a16="http://schemas.microsoft.com/office/drawing/2014/main" val="3840710635"/>
                  </a:ext>
                </a:extLst>
              </a:tr>
              <a:tr h="370840">
                <a:tc>
                  <a:txBody>
                    <a:bodyPr/>
                    <a:lstStyle/>
                    <a:p>
                      <a:r>
                        <a:rPr lang="en-AU" sz="1200" dirty="0"/>
                        <a:t>Senior</a:t>
                      </a:r>
                      <a:r>
                        <a:rPr lang="en-AU" sz="1200" baseline="0" dirty="0"/>
                        <a:t> Consultant</a:t>
                      </a:r>
                      <a:endParaRPr lang="en-AU" sz="1200" dirty="0"/>
                    </a:p>
                  </a:txBody>
                  <a:tcPr/>
                </a:tc>
                <a:tc>
                  <a:txBody>
                    <a:bodyPr/>
                    <a:lstStyle/>
                    <a:p>
                      <a:r>
                        <a:rPr lang="en-AU" dirty="0"/>
                        <a:t>477</a:t>
                      </a:r>
                    </a:p>
                  </a:txBody>
                  <a:tcPr/>
                </a:tc>
                <a:tc>
                  <a:txBody>
                    <a:bodyPr/>
                    <a:lstStyle/>
                    <a:p>
                      <a:r>
                        <a:rPr lang="en-AU" dirty="0"/>
                        <a:t>0</a:t>
                      </a:r>
                    </a:p>
                  </a:txBody>
                  <a:tcPr/>
                </a:tc>
                <a:tc>
                  <a:txBody>
                    <a:bodyPr/>
                    <a:lstStyle/>
                    <a:p>
                      <a:r>
                        <a:rPr lang="en-AU" dirty="0"/>
                        <a:t>20034</a:t>
                      </a:r>
                    </a:p>
                  </a:txBody>
                  <a:tcPr/>
                </a:tc>
                <a:extLst>
                  <a:ext uri="{0D108BD9-81ED-4DB2-BD59-A6C34878D82A}">
                    <a16:rowId xmlns:a16="http://schemas.microsoft.com/office/drawing/2014/main" val="4184204567"/>
                  </a:ext>
                </a:extLst>
              </a:tr>
              <a:tr h="370840">
                <a:tc>
                  <a:txBody>
                    <a:bodyPr/>
                    <a:lstStyle/>
                    <a:p>
                      <a:endParaRPr lang="en-AU" sz="1200" dirty="0"/>
                    </a:p>
                  </a:txBody>
                  <a:tcPr/>
                </a:tc>
                <a:tc>
                  <a:txBody>
                    <a:bodyPr/>
                    <a:lstStyle/>
                    <a:p>
                      <a:endParaRPr lang="en-AU" sz="1200" dirty="0"/>
                    </a:p>
                  </a:txBody>
                  <a:tcPr/>
                </a:tc>
                <a:tc>
                  <a:txBody>
                    <a:bodyPr/>
                    <a:lstStyle/>
                    <a:p>
                      <a:r>
                        <a:rPr lang="en-AU" sz="1200" b="1" dirty="0"/>
                        <a:t>Total</a:t>
                      </a:r>
                    </a:p>
                  </a:txBody>
                  <a:tcPr/>
                </a:tc>
                <a:tc>
                  <a:txBody>
                    <a:bodyPr/>
                    <a:lstStyle/>
                    <a:p>
                      <a:pPr algn="r"/>
                      <a:r>
                        <a:rPr lang="en-AU" sz="1200" dirty="0"/>
                        <a:t>89628</a:t>
                      </a:r>
                    </a:p>
                  </a:txBody>
                  <a:tcPr/>
                </a:tc>
                <a:extLst>
                  <a:ext uri="{0D108BD9-81ED-4DB2-BD59-A6C34878D82A}">
                    <a16:rowId xmlns:a16="http://schemas.microsoft.com/office/drawing/2014/main" val="1497364185"/>
                  </a:ext>
                </a:extLst>
              </a:tr>
            </a:tbl>
          </a:graphicData>
        </a:graphic>
      </p:graphicFrame>
      <p:sp>
        <p:nvSpPr>
          <p:cNvPr id="4" name="TextBox 3">
            <a:extLst>
              <a:ext uri="{FF2B5EF4-FFF2-40B4-BE49-F238E27FC236}">
                <a16:creationId xmlns:a16="http://schemas.microsoft.com/office/drawing/2014/main" id="{9DCC8AC7-D936-48A4-A3C2-DF1B8C91E5BE}"/>
              </a:ext>
            </a:extLst>
          </p:cNvPr>
          <p:cNvSpPr txBox="1"/>
          <p:nvPr/>
        </p:nvSpPr>
        <p:spPr>
          <a:xfrm>
            <a:off x="9513116" y="5226341"/>
            <a:ext cx="2208346" cy="184666"/>
          </a:xfrm>
          <a:prstGeom prst="rect">
            <a:avLst/>
          </a:prstGeom>
          <a:noFill/>
        </p:spPr>
        <p:txBody>
          <a:bodyPr wrap="square" lIns="0" tIns="0" rIns="0" bIns="0" rtlCol="0">
            <a:spAutoFit/>
          </a:bodyPr>
          <a:lstStyle/>
          <a:p>
            <a:pPr algn="r">
              <a:spcBef>
                <a:spcPts val="600"/>
              </a:spcBef>
              <a:buSzPct val="100000"/>
            </a:pPr>
            <a:r>
              <a:rPr lang="en-IN" sz="1200" dirty="0">
                <a:solidFill>
                  <a:srgbClr val="313131"/>
                </a:solidFill>
              </a:rPr>
              <a:t>Balance: 10372</a:t>
            </a:r>
          </a:p>
        </p:txBody>
      </p:sp>
    </p:spTree>
    <p:extLst>
      <p:ext uri="{BB962C8B-B14F-4D97-AF65-F5344CB8AC3E}">
        <p14:creationId xmlns:p14="http://schemas.microsoft.com/office/powerpoint/2010/main" val="1555705995"/>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HighRisk" hidden="1">
            <a:extLst>
              <a:ext uri="{FF2B5EF4-FFF2-40B4-BE49-F238E27FC236}">
                <a16:creationId xmlns:a16="http://schemas.microsoft.com/office/drawing/2014/main" id="{1F82CA05-0A22-4ABB-B38C-2CAC60BDC4EA}"/>
              </a:ext>
            </a:extLst>
          </p:cNvPr>
          <p:cNvSpPr txBox="1"/>
          <p:nvPr/>
        </p:nvSpPr>
        <p:spPr>
          <a:xfrm>
            <a:off x="4087812" y="6476797"/>
            <a:ext cx="4016376" cy="201260"/>
          </a:xfrm>
          <a:prstGeom prst="rect">
            <a:avLst/>
          </a:prstGeom>
          <a:noFill/>
        </p:spPr>
        <p:txBody>
          <a:bodyPr wrap="square" lIns="0" tIns="0" rIns="0" bIns="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spcBef>
                <a:spcPts val="600"/>
              </a:spcBef>
              <a:buSzPct val="100000"/>
              <a:buFont typeface="Arial"/>
              <a:buNone/>
            </a:pPr>
            <a:r>
              <a:rPr lang="en-AU" sz="800" dirty="0"/>
              <a:t>HIGH RISK CONFIDENTIAL</a:t>
            </a:r>
            <a:endParaRPr lang="en-AU"/>
          </a:p>
        </p:txBody>
      </p:sp>
      <p:sp>
        <p:nvSpPr>
          <p:cNvPr id="6" name="Confidential" hidden="1">
            <a:extLst>
              <a:ext uri="{FF2B5EF4-FFF2-40B4-BE49-F238E27FC236}">
                <a16:creationId xmlns:a16="http://schemas.microsoft.com/office/drawing/2014/main" id="{8F3BDD96-9D1F-4210-98DB-C883E7FE57AA}"/>
              </a:ext>
            </a:extLst>
          </p:cNvPr>
          <p:cNvSpPr txBox="1"/>
          <p:nvPr/>
        </p:nvSpPr>
        <p:spPr>
          <a:xfrm>
            <a:off x="4087812" y="6477000"/>
            <a:ext cx="4016376" cy="201260"/>
          </a:xfrm>
          <a:prstGeom prst="rect">
            <a:avLst/>
          </a:prstGeom>
          <a:noFill/>
        </p:spPr>
        <p:txBody>
          <a:bodyPr wrap="square" lIns="0" tIns="0" rIns="0" bIns="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spcBef>
                <a:spcPts val="600"/>
              </a:spcBef>
              <a:buSzPct val="100000"/>
              <a:buFont typeface="Arial"/>
              <a:buNone/>
            </a:pPr>
            <a:r>
              <a:rPr lang="en-AU" sz="800" dirty="0"/>
              <a:t>CONFIDENTIAL</a:t>
            </a:r>
            <a:endParaRPr lang="en-AU"/>
          </a:p>
        </p:txBody>
      </p:sp>
      <p:sp>
        <p:nvSpPr>
          <p:cNvPr id="7" name="Public">
            <a:extLst>
              <a:ext uri="{FF2B5EF4-FFF2-40B4-BE49-F238E27FC236}">
                <a16:creationId xmlns:a16="http://schemas.microsoft.com/office/drawing/2014/main" id="{2C19F169-115A-463F-8826-1E14D2E1ED28}"/>
              </a:ext>
            </a:extLst>
          </p:cNvPr>
          <p:cNvSpPr txBox="1"/>
          <p:nvPr/>
        </p:nvSpPr>
        <p:spPr>
          <a:xfrm>
            <a:off x="4087812" y="6477000"/>
            <a:ext cx="4016376" cy="201260"/>
          </a:xfrm>
          <a:prstGeom prst="rect">
            <a:avLst/>
          </a:prstGeom>
          <a:noFill/>
        </p:spPr>
        <p:txBody>
          <a:bodyPr wrap="square" lIns="0" tIns="0" rIns="0" bIns="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spcBef>
                <a:spcPts val="600"/>
              </a:spcBef>
              <a:buSzPct val="100000"/>
              <a:buFont typeface="Arial"/>
              <a:buNone/>
            </a:pPr>
            <a:r>
              <a:rPr lang="en-AU" sz="800" dirty="0"/>
              <a:t>PUBLIC</a:t>
            </a:r>
            <a:endParaRPr lang="en-AU"/>
          </a:p>
        </p:txBody>
      </p:sp>
    </p:spTree>
    <p:custDataLst>
      <p:tags r:id="rId1"/>
    </p:custDataLst>
    <p:extLst>
      <p:ext uri="{BB962C8B-B14F-4D97-AF65-F5344CB8AC3E}">
        <p14:creationId xmlns:p14="http://schemas.microsoft.com/office/powerpoint/2010/main" val="129269653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snQemyh5tkKEejMZezUyNA"/>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vD95b_2NFE2syNZCyTEeBQ"/>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OubzxuPKG02WHX_7p63Nh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OubzxuPKG02WHX_7p63N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vD95b_2NFE2syNZCyTEeB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OubzxuPKG02WHX_7p63NhQ"/>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OubzxuPKG02WHX_7p63Nh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vD95b_2NFE2syNZCyTEeBQ"/>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vD95b_2NFE2syNZCyTEeB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vD95b_2NFE2syNZCyTEeB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vD95b_2NFE2syNZCyTEeBQ"/>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vD95b_2NFE2syNZCyTEeBQ"/>
</p:tagLst>
</file>

<file path=ppt/tags/tag22.xml><?xml version="1.0" encoding="utf-8"?>
<p:tagLst xmlns:a="http://schemas.openxmlformats.org/drawingml/2006/main" xmlns:r="http://schemas.openxmlformats.org/officeDocument/2006/relationships" xmlns:p="http://schemas.openxmlformats.org/presentationml/2006/main">
  <p:tag name="TEMPLAFYSLIDEID" val="636286312872347766"/>
</p:tagLst>
</file>

<file path=ppt/tags/tag3.xml><?xml version="1.0" encoding="utf-8"?>
<p:tagLst xmlns:a="http://schemas.openxmlformats.org/drawingml/2006/main" xmlns:r="http://schemas.openxmlformats.org/officeDocument/2006/relationships" xmlns:p="http://schemas.openxmlformats.org/presentationml/2006/main">
  <p:tag name="TEMPLAFYSLIDEID" val="636286312820941863"/>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ZK4cFUID00q1F56rNrMIv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ds9tbQbCFEOip0LQzD18n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EQ12kDLQyk6.uqCuZnf8Iw"/>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ZmMGRfm4rEuqYCQasiUWjg"/>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Smm7uRiUtU.JmH98qLiGsA"/>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9rkHjFU.jU2k2OzQ8PDQFA"/>
</p:tagLst>
</file>

<file path=ppt/theme/theme1.xml><?xml version="1.0" encoding="utf-8"?>
<a:theme xmlns:a="http://schemas.openxmlformats.org/drawingml/2006/main" name="Deloitte_US_Onscreen">
  <a:themeElements>
    <a:clrScheme name="Deloitte colors">
      <a:dk1>
        <a:sysClr val="windowText" lastClr="000000"/>
      </a:dk1>
      <a:lt1>
        <a:sysClr val="window" lastClr="FFFFFF"/>
      </a:lt1>
      <a:dk2>
        <a:srgbClr val="53565A"/>
      </a:dk2>
      <a:lt2>
        <a:srgbClr val="D0D0CE"/>
      </a:lt2>
      <a:accent1>
        <a:srgbClr val="86BC25"/>
      </a:accent1>
      <a:accent2>
        <a:srgbClr val="046A38"/>
      </a:accent2>
      <a:accent3>
        <a:srgbClr val="62B5E5"/>
      </a:accent3>
      <a:accent4>
        <a:srgbClr val="012169"/>
      </a:accent4>
      <a:accent5>
        <a:srgbClr val="0097A9"/>
      </a:accent5>
      <a:accent6>
        <a:srgbClr val="75787B"/>
      </a:accent6>
      <a:hlink>
        <a:srgbClr val="00A3E0"/>
      </a:hlink>
      <a:folHlink>
        <a:srgbClr val="53565A"/>
      </a:folHlink>
    </a:clrScheme>
    <a:fontScheme name="Deloitte Powerpoint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3"/>
        </a:solidFill>
        <a:ln w="19050" algn="ctr">
          <a:noFill/>
          <a:miter lim="800000"/>
          <a:headEnd/>
          <a:tailEnd/>
        </a:ln>
      </a:spPr>
      <a:bodyPr wrap="square" lIns="88900" tIns="88900" rIns="88900" bIns="88900" rtlCol="0" anchor="ctr"/>
      <a:lstStyle>
        <a:defPPr>
          <a:lnSpc>
            <a:spcPct val="106000"/>
          </a:lnSpc>
          <a:buFont typeface="Wingdings 2" pitchFamily="18" charset="2"/>
          <a:buNone/>
          <a:defRPr sz="1600" b="1" dirty="0" smtClean="0">
            <a:solidFill>
              <a:schemeClr val="bg1"/>
            </a:solidFill>
          </a:defRPr>
        </a:defPPr>
      </a:lst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203200" indent="-203200">
          <a:spcBef>
            <a:spcPts val="600"/>
          </a:spcBef>
          <a:buSzPct val="100000"/>
          <a:buFont typeface="Arial"/>
          <a:buChar char="•"/>
          <a:defRPr dirty="0" smtClean="0">
            <a:solidFill>
              <a:srgbClr val="313131"/>
            </a:solidFill>
          </a:defRPr>
        </a:defPPr>
      </a:lstStyle>
    </a:txDef>
  </a:objectDefaults>
  <a:extraClrSchemeLst/>
  <a:custClrLst>
    <a:custClr name="Green 7">
      <a:srgbClr val="2C5234"/>
    </a:custClr>
    <a:custClr name="Green 6">
      <a:srgbClr val="046A38"/>
    </a:custClr>
    <a:custClr name="Green 5">
      <a:srgbClr val="009A44"/>
    </a:custClr>
    <a:custClr name="Green 4">
      <a:srgbClr val="43B02A"/>
    </a:custClr>
    <a:custClr name="Deloitte Green">
      <a:srgbClr val="86BC25"/>
    </a:custClr>
    <a:custClr name="Green 2">
      <a:srgbClr val="C4D600"/>
    </a:custClr>
    <a:custClr name="Green 1">
      <a:srgbClr val="E3E48D"/>
    </a:custClr>
    <a:custClr name="Teal 7">
      <a:srgbClr val="004F59"/>
    </a:custClr>
    <a:custClr name="Teal 6">
      <a:srgbClr val="007680"/>
    </a:custClr>
    <a:custClr name="Teal 5">
      <a:srgbClr val="0097A9"/>
    </a:custClr>
    <a:custClr name="Teal 4">
      <a:srgbClr val="00ABAB"/>
    </a:custClr>
    <a:custClr name="Teal 3">
      <a:srgbClr val="6FC2B4"/>
    </a:custClr>
    <a:custClr name="Teal 2">
      <a:srgbClr val="9DD4CF"/>
    </a:custClr>
    <a:custClr name="Teal 1">
      <a:srgbClr val="DDEFE8"/>
    </a:custClr>
    <a:custClr name="Blue 7">
      <a:srgbClr val="041E42"/>
    </a:custClr>
    <a:custClr name="Blue 6">
      <a:srgbClr val="012169"/>
    </a:custClr>
    <a:custClr name="Blue 5">
      <a:srgbClr val="005587"/>
    </a:custClr>
    <a:custClr name="Blue 4">
      <a:srgbClr val="0076A8"/>
    </a:custClr>
    <a:custClr name="Blue 3">
      <a:srgbClr val="00A3E0"/>
    </a:custClr>
    <a:custClr name="Blue 2">
      <a:srgbClr val="62B5E5"/>
    </a:custClr>
    <a:custClr name="Blue 1">
      <a:srgbClr val="A0DCFF"/>
    </a:custClr>
    <a:custClr name="Cool Gray 11">
      <a:srgbClr val="53565A"/>
    </a:custClr>
    <a:custClr name="Cool Gray 10">
      <a:srgbClr val="63666A"/>
    </a:custClr>
    <a:custClr name="Cool Gray 9">
      <a:srgbClr val="75787B"/>
    </a:custClr>
    <a:custClr name="Cool Gray 7">
      <a:srgbClr val="97999B"/>
    </a:custClr>
    <a:custClr name="Cool Gray 6">
      <a:srgbClr val="A7A8AA"/>
    </a:custClr>
    <a:custClr name="Cool Gray 4">
      <a:srgbClr val="BBBCBC"/>
    </a:custClr>
    <a:custClr name="Cool Gray 2">
      <a:srgbClr val="D0D0CE"/>
    </a:custClr>
    <a:custClr name="White">
      <a:srgbClr val="FFFFFF"/>
    </a:custClr>
    <a:custClr name="Black">
      <a:srgbClr val="000000"/>
    </a:custClr>
    <a:custClr name="Red">
      <a:srgbClr val="DA291C"/>
    </a:custClr>
    <a:custClr name="Orange">
      <a:srgbClr val="ED8B00"/>
    </a:custClr>
    <a:custClr name="Yellow">
      <a:srgbClr val="FFCD00"/>
    </a:custClr>
  </a:custClrLst>
  <a:extLst>
    <a:ext uri="{05A4C25C-085E-4340-85A3-A5531E510DB2}">
      <thm15:themeFamily xmlns:thm15="http://schemas.microsoft.com/office/thememl/2012/main" name="Presentation4" id="{E7EAFADB-C036-DF4B-8F97-467028C4D4E3}" vid="{2F5FA9E4-CC05-9945-978D-5EDA67A822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Intranet Attachment" ma:contentTypeID="0x01010045A37AAC9C7144A6950E04930CA3134B00A36F77C55ECF6D4FA39D46CEF2939C61" ma:contentTypeVersion="11" ma:contentTypeDescription="Intranet Attachment - Content Type" ma:contentTypeScope="" ma:versionID="b5551e0da590bad83c06537e0de6f23d">
  <xsd:schema xmlns:xsd="http://www.w3.org/2001/XMLSchema" xmlns:xs="http://www.w3.org/2001/XMLSchema" xmlns:p="http://schemas.microsoft.com/office/2006/metadata/properties" xmlns:ns1="http://schemas.microsoft.com/sharepoint/v3" xmlns:ns2="8DD08C88-CC4C-4D35-9129-A70DAA36BE5E" xmlns:ns3="428bb8f6-6046-4ac8-a522-70af368045b5" xmlns:ns4="83DDB362-4C05-4E52-A8D9-EF2F47978B8D" xmlns:ns5="7D1768DD-F29E-4DC2-9191-F2636B9FA92C" xmlns:ns6="5a51c775-c49c-428b-8c1e-2f89178d00f4" xmlns:ns7="2e263111-b571-4954-8ad9-3d41fbcd6be7" xmlns:ns8="39C40E9B-856B-46A7-8793-65A6FC1828D8" xmlns:ns10="203f0f4d-b3b9-4ed8-8c19-eebed11dd308" targetNamespace="http://schemas.microsoft.com/office/2006/metadata/properties" ma:root="true" ma:fieldsID="cf5fd9da93895e88bb83ff797ac5cbc7" ns1:_="" ns2:_="" ns3:_="" ns4:_="" ns5:_="" ns6:_="" ns7:_="" ns8:_="" ns10:_="">
    <xsd:import namespace="http://schemas.microsoft.com/sharepoint/v3"/>
    <xsd:import namespace="8DD08C88-CC4C-4D35-9129-A70DAA36BE5E"/>
    <xsd:import namespace="428bb8f6-6046-4ac8-a522-70af368045b5"/>
    <xsd:import namespace="83DDB362-4C05-4E52-A8D9-EF2F47978B8D"/>
    <xsd:import namespace="7D1768DD-F29E-4DC2-9191-F2636B9FA92C"/>
    <xsd:import namespace="5a51c775-c49c-428b-8c1e-2f89178d00f4"/>
    <xsd:import namespace="2e263111-b571-4954-8ad9-3d41fbcd6be7"/>
    <xsd:import namespace="39C40E9B-856B-46A7-8793-65A6FC1828D8"/>
    <xsd:import namespace="203f0f4d-b3b9-4ed8-8c19-eebed11dd308"/>
    <xsd:element name="properties">
      <xsd:complexType>
        <xsd:sequence>
          <xsd:element name="documentManagement">
            <xsd:complexType>
              <xsd:all>
                <xsd:element ref="ns1:PublishingStartDate" minOccurs="0"/>
                <xsd:element ref="ns1:PublishingExpirationDate" minOccurs="0"/>
                <xsd:element ref="ns2:Global_x0020_Content_x0020_TypeTaxHTField0" minOccurs="0"/>
                <xsd:element ref="ns4:Global_x0020_IndustryTaxHTField0" minOccurs="0"/>
                <xsd:element ref="ns5:Global_x0020_Client_x0020_ServicesTaxHTField0" minOccurs="0"/>
                <xsd:element ref="ns2:Local_x0020_Content_x0020_TypeTaxHTField0" minOccurs="0"/>
                <xsd:element ref="ns4:Local_x0020_IndustryTaxHTField0" minOccurs="0"/>
                <xsd:element ref="ns5:Local_x0020_Client_x0020_ServicesTaxHTField0" minOccurs="0"/>
                <xsd:element ref="ns6:GeographyTaxHTField0" minOccurs="0"/>
                <xsd:element ref="ns7:TaxKeywordTaxHTField" minOccurs="0"/>
                <xsd:element ref="ns7:TaxCatchAll" minOccurs="0"/>
                <xsd:element ref="ns8:LanguageBTaxHTField0" minOccurs="0"/>
                <xsd:element ref="ns1:PublishingContact" minOccurs="0"/>
                <xsd:element ref="ns7:_dlc_DocId" minOccurs="0"/>
                <xsd:element ref="ns7:_dlc_DocIdUrl" minOccurs="0"/>
                <xsd:element ref="ns7:_dlc_DocIdPersistId" minOccurs="0"/>
                <xsd:element ref="ns3:Description" minOccurs="0"/>
                <xsd:element ref="ns7:SearchComment" minOccurs="0"/>
                <xsd:element ref="ns7:SearchKeywords" minOccurs="0"/>
                <xsd:element ref="ns10:DR_Descrip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hidden="true"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hidden="true" ma:internalName="PublishingExpirationDate">
      <xsd:simpleType>
        <xsd:restriction base="dms:Unknown"/>
      </xsd:simpleType>
    </xsd:element>
    <xsd:element name="PublishingContact" ma:index="29" nillable="true" ma:displayName="Contact" ma:description="Contact is a site column created by the Publishing feature. It is used on the Page Content Type as the person or group who is the contact person for the page." ma:list="UserInfo" ma:internalName="PublishingContact">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8DD08C88-CC4C-4D35-9129-A70DAA36BE5E" elementFormDefault="qualified">
    <xsd:import namespace="http://schemas.microsoft.com/office/2006/documentManagement/types"/>
    <xsd:import namespace="http://schemas.microsoft.com/office/infopath/2007/PartnerControls"/>
    <xsd:element name="Global_x0020_Content_x0020_TypeTaxHTField0" ma:index="10" nillable="true" ma:taxonomy="true" ma:internalName="Global_x0020_Content_x0020_TypeTaxH" ma:taxonomyFieldName="Global_x0020_Content_x0020_Type" ma:displayName="Global Content Type" ma:fieldId="{c9ea7640-adb2-4a99-8b8d-9790ccd879fc}" ma:taxonomyMulti="true" ma:sspId="155bb128-613e-4099-96fa-4403fd0cc87b" ma:termSetId="c1d74e5f-813e-428a-9d1d-e00dfcad3136" ma:anchorId="00000000-0000-0000-0000-000000000000" ma:open="false" ma:isKeyword="false">
      <xsd:complexType>
        <xsd:sequence>
          <xsd:element ref="pc:Terms" minOccurs="0" maxOccurs="1"/>
        </xsd:sequence>
      </xsd:complexType>
    </xsd:element>
    <xsd:element name="Local_x0020_Content_x0020_TypeTaxHTField0" ma:index="16" nillable="true" ma:taxonomy="true" ma:internalName="Local_x0020_Content_x0020_TypeTaxH" ma:taxonomyFieldName="Local_x0020_Content_x0020_Type" ma:displayName="Local Content Type" ma:fieldId="{f9592373-de5e-451c-bee5-c5fc319384b2}" ma:taxonomyMulti="true" ma:sspId="155bb128-613e-4099-96fa-4403fd0cc87b" ma:termSetId="71325c3c-855f-4016-ae90-48a98c58e6a3"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428bb8f6-6046-4ac8-a522-70af368045b5" elementFormDefault="qualified">
    <xsd:import namespace="http://schemas.microsoft.com/office/2006/documentManagement/types"/>
    <xsd:import namespace="http://schemas.microsoft.com/office/infopath/2007/PartnerControls"/>
    <xsd:element name="Description" ma:index="33" nillable="true" ma:displayName="Description" ma:internalName="Description">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3DDB362-4C05-4E52-A8D9-EF2F47978B8D" elementFormDefault="qualified">
    <xsd:import namespace="http://schemas.microsoft.com/office/2006/documentManagement/types"/>
    <xsd:import namespace="http://schemas.microsoft.com/office/infopath/2007/PartnerControls"/>
    <xsd:element name="Global_x0020_IndustryTaxHTField0" ma:index="12" nillable="true" ma:taxonomy="true" ma:internalName="Global_x0020_IndustryTaxH" ma:taxonomyFieldName="Global_x0020_Industry" ma:displayName="Global Industry" ma:fieldId="{df491b90-4417-47d2-8d23-a7342d423c05}" ma:taxonomyMulti="true" ma:sspId="155bb128-613e-4099-96fa-4403fd0cc87b" ma:termSetId="30ef725a-a352-4b6b-b897-20d376f351a7" ma:anchorId="00000000-0000-0000-0000-000000000000" ma:open="false" ma:isKeyword="false">
      <xsd:complexType>
        <xsd:sequence>
          <xsd:element ref="pc:Terms" minOccurs="0" maxOccurs="1"/>
        </xsd:sequence>
      </xsd:complexType>
    </xsd:element>
    <xsd:element name="Local_x0020_IndustryTaxHTField0" ma:index="18" nillable="true" ma:taxonomy="true" ma:internalName="Local_x0020_IndustryTaxH" ma:taxonomyFieldName="Local_x0020_Industry" ma:displayName="Local Industry" ma:fieldId="{c3b7b5d6-88d7-4c9c-ba5a-ea3984318e23}" ma:taxonomyMulti="true" ma:sspId="155bb128-613e-4099-96fa-4403fd0cc87b" ma:termSetId="0f50edd8-f180-4274-afbc-8048378743e9"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7D1768DD-F29E-4DC2-9191-F2636B9FA92C" elementFormDefault="qualified">
    <xsd:import namespace="http://schemas.microsoft.com/office/2006/documentManagement/types"/>
    <xsd:import namespace="http://schemas.microsoft.com/office/infopath/2007/PartnerControls"/>
    <xsd:element name="Global_x0020_Client_x0020_ServicesTaxHTField0" ma:index="14" nillable="true" ma:taxonomy="true" ma:internalName="Global_x0020_Client_x0020_ServicesTaxH" ma:taxonomyFieldName="Global_x0020_Client_x0020_Services" ma:displayName="Global Client Services" ma:fieldId="{8ed687d5-3528-48ef-a924-80521903bc78}" ma:taxonomyMulti="true" ma:sspId="155bb128-613e-4099-96fa-4403fd0cc87b" ma:termSetId="44905aca-31e9-4e2c-a2a6-9ecd7fd47edd" ma:anchorId="00000000-0000-0000-0000-000000000000" ma:open="false" ma:isKeyword="false">
      <xsd:complexType>
        <xsd:sequence>
          <xsd:element ref="pc:Terms" minOccurs="0" maxOccurs="1"/>
        </xsd:sequence>
      </xsd:complexType>
    </xsd:element>
    <xsd:element name="Local_x0020_Client_x0020_ServicesTaxHTField0" ma:index="20" nillable="true" ma:taxonomy="true" ma:internalName="Local_x0020_Client_x0020_ServicesTaxH" ma:taxonomyFieldName="Local_x0020_Client_x0020_Services" ma:displayName="Local Client Services" ma:fieldId="{710f8f79-460c-4899-83de-22ebc15c7f35}" ma:taxonomyMulti="true" ma:sspId="155bb128-613e-4099-96fa-4403fd0cc87b" ma:termSetId="587f4f2d-e2a8-4747-91a8-ad30e3463844"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5a51c775-c49c-428b-8c1e-2f89178d00f4" elementFormDefault="qualified">
    <xsd:import namespace="http://schemas.microsoft.com/office/2006/documentManagement/types"/>
    <xsd:import namespace="http://schemas.microsoft.com/office/infopath/2007/PartnerControls"/>
    <xsd:element name="GeographyTaxHTField0" ma:index="22" ma:taxonomy="true" ma:internalName="GeographyTaxH" ma:taxonomyFieldName="Geography" ma:displayName="Geography" ma:default="" ma:fieldId="{b1dab815-7eaf-4f42-958c-926f58efb7da}" ma:taxonomyMulti="true" ma:sspId="155bb128-613e-4099-96fa-4403fd0cc87b" ma:termSetId="17bed538-0ecf-4a0a-aaaf-d58d2a12aeb5"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2e263111-b571-4954-8ad9-3d41fbcd6be7" elementFormDefault="qualified">
    <xsd:import namespace="http://schemas.microsoft.com/office/2006/documentManagement/types"/>
    <xsd:import namespace="http://schemas.microsoft.com/office/infopath/2007/PartnerControls"/>
    <xsd:element name="TaxKeywordTaxHTField" ma:index="25" nillable="true" ma:taxonomy="true" ma:internalName="TaxKeywordTaxHTField" ma:taxonomyFieldName="TaxKeyword" ma:displayName="Enterprise Keywords" ma:fieldId="{23f27201-bee3-471e-b2e7-b64fd8b7ca38}" ma:taxonomyMulti="true" ma:sspId="42617199-969e-43f2-8ee4-a07d5bee7f1a" ma:termSetId="00000000-0000-0000-0000-000000000000" ma:anchorId="00000000-0000-0000-0000-000000000000" ma:open="true" ma:isKeyword="true">
      <xsd:complexType>
        <xsd:sequence>
          <xsd:element ref="pc:Terms" minOccurs="0" maxOccurs="1"/>
        </xsd:sequence>
      </xsd:complexType>
    </xsd:element>
    <xsd:element name="TaxCatchAll" ma:index="26" nillable="true" ma:displayName="Taxonomy Catch All Column" ma:hidden="true" ma:list="{40800075-4e23-45f7-802e-9a2c36d24f51}" ma:internalName="TaxCatchAll" ma:showField="CatchAllData" ma:web="2e263111-b571-4954-8ad9-3d41fbcd6be7">
      <xsd:complexType>
        <xsd:complexContent>
          <xsd:extension base="dms:MultiChoiceLookup">
            <xsd:sequence>
              <xsd:element name="Value" type="dms:Lookup" maxOccurs="unbounded" minOccurs="0" nillable="true"/>
            </xsd:sequence>
          </xsd:extension>
        </xsd:complexContent>
      </xsd:complexType>
    </xsd:element>
    <xsd:element name="_dlc_DocId" ma:index="30" nillable="true" ma:displayName="Document ID Value" ma:description="The value of the document ID assigned to this item." ma:internalName="_dlc_DocId" ma:readOnly="true">
      <xsd:simpleType>
        <xsd:restriction base="dms:Text"/>
      </xsd:simpleType>
    </xsd:element>
    <xsd:element name="_dlc_DocIdUrl" ma:index="31"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32" nillable="true" ma:displayName="Persist ID" ma:description="Keep ID on add." ma:hidden="true" ma:internalName="_dlc_DocIdPersistId" ma:readOnly="true">
      <xsd:simpleType>
        <xsd:restriction base="dms:Boolean"/>
      </xsd:simpleType>
    </xsd:element>
    <xsd:element name="SearchComment" ma:index="35" nillable="true" ma:displayName="Comment" ma:internalName="SearchComment">
      <xsd:simpleType>
        <xsd:restriction base="dms:Note">
          <xsd:maxLength value="255"/>
        </xsd:restriction>
      </xsd:simpleType>
    </xsd:element>
    <xsd:element name="SearchKeywords" ma:index="36" nillable="true" ma:displayName="Keyword(s)" ma:internalName="SearchKeywords">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39C40E9B-856B-46A7-8793-65A6FC1828D8" elementFormDefault="qualified">
    <xsd:import namespace="http://schemas.microsoft.com/office/2006/documentManagement/types"/>
    <xsd:import namespace="http://schemas.microsoft.com/office/infopath/2007/PartnerControls"/>
    <xsd:element name="LanguageBTaxHTField0" ma:index="27" ma:taxonomy="true" ma:internalName="LanguageBTaxH" ma:taxonomyFieldName="LanguageB" ma:displayName="Language" ma:fieldId="{264823c8-7255-4fb1-8550-4386b0b212a8}" ma:taxonomyMulti="true" ma:sspId="155bb128-613e-4099-96fa-4403fd0cc87b" ma:termSetId="af9198f1-74aa-4e26-b87e-e1ce7d7e6bdb"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203f0f4d-b3b9-4ed8-8c19-eebed11dd308" elementFormDefault="qualified">
    <xsd:import namespace="http://schemas.microsoft.com/office/2006/documentManagement/types"/>
    <xsd:import namespace="http://schemas.microsoft.com/office/infopath/2007/PartnerControls"/>
    <xsd:element name="DR_Description" ma:index="37" nillable="true" ma:displayName="Description" ma:internalName="DR_Description">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ma:index="34" ma:displayName="Subject"/>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p:properties xmlns:p="http://schemas.microsoft.com/office/2006/metadata/properties" xmlns:xsi="http://www.w3.org/2001/XMLSchema-instance" xmlns:pc="http://schemas.microsoft.com/office/infopath/2007/PartnerControls">
  <documentManagement>
    <LanguageBTaxHTField0 xmlns="39C40E9B-856B-46A7-8793-65A6FC1828D8">
      <Terms xmlns="http://schemas.microsoft.com/office/infopath/2007/PartnerControls">
        <TermInfo xmlns="http://schemas.microsoft.com/office/infopath/2007/PartnerControls">
          <TermName xmlns="http://schemas.microsoft.com/office/infopath/2007/PartnerControls">English</TermName>
          <TermId xmlns="http://schemas.microsoft.com/office/infopath/2007/PartnerControls">b169a262-1aaa-4ccb-9acf-78a36c1d9bab</TermId>
        </TermInfo>
      </Terms>
    </LanguageBTaxHTField0>
    <Description xmlns="428bb8f6-6046-4ac8-a522-70af368045b5" xsi:nil="true"/>
    <SearchKeywords xmlns="2e263111-b571-4954-8ad9-3d41fbcd6be7" xsi:nil="true"/>
    <Global_x0020_Client_x0020_ServicesTaxHTField0 xmlns="7D1768DD-F29E-4DC2-9191-F2636B9FA92C">
      <Terms xmlns="http://schemas.microsoft.com/office/infopath/2007/PartnerControls"/>
    </Global_x0020_Client_x0020_ServicesTaxHTField0>
    <SearchComment xmlns="2e263111-b571-4954-8ad9-3d41fbcd6be7" xsi:nil="true"/>
    <Local_x0020_Content_x0020_TypeTaxHTField0 xmlns="8DD08C88-CC4C-4D35-9129-A70DAA36BE5E">
      <Terms xmlns="http://schemas.microsoft.com/office/infopath/2007/PartnerControls"/>
    </Local_x0020_Content_x0020_TypeTaxHTField0>
    <TaxKeywordTaxHTField xmlns="2e263111-b571-4954-8ad9-3d41fbcd6be7">
      <Terms xmlns="http://schemas.microsoft.com/office/infopath/2007/PartnerControls"/>
    </TaxKeywordTaxHTField>
    <Global_x0020_Content_x0020_TypeTaxHTField0 xmlns="8DD08C88-CC4C-4D35-9129-A70DAA36BE5E">
      <Terms xmlns="http://schemas.microsoft.com/office/infopath/2007/PartnerControls"/>
    </Global_x0020_Content_x0020_TypeTaxHTField0>
    <GeographyTaxHTField0 xmlns="5a51c775-c49c-428b-8c1e-2f89178d00f4">
      <Terms xmlns="http://schemas.microsoft.com/office/infopath/2007/PartnerControls">
        <TermInfo xmlns="http://schemas.microsoft.com/office/infopath/2007/PartnerControls">
          <TermName xmlns="http://schemas.microsoft.com/office/infopath/2007/PartnerControls">Global (2542)</TermName>
          <TermId xmlns="http://schemas.microsoft.com/office/infopath/2007/PartnerControls">163e196f-7511-4639-90b6-ed85c9d9c37c</TermId>
        </TermInfo>
      </Terms>
    </GeographyTaxHTField0>
    <PublishingExpirationDate xmlns="http://schemas.microsoft.com/sharepoint/v3" xsi:nil="true"/>
    <Local_x0020_Client_x0020_ServicesTaxHTField0 xmlns="7D1768DD-F29E-4DC2-9191-F2636B9FA92C">
      <Terms xmlns="http://schemas.microsoft.com/office/infopath/2007/PartnerControls"/>
    </Local_x0020_Client_x0020_ServicesTaxHTField0>
    <DR_Description xmlns="203f0f4d-b3b9-4ed8-8c19-eebed11dd308" xsi:nil="true"/>
    <TaxCatchAll xmlns="2e263111-b571-4954-8ad9-3d41fbcd6be7">
      <Value>2</Value>
      <Value>19</Value>
    </TaxCatchAll>
    <PublishingStartDate xmlns="http://schemas.microsoft.com/sharepoint/v3" xsi:nil="true"/>
    <Local_x0020_IndustryTaxHTField0 xmlns="83DDB362-4C05-4E52-A8D9-EF2F47978B8D">
      <Terms xmlns="http://schemas.microsoft.com/office/infopath/2007/PartnerControls"/>
    </Local_x0020_IndustryTaxHTField0>
    <Global_x0020_IndustryTaxHTField0 xmlns="83DDB362-4C05-4E52-A8D9-EF2F47978B8D">
      <Terms xmlns="http://schemas.microsoft.com/office/infopath/2007/PartnerControls"/>
    </Global_x0020_IndustryTaxHTField0>
    <PublishingContact xmlns="http://schemas.microsoft.com/sharepoint/v3">
      <UserInfo>
        <DisplayName/>
        <AccountId xsi:nil="true"/>
        <AccountType/>
      </UserInfo>
    </PublishingContact>
  </documentManagement>
</p:properties>
</file>

<file path=customXml/itemProps1.xml><?xml version="1.0" encoding="utf-8"?>
<ds:datastoreItem xmlns:ds="http://schemas.openxmlformats.org/officeDocument/2006/customXml" ds:itemID="{170690CB-0964-43D6-8A9E-42892175C22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8DD08C88-CC4C-4D35-9129-A70DAA36BE5E"/>
    <ds:schemaRef ds:uri="428bb8f6-6046-4ac8-a522-70af368045b5"/>
    <ds:schemaRef ds:uri="83DDB362-4C05-4E52-A8D9-EF2F47978B8D"/>
    <ds:schemaRef ds:uri="7D1768DD-F29E-4DC2-9191-F2636B9FA92C"/>
    <ds:schemaRef ds:uri="5a51c775-c49c-428b-8c1e-2f89178d00f4"/>
    <ds:schemaRef ds:uri="2e263111-b571-4954-8ad9-3d41fbcd6be7"/>
    <ds:schemaRef ds:uri="39C40E9B-856B-46A7-8793-65A6FC1828D8"/>
    <ds:schemaRef ds:uri="203f0f4d-b3b9-4ed8-8c19-eebed11dd30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8B62803-FC7D-4BCB-AD21-90AE25F963C2}">
  <ds:schemaRefs>
    <ds:schemaRef ds:uri="http://schemas.microsoft.com/sharepoint/events"/>
  </ds:schemaRefs>
</ds:datastoreItem>
</file>

<file path=customXml/itemProps3.xml><?xml version="1.0" encoding="utf-8"?>
<ds:datastoreItem xmlns:ds="http://schemas.openxmlformats.org/officeDocument/2006/customXml" ds:itemID="{E6FC0C5A-5ACD-4FE8-8FA8-4121A9BC1D81}">
  <ds:schemaRefs>
    <ds:schemaRef ds:uri="http://schemas.microsoft.com/sharepoint/v3/contenttype/forms"/>
  </ds:schemaRefs>
</ds:datastoreItem>
</file>

<file path=customXml/itemProps4.xml><?xml version="1.0" encoding="utf-8"?>
<ds:datastoreItem xmlns:ds="http://schemas.openxmlformats.org/officeDocument/2006/customXml" ds:itemID="{1B14554E-08F4-4595-B005-99FEB531E0F4}">
  <ds:schemaRefs>
    <ds:schemaRef ds:uri="203f0f4d-b3b9-4ed8-8c19-eebed11dd308"/>
    <ds:schemaRef ds:uri="http://schemas.microsoft.com/sharepoint/v3"/>
    <ds:schemaRef ds:uri="39C40E9B-856B-46A7-8793-65A6FC1828D8"/>
    <ds:schemaRef ds:uri="5a51c775-c49c-428b-8c1e-2f89178d00f4"/>
    <ds:schemaRef ds:uri="http://schemas.microsoft.com/office/infopath/2007/PartnerControls"/>
    <ds:schemaRef ds:uri="http://schemas.microsoft.com/office/2006/metadata/properties"/>
    <ds:schemaRef ds:uri="8DD08C88-CC4C-4D35-9129-A70DAA36BE5E"/>
    <ds:schemaRef ds:uri="http://schemas.microsoft.com/office/2006/documentManagement/types"/>
    <ds:schemaRef ds:uri="http://purl.org/dc/elements/1.1/"/>
    <ds:schemaRef ds:uri="http://schemas.openxmlformats.org/package/2006/metadata/core-properties"/>
    <ds:schemaRef ds:uri="2e263111-b571-4954-8ad9-3d41fbcd6be7"/>
    <ds:schemaRef ds:uri="http://purl.org/dc/terms/"/>
    <ds:schemaRef ds:uri="http://purl.org/dc/dcmitype/"/>
    <ds:schemaRef ds:uri="428bb8f6-6046-4ac8-a522-70af368045b5"/>
    <ds:schemaRef ds:uri="http://www.w3.org/XML/1998/namespace"/>
    <ds:schemaRef ds:uri="83DDB362-4C05-4E52-A8D9-EF2F47978B8D"/>
    <ds:schemaRef ds:uri="7D1768DD-F29E-4DC2-9191-F2636B9FA92C"/>
  </ds:schemaRefs>
</ds:datastoreItem>
</file>

<file path=docProps/app.xml><?xml version="1.0" encoding="utf-8"?>
<Properties xmlns="http://schemas.openxmlformats.org/officeDocument/2006/extended-properties" xmlns:vt="http://schemas.openxmlformats.org/officeDocument/2006/docPropsVTypes">
  <Template>16_9 Deloitte Consulting PPT Template</Template>
  <TotalTime>145</TotalTime>
  <Words>303</Words>
  <Application>Microsoft Office PowerPoint</Application>
  <PresentationFormat>Widescreen</PresentationFormat>
  <Paragraphs>76</Paragraphs>
  <Slides>4</Slides>
  <Notes>1</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4</vt:i4>
      </vt:variant>
    </vt:vector>
  </HeadingPairs>
  <TitlesOfParts>
    <vt:vector size="10" baseType="lpstr">
      <vt:lpstr>Arial</vt:lpstr>
      <vt:lpstr>Verdana</vt:lpstr>
      <vt:lpstr>Wingdings</vt:lpstr>
      <vt:lpstr>Wingdings 2</vt:lpstr>
      <vt:lpstr>Deloitte_US_Onscreen</vt:lpstr>
      <vt:lpstr>think-cell Slide</vt:lpstr>
      <vt:lpstr>Inside Sherpa – Digital Internship</vt:lpstr>
      <vt:lpstr>Project Plan for SectorMetric</vt:lpstr>
      <vt:lpstr>Project Plan for SectorMetric</vt:lpstr>
      <vt:lpstr>PowerPoint Presentation</vt:lpstr>
    </vt:vector>
  </TitlesOfParts>
  <Company>Deloitte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Headline Verdana Bold</dc:title>
  <dc:subject/>
  <dc:creator>Rahman, Kate</dc:creator>
  <cp:keywords/>
  <cp:lastModifiedBy>Venkata Sai P Bhamidipati</cp:lastModifiedBy>
  <cp:revision>28</cp:revision>
  <cp:lastPrinted>2014-06-25T02:16:22Z</cp:lastPrinted>
  <dcterms:created xsi:type="dcterms:W3CDTF">2016-11-09T03:27:53Z</dcterms:created>
  <dcterms:modified xsi:type="dcterms:W3CDTF">2021-03-22T12:51:06Z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0x01010045A37AAC9C7144A6950E04930CA3134B00A36F77C55ECF6D4FA39D46CEF2939C61</vt:lpwstr>
  </property>
  <property fmtid="{D5CDD505-2E9C-101B-9397-08002B2CF9AE}" pid="3" name="Local Content Type">
    <vt:lpwstr/>
  </property>
  <property fmtid="{D5CDD505-2E9C-101B-9397-08002B2CF9AE}" pid="4" name="TaxKeyword">
    <vt:lpwstr/>
  </property>
  <property fmtid="{D5CDD505-2E9C-101B-9397-08002B2CF9AE}" pid="5" name="Global Client Services">
    <vt:lpwstr/>
  </property>
  <property fmtid="{D5CDD505-2E9C-101B-9397-08002B2CF9AE}" pid="6" name="Geography">
    <vt:lpwstr>19;#Global (2542)|163e196f-7511-4639-90b6-ed85c9d9c37c</vt:lpwstr>
  </property>
  <property fmtid="{D5CDD505-2E9C-101B-9397-08002B2CF9AE}" pid="7" name="Local Industry">
    <vt:lpwstr/>
  </property>
  <property fmtid="{D5CDD505-2E9C-101B-9397-08002B2CF9AE}" pid="8" name="Global Industry">
    <vt:lpwstr/>
  </property>
  <property fmtid="{D5CDD505-2E9C-101B-9397-08002B2CF9AE}" pid="9" name="Global Content Type">
    <vt:lpwstr/>
  </property>
  <property fmtid="{D5CDD505-2E9C-101B-9397-08002B2CF9AE}" pid="10" name="LanguageB">
    <vt:lpwstr>2;#English|b169a262-1aaa-4ccb-9acf-78a36c1d9bab</vt:lpwstr>
  </property>
  <property fmtid="{D5CDD505-2E9C-101B-9397-08002B2CF9AE}" pid="11" name="Local Client Services">
    <vt:lpwstr/>
  </property>
  <property fmtid="{D5CDD505-2E9C-101B-9397-08002B2CF9AE}" pid="12" name="CustomerId">
    <vt:lpwstr>deloitteaus</vt:lpwstr>
  </property>
  <property fmtid="{D5CDD505-2E9C-101B-9397-08002B2CF9AE}" pid="13" name="TemplateId">
    <vt:lpwstr>636274921144318146</vt:lpwstr>
  </property>
  <property fmtid="{D5CDD505-2E9C-101B-9397-08002B2CF9AE}" pid="14" name="UserProfileId">
    <vt:lpwstr>636255735002910449</vt:lpwstr>
  </property>
</Properties>
</file>