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6" r:id="rId11"/>
    <p:sldId id="288" r:id="rId12"/>
    <p:sldId id="287" r:id="rId13"/>
    <p:sldId id="289" r:id="rId14"/>
    <p:sldId id="282" r:id="rId15"/>
    <p:sldId id="266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Fraud cases</c:v>
                </c:pt>
                <c:pt idx="1">
                  <c:v>Non-fraud cases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287</c:v>
                </c:pt>
                <c:pt idx="1">
                  <c:v>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C-4714-B091-860BE76FED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Bar Chart For Feature Coefficients</a:t>
            </a:r>
          </a:p>
        </c:rich>
      </c:tx>
      <c:layout>
        <c:manualLayout>
          <c:xMode val="edge"/>
          <c:yMode val="edge"/>
          <c:x val="0.2661700300149622"/>
          <c:y val="2.21116639027086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261195866141753E-2"/>
          <c:y val="0.10201771025973731"/>
          <c:w val="0.90067630413385824"/>
          <c:h val="0.8079732524622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Coefficient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insured_hobbies_chess</c:v>
                </c:pt>
                <c:pt idx="1">
                  <c:v>insured_hobbies_cross-fit</c:v>
                </c:pt>
                <c:pt idx="2">
                  <c:v>insured_relationship_unmarried</c:v>
                </c:pt>
                <c:pt idx="3">
                  <c:v>insured_education_level_MD</c:v>
                </c:pt>
                <c:pt idx="4">
                  <c:v>is_major_damage</c:v>
                </c:pt>
                <c:pt idx="5">
                  <c:v>time_of_day_evening</c:v>
                </c:pt>
                <c:pt idx="6">
                  <c:v>insured_occupation_handlers-cleaners</c:v>
                </c:pt>
                <c:pt idx="7">
                  <c:v>insured_hobbies_Other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3.1320000000000001</c:v>
                </c:pt>
                <c:pt idx="1">
                  <c:v>3.2936000000000001</c:v>
                </c:pt>
                <c:pt idx="2">
                  <c:v>1.3293999999999999</c:v>
                </c:pt>
                <c:pt idx="3">
                  <c:v>1.1845000000000001</c:v>
                </c:pt>
                <c:pt idx="4">
                  <c:v>1.655</c:v>
                </c:pt>
                <c:pt idx="5">
                  <c:v>-1.4522999999999999</c:v>
                </c:pt>
                <c:pt idx="6">
                  <c:v>-2.0127000000000002</c:v>
                </c:pt>
                <c:pt idx="7">
                  <c:v>-2.2143999999999999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5-40CF-A5E4-61FAF1406F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92263103"/>
        <c:axId val="292277983"/>
      </c:barChart>
      <c:catAx>
        <c:axId val="29226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77983"/>
        <c:crosses val="autoZero"/>
        <c:auto val="1"/>
        <c:lblAlgn val="ctr"/>
        <c:lblOffset val="100"/>
        <c:noMultiLvlLbl val="0"/>
      </c:catAx>
      <c:valAx>
        <c:axId val="2922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63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Bar Chart For Feature Coefficients</a:t>
            </a:r>
          </a:p>
        </c:rich>
      </c:tx>
      <c:layout>
        <c:manualLayout>
          <c:xMode val="edge"/>
          <c:yMode val="edge"/>
          <c:x val="0.2661700300149622"/>
          <c:y val="2.21116639027086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261195866141753E-2"/>
          <c:y val="0.10201771025973731"/>
          <c:w val="0.90067630413385824"/>
          <c:h val="0.8079732524622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is_major_damage</c:v>
                </c:pt>
                <c:pt idx="1">
                  <c:v>incident_severity_minor</c:v>
                </c:pt>
                <c:pt idx="2">
                  <c:v>age</c:v>
                </c:pt>
                <c:pt idx="3">
                  <c:v>high_risk_hobby</c:v>
                </c:pt>
                <c:pt idx="4">
                  <c:v>vehicle_age</c:v>
                </c:pt>
                <c:pt idx="5">
                  <c:v>capital-gains</c:v>
                </c:pt>
                <c:pt idx="6">
                  <c:v>insured_hobbies_chess</c:v>
                </c:pt>
                <c:pt idx="7">
                  <c:v>total_people_involved</c:v>
                </c:pt>
                <c:pt idx="8">
                  <c:v>witnesses</c:v>
                </c:pt>
                <c:pt idx="9">
                  <c:v>auto_model_Other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9.5338999999999993E-2</c:v>
                </c:pt>
                <c:pt idx="1">
                  <c:v>4.2241000000000001E-2</c:v>
                </c:pt>
                <c:pt idx="2">
                  <c:v>4.0361000000000001E-2</c:v>
                </c:pt>
                <c:pt idx="3">
                  <c:v>3.6047000000000003E-2</c:v>
                </c:pt>
                <c:pt idx="4">
                  <c:v>3.1130000000000001E-2</c:v>
                </c:pt>
                <c:pt idx="5">
                  <c:v>2.8402E-2</c:v>
                </c:pt>
                <c:pt idx="6">
                  <c:v>2.7872000000000001E-2</c:v>
                </c:pt>
                <c:pt idx="7">
                  <c:v>2.5878999999999999E-2</c:v>
                </c:pt>
                <c:pt idx="8">
                  <c:v>2.4909000000000001E-2</c:v>
                </c:pt>
                <c:pt idx="9">
                  <c:v>2.3517E-2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5-40CF-A5E4-61FAF1406F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92263103"/>
        <c:axId val="292277983"/>
      </c:barChart>
      <c:catAx>
        <c:axId val="29226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77983"/>
        <c:crosses val="autoZero"/>
        <c:auto val="1"/>
        <c:lblAlgn val="ctr"/>
        <c:lblOffset val="100"/>
        <c:noMultiLvlLbl val="0"/>
      </c:catAx>
      <c:valAx>
        <c:axId val="2922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63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261195866141753E-2"/>
          <c:y val="0.10201771025973731"/>
          <c:w val="0.90067630413385824"/>
          <c:h val="0.8079732524622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Logistic-Regression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Accuracy</c:v>
                </c:pt>
                <c:pt idx="1">
                  <c:v>Sensitivity/Recall</c:v>
                </c:pt>
                <c:pt idx="2">
                  <c:v>Specificity</c:v>
                </c:pt>
                <c:pt idx="3">
                  <c:v>Precision</c:v>
                </c:pt>
                <c:pt idx="4">
                  <c:v>F1-Score</c:v>
                </c:pt>
                <c:pt idx="5">
                  <c:v>ROC-AUC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0.86014000000000002</c:v>
                </c:pt>
                <c:pt idx="1">
                  <c:v>0.88235300000000005</c:v>
                </c:pt>
                <c:pt idx="2">
                  <c:v>0.85321100000000005</c:v>
                </c:pt>
                <c:pt idx="3">
                  <c:v>0.65217400000000003</c:v>
                </c:pt>
                <c:pt idx="4">
                  <c:v>0.75</c:v>
                </c:pt>
                <c:pt idx="5">
                  <c:v>0.86413899999999999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4-4E97-B4B9-433CAE6E24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Random-Forest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Accuracy</c:v>
                </c:pt>
                <c:pt idx="1">
                  <c:v>Sensitivity/Recall</c:v>
                </c:pt>
                <c:pt idx="2">
                  <c:v>Specificity</c:v>
                </c:pt>
                <c:pt idx="3">
                  <c:v>Precision</c:v>
                </c:pt>
                <c:pt idx="4">
                  <c:v>F1-Score</c:v>
                </c:pt>
                <c:pt idx="5">
                  <c:v>ROC-AUC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0.81818199999999996</c:v>
                </c:pt>
                <c:pt idx="1">
                  <c:v>0.91176500000000005</c:v>
                </c:pt>
                <c:pt idx="2">
                  <c:v>0.788991</c:v>
                </c:pt>
                <c:pt idx="3">
                  <c:v>0.57407399999999997</c:v>
                </c:pt>
                <c:pt idx="4">
                  <c:v>0.70454499999999998</c:v>
                </c:pt>
                <c:pt idx="5">
                  <c:v>0.87803600000000004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44-4E97-B4B9-433CAE6E24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92263103"/>
        <c:axId val="292277983"/>
      </c:barChart>
      <c:catAx>
        <c:axId val="29226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77983"/>
        <c:crosses val="autoZero"/>
        <c:auto val="1"/>
        <c:lblAlgn val="ctr"/>
        <c:lblOffset val="100"/>
        <c:noMultiLvlLbl val="0"/>
      </c:catAx>
      <c:valAx>
        <c:axId val="2922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263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0870C-F1C6-470F-910A-0DB2E81A8310}" type="doc">
      <dgm:prSet loTypeId="urn:microsoft.com/office/officeart/2005/8/layout/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B6F1A9F-EBA7-4CFB-BFAB-8E6FF2AE1BCF}">
      <dgm:prSet phldrT="[Text]"/>
      <dgm:spPr/>
      <dgm:t>
        <a:bodyPr/>
        <a:lstStyle/>
        <a:p>
          <a:pPr>
            <a:buNone/>
          </a:pPr>
          <a:r>
            <a:rPr lang="en-IN" b="1" i="0" dirty="0"/>
            <a:t>Handling Missing Values</a:t>
          </a:r>
          <a:endParaRPr lang="en-IN" dirty="0"/>
        </a:p>
      </dgm:t>
    </dgm:pt>
    <dgm:pt modelId="{2658D008-F519-47DD-AECB-BB3A730FAC21}" type="parTrans" cxnId="{2002C521-DF6E-435E-9EE1-1961BABAA022}">
      <dgm:prSet/>
      <dgm:spPr/>
      <dgm:t>
        <a:bodyPr/>
        <a:lstStyle/>
        <a:p>
          <a:endParaRPr lang="en-IN"/>
        </a:p>
      </dgm:t>
    </dgm:pt>
    <dgm:pt modelId="{0878EFB5-60F4-4554-8185-8DF10E481B8A}" type="sibTrans" cxnId="{2002C521-DF6E-435E-9EE1-1961BABAA022}">
      <dgm:prSet/>
      <dgm:spPr/>
      <dgm:t>
        <a:bodyPr/>
        <a:lstStyle/>
        <a:p>
          <a:endParaRPr lang="en-IN"/>
        </a:p>
      </dgm:t>
    </dgm:pt>
    <dgm:pt modelId="{36A0006F-B29F-4086-B5FD-7062A6DF0E3F}">
      <dgm:prSet phldrT="[Text]"/>
      <dgm:spPr/>
      <dgm:t>
        <a:bodyPr/>
        <a:lstStyle/>
        <a:p>
          <a:pPr>
            <a:buNone/>
          </a:pPr>
          <a:r>
            <a:rPr lang="en-IN" b="0" i="0" dirty="0"/>
            <a:t>Handled missing values appropriately</a:t>
          </a:r>
          <a:endParaRPr lang="en-IN" dirty="0"/>
        </a:p>
      </dgm:t>
    </dgm:pt>
    <dgm:pt modelId="{4CD81A9E-9E24-4C42-99AD-B7187BDF833D}" type="parTrans" cxnId="{D02ACBAC-3D89-4B2C-A406-DDC5BAB89F52}">
      <dgm:prSet/>
      <dgm:spPr/>
      <dgm:t>
        <a:bodyPr/>
        <a:lstStyle/>
        <a:p>
          <a:endParaRPr lang="en-IN"/>
        </a:p>
      </dgm:t>
    </dgm:pt>
    <dgm:pt modelId="{6DF2BBD3-DBF2-463E-9569-5607DAC1D2D5}" type="sibTrans" cxnId="{D02ACBAC-3D89-4B2C-A406-DDC5BAB89F52}">
      <dgm:prSet/>
      <dgm:spPr/>
      <dgm:t>
        <a:bodyPr/>
        <a:lstStyle/>
        <a:p>
          <a:endParaRPr lang="en-IN"/>
        </a:p>
      </dgm:t>
    </dgm:pt>
    <dgm:pt modelId="{5C77903D-DACA-4689-8CB0-2DEC88C6A6D7}">
      <dgm:prSet phldrT="[Text]"/>
      <dgm:spPr/>
      <dgm:t>
        <a:bodyPr/>
        <a:lstStyle/>
        <a:p>
          <a:pPr>
            <a:buNone/>
          </a:pPr>
          <a:r>
            <a:rPr lang="en-IN" b="1" i="0" dirty="0"/>
            <a:t>Feature Engineering</a:t>
          </a:r>
          <a:endParaRPr lang="en-IN" dirty="0"/>
        </a:p>
      </dgm:t>
    </dgm:pt>
    <dgm:pt modelId="{8FBAB158-DABA-4E08-B05F-6843F47830A4}" type="parTrans" cxnId="{4F366C64-EF60-4214-A9EA-E3016F92FDDB}">
      <dgm:prSet/>
      <dgm:spPr/>
      <dgm:t>
        <a:bodyPr/>
        <a:lstStyle/>
        <a:p>
          <a:endParaRPr lang="en-IN"/>
        </a:p>
      </dgm:t>
    </dgm:pt>
    <dgm:pt modelId="{D26D166C-BA98-446D-97E0-789BDE7681AF}" type="sibTrans" cxnId="{4F366C64-EF60-4214-A9EA-E3016F92FDDB}">
      <dgm:prSet/>
      <dgm:spPr/>
      <dgm:t>
        <a:bodyPr/>
        <a:lstStyle/>
        <a:p>
          <a:endParaRPr lang="en-IN"/>
        </a:p>
      </dgm:t>
    </dgm:pt>
    <dgm:pt modelId="{69CA0D7E-14B2-4251-A7BE-A6528793DB66}">
      <dgm:prSet phldrT="[Text]"/>
      <dgm:spPr/>
      <dgm:t>
        <a:bodyPr/>
        <a:lstStyle/>
        <a:p>
          <a:pPr>
            <a:buNone/>
          </a:pPr>
          <a:r>
            <a:rPr lang="en-US" b="0" i="0" dirty="0"/>
            <a:t>Created new features like injury_per_vehicle</a:t>
          </a:r>
          <a:endParaRPr lang="en-IN" dirty="0"/>
        </a:p>
      </dgm:t>
    </dgm:pt>
    <dgm:pt modelId="{F4B79F2C-D404-4283-8F7B-DC779196892B}" type="parTrans" cxnId="{2B40B878-3111-471B-A22E-45C9759B4F2F}">
      <dgm:prSet/>
      <dgm:spPr/>
      <dgm:t>
        <a:bodyPr/>
        <a:lstStyle/>
        <a:p>
          <a:endParaRPr lang="en-IN"/>
        </a:p>
      </dgm:t>
    </dgm:pt>
    <dgm:pt modelId="{50E287F3-BB0D-4BF9-899E-F49363DCFF39}" type="sibTrans" cxnId="{2B40B878-3111-471B-A22E-45C9759B4F2F}">
      <dgm:prSet/>
      <dgm:spPr/>
      <dgm:t>
        <a:bodyPr/>
        <a:lstStyle/>
        <a:p>
          <a:endParaRPr lang="en-IN"/>
        </a:p>
      </dgm:t>
    </dgm:pt>
    <dgm:pt modelId="{9F530774-68A9-44E2-B894-75DC7E75059F}">
      <dgm:prSet phldrT="[Text]"/>
      <dgm:spPr/>
      <dgm:t>
        <a:bodyPr/>
        <a:lstStyle/>
        <a:p>
          <a:pPr>
            <a:buNone/>
          </a:pPr>
          <a:r>
            <a:rPr lang="en-IN" b="1" i="0" dirty="0"/>
            <a:t>Feature Scaling</a:t>
          </a:r>
          <a:endParaRPr lang="en-IN" dirty="0"/>
        </a:p>
      </dgm:t>
    </dgm:pt>
    <dgm:pt modelId="{DD67361F-DE7D-4A4E-8826-7CA69392CF3F}" type="parTrans" cxnId="{D4CA37A1-7F93-4B68-8F7B-874534F5DAA2}">
      <dgm:prSet/>
      <dgm:spPr/>
      <dgm:t>
        <a:bodyPr/>
        <a:lstStyle/>
        <a:p>
          <a:endParaRPr lang="en-IN"/>
        </a:p>
      </dgm:t>
    </dgm:pt>
    <dgm:pt modelId="{A73FA528-34FC-4576-83B7-D74E7B057165}" type="sibTrans" cxnId="{D4CA37A1-7F93-4B68-8F7B-874534F5DAA2}">
      <dgm:prSet/>
      <dgm:spPr/>
      <dgm:t>
        <a:bodyPr/>
        <a:lstStyle/>
        <a:p>
          <a:endParaRPr lang="en-IN"/>
        </a:p>
      </dgm:t>
    </dgm:pt>
    <dgm:pt modelId="{61E7DCBB-2F66-48BF-8435-2D032698D261}">
      <dgm:prSet phldrT="[Text]"/>
      <dgm:spPr/>
      <dgm:t>
        <a:bodyPr/>
        <a:lstStyle/>
        <a:p>
          <a:pPr>
            <a:buNone/>
          </a:pPr>
          <a:r>
            <a:rPr lang="en-IN" b="0" i="0" dirty="0"/>
            <a:t>Standardized numerical features</a:t>
          </a:r>
          <a:endParaRPr lang="en-IN" dirty="0"/>
        </a:p>
      </dgm:t>
    </dgm:pt>
    <dgm:pt modelId="{6CAE90B8-032F-4B34-9A15-5913104E00E8}" type="parTrans" cxnId="{D53D6243-2312-4EF9-841F-41FF1D659C90}">
      <dgm:prSet/>
      <dgm:spPr/>
      <dgm:t>
        <a:bodyPr/>
        <a:lstStyle/>
        <a:p>
          <a:endParaRPr lang="en-IN"/>
        </a:p>
      </dgm:t>
    </dgm:pt>
    <dgm:pt modelId="{833D55A3-2104-4998-8A6A-D74379933BC0}" type="sibTrans" cxnId="{D53D6243-2312-4EF9-841F-41FF1D659C90}">
      <dgm:prSet/>
      <dgm:spPr/>
      <dgm:t>
        <a:bodyPr/>
        <a:lstStyle/>
        <a:p>
          <a:endParaRPr lang="en-IN"/>
        </a:p>
      </dgm:t>
    </dgm:pt>
    <dgm:pt modelId="{A2B78BB9-C9EF-4480-A557-9D46C79EFC1A}">
      <dgm:prSet/>
      <dgm:spPr/>
      <dgm:t>
        <a:bodyPr/>
        <a:lstStyle/>
        <a:p>
          <a:pPr>
            <a:buNone/>
          </a:pPr>
          <a:r>
            <a:rPr lang="en-IN" b="1" i="0" dirty="0"/>
            <a:t>Feature Selection</a:t>
          </a:r>
          <a:endParaRPr lang="en-IN" dirty="0"/>
        </a:p>
      </dgm:t>
    </dgm:pt>
    <dgm:pt modelId="{02210360-9591-4AD2-B4A4-F0DE57493173}" type="parTrans" cxnId="{1E2B2BA1-DD7B-4092-B5F2-37C3C32DDD79}">
      <dgm:prSet/>
      <dgm:spPr/>
      <dgm:t>
        <a:bodyPr/>
        <a:lstStyle/>
        <a:p>
          <a:endParaRPr lang="en-IN"/>
        </a:p>
      </dgm:t>
    </dgm:pt>
    <dgm:pt modelId="{E8BB54EA-FF81-4732-B655-F7ABC54339C6}" type="sibTrans" cxnId="{1E2B2BA1-DD7B-4092-B5F2-37C3C32DDD79}">
      <dgm:prSet/>
      <dgm:spPr/>
      <dgm:t>
        <a:bodyPr/>
        <a:lstStyle/>
        <a:p>
          <a:endParaRPr lang="en-IN"/>
        </a:p>
      </dgm:t>
    </dgm:pt>
    <dgm:pt modelId="{86089EE7-FD09-42B8-A695-E8079374349D}">
      <dgm:prSet/>
      <dgm:spPr/>
      <dgm:t>
        <a:bodyPr/>
        <a:lstStyle/>
        <a:p>
          <a:pPr>
            <a:buNone/>
          </a:pPr>
          <a:r>
            <a:rPr lang="en-US" b="0" i="0" dirty="0"/>
            <a:t>Used RFECV and feature importance</a:t>
          </a:r>
          <a:endParaRPr lang="en-IN" dirty="0"/>
        </a:p>
      </dgm:t>
    </dgm:pt>
    <dgm:pt modelId="{9225DC3E-B120-4335-9573-0DD8B626795C}" type="parTrans" cxnId="{AF3FF2D8-2E36-4A6A-A2A8-47C4D2C9C050}">
      <dgm:prSet/>
      <dgm:spPr/>
      <dgm:t>
        <a:bodyPr/>
        <a:lstStyle/>
        <a:p>
          <a:endParaRPr lang="en-IN"/>
        </a:p>
      </dgm:t>
    </dgm:pt>
    <dgm:pt modelId="{923FE3FF-B792-4C2C-A66B-82088B5E1B80}" type="sibTrans" cxnId="{AF3FF2D8-2E36-4A6A-A2A8-47C4D2C9C050}">
      <dgm:prSet/>
      <dgm:spPr/>
      <dgm:t>
        <a:bodyPr/>
        <a:lstStyle/>
        <a:p>
          <a:endParaRPr lang="en-IN"/>
        </a:p>
      </dgm:t>
    </dgm:pt>
    <dgm:pt modelId="{AD5C7DDA-AF73-406F-8740-502BEC25AA1F}" type="pres">
      <dgm:prSet presAssocID="{84E0870C-F1C6-470F-910A-0DB2E81A8310}" presName="linearFlow" presStyleCnt="0">
        <dgm:presLayoutVars>
          <dgm:dir/>
          <dgm:animLvl val="lvl"/>
          <dgm:resizeHandles val="exact"/>
        </dgm:presLayoutVars>
      </dgm:prSet>
      <dgm:spPr/>
    </dgm:pt>
    <dgm:pt modelId="{9E97840D-02DA-402B-8E27-41EAF9EB4937}" type="pres">
      <dgm:prSet presAssocID="{FB6F1A9F-EBA7-4CFB-BFAB-8E6FF2AE1BCF}" presName="composite" presStyleCnt="0"/>
      <dgm:spPr/>
    </dgm:pt>
    <dgm:pt modelId="{9D31123E-7BEA-4783-8C23-CC4BAEF2FCB0}" type="pres">
      <dgm:prSet presAssocID="{FB6F1A9F-EBA7-4CFB-BFAB-8E6FF2AE1BC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461654-5252-4B21-9793-7680F0E2367E}" type="pres">
      <dgm:prSet presAssocID="{FB6F1A9F-EBA7-4CFB-BFAB-8E6FF2AE1BCF}" presName="parSh" presStyleLbl="node1" presStyleIdx="0" presStyleCnt="4" custLinFactX="100000" custLinFactY="-100000" custLinFactNeighborX="101053" custLinFactNeighborY="-159858"/>
      <dgm:spPr/>
    </dgm:pt>
    <dgm:pt modelId="{9E53FEDF-AE29-465A-A0F0-D1FFDF877613}" type="pres">
      <dgm:prSet presAssocID="{FB6F1A9F-EBA7-4CFB-BFAB-8E6FF2AE1BCF}" presName="desTx" presStyleLbl="fgAcc1" presStyleIdx="0" presStyleCnt="4" custLinFactX="100000" custLinFactY="-100000" custLinFactNeighborX="101053" custLinFactNeighborY="-155434">
        <dgm:presLayoutVars>
          <dgm:bulletEnabled val="1"/>
        </dgm:presLayoutVars>
      </dgm:prSet>
      <dgm:spPr/>
    </dgm:pt>
    <dgm:pt modelId="{10854047-B289-443D-893E-B45F44B72992}" type="pres">
      <dgm:prSet presAssocID="{0878EFB5-60F4-4554-8185-8DF10E481B8A}" presName="sibTrans" presStyleLbl="sibTrans2D1" presStyleIdx="0" presStyleCnt="3"/>
      <dgm:spPr/>
    </dgm:pt>
    <dgm:pt modelId="{79C7CD75-7EE1-4798-A144-A7047ECDF4C4}" type="pres">
      <dgm:prSet presAssocID="{0878EFB5-60F4-4554-8185-8DF10E481B8A}" presName="connTx" presStyleLbl="sibTrans2D1" presStyleIdx="0" presStyleCnt="3"/>
      <dgm:spPr/>
    </dgm:pt>
    <dgm:pt modelId="{F0A1E870-DAB5-4686-93A7-1E0D2FBCD217}" type="pres">
      <dgm:prSet presAssocID="{5C77903D-DACA-4689-8CB0-2DEC88C6A6D7}" presName="composite" presStyleCnt="0"/>
      <dgm:spPr/>
    </dgm:pt>
    <dgm:pt modelId="{676A00FE-A135-4227-BD1F-49A1336819D0}" type="pres">
      <dgm:prSet presAssocID="{5C77903D-DACA-4689-8CB0-2DEC88C6A6D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804EC6-0A87-46B1-A6E0-BC8BE20FA59A}" type="pres">
      <dgm:prSet presAssocID="{5C77903D-DACA-4689-8CB0-2DEC88C6A6D7}" presName="parSh" presStyleLbl="node1" presStyleIdx="1" presStyleCnt="4" custLinFactX="100000" custLinFactY="-100000" custLinFactNeighborX="151673" custLinFactNeighborY="-159853"/>
      <dgm:spPr/>
    </dgm:pt>
    <dgm:pt modelId="{BD678329-B562-48D4-A945-40909A002697}" type="pres">
      <dgm:prSet presAssocID="{5C77903D-DACA-4689-8CB0-2DEC88C6A6D7}" presName="desTx" presStyleLbl="fgAcc1" presStyleIdx="1" presStyleCnt="4" custLinFactX="100000" custLinFactY="-100000" custLinFactNeighborX="151673" custLinFactNeighborY="-155429">
        <dgm:presLayoutVars>
          <dgm:bulletEnabled val="1"/>
        </dgm:presLayoutVars>
      </dgm:prSet>
      <dgm:spPr/>
    </dgm:pt>
    <dgm:pt modelId="{7D16B2C8-AFB1-460B-8DEA-4C155CC71458}" type="pres">
      <dgm:prSet presAssocID="{D26D166C-BA98-446D-97E0-789BDE7681AF}" presName="sibTrans" presStyleLbl="sibTrans2D1" presStyleIdx="1" presStyleCnt="3" custLinFactNeighborX="-1643" custLinFactNeighborY="68068"/>
      <dgm:spPr/>
    </dgm:pt>
    <dgm:pt modelId="{2AE4489F-D1E1-4B47-9C97-99FEF7B2107F}" type="pres">
      <dgm:prSet presAssocID="{D26D166C-BA98-446D-97E0-789BDE7681AF}" presName="connTx" presStyleLbl="sibTrans2D1" presStyleIdx="1" presStyleCnt="3"/>
      <dgm:spPr/>
    </dgm:pt>
    <dgm:pt modelId="{1E63BE14-3114-4EEC-B9B5-824460BB577B}" type="pres">
      <dgm:prSet presAssocID="{9F530774-68A9-44E2-B894-75DC7E75059F}" presName="composite" presStyleCnt="0"/>
      <dgm:spPr/>
    </dgm:pt>
    <dgm:pt modelId="{C5DF36AD-DB45-488F-949A-8B63478A17AE}" type="pres">
      <dgm:prSet presAssocID="{9F530774-68A9-44E2-B894-75DC7E75059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41CBFF-AF05-4AD5-AD50-64FDD8B64E1D}" type="pres">
      <dgm:prSet presAssocID="{9F530774-68A9-44E2-B894-75DC7E75059F}" presName="parSh" presStyleLbl="node1" presStyleIdx="2" presStyleCnt="4" custLinFactY="47310" custLinFactNeighborX="93025" custLinFactNeighborY="100000"/>
      <dgm:spPr/>
    </dgm:pt>
    <dgm:pt modelId="{A1BB02EA-E5A3-46C1-833C-1D1FB6485602}" type="pres">
      <dgm:prSet presAssocID="{9F530774-68A9-44E2-B894-75DC7E75059F}" presName="desTx" presStyleLbl="fgAcc1" presStyleIdx="2" presStyleCnt="4" custLinFactY="44802" custLinFactNeighborX="93025" custLinFactNeighborY="100000">
        <dgm:presLayoutVars>
          <dgm:bulletEnabled val="1"/>
        </dgm:presLayoutVars>
      </dgm:prSet>
      <dgm:spPr/>
    </dgm:pt>
    <dgm:pt modelId="{342C519D-7396-4BC6-BB4D-C53219E052D0}" type="pres">
      <dgm:prSet presAssocID="{A73FA528-34FC-4576-83B7-D74E7B057165}" presName="sibTrans" presStyleLbl="sibTrans2D1" presStyleIdx="2" presStyleCnt="3"/>
      <dgm:spPr/>
    </dgm:pt>
    <dgm:pt modelId="{718383B5-7897-404B-93E8-D92E199A2CF4}" type="pres">
      <dgm:prSet presAssocID="{A73FA528-34FC-4576-83B7-D74E7B057165}" presName="connTx" presStyleLbl="sibTrans2D1" presStyleIdx="2" presStyleCnt="3"/>
      <dgm:spPr/>
    </dgm:pt>
    <dgm:pt modelId="{4AAC41FC-C7BE-4794-B077-0D664AF30A15}" type="pres">
      <dgm:prSet presAssocID="{A2B78BB9-C9EF-4480-A557-9D46C79EFC1A}" presName="composite" presStyleCnt="0"/>
      <dgm:spPr/>
    </dgm:pt>
    <dgm:pt modelId="{0928F8E4-BC6B-47E0-9338-D396B5BF2D99}" type="pres">
      <dgm:prSet presAssocID="{A2B78BB9-C9EF-4480-A557-9D46C79EFC1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E1B4A2-C858-472D-BA6D-23814F97A82B}" type="pres">
      <dgm:prSet presAssocID="{A2B78BB9-C9EF-4480-A557-9D46C79EFC1A}" presName="parSh" presStyleLbl="node1" presStyleIdx="3" presStyleCnt="4" custLinFactX="-100000" custLinFactY="55717" custLinFactNeighborX="-180862" custLinFactNeighborY="100000"/>
      <dgm:spPr/>
    </dgm:pt>
    <dgm:pt modelId="{0C8C0636-A92E-4A88-B5CE-1CA26C67C7E6}" type="pres">
      <dgm:prSet presAssocID="{A2B78BB9-C9EF-4480-A557-9D46C79EFC1A}" presName="desTx" presStyleLbl="fgAcc1" presStyleIdx="3" presStyleCnt="4" custLinFactX="-100000" custLinFactY="53065" custLinFactNeighborX="-180862" custLinFactNeighborY="100000">
        <dgm:presLayoutVars>
          <dgm:bulletEnabled val="1"/>
        </dgm:presLayoutVars>
      </dgm:prSet>
      <dgm:spPr/>
    </dgm:pt>
  </dgm:ptLst>
  <dgm:cxnLst>
    <dgm:cxn modelId="{5DBFED1C-24F5-4655-A8E5-E3DF2DB10FF5}" type="presOf" srcId="{D26D166C-BA98-446D-97E0-789BDE7681AF}" destId="{2AE4489F-D1E1-4B47-9C97-99FEF7B2107F}" srcOrd="1" destOrd="0" presId="urn:microsoft.com/office/officeart/2005/8/layout/process3"/>
    <dgm:cxn modelId="{2002C521-DF6E-435E-9EE1-1961BABAA022}" srcId="{84E0870C-F1C6-470F-910A-0DB2E81A8310}" destId="{FB6F1A9F-EBA7-4CFB-BFAB-8E6FF2AE1BCF}" srcOrd="0" destOrd="0" parTransId="{2658D008-F519-47DD-AECB-BB3A730FAC21}" sibTransId="{0878EFB5-60F4-4554-8185-8DF10E481B8A}"/>
    <dgm:cxn modelId="{7BD67429-AD62-4E80-A5FF-A47AD65F2BD9}" type="presOf" srcId="{9F530774-68A9-44E2-B894-75DC7E75059F}" destId="{C5DF36AD-DB45-488F-949A-8B63478A17AE}" srcOrd="0" destOrd="0" presId="urn:microsoft.com/office/officeart/2005/8/layout/process3"/>
    <dgm:cxn modelId="{2873B029-0100-4D2F-91AF-5AA82D6F3F52}" type="presOf" srcId="{0878EFB5-60F4-4554-8185-8DF10E481B8A}" destId="{79C7CD75-7EE1-4798-A144-A7047ECDF4C4}" srcOrd="1" destOrd="0" presId="urn:microsoft.com/office/officeart/2005/8/layout/process3"/>
    <dgm:cxn modelId="{34EEB82D-8203-4048-BB58-7C524740ECD1}" type="presOf" srcId="{FB6F1A9F-EBA7-4CFB-BFAB-8E6FF2AE1BCF}" destId="{9D31123E-7BEA-4783-8C23-CC4BAEF2FCB0}" srcOrd="0" destOrd="0" presId="urn:microsoft.com/office/officeart/2005/8/layout/process3"/>
    <dgm:cxn modelId="{B45BBB42-253A-4F3B-80D2-3D1C368F410A}" type="presOf" srcId="{5C77903D-DACA-4689-8CB0-2DEC88C6A6D7}" destId="{6C804EC6-0A87-46B1-A6E0-BC8BE20FA59A}" srcOrd="1" destOrd="0" presId="urn:microsoft.com/office/officeart/2005/8/layout/process3"/>
    <dgm:cxn modelId="{D53D6243-2312-4EF9-841F-41FF1D659C90}" srcId="{9F530774-68A9-44E2-B894-75DC7E75059F}" destId="{61E7DCBB-2F66-48BF-8435-2D032698D261}" srcOrd="0" destOrd="0" parTransId="{6CAE90B8-032F-4B34-9A15-5913104E00E8}" sibTransId="{833D55A3-2104-4998-8A6A-D74379933BC0}"/>
    <dgm:cxn modelId="{4F366C64-EF60-4214-A9EA-E3016F92FDDB}" srcId="{84E0870C-F1C6-470F-910A-0DB2E81A8310}" destId="{5C77903D-DACA-4689-8CB0-2DEC88C6A6D7}" srcOrd="1" destOrd="0" parTransId="{8FBAB158-DABA-4E08-B05F-6843F47830A4}" sibTransId="{D26D166C-BA98-446D-97E0-789BDE7681AF}"/>
    <dgm:cxn modelId="{72BDB64C-10E5-4F27-A334-8EC452D29200}" type="presOf" srcId="{0878EFB5-60F4-4554-8185-8DF10E481B8A}" destId="{10854047-B289-443D-893E-B45F44B72992}" srcOrd="0" destOrd="0" presId="urn:microsoft.com/office/officeart/2005/8/layout/process3"/>
    <dgm:cxn modelId="{9EEFA74D-F51F-484B-9BD7-AC827811AA66}" type="presOf" srcId="{9F530774-68A9-44E2-B894-75DC7E75059F}" destId="{9241CBFF-AF05-4AD5-AD50-64FDD8B64E1D}" srcOrd="1" destOrd="0" presId="urn:microsoft.com/office/officeart/2005/8/layout/process3"/>
    <dgm:cxn modelId="{13C9FE6F-2B3F-4CAC-B34F-C774B113EA5E}" type="presOf" srcId="{86089EE7-FD09-42B8-A695-E8079374349D}" destId="{0C8C0636-A92E-4A88-B5CE-1CA26C67C7E6}" srcOrd="0" destOrd="0" presId="urn:microsoft.com/office/officeart/2005/8/layout/process3"/>
    <dgm:cxn modelId="{EB4F3B72-ED39-44E6-88B5-108CA493C4CB}" type="presOf" srcId="{A73FA528-34FC-4576-83B7-D74E7B057165}" destId="{342C519D-7396-4BC6-BB4D-C53219E052D0}" srcOrd="0" destOrd="0" presId="urn:microsoft.com/office/officeart/2005/8/layout/process3"/>
    <dgm:cxn modelId="{2B40B878-3111-471B-A22E-45C9759B4F2F}" srcId="{5C77903D-DACA-4689-8CB0-2DEC88C6A6D7}" destId="{69CA0D7E-14B2-4251-A7BE-A6528793DB66}" srcOrd="0" destOrd="0" parTransId="{F4B79F2C-D404-4283-8F7B-DC779196892B}" sibTransId="{50E287F3-BB0D-4BF9-899E-F49363DCFF39}"/>
    <dgm:cxn modelId="{1E2B2BA1-DD7B-4092-B5F2-37C3C32DDD79}" srcId="{84E0870C-F1C6-470F-910A-0DB2E81A8310}" destId="{A2B78BB9-C9EF-4480-A557-9D46C79EFC1A}" srcOrd="3" destOrd="0" parTransId="{02210360-9591-4AD2-B4A4-F0DE57493173}" sibTransId="{E8BB54EA-FF81-4732-B655-F7ABC54339C6}"/>
    <dgm:cxn modelId="{D4CA37A1-7F93-4B68-8F7B-874534F5DAA2}" srcId="{84E0870C-F1C6-470F-910A-0DB2E81A8310}" destId="{9F530774-68A9-44E2-B894-75DC7E75059F}" srcOrd="2" destOrd="0" parTransId="{DD67361F-DE7D-4A4E-8826-7CA69392CF3F}" sibTransId="{A73FA528-34FC-4576-83B7-D74E7B057165}"/>
    <dgm:cxn modelId="{2ED740A4-4B51-422B-923E-CD6BA0A13E30}" type="presOf" srcId="{D26D166C-BA98-446D-97E0-789BDE7681AF}" destId="{7D16B2C8-AFB1-460B-8DEA-4C155CC71458}" srcOrd="0" destOrd="0" presId="urn:microsoft.com/office/officeart/2005/8/layout/process3"/>
    <dgm:cxn modelId="{D02ACBAC-3D89-4B2C-A406-DDC5BAB89F52}" srcId="{FB6F1A9F-EBA7-4CFB-BFAB-8E6FF2AE1BCF}" destId="{36A0006F-B29F-4086-B5FD-7062A6DF0E3F}" srcOrd="0" destOrd="0" parTransId="{4CD81A9E-9E24-4C42-99AD-B7187BDF833D}" sibTransId="{6DF2BBD3-DBF2-463E-9569-5607DAC1D2D5}"/>
    <dgm:cxn modelId="{179876BB-4451-4B4F-8C66-54855864EB7D}" type="presOf" srcId="{5C77903D-DACA-4689-8CB0-2DEC88C6A6D7}" destId="{676A00FE-A135-4227-BD1F-49A1336819D0}" srcOrd="0" destOrd="0" presId="urn:microsoft.com/office/officeart/2005/8/layout/process3"/>
    <dgm:cxn modelId="{D82958C0-EBE7-4A79-87E1-484A5614FD26}" type="presOf" srcId="{84E0870C-F1C6-470F-910A-0DB2E81A8310}" destId="{AD5C7DDA-AF73-406F-8740-502BEC25AA1F}" srcOrd="0" destOrd="0" presId="urn:microsoft.com/office/officeart/2005/8/layout/process3"/>
    <dgm:cxn modelId="{153ED4D1-7A7D-43DF-8D12-73AE225FD4D9}" type="presOf" srcId="{A73FA528-34FC-4576-83B7-D74E7B057165}" destId="{718383B5-7897-404B-93E8-D92E199A2CF4}" srcOrd="1" destOrd="0" presId="urn:microsoft.com/office/officeart/2005/8/layout/process3"/>
    <dgm:cxn modelId="{5D97C7D4-E10C-4B0B-A456-4DBDC7AC1BC9}" type="presOf" srcId="{36A0006F-B29F-4086-B5FD-7062A6DF0E3F}" destId="{9E53FEDF-AE29-465A-A0F0-D1FFDF877613}" srcOrd="0" destOrd="0" presId="urn:microsoft.com/office/officeart/2005/8/layout/process3"/>
    <dgm:cxn modelId="{AF3FF2D8-2E36-4A6A-A2A8-47C4D2C9C050}" srcId="{A2B78BB9-C9EF-4480-A557-9D46C79EFC1A}" destId="{86089EE7-FD09-42B8-A695-E8079374349D}" srcOrd="0" destOrd="0" parTransId="{9225DC3E-B120-4335-9573-0DD8B626795C}" sibTransId="{923FE3FF-B792-4C2C-A66B-82088B5E1B80}"/>
    <dgm:cxn modelId="{D39188DA-E927-49B0-97E9-A718DDF290FB}" type="presOf" srcId="{69CA0D7E-14B2-4251-A7BE-A6528793DB66}" destId="{BD678329-B562-48D4-A945-40909A002697}" srcOrd="0" destOrd="0" presId="urn:microsoft.com/office/officeart/2005/8/layout/process3"/>
    <dgm:cxn modelId="{53ED36DB-A8FD-45FC-8CE2-AED0091F1EBE}" type="presOf" srcId="{61E7DCBB-2F66-48BF-8435-2D032698D261}" destId="{A1BB02EA-E5A3-46C1-833C-1D1FB6485602}" srcOrd="0" destOrd="0" presId="urn:microsoft.com/office/officeart/2005/8/layout/process3"/>
    <dgm:cxn modelId="{1D8B60E4-7BA2-4DEF-B622-DA58D263AB33}" type="presOf" srcId="{A2B78BB9-C9EF-4480-A557-9D46C79EFC1A}" destId="{C6E1B4A2-C858-472D-BA6D-23814F97A82B}" srcOrd="1" destOrd="0" presId="urn:microsoft.com/office/officeart/2005/8/layout/process3"/>
    <dgm:cxn modelId="{B7209AF5-2660-444C-B44B-67F4E3B31704}" type="presOf" srcId="{FB6F1A9F-EBA7-4CFB-BFAB-8E6FF2AE1BCF}" destId="{D3461654-5252-4B21-9793-7680F0E2367E}" srcOrd="1" destOrd="0" presId="urn:microsoft.com/office/officeart/2005/8/layout/process3"/>
    <dgm:cxn modelId="{B46CF3FE-A49C-4F60-9A1A-691C534B5259}" type="presOf" srcId="{A2B78BB9-C9EF-4480-A557-9D46C79EFC1A}" destId="{0928F8E4-BC6B-47E0-9338-D396B5BF2D99}" srcOrd="0" destOrd="0" presId="urn:microsoft.com/office/officeart/2005/8/layout/process3"/>
    <dgm:cxn modelId="{2D9B8C9D-D5BA-4E8E-83DA-4AB13346971A}" type="presParOf" srcId="{AD5C7DDA-AF73-406F-8740-502BEC25AA1F}" destId="{9E97840D-02DA-402B-8E27-41EAF9EB4937}" srcOrd="0" destOrd="0" presId="urn:microsoft.com/office/officeart/2005/8/layout/process3"/>
    <dgm:cxn modelId="{8445CED2-CF4B-4093-8CBF-EB9B843605E0}" type="presParOf" srcId="{9E97840D-02DA-402B-8E27-41EAF9EB4937}" destId="{9D31123E-7BEA-4783-8C23-CC4BAEF2FCB0}" srcOrd="0" destOrd="0" presId="urn:microsoft.com/office/officeart/2005/8/layout/process3"/>
    <dgm:cxn modelId="{31BF080F-B19A-403A-8D4D-F5EB65D70E00}" type="presParOf" srcId="{9E97840D-02DA-402B-8E27-41EAF9EB4937}" destId="{D3461654-5252-4B21-9793-7680F0E2367E}" srcOrd="1" destOrd="0" presId="urn:microsoft.com/office/officeart/2005/8/layout/process3"/>
    <dgm:cxn modelId="{EF59C0CD-B1E8-494B-9750-C0C143F160C7}" type="presParOf" srcId="{9E97840D-02DA-402B-8E27-41EAF9EB4937}" destId="{9E53FEDF-AE29-465A-A0F0-D1FFDF877613}" srcOrd="2" destOrd="0" presId="urn:microsoft.com/office/officeart/2005/8/layout/process3"/>
    <dgm:cxn modelId="{188B9960-170F-41A2-A97C-B67CD0FDB6FF}" type="presParOf" srcId="{AD5C7DDA-AF73-406F-8740-502BEC25AA1F}" destId="{10854047-B289-443D-893E-B45F44B72992}" srcOrd="1" destOrd="0" presId="urn:microsoft.com/office/officeart/2005/8/layout/process3"/>
    <dgm:cxn modelId="{028152D2-41F4-4605-85C7-42E77B4477AE}" type="presParOf" srcId="{10854047-B289-443D-893E-B45F44B72992}" destId="{79C7CD75-7EE1-4798-A144-A7047ECDF4C4}" srcOrd="0" destOrd="0" presId="urn:microsoft.com/office/officeart/2005/8/layout/process3"/>
    <dgm:cxn modelId="{65707EA9-ACBE-4487-85A0-50F105CC0538}" type="presParOf" srcId="{AD5C7DDA-AF73-406F-8740-502BEC25AA1F}" destId="{F0A1E870-DAB5-4686-93A7-1E0D2FBCD217}" srcOrd="2" destOrd="0" presId="urn:microsoft.com/office/officeart/2005/8/layout/process3"/>
    <dgm:cxn modelId="{F275FCDD-A710-42E1-95AC-8FBFD99AF765}" type="presParOf" srcId="{F0A1E870-DAB5-4686-93A7-1E0D2FBCD217}" destId="{676A00FE-A135-4227-BD1F-49A1336819D0}" srcOrd="0" destOrd="0" presId="urn:microsoft.com/office/officeart/2005/8/layout/process3"/>
    <dgm:cxn modelId="{653F9901-4F4E-46D5-A9A4-5A14E2DF20FA}" type="presParOf" srcId="{F0A1E870-DAB5-4686-93A7-1E0D2FBCD217}" destId="{6C804EC6-0A87-46B1-A6E0-BC8BE20FA59A}" srcOrd="1" destOrd="0" presId="urn:microsoft.com/office/officeart/2005/8/layout/process3"/>
    <dgm:cxn modelId="{221CA6EC-C9BA-41E4-8E58-D25861E32C05}" type="presParOf" srcId="{F0A1E870-DAB5-4686-93A7-1E0D2FBCD217}" destId="{BD678329-B562-48D4-A945-40909A002697}" srcOrd="2" destOrd="0" presId="urn:microsoft.com/office/officeart/2005/8/layout/process3"/>
    <dgm:cxn modelId="{E55F725D-6379-421C-941D-5CCD2DD692D0}" type="presParOf" srcId="{AD5C7DDA-AF73-406F-8740-502BEC25AA1F}" destId="{7D16B2C8-AFB1-460B-8DEA-4C155CC71458}" srcOrd="3" destOrd="0" presId="urn:microsoft.com/office/officeart/2005/8/layout/process3"/>
    <dgm:cxn modelId="{4476F1EB-CA5C-497E-86BB-DC5EFD678B97}" type="presParOf" srcId="{7D16B2C8-AFB1-460B-8DEA-4C155CC71458}" destId="{2AE4489F-D1E1-4B47-9C97-99FEF7B2107F}" srcOrd="0" destOrd="0" presId="urn:microsoft.com/office/officeart/2005/8/layout/process3"/>
    <dgm:cxn modelId="{13775C7F-499C-4B7A-9C0B-F9296803B848}" type="presParOf" srcId="{AD5C7DDA-AF73-406F-8740-502BEC25AA1F}" destId="{1E63BE14-3114-4EEC-B9B5-824460BB577B}" srcOrd="4" destOrd="0" presId="urn:microsoft.com/office/officeart/2005/8/layout/process3"/>
    <dgm:cxn modelId="{FA230507-F658-4DC5-911A-7B8CD58EF114}" type="presParOf" srcId="{1E63BE14-3114-4EEC-B9B5-824460BB577B}" destId="{C5DF36AD-DB45-488F-949A-8B63478A17AE}" srcOrd="0" destOrd="0" presId="urn:microsoft.com/office/officeart/2005/8/layout/process3"/>
    <dgm:cxn modelId="{E0741A45-1C87-4198-8D02-5E3F0300937F}" type="presParOf" srcId="{1E63BE14-3114-4EEC-B9B5-824460BB577B}" destId="{9241CBFF-AF05-4AD5-AD50-64FDD8B64E1D}" srcOrd="1" destOrd="0" presId="urn:microsoft.com/office/officeart/2005/8/layout/process3"/>
    <dgm:cxn modelId="{C1935B61-3AE3-479A-AAB2-D882E573C4A8}" type="presParOf" srcId="{1E63BE14-3114-4EEC-B9B5-824460BB577B}" destId="{A1BB02EA-E5A3-46C1-833C-1D1FB6485602}" srcOrd="2" destOrd="0" presId="urn:microsoft.com/office/officeart/2005/8/layout/process3"/>
    <dgm:cxn modelId="{CCA7C749-0A11-4CD7-A3F3-4B8BDFCEBD2A}" type="presParOf" srcId="{AD5C7DDA-AF73-406F-8740-502BEC25AA1F}" destId="{342C519D-7396-4BC6-BB4D-C53219E052D0}" srcOrd="5" destOrd="0" presId="urn:microsoft.com/office/officeart/2005/8/layout/process3"/>
    <dgm:cxn modelId="{9743CFE7-6ACF-40B7-B840-012D04759A0E}" type="presParOf" srcId="{342C519D-7396-4BC6-BB4D-C53219E052D0}" destId="{718383B5-7897-404B-93E8-D92E199A2CF4}" srcOrd="0" destOrd="0" presId="urn:microsoft.com/office/officeart/2005/8/layout/process3"/>
    <dgm:cxn modelId="{0B6982C2-60BB-46B2-BCA3-5AB968C0C0D9}" type="presParOf" srcId="{AD5C7DDA-AF73-406F-8740-502BEC25AA1F}" destId="{4AAC41FC-C7BE-4794-B077-0D664AF30A15}" srcOrd="6" destOrd="0" presId="urn:microsoft.com/office/officeart/2005/8/layout/process3"/>
    <dgm:cxn modelId="{7584530D-AF3C-4371-90BC-79053AE14C66}" type="presParOf" srcId="{4AAC41FC-C7BE-4794-B077-0D664AF30A15}" destId="{0928F8E4-BC6B-47E0-9338-D396B5BF2D99}" srcOrd="0" destOrd="0" presId="urn:microsoft.com/office/officeart/2005/8/layout/process3"/>
    <dgm:cxn modelId="{111E545C-A9EE-4E3D-899F-74EEE01119A1}" type="presParOf" srcId="{4AAC41FC-C7BE-4794-B077-0D664AF30A15}" destId="{C6E1B4A2-C858-472D-BA6D-23814F97A82B}" srcOrd="1" destOrd="0" presId="urn:microsoft.com/office/officeart/2005/8/layout/process3"/>
    <dgm:cxn modelId="{C85BC50B-EBB4-4B61-84B5-150D46E113AF}" type="presParOf" srcId="{4AAC41FC-C7BE-4794-B077-0D664AF30A15}" destId="{0C8C0636-A92E-4A88-B5CE-1CA26C67C7E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1654-5252-4B21-9793-7680F0E2367E}">
      <dsp:nvSpPr>
        <dsp:cNvPr id="0" name=""/>
        <dsp:cNvSpPr/>
      </dsp:nvSpPr>
      <dsp:spPr>
        <a:xfrm>
          <a:off x="2713114" y="499537"/>
          <a:ext cx="1348918" cy="6422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Handling Missing Values</a:t>
          </a:r>
          <a:endParaRPr lang="en-IN" sz="1100" kern="1200" dirty="0"/>
        </a:p>
      </dsp:txBody>
      <dsp:txXfrm>
        <a:off x="2713114" y="499537"/>
        <a:ext cx="1348918" cy="428183"/>
      </dsp:txXfrm>
    </dsp:sp>
    <dsp:sp modelId="{9E53FEDF-AE29-465A-A0F0-D1FFDF877613}">
      <dsp:nvSpPr>
        <dsp:cNvPr id="0" name=""/>
        <dsp:cNvSpPr/>
      </dsp:nvSpPr>
      <dsp:spPr>
        <a:xfrm>
          <a:off x="2989399" y="927719"/>
          <a:ext cx="1348918" cy="653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0" i="0" kern="1200" dirty="0"/>
            <a:t>Handled missing values appropriately</a:t>
          </a:r>
          <a:endParaRPr lang="en-IN" sz="1100" kern="1200" dirty="0"/>
        </a:p>
      </dsp:txBody>
      <dsp:txXfrm>
        <a:off x="3008536" y="946856"/>
        <a:ext cx="1310644" cy="615125"/>
      </dsp:txXfrm>
    </dsp:sp>
    <dsp:sp modelId="{10854047-B289-443D-893E-B45F44B72992}">
      <dsp:nvSpPr>
        <dsp:cNvPr id="0" name=""/>
        <dsp:cNvSpPr/>
      </dsp:nvSpPr>
      <dsp:spPr>
        <a:xfrm rot="39">
          <a:off x="4437230" y="545724"/>
          <a:ext cx="795417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437230" y="612891"/>
        <a:ext cx="694665" cy="201505"/>
      </dsp:txXfrm>
    </dsp:sp>
    <dsp:sp modelId="{6C804EC6-0A87-46B1-A6E0-BC8BE20FA59A}">
      <dsp:nvSpPr>
        <dsp:cNvPr id="0" name=""/>
        <dsp:cNvSpPr/>
      </dsp:nvSpPr>
      <dsp:spPr>
        <a:xfrm>
          <a:off x="5562820" y="499569"/>
          <a:ext cx="1348918" cy="6422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Feature Engineering</a:t>
          </a:r>
          <a:endParaRPr lang="en-IN" sz="1100" kern="1200" dirty="0"/>
        </a:p>
      </dsp:txBody>
      <dsp:txXfrm>
        <a:off x="5562820" y="499569"/>
        <a:ext cx="1348918" cy="428183"/>
      </dsp:txXfrm>
    </dsp:sp>
    <dsp:sp modelId="{BD678329-B562-48D4-A945-40909A002697}">
      <dsp:nvSpPr>
        <dsp:cNvPr id="0" name=""/>
        <dsp:cNvSpPr/>
      </dsp:nvSpPr>
      <dsp:spPr>
        <a:xfrm>
          <a:off x="5839105" y="927752"/>
          <a:ext cx="1348918" cy="653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Created new features like injury_per_vehicle</a:t>
          </a:r>
          <a:endParaRPr lang="en-IN" sz="1100" kern="1200" dirty="0"/>
        </a:p>
      </dsp:txBody>
      <dsp:txXfrm>
        <a:off x="5858242" y="946889"/>
        <a:ext cx="1310644" cy="615125"/>
      </dsp:txXfrm>
    </dsp:sp>
    <dsp:sp modelId="{7D16B2C8-AFB1-460B-8DEA-4C155CC71458}">
      <dsp:nvSpPr>
        <dsp:cNvPr id="0" name=""/>
        <dsp:cNvSpPr/>
      </dsp:nvSpPr>
      <dsp:spPr>
        <a:xfrm rot="5364704">
          <a:off x="5652432" y="2114699"/>
          <a:ext cx="115913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702291" y="2131494"/>
        <a:ext cx="1058379" cy="201505"/>
      </dsp:txXfrm>
    </dsp:sp>
    <dsp:sp modelId="{9241CBFF-AF05-4AD5-AD50-64FDD8B64E1D}">
      <dsp:nvSpPr>
        <dsp:cNvPr id="0" name=""/>
        <dsp:cNvSpPr/>
      </dsp:nvSpPr>
      <dsp:spPr>
        <a:xfrm>
          <a:off x="5589671" y="3114677"/>
          <a:ext cx="1348918" cy="6422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Feature Scaling</a:t>
          </a:r>
          <a:endParaRPr lang="en-IN" sz="1100" kern="1200" dirty="0"/>
        </a:p>
      </dsp:txBody>
      <dsp:txXfrm>
        <a:off x="5589671" y="3114677"/>
        <a:ext cx="1348918" cy="428183"/>
      </dsp:txXfrm>
    </dsp:sp>
    <dsp:sp modelId="{A1BB02EA-E5A3-46C1-833C-1D1FB6485602}">
      <dsp:nvSpPr>
        <dsp:cNvPr id="0" name=""/>
        <dsp:cNvSpPr/>
      </dsp:nvSpPr>
      <dsp:spPr>
        <a:xfrm>
          <a:off x="5865956" y="3542861"/>
          <a:ext cx="1348918" cy="653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100" b="0" i="0" kern="1200" dirty="0"/>
            <a:t>Standardized numerical features</a:t>
          </a:r>
          <a:endParaRPr lang="en-IN" sz="1100" kern="1200" dirty="0"/>
        </a:p>
      </dsp:txBody>
      <dsp:txXfrm>
        <a:off x="5885093" y="3561998"/>
        <a:ext cx="1310644" cy="615125"/>
      </dsp:txXfrm>
    </dsp:sp>
    <dsp:sp modelId="{342C519D-7396-4BC6-BB4D-C53219E052D0}">
      <dsp:nvSpPr>
        <dsp:cNvPr id="0" name=""/>
        <dsp:cNvSpPr/>
      </dsp:nvSpPr>
      <dsp:spPr>
        <a:xfrm rot="10735477">
          <a:off x="4398049" y="3188276"/>
          <a:ext cx="809786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4498792" y="3254499"/>
        <a:ext cx="709034" cy="201505"/>
      </dsp:txXfrm>
    </dsp:sp>
    <dsp:sp modelId="{C6E1B4A2-C858-472D-BA6D-23814F97A82B}">
      <dsp:nvSpPr>
        <dsp:cNvPr id="0" name=""/>
        <dsp:cNvSpPr/>
      </dsp:nvSpPr>
      <dsp:spPr>
        <a:xfrm>
          <a:off x="2713123" y="3168673"/>
          <a:ext cx="1348918" cy="6422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Feature Selection</a:t>
          </a:r>
          <a:endParaRPr lang="en-IN" sz="1100" kern="1200" dirty="0"/>
        </a:p>
      </dsp:txBody>
      <dsp:txXfrm>
        <a:off x="2713123" y="3168673"/>
        <a:ext cx="1348918" cy="428183"/>
      </dsp:txXfrm>
    </dsp:sp>
    <dsp:sp modelId="{0C8C0636-A92E-4A88-B5CE-1CA26C67C7E6}">
      <dsp:nvSpPr>
        <dsp:cNvPr id="0" name=""/>
        <dsp:cNvSpPr/>
      </dsp:nvSpPr>
      <dsp:spPr>
        <a:xfrm>
          <a:off x="2989408" y="3596852"/>
          <a:ext cx="1348918" cy="653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Used RFECV and feature importance</a:t>
          </a:r>
          <a:endParaRPr lang="en-IN" sz="1100" kern="1200" dirty="0"/>
        </a:p>
      </dsp:txBody>
      <dsp:txXfrm>
        <a:off x="3008545" y="3615989"/>
        <a:ext cx="1310644" cy="61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8999-B9E3-7D39-E4A8-7C3998E3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8B819-501F-1419-DF29-67B8B548C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393B7-852D-A9C8-A03E-D82FE9C2C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C8E2-5190-23BA-7E10-19C9570E4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9B148-063F-F7D4-39D1-3B0100FF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7A61A-9D28-A17F-2A41-C4004318B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94B379-B413-67CD-CFA3-49ABA7D1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8748-FC65-2B27-5839-3678E8CB9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0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B70A3-3A17-FD1B-2994-55BCEE16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3F8E5-2996-F9E3-B028-9CD09CE39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A1ACE-4439-5B27-AF8B-6919B4E80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CD035-BDB4-1E4E-D855-6383BD249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EDD7-B42C-D67B-81D2-8D85BC28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6AF19-9E5C-E3C3-389B-BAFE24B93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7AB20-255C-E32A-C332-EF404BE8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9933-9D7D-A7AF-37F4-7E0222E19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9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350" y="3429000"/>
            <a:ext cx="7105650" cy="3200400"/>
          </a:xfrm>
        </p:spPr>
        <p:txBody>
          <a:bodyPr anchor="ctr"/>
          <a:lstStyle/>
          <a:p>
            <a:r>
              <a:rPr lang="en-US" b="1" dirty="0"/>
              <a:t>Insurance Fraud Detection: Model Development and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A1008-62A4-40A5-0FE1-0A5AECC7D20E}"/>
              </a:ext>
            </a:extLst>
          </p:cNvPr>
          <p:cNvSpPr txBox="1"/>
          <p:nvPr/>
        </p:nvSpPr>
        <p:spPr>
          <a:xfrm>
            <a:off x="5167312" y="6057900"/>
            <a:ext cx="6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VENKATA SAI P BHAMIDIPATI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C4C64-9EA1-5F76-7D8E-8939890E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B3676A-B427-54E0-D4B3-2EE15AD1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64761F6-9D67-D867-FE5D-75CB7E9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784776"/>
              </p:ext>
            </p:extLst>
          </p:nvPr>
        </p:nvGraphicFramePr>
        <p:xfrm>
          <a:off x="2343150" y="333375"/>
          <a:ext cx="9324975" cy="614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856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136526"/>
            <a:ext cx="9953308" cy="688974"/>
          </a:xfrm>
        </p:spPr>
        <p:txBody>
          <a:bodyPr/>
          <a:lstStyle/>
          <a:p>
            <a:r>
              <a:rPr lang="en-US" dirty="0"/>
              <a:t>MODEL COMPARISION –METRICS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CF75C42-E074-BAB0-9B3B-0BBACE0A6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662574"/>
              </p:ext>
            </p:extLst>
          </p:nvPr>
        </p:nvGraphicFramePr>
        <p:xfrm>
          <a:off x="621548" y="887412"/>
          <a:ext cx="9324975" cy="565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240789"/>
          </a:xfrm>
        </p:spPr>
        <p:txBody>
          <a:bodyPr/>
          <a:lstStyle/>
          <a:p>
            <a:r>
              <a:rPr lang="en-US" dirty="0"/>
              <a:t>Confusion MATRICES, ROC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E328-FDD6-3A3B-802A-60452A9F4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41EDA-F448-AC9E-5749-858C0920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AA2363B-0281-5FFA-35B3-E47414C6C1A7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123445011"/>
              </p:ext>
            </p:extLst>
          </p:nvPr>
        </p:nvGraphicFramePr>
        <p:xfrm>
          <a:off x="7410450" y="3251200"/>
          <a:ext cx="3943350" cy="741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86882308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3272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0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78991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AC3527-4C78-38EF-B9FA-8DEE9BC922E8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284735038"/>
              </p:ext>
            </p:extLst>
          </p:nvPr>
        </p:nvGraphicFramePr>
        <p:xfrm>
          <a:off x="2933700" y="3251200"/>
          <a:ext cx="3943350" cy="741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80727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1255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506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270BD3-08A9-83B5-ACEB-7CBBA60249E5}"/>
              </a:ext>
            </a:extLst>
          </p:cNvPr>
          <p:cNvSpPr txBox="1"/>
          <p:nvPr/>
        </p:nvSpPr>
        <p:spPr>
          <a:xfrm>
            <a:off x="2933700" y="4446825"/>
            <a:ext cx="338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Logistic Regression AUC</a:t>
            </a:r>
            <a:r>
              <a:rPr lang="en-IN" dirty="0"/>
              <a:t>: 0.8641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5BFC-1C8C-0FF2-C8C1-B630FE272881}"/>
              </a:ext>
            </a:extLst>
          </p:cNvPr>
          <p:cNvSpPr txBox="1"/>
          <p:nvPr/>
        </p:nvSpPr>
        <p:spPr>
          <a:xfrm>
            <a:off x="7386535" y="4446825"/>
            <a:ext cx="296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Random Forest AUC</a:t>
            </a:r>
            <a:r>
              <a:rPr lang="en-IN" dirty="0"/>
              <a:t>: 0.8780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IN" b="1" dirty="0"/>
              <a:t>Key Findings</a:t>
            </a:r>
            <a:br>
              <a:rPr lang="en-IN" b="1" dirty="0"/>
            </a:br>
            <a:r>
              <a:rPr lang="en-US" dirty="0"/>
              <a:t>&amp; takeaways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05177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Logistic Regression provides better overall accuracy and precision</a:t>
            </a:r>
          </a:p>
          <a:p>
            <a:r>
              <a:rPr lang="en-US" dirty="0"/>
              <a:t>Random Forest slightly better at identifying actual fraud cases</a:t>
            </a:r>
          </a:p>
          <a:p>
            <a:r>
              <a:rPr lang="en-US" dirty="0"/>
              <a:t>Both models effectively detect fraud with &gt;80% accuracy</a:t>
            </a:r>
          </a:p>
          <a:p>
            <a:r>
              <a:rPr lang="en-US" dirty="0"/>
              <a:t>Feature 'is_major_damage' is crucial for fraud prediction</a:t>
            </a:r>
          </a:p>
          <a:p>
            <a:r>
              <a:rPr lang="en-US" dirty="0"/>
              <a:t>Logistic Regression shows more consistent performance between training and validation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6" y="1839879"/>
            <a:ext cx="3943627" cy="448989"/>
          </a:xfrm>
        </p:spPr>
        <p:txBody>
          <a:bodyPr/>
          <a:lstStyle/>
          <a:p>
            <a:r>
              <a:rPr lang="en-US" sz="2400" dirty="0"/>
              <a:t>RECOMMENDATIONS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5" y="2705177"/>
            <a:ext cx="3943627" cy="303273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Preferred Model</a:t>
            </a:r>
            <a:r>
              <a:rPr lang="en-US" dirty="0"/>
              <a:t>: Logistic Regression for balanced performance</a:t>
            </a:r>
          </a:p>
          <a:p>
            <a:r>
              <a:rPr lang="en-US" b="1" dirty="0"/>
              <a:t>Implementation</a:t>
            </a:r>
            <a:r>
              <a:rPr lang="en-US" dirty="0"/>
              <a:t>: Use 0.5 as probability threshold</a:t>
            </a:r>
          </a:p>
          <a:p>
            <a:r>
              <a:rPr lang="en-US" b="1" dirty="0"/>
              <a:t>Further Improvements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Collect more data</a:t>
            </a:r>
          </a:p>
          <a:p>
            <a:pPr lvl="1"/>
            <a:r>
              <a:rPr lang="en-US" dirty="0"/>
              <a:t>Explore ensemble methods</a:t>
            </a:r>
          </a:p>
          <a:p>
            <a:pPr lvl="1"/>
            <a:r>
              <a:rPr lang="en-US" dirty="0"/>
              <a:t>Implement cost-sensitive learning</a:t>
            </a:r>
          </a:p>
          <a:p>
            <a:r>
              <a:rPr lang="en-US" b="1" dirty="0"/>
              <a:t>Monitoring Strategy</a:t>
            </a:r>
            <a:r>
              <a:rPr lang="en-US" dirty="0"/>
              <a:t>: Regular retraining and threshold adjustment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F283F6-FC91-199D-DEAF-B5BDD9B4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VENKATA SAI P BHAMIDIPATI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MODEL COMPARISION</a:t>
            </a:r>
          </a:p>
          <a:p>
            <a:r>
              <a:rPr lang="en-US" dirty="0"/>
              <a:t>FINDINGS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9AB9-8F2A-E2DD-8B42-DD49D1F07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Goal: Develop machine learning models to predict insurance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Impact: Reduce financial losses, improve 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 Built and compared Logistic Regression and Random Forest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A2D084-488E-13E9-139F-ADA921CF0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000767"/>
              </p:ext>
            </p:extLst>
          </p:nvPr>
        </p:nvGraphicFramePr>
        <p:xfrm>
          <a:off x="5394325" y="254643"/>
          <a:ext cx="7626350" cy="524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  <a:r>
              <a:rPr lang="en-US" b="0" dirty="0"/>
              <a:t>: Insurance claims data with 1,000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</a:t>
            </a:r>
            <a:r>
              <a:rPr lang="en-US" b="0" dirty="0"/>
              <a:t>: Fraud reported (Yes/No)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  <a:r>
              <a:rPr lang="en-US" b="0" dirty="0"/>
              <a:t>: 37 original features including policy information, insured demographics, incident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Split</a:t>
            </a:r>
            <a:r>
              <a:rPr lang="en-US" b="0" dirty="0"/>
              <a:t>: 70% training, 30% validation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936625"/>
          </a:xfrm>
        </p:spPr>
        <p:txBody>
          <a:bodyPr/>
          <a:lstStyle/>
          <a:p>
            <a:r>
              <a:rPr lang="en-US" sz="2800" dirty="0"/>
              <a:t>DATA PREPRCESSING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DE318-1D7A-D739-1D0C-F18C3F1B1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983607"/>
              </p:ext>
            </p:extLst>
          </p:nvPr>
        </p:nvGraphicFramePr>
        <p:xfrm>
          <a:off x="3956050" y="13430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C73C-1C67-0C70-291F-6F5F3AD6E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52D-0DA2-D1B6-ECC8-A1C4A80C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3DDC-0AFA-2B3C-64C9-F3D6F6137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  <a:r>
              <a:rPr lang="en-US" b="0" dirty="0"/>
              <a:t>: 10 most important features identified by RFECV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  <a:r>
              <a:rPr lang="en-US" b="0" dirty="0"/>
              <a:t>: is_major_damage, insured_hobbies, 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Performance</a:t>
            </a:r>
            <a:r>
              <a:rPr lang="en-US" b="0" dirty="0"/>
              <a:t>:</a:t>
            </a:r>
          </a:p>
          <a:p>
            <a:pPr lvl="2"/>
            <a:r>
              <a:rPr lang="en-US" dirty="0"/>
              <a:t>Training accuracy: 85.57%</a:t>
            </a:r>
          </a:p>
          <a:p>
            <a:pPr lvl="2"/>
            <a:r>
              <a:rPr lang="en-US" dirty="0"/>
              <a:t>Validation accuracy: 86.01%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9B1FB1D-8AE1-F386-A66D-3775D115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1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25847-3C33-952E-4E4E-1F6DC62E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C9769F-1A61-8FE0-4812-C13EC4FB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0D3FAAB-15D5-C620-D0A3-B49DF5DFA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085573"/>
              </p:ext>
            </p:extLst>
          </p:nvPr>
        </p:nvGraphicFramePr>
        <p:xfrm>
          <a:off x="2343150" y="333375"/>
          <a:ext cx="9324975" cy="614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887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2AB01-C13F-79F1-E97A-BE92962E7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B256-3574-530E-B6DA-E7B5040D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960D-2E18-58C9-5C95-00F7D2D8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  <a:r>
              <a:rPr lang="en-US" b="0" dirty="0"/>
              <a:t>: 23 features with importance &gt;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  <a:r>
              <a:rPr lang="en-US" b="0" dirty="0"/>
              <a:t>: is_major_damage, incident_severity,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Anti-Overfitting Techniques</a:t>
            </a:r>
            <a:r>
              <a:rPr lang="en-US" b="0" dirty="0"/>
              <a:t>: Tuned hyperparameters to reduce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Performance</a:t>
            </a:r>
            <a:r>
              <a:rPr lang="en-US" b="0" dirty="0"/>
              <a:t>:</a:t>
            </a:r>
          </a:p>
          <a:p>
            <a:pPr lvl="2"/>
            <a:r>
              <a:rPr lang="en-US" dirty="0"/>
              <a:t>Training accuracy: 88.54%</a:t>
            </a:r>
          </a:p>
          <a:p>
            <a:pPr lvl="2"/>
            <a:r>
              <a:rPr lang="en-US" dirty="0"/>
              <a:t>Validation accuracy: 81.82%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D79BE99-13EF-D548-22C9-CE28B88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80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109</TotalTime>
  <Words>387</Words>
  <Application>Microsoft Office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Insurance Fraud Detection: Model Development and Evaluation</vt:lpstr>
      <vt:lpstr>CONTENTS</vt:lpstr>
      <vt:lpstr>introduction</vt:lpstr>
      <vt:lpstr>PowerPoint Presentation</vt:lpstr>
      <vt:lpstr>Data overview</vt:lpstr>
      <vt:lpstr>DATA PREPRCESSING PIPELINE</vt:lpstr>
      <vt:lpstr>Logistic regression model</vt:lpstr>
      <vt:lpstr>PowerPoint Presentation</vt:lpstr>
      <vt:lpstr>RANDOM FOREST model</vt:lpstr>
      <vt:lpstr>PowerPoint Presentation</vt:lpstr>
      <vt:lpstr>MODEL COMPARISION –METRICS</vt:lpstr>
      <vt:lpstr>Confusion MATRICES, ROC Data</vt:lpstr>
      <vt:lpstr>Key Findings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P Bhamidipati</dc:creator>
  <cp:lastModifiedBy>Venkata Sai P Bhamidipati</cp:lastModifiedBy>
  <cp:revision>3</cp:revision>
  <dcterms:created xsi:type="dcterms:W3CDTF">2025-06-09T05:28:20Z</dcterms:created>
  <dcterms:modified xsi:type="dcterms:W3CDTF">2025-06-09T07:18:09Z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