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2614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Introducing a new type of bike of ‘X’ name with premium economy features at an expected fare hike.</a:t>
            </a:r>
            <a:endParaRPr dirty="0"/>
          </a:p>
        </p:txBody>
      </p:sp>
      <p:sp>
        <p:nvSpPr>
          <p:cNvPr id="124" name="Shape 73"/>
          <p:cNvSpPr/>
          <p:nvPr/>
        </p:nvSpPr>
        <p:spPr>
          <a:xfrm>
            <a:off x="205025" y="2164724"/>
            <a:ext cx="8565600" cy="115438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400" dirty="0"/>
              <a:t>Entry into the market using an entirely new make and model draws attention onto the product.</a:t>
            </a:r>
          </a:p>
          <a:p>
            <a:pPr marL="285750" indent="-285750">
              <a:buFont typeface="Arial" panose="020B0604020202020204" pitchFamily="34" charset="0"/>
              <a:buChar char="•"/>
            </a:pPr>
            <a:r>
              <a:rPr lang="en-IN" sz="1400" dirty="0"/>
              <a:t>Placing a product at a low cost draws even more attention.</a:t>
            </a:r>
          </a:p>
          <a:p>
            <a:pPr marL="285750" indent="-285750">
              <a:buFont typeface="Arial" panose="020B0604020202020204" pitchFamily="34" charset="0"/>
              <a:buChar char="•"/>
            </a:pPr>
            <a:r>
              <a:rPr lang="en-IN" sz="1400" dirty="0"/>
              <a:t>Making usability of the product easy and efficient, enables the company to introduce itself to the market.</a:t>
            </a:r>
            <a:endParaRPr sz="14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Almost everything is interlinked something or the other.</a:t>
            </a:r>
            <a:endParaRPr dirty="0"/>
          </a:p>
        </p:txBody>
      </p:sp>
      <p:sp>
        <p:nvSpPr>
          <p:cNvPr id="133" name="Shape 82"/>
          <p:cNvSpPr/>
          <p:nvPr/>
        </p:nvSpPr>
        <p:spPr>
          <a:xfrm>
            <a:off x="205025" y="2164724"/>
            <a:ext cx="8565600" cy="65886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400" dirty="0"/>
              <a:t>The idea being suggested and requested to be taken a note is that, the data of DOB’s is directly linked with both product class and price.</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 type of bike targeting an audience at a low-medium price having premium-looking facilities</a:t>
            </a:r>
            <a:endParaRPr dirty="0"/>
          </a:p>
        </p:txBody>
      </p:sp>
      <p:sp>
        <p:nvSpPr>
          <p:cNvPr id="142" name="Shape 91"/>
          <p:cNvSpPr/>
          <p:nvPr/>
        </p:nvSpPr>
        <p:spPr>
          <a:xfrm>
            <a:off x="205024" y="2164724"/>
            <a:ext cx="8565600" cy="164990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400" dirty="0"/>
              <a:t>After a profound amount of research by me and my team, we have realised that almost all people chose ‘Standard’ type of bike because the do not want to appear poor by choosing the cheaper bikes and at the same time, they do not want to buy expensive type of bikes like ‘Mountain’ </a:t>
            </a:r>
            <a:r>
              <a:rPr lang="en-IN" sz="1400" u="sng" dirty="0"/>
              <a:t>but</a:t>
            </a:r>
            <a:r>
              <a:rPr lang="en-IN" sz="1400" dirty="0"/>
              <a:t> they like some of the expensive variants.</a:t>
            </a:r>
          </a:p>
          <a:p>
            <a:r>
              <a:rPr lang="en-IN" sz="1400" dirty="0"/>
              <a:t>Hence, the development of a model bike with the minimal features of expensive variants but at a small price hike enabling the company to receive profits by an increase of about 20%.</a:t>
            </a:r>
            <a:endParaRPr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The calculated, efficiently publicised and well timed approach into this market would be beneficial for the company.</a:t>
            </a:r>
            <a:endParaRPr dirty="0"/>
          </a:p>
        </p:txBody>
      </p:sp>
      <p:sp>
        <p:nvSpPr>
          <p:cNvPr id="151" name="Shape 100"/>
          <p:cNvSpPr/>
          <p:nvPr/>
        </p:nvSpPr>
        <p:spPr>
          <a:xfrm>
            <a:off x="205025" y="2164724"/>
            <a:ext cx="8565600" cy="95817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dirty="0"/>
              <a:t>Calculated- Price input by surveys in public.</a:t>
            </a:r>
          </a:p>
          <a:p>
            <a:r>
              <a:rPr lang="en-IN" dirty="0"/>
              <a:t>Publicised- Creation of hype in public, mainly in the effective age group.</a:t>
            </a:r>
          </a:p>
          <a:p>
            <a:r>
              <a:rPr lang="en-IN" dirty="0"/>
              <a:t>Well timed- Entry into the market at a perfect time will boost sales.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TotalTime>
  <Words>506</Words>
  <Application>Microsoft Office PowerPoint</Application>
  <PresentationFormat>On-screen Show (16:9)</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Venkata Sai P Bhamidipati</cp:lastModifiedBy>
  <cp:revision>4</cp:revision>
  <dcterms:modified xsi:type="dcterms:W3CDTF">2021-04-07T10:12:17Z</dcterms:modified>
</cp:coreProperties>
</file>