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D19F1C-4C19-43B3-8844-00074ACD75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5421E0-333B-414C-B5A0-86CD6F15B4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07-04-2021 16:24:00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9D22355-BCF8-4539-BA3C-516092677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01" y="0"/>
            <a:ext cx="11199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2021-04-07T10:54:01Z</dcterms:created>
  <dcterms:modified xsi:type="dcterms:W3CDTF">2021-04-07T10:54:01Z</dcterms:modified>
</cp:coreProperties>
</file>