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1555-2587-4047-858E-66C5AB1C1B0F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F986-8F9B-44AD-9670-CA512BD5F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43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1555-2587-4047-858E-66C5AB1C1B0F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F986-8F9B-44AD-9670-CA512BD5F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56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1555-2587-4047-858E-66C5AB1C1B0F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F986-8F9B-44AD-9670-CA512BD5F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197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1555-2587-4047-858E-66C5AB1C1B0F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F986-8F9B-44AD-9670-CA512BD5F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344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1555-2587-4047-858E-66C5AB1C1B0F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F986-8F9B-44AD-9670-CA512BD5F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263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1555-2587-4047-858E-66C5AB1C1B0F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F986-8F9B-44AD-9670-CA512BD5F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209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1555-2587-4047-858E-66C5AB1C1B0F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F986-8F9B-44AD-9670-CA512BD5F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347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1555-2587-4047-858E-66C5AB1C1B0F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F986-8F9B-44AD-9670-CA512BD5F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548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1555-2587-4047-858E-66C5AB1C1B0F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F986-8F9B-44AD-9670-CA512BD5F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19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1555-2587-4047-858E-66C5AB1C1B0F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4E8F986-8F9B-44AD-9670-CA512BD5F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59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1555-2587-4047-858E-66C5AB1C1B0F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F986-8F9B-44AD-9670-CA512BD5F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16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1555-2587-4047-858E-66C5AB1C1B0F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F986-8F9B-44AD-9670-CA512BD5F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51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1555-2587-4047-858E-66C5AB1C1B0F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F986-8F9B-44AD-9670-CA512BD5F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51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1555-2587-4047-858E-66C5AB1C1B0F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F986-8F9B-44AD-9670-CA512BD5F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14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1555-2587-4047-858E-66C5AB1C1B0F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F986-8F9B-44AD-9670-CA512BD5F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30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1555-2587-4047-858E-66C5AB1C1B0F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F986-8F9B-44AD-9670-CA512BD5F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10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1555-2587-4047-858E-66C5AB1C1B0F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F986-8F9B-44AD-9670-CA512BD5F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06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0E1555-2587-4047-858E-66C5AB1C1B0F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E8F986-8F9B-44AD-9670-CA512BD5F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22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54D4-0520-40A8-A073-90CF8BF9B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IT System Security</a:t>
            </a:r>
          </a:p>
        </p:txBody>
      </p:sp>
    </p:spTree>
    <p:extLst>
      <p:ext uri="{BB962C8B-B14F-4D97-AF65-F5344CB8AC3E}">
        <p14:creationId xmlns:p14="http://schemas.microsoft.com/office/powerpoint/2010/main" val="251604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8C563-8179-45E4-839F-2B20C98E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Vulnerability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3119E-B774-460F-82B2-A8B8CA5EC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b="0" i="0" dirty="0">
                <a:solidFill>
                  <a:srgbClr val="2D2D2D"/>
                </a:solidFill>
                <a:effectLst/>
              </a:rPr>
              <a:t>The aim of vulnerability management is to identify and remediate known vulnerabilities and assess how able and mature your IT organization is when it comes to applying security patches within a defined time objective. Vulnerability management is an ongoing process of identifying, evaluating, remediating, verifying and reporting vulnerabilities in IT systems and the software which runs on the IT infrastructure.</a:t>
            </a:r>
          </a:p>
          <a:p>
            <a:r>
              <a:rPr lang="en-US" sz="1600" dirty="0">
                <a:solidFill>
                  <a:srgbClr val="2D2D2D"/>
                </a:solidFill>
              </a:rPr>
              <a:t>The challenges could be addressed through:</a:t>
            </a:r>
          </a:p>
          <a:p>
            <a:pPr lvl="6"/>
            <a:r>
              <a:rPr lang="en-US" sz="1500" b="1" i="0" dirty="0">
                <a:solidFill>
                  <a:srgbClr val="2D2D2D"/>
                </a:solidFill>
                <a:effectLst/>
              </a:rPr>
              <a:t>IT Governance: </a:t>
            </a:r>
            <a:r>
              <a:rPr lang="en-US" sz="1500" b="0" i="0" dirty="0">
                <a:solidFill>
                  <a:srgbClr val="2D2D2D"/>
                </a:solidFill>
                <a:effectLst/>
              </a:rPr>
              <a:t>Vulnerability management needs established IT governance to identify what IT assets are in scope and clearly define roles and responsibilities for compliant data processing. </a:t>
            </a:r>
          </a:p>
          <a:p>
            <a:pPr lvl="6"/>
            <a:r>
              <a:rPr lang="en-US" sz="1500" b="1" i="0" dirty="0">
                <a:solidFill>
                  <a:srgbClr val="2D2D2D"/>
                </a:solidFill>
                <a:effectLst/>
              </a:rPr>
              <a:t>Process Integration: </a:t>
            </a:r>
            <a:r>
              <a:rPr lang="en-US" sz="1500" b="0" i="0" dirty="0">
                <a:solidFill>
                  <a:srgbClr val="2D2D2D"/>
                </a:solidFill>
                <a:effectLst/>
              </a:rPr>
              <a:t>Vulnerability management requires a process framework: a different angle on IT monitoring, event management and incident response.</a:t>
            </a:r>
          </a:p>
          <a:p>
            <a:pPr lvl="6"/>
            <a:r>
              <a:rPr lang="en-US" sz="1500" b="1" i="0" dirty="0">
                <a:solidFill>
                  <a:srgbClr val="2D2D2D"/>
                </a:solidFill>
                <a:effectLst/>
              </a:rPr>
              <a:t>Tooling and Tool Integration:</a:t>
            </a:r>
            <a:r>
              <a:rPr lang="en-US" sz="1500" b="0" i="0" dirty="0">
                <a:solidFill>
                  <a:srgbClr val="2D2D2D"/>
                </a:solidFill>
                <a:effectLst/>
              </a:rPr>
              <a:t> To get the best value and benefit from the vulnerability scanning tools, they need to be integrated. 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315950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AB8F-A3DA-43C9-B065-E2A1346B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 and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57F2F-2E86-4421-8101-F6E10FD84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sz="1600" b="1" i="0" dirty="0">
                <a:solidFill>
                  <a:schemeClr val="tx2"/>
                </a:solidFill>
                <a:effectLst/>
                <a:highlight>
                  <a:srgbClr val="FFFF00"/>
                </a:highlight>
              </a:rPr>
              <a:t>Make sure you use state-of-the-art systems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We cannot emphasize more the importance of having up-to-date systems. A majority of cyber incidents that reach global scale capitalize on known vulnerabilities. </a:t>
            </a:r>
            <a:endParaRPr lang="en-IN" sz="1600" b="0" i="0" dirty="0">
              <a:solidFill>
                <a:schemeClr val="tx2"/>
              </a:solidFill>
              <a:effectLst/>
            </a:endParaRPr>
          </a:p>
          <a:p>
            <a:r>
              <a:rPr lang="en-US" sz="1700" dirty="0"/>
              <a:t>Send systems you no longer use into temporary or permanent retirement</a:t>
            </a:r>
          </a:p>
          <a:p>
            <a:pPr algn="l"/>
            <a:r>
              <a:rPr lang="en-US" sz="1700" dirty="0"/>
              <a:t>To enable secure collaboration, users and/or systems require that they have been granted access. But failure to appropriately provision, de-provision and monitor both user and system accounts and their authorizations poses a great opportunity for attackers to make entries and move laterally in our networks. Adopting Identity and Access Management Systems is a step businesses are taking more and more, but when they are improperly managed, woes are considerably higher. </a:t>
            </a:r>
          </a:p>
          <a:p>
            <a:pPr algn="l"/>
            <a:r>
              <a:rPr lang="en-US" sz="1700" dirty="0"/>
              <a:t>Sharing is caring (but only sometimes) </a:t>
            </a:r>
            <a:r>
              <a:rPr lang="en-US" sz="1700" b="1" dirty="0"/>
              <a:t>:</a:t>
            </a:r>
            <a:r>
              <a:rPr lang="en-US" sz="1700" dirty="0"/>
              <a:t> It only takes one security glitch to start an information leak allowing users with malicious intent or criminals to achieve their goals.</a:t>
            </a:r>
          </a:p>
          <a:p>
            <a:pPr algn="l"/>
            <a:r>
              <a:rPr lang="en-US" sz="1700" dirty="0"/>
              <a:t>Bear this in mind: there isn’t trust by default </a:t>
            </a:r>
            <a:r>
              <a:rPr lang="en-US" sz="1700" b="1" dirty="0"/>
              <a:t>:</a:t>
            </a:r>
            <a:r>
              <a:rPr lang="en-US" sz="1700" dirty="0"/>
              <a:t> </a:t>
            </a:r>
            <a:r>
              <a:rPr lang="en-US" sz="1700" dirty="0">
                <a:highlight>
                  <a:srgbClr val="FFFF00"/>
                </a:highlight>
              </a:rPr>
              <a:t>There is no such thing as zero risk in any environment.</a:t>
            </a:r>
          </a:p>
          <a:p>
            <a:pPr algn="l"/>
            <a:endParaRPr lang="en-US" sz="1050" b="0" i="0" dirty="0">
              <a:solidFill>
                <a:srgbClr val="555555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sz="1200" b="0" i="0" dirty="0">
              <a:solidFill>
                <a:srgbClr val="555555"/>
              </a:solidFill>
              <a:effectLst/>
              <a:latin typeface="inherit"/>
            </a:endParaRPr>
          </a:p>
          <a:p>
            <a:pPr algn="l"/>
            <a:endParaRPr lang="en-US" sz="1200" b="0" i="0" dirty="0">
              <a:solidFill>
                <a:srgbClr val="555555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sz="1600" b="0" i="0" dirty="0"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43972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175</TotalTime>
  <Words>332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Corbel</vt:lpstr>
      <vt:lpstr>inherit</vt:lpstr>
      <vt:lpstr>Parallax</vt:lpstr>
      <vt:lpstr>IT System Security</vt:lpstr>
      <vt:lpstr>Vulnerability Management</vt:lpstr>
      <vt:lpstr>IT and Hardware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System Security</dc:title>
  <dc:creator>Venkata Sai P Bhamidipati</dc:creator>
  <cp:lastModifiedBy>Venkata Sai P Bhamidipati</cp:lastModifiedBy>
  <cp:revision>4</cp:revision>
  <dcterms:created xsi:type="dcterms:W3CDTF">2021-03-25T12:51:20Z</dcterms:created>
  <dcterms:modified xsi:type="dcterms:W3CDTF">2021-03-25T15:46:39Z</dcterms:modified>
</cp:coreProperties>
</file>