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0C7A0C3-3CFE-48A6-A58F-9EB7F27CF24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FCFF297-D7AB-4384-92ED-EC0A3E762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72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0C3-3CFE-48A6-A58F-9EB7F27CF24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F297-D7AB-4384-92ED-EC0A3E762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20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0C3-3CFE-48A6-A58F-9EB7F27CF24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F297-D7AB-4384-92ED-EC0A3E762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794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0C3-3CFE-48A6-A58F-9EB7F27CF24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F297-D7AB-4384-92ED-EC0A3E762A49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9301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0C3-3CFE-48A6-A58F-9EB7F27CF24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F297-D7AB-4384-92ED-EC0A3E762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604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0C3-3CFE-48A6-A58F-9EB7F27CF24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F297-D7AB-4384-92ED-EC0A3E762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099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0C3-3CFE-48A6-A58F-9EB7F27CF24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F297-D7AB-4384-92ED-EC0A3E762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388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0C3-3CFE-48A6-A58F-9EB7F27CF24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F297-D7AB-4384-92ED-EC0A3E762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346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0C3-3CFE-48A6-A58F-9EB7F27CF24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F297-D7AB-4384-92ED-EC0A3E762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75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0C3-3CFE-48A6-A58F-9EB7F27CF24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F297-D7AB-4384-92ED-EC0A3E762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60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0C3-3CFE-48A6-A58F-9EB7F27CF24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F297-D7AB-4384-92ED-EC0A3E762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04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0C3-3CFE-48A6-A58F-9EB7F27CF24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F297-D7AB-4384-92ED-EC0A3E762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38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0C3-3CFE-48A6-A58F-9EB7F27CF24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F297-D7AB-4384-92ED-EC0A3E762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23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0C3-3CFE-48A6-A58F-9EB7F27CF24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F297-D7AB-4384-92ED-EC0A3E762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82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0C3-3CFE-48A6-A58F-9EB7F27CF24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F297-D7AB-4384-92ED-EC0A3E762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43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0C3-3CFE-48A6-A58F-9EB7F27CF24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F297-D7AB-4384-92ED-EC0A3E762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95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0C3-3CFE-48A6-A58F-9EB7F27CF24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F297-D7AB-4384-92ED-EC0A3E762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00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7A0C3-3CFE-48A6-A58F-9EB7F27CF24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FF297-D7AB-4384-92ED-EC0A3E762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7761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C40E-B3A1-4B0A-AAB6-B9D204ECE7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Integrated information defence</a:t>
            </a:r>
          </a:p>
        </p:txBody>
      </p:sp>
    </p:spTree>
    <p:extLst>
      <p:ext uri="{BB962C8B-B14F-4D97-AF65-F5344CB8AC3E}">
        <p14:creationId xmlns:p14="http://schemas.microsoft.com/office/powerpoint/2010/main" val="269161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A8BB-C064-4D59-995B-A8CC09DD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A52F1-0AC0-4EB0-A649-D157C3FAA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Develop and exercise, incident response and crisis plans.</a:t>
            </a:r>
          </a:p>
          <a:p>
            <a:r>
              <a:rPr lang="en-IN" sz="1800" dirty="0"/>
              <a:t>Understand the location of critical data.</a:t>
            </a:r>
          </a:p>
          <a:p>
            <a:r>
              <a:rPr lang="en-IN" sz="1800" dirty="0"/>
              <a:t>Ensure offline backups take place.</a:t>
            </a:r>
          </a:p>
          <a:p>
            <a:r>
              <a:rPr lang="en-IN" sz="1800" dirty="0"/>
              <a:t>Build technical expertise to </a:t>
            </a:r>
            <a:r>
              <a:rPr lang="en-IN" sz="1800"/>
              <a:t>investigate and respond.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9662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9B5B-DC38-4E97-BB89-616F9E38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defence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920C-C299-427C-BC7E-D6E0B5882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In reference to the call earlier, the following ideas have been drafted to give a better overview if an attack takes place :</a:t>
            </a:r>
          </a:p>
          <a:p>
            <a:r>
              <a:rPr lang="en-IN" sz="1800" dirty="0"/>
              <a:t>Understanding the environment to identify potential attackers.</a:t>
            </a:r>
          </a:p>
          <a:p>
            <a:r>
              <a:rPr lang="en-IN" sz="1800" dirty="0"/>
              <a:t>Deflect attacks wherever possible.</a:t>
            </a:r>
          </a:p>
          <a:p>
            <a:r>
              <a:rPr lang="en-IN" sz="1800" dirty="0"/>
              <a:t>Detect attacks while in progress and prevent complete exposure.</a:t>
            </a:r>
          </a:p>
          <a:p>
            <a:r>
              <a:rPr lang="en-IN" sz="1800" dirty="0"/>
              <a:t>Delay any ongoing attacks with firewalls.</a:t>
            </a:r>
          </a:p>
          <a:p>
            <a:r>
              <a:rPr lang="en-IN" sz="1800" dirty="0"/>
              <a:t>Stopping the attack by delaying and degrading the attackers force capabilities.</a:t>
            </a:r>
          </a:p>
        </p:txBody>
      </p:sp>
    </p:spTree>
    <p:extLst>
      <p:ext uri="{BB962C8B-B14F-4D97-AF65-F5344CB8AC3E}">
        <p14:creationId xmlns:p14="http://schemas.microsoft.com/office/powerpoint/2010/main" val="684779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</TotalTime>
  <Words>104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Integrated information defence</vt:lpstr>
      <vt:lpstr>Prevention</vt:lpstr>
      <vt:lpstr>Key defence principles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information defence</dc:title>
  <dc:creator>Venkata Sai P Bhamidipati</dc:creator>
  <cp:lastModifiedBy>Venkata Sai P Bhamidipati</cp:lastModifiedBy>
  <cp:revision>2</cp:revision>
  <dcterms:created xsi:type="dcterms:W3CDTF">2021-03-25T04:39:39Z</dcterms:created>
  <dcterms:modified xsi:type="dcterms:W3CDTF">2021-03-25T04:56:00Z</dcterms:modified>
</cp:coreProperties>
</file>