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Lst>
  <p:notesMasterIdLst>
    <p:notesMasterId r:id="rId55"/>
  </p:notesMasterIdLst>
  <p:sldIdLst>
    <p:sldId id="263" r:id="rId3"/>
    <p:sldId id="257" r:id="rId4"/>
    <p:sldId id="295" r:id="rId5"/>
    <p:sldId id="296" r:id="rId6"/>
    <p:sldId id="298" r:id="rId7"/>
    <p:sldId id="297" r:id="rId8"/>
    <p:sldId id="265" r:id="rId9"/>
    <p:sldId id="267" r:id="rId10"/>
    <p:sldId id="268" r:id="rId11"/>
    <p:sldId id="269" r:id="rId12"/>
    <p:sldId id="270" r:id="rId13"/>
    <p:sldId id="271" r:id="rId14"/>
    <p:sldId id="272" r:id="rId15"/>
    <p:sldId id="273" r:id="rId16"/>
    <p:sldId id="261" r:id="rId17"/>
    <p:sldId id="276" r:id="rId18"/>
    <p:sldId id="277" r:id="rId19"/>
    <p:sldId id="256" r:id="rId20"/>
    <p:sldId id="259" r:id="rId21"/>
    <p:sldId id="258" r:id="rId22"/>
    <p:sldId id="292" r:id="rId23"/>
    <p:sldId id="262" r:id="rId24"/>
    <p:sldId id="293" r:id="rId25"/>
    <p:sldId id="294" r:id="rId26"/>
    <p:sldId id="299" r:id="rId27"/>
    <p:sldId id="300" r:id="rId28"/>
    <p:sldId id="301" r:id="rId29"/>
    <p:sldId id="302" r:id="rId30"/>
    <p:sldId id="303" r:id="rId31"/>
    <p:sldId id="316" r:id="rId32"/>
    <p:sldId id="304" r:id="rId33"/>
    <p:sldId id="281" r:id="rId34"/>
    <p:sldId id="308" r:id="rId35"/>
    <p:sldId id="305" r:id="rId36"/>
    <p:sldId id="306" r:id="rId37"/>
    <p:sldId id="307" r:id="rId38"/>
    <p:sldId id="309" r:id="rId39"/>
    <p:sldId id="314" r:id="rId40"/>
    <p:sldId id="315" r:id="rId41"/>
    <p:sldId id="310" r:id="rId42"/>
    <p:sldId id="311" r:id="rId43"/>
    <p:sldId id="312" r:id="rId44"/>
    <p:sldId id="313" r:id="rId45"/>
    <p:sldId id="317" r:id="rId46"/>
    <p:sldId id="318" r:id="rId47"/>
    <p:sldId id="319" r:id="rId48"/>
    <p:sldId id="320" r:id="rId49"/>
    <p:sldId id="321" r:id="rId50"/>
    <p:sldId id="322" r:id="rId51"/>
    <p:sldId id="323" r:id="rId52"/>
    <p:sldId id="324" r:id="rId53"/>
    <p:sldId id="32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 VENKATA RAO" initials="PVR" lastIdx="1" clrIdx="0">
    <p:extLst>
      <p:ext uri="{19B8F6BF-5375-455C-9EA6-DF929625EA0E}">
        <p15:presenceInfo xmlns:p15="http://schemas.microsoft.com/office/powerpoint/2012/main" userId="P VENKATA R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258" autoAdjust="0"/>
  </p:normalViewPr>
  <p:slideViewPr>
    <p:cSldViewPr snapToGrid="0">
      <p:cViewPr varScale="1">
        <p:scale>
          <a:sx n="54" d="100"/>
          <a:sy n="54" d="100"/>
        </p:scale>
        <p:origin x="111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011357-5565-46E5-A0A8-9A5B7A36F99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24893B6A-9AE4-4B82-A9CB-46247CED92FA}">
      <dgm:prSet phldrT="[Text]"/>
      <dgm:spPr>
        <a:solidFill>
          <a:srgbClr val="FFFF00"/>
        </a:solidFill>
      </dgm:spPr>
      <dgm:t>
        <a:bodyPr/>
        <a:lstStyle/>
        <a:p>
          <a:r>
            <a:rPr lang="en-US" b="1">
              <a:solidFill>
                <a:srgbClr val="FF0000"/>
              </a:solidFill>
            </a:rPr>
            <a:t>Human Activities</a:t>
          </a:r>
          <a:endParaRPr lang="en-IN" b="1" dirty="0">
            <a:solidFill>
              <a:srgbClr val="FF0000"/>
            </a:solidFill>
          </a:endParaRPr>
        </a:p>
      </dgm:t>
    </dgm:pt>
    <dgm:pt modelId="{1ADBFC98-3F1B-4435-9E94-8F85155B44D0}" type="parTrans" cxnId="{5994417D-95F8-4ED8-A9A1-751B38ED1C39}">
      <dgm:prSet/>
      <dgm:spPr/>
      <dgm:t>
        <a:bodyPr/>
        <a:lstStyle/>
        <a:p>
          <a:endParaRPr lang="en-IN"/>
        </a:p>
      </dgm:t>
    </dgm:pt>
    <dgm:pt modelId="{C7FA1389-3477-475B-B9FF-9675B6127C72}" type="sibTrans" cxnId="{5994417D-95F8-4ED8-A9A1-751B38ED1C39}">
      <dgm:prSet/>
      <dgm:spPr/>
      <dgm:t>
        <a:bodyPr/>
        <a:lstStyle/>
        <a:p>
          <a:endParaRPr lang="en-IN"/>
        </a:p>
      </dgm:t>
    </dgm:pt>
    <dgm:pt modelId="{22DBE446-C569-4188-A7D3-EC4828AB2981}">
      <dgm:prSet phldrT="[Text]" custT="1"/>
      <dgm:spPr>
        <a:solidFill>
          <a:srgbClr val="FFFF00"/>
        </a:solidFill>
      </dgm:spPr>
      <dgm:t>
        <a:bodyPr/>
        <a:lstStyle/>
        <a:p>
          <a:pPr marL="0" lvl="0" indent="0" algn="ctr" defTabSz="1111250">
            <a:lnSpc>
              <a:spcPct val="90000"/>
            </a:lnSpc>
            <a:spcBef>
              <a:spcPct val="0"/>
            </a:spcBef>
            <a:spcAft>
              <a:spcPct val="35000"/>
            </a:spcAft>
            <a:buNone/>
          </a:pPr>
          <a:r>
            <a:rPr lang="en-US" sz="2500" b="1" kern="1200" dirty="0">
              <a:solidFill>
                <a:srgbClr val="FF0000"/>
              </a:solidFill>
              <a:latin typeface="Century Gothic" panose="020B0502020202020204"/>
              <a:ea typeface="+mn-ea"/>
              <a:cs typeface="+mn-cs"/>
            </a:rPr>
            <a:t>Economic</a:t>
          </a:r>
          <a:endParaRPr lang="en-IN" sz="2500" b="1" kern="1200" dirty="0">
            <a:solidFill>
              <a:srgbClr val="FF0000"/>
            </a:solidFill>
            <a:latin typeface="Century Gothic" panose="020B0502020202020204"/>
            <a:ea typeface="+mn-ea"/>
            <a:cs typeface="+mn-cs"/>
          </a:endParaRPr>
        </a:p>
      </dgm:t>
    </dgm:pt>
    <dgm:pt modelId="{C584AA56-8967-45FC-9B34-BEB6A4FE9913}" type="parTrans" cxnId="{8FAB51E9-64C5-462D-852C-79BA17AE6F1B}">
      <dgm:prSet/>
      <dgm:spPr/>
      <dgm:t>
        <a:bodyPr/>
        <a:lstStyle/>
        <a:p>
          <a:endParaRPr lang="en-IN"/>
        </a:p>
      </dgm:t>
    </dgm:pt>
    <dgm:pt modelId="{F6F61CD1-5322-4F4D-A739-4660BB82F2EA}" type="sibTrans" cxnId="{8FAB51E9-64C5-462D-852C-79BA17AE6F1B}">
      <dgm:prSet/>
      <dgm:spPr/>
      <dgm:t>
        <a:bodyPr/>
        <a:lstStyle/>
        <a:p>
          <a:endParaRPr lang="en-IN"/>
        </a:p>
      </dgm:t>
    </dgm:pt>
    <dgm:pt modelId="{BAB2908B-B16B-49C3-A97B-A52218F27F29}">
      <dgm:prSet phldrT="[Text]"/>
      <dgm:spPr>
        <a:solidFill>
          <a:srgbClr val="FFFF00"/>
        </a:solidFill>
      </dgm:spPr>
      <dgm:t>
        <a:bodyPr/>
        <a:lstStyle/>
        <a:p>
          <a:r>
            <a:rPr lang="en-US" b="1" dirty="0">
              <a:solidFill>
                <a:srgbClr val="FF0000"/>
              </a:solidFill>
            </a:rPr>
            <a:t>Non Economic</a:t>
          </a:r>
          <a:endParaRPr lang="en-IN" b="1" dirty="0">
            <a:solidFill>
              <a:srgbClr val="FF0000"/>
            </a:solidFill>
          </a:endParaRPr>
        </a:p>
      </dgm:t>
    </dgm:pt>
    <dgm:pt modelId="{EC1CD369-CFEC-4EFE-A8C3-6601C6E32E77}" type="parTrans" cxnId="{CE51CE98-ED3E-4CAD-8DC7-C3F3892F6CFC}">
      <dgm:prSet/>
      <dgm:spPr/>
      <dgm:t>
        <a:bodyPr/>
        <a:lstStyle/>
        <a:p>
          <a:endParaRPr lang="en-IN"/>
        </a:p>
      </dgm:t>
    </dgm:pt>
    <dgm:pt modelId="{1128A9C7-6297-4EC3-B267-2D3357263C7B}" type="sibTrans" cxnId="{CE51CE98-ED3E-4CAD-8DC7-C3F3892F6CFC}">
      <dgm:prSet/>
      <dgm:spPr/>
      <dgm:t>
        <a:bodyPr/>
        <a:lstStyle/>
        <a:p>
          <a:endParaRPr lang="en-IN"/>
        </a:p>
      </dgm:t>
    </dgm:pt>
    <dgm:pt modelId="{21FBDA12-C490-4040-A921-9E0C1345715B}">
      <dgm:prSet/>
      <dgm:spPr/>
      <dgm:t>
        <a:bodyPr/>
        <a:lstStyle/>
        <a:p>
          <a:r>
            <a:rPr lang="en-US" dirty="0"/>
            <a:t>BUSINESS</a:t>
          </a:r>
          <a:endParaRPr lang="en-IN" dirty="0"/>
        </a:p>
      </dgm:t>
    </dgm:pt>
    <dgm:pt modelId="{4E8C12CE-C432-4958-A398-D234D020E4CA}" type="parTrans" cxnId="{112D078A-D9EB-4C4E-AD09-4EACE3001D78}">
      <dgm:prSet/>
      <dgm:spPr/>
      <dgm:t>
        <a:bodyPr/>
        <a:lstStyle/>
        <a:p>
          <a:endParaRPr lang="en-IN"/>
        </a:p>
      </dgm:t>
    </dgm:pt>
    <dgm:pt modelId="{111FB83A-064E-49A1-836C-9FC9680D4756}" type="sibTrans" cxnId="{112D078A-D9EB-4C4E-AD09-4EACE3001D78}">
      <dgm:prSet/>
      <dgm:spPr/>
      <dgm:t>
        <a:bodyPr/>
        <a:lstStyle/>
        <a:p>
          <a:endParaRPr lang="en-IN"/>
        </a:p>
      </dgm:t>
    </dgm:pt>
    <dgm:pt modelId="{AF888197-332F-45F5-A4D1-935D073DDFEE}">
      <dgm:prSet/>
      <dgm:spPr/>
      <dgm:t>
        <a:bodyPr/>
        <a:lstStyle/>
        <a:p>
          <a:r>
            <a:rPr lang="en-US" dirty="0"/>
            <a:t>EMPLOYMENT</a:t>
          </a:r>
          <a:endParaRPr lang="en-IN" dirty="0"/>
        </a:p>
      </dgm:t>
    </dgm:pt>
    <dgm:pt modelId="{77339353-F9CF-412B-9608-BAE847C05807}" type="parTrans" cxnId="{03E69833-455A-48C7-AA76-589F94F10B1B}">
      <dgm:prSet/>
      <dgm:spPr/>
      <dgm:t>
        <a:bodyPr/>
        <a:lstStyle/>
        <a:p>
          <a:endParaRPr lang="en-IN"/>
        </a:p>
      </dgm:t>
    </dgm:pt>
    <dgm:pt modelId="{833D582E-F6B6-4724-B197-82904B07E4D4}" type="sibTrans" cxnId="{03E69833-455A-48C7-AA76-589F94F10B1B}">
      <dgm:prSet/>
      <dgm:spPr/>
      <dgm:t>
        <a:bodyPr/>
        <a:lstStyle/>
        <a:p>
          <a:endParaRPr lang="en-IN"/>
        </a:p>
      </dgm:t>
    </dgm:pt>
    <dgm:pt modelId="{2614DAFE-679B-46AF-B93F-576B2FDC3E0F}">
      <dgm:prSet/>
      <dgm:spPr/>
      <dgm:t>
        <a:bodyPr/>
        <a:lstStyle/>
        <a:p>
          <a:r>
            <a:rPr lang="en-US" dirty="0"/>
            <a:t>PROFESSION</a:t>
          </a:r>
          <a:endParaRPr lang="en-IN" dirty="0"/>
        </a:p>
      </dgm:t>
    </dgm:pt>
    <dgm:pt modelId="{590C46D5-463E-4200-BDF9-55BD5CB1CEAE}" type="parTrans" cxnId="{A88D00DF-7660-4B1D-9CC8-B82B11975BAE}">
      <dgm:prSet/>
      <dgm:spPr/>
      <dgm:t>
        <a:bodyPr/>
        <a:lstStyle/>
        <a:p>
          <a:endParaRPr lang="en-IN"/>
        </a:p>
      </dgm:t>
    </dgm:pt>
    <dgm:pt modelId="{413C03BB-44DC-4F37-A418-4F96C7EAB23F}" type="sibTrans" cxnId="{A88D00DF-7660-4B1D-9CC8-B82B11975BAE}">
      <dgm:prSet/>
      <dgm:spPr/>
      <dgm:t>
        <a:bodyPr/>
        <a:lstStyle/>
        <a:p>
          <a:endParaRPr lang="en-IN"/>
        </a:p>
      </dgm:t>
    </dgm:pt>
    <dgm:pt modelId="{320F3714-A01D-49A1-8E50-4F2819D77468}" type="pres">
      <dgm:prSet presAssocID="{13011357-5565-46E5-A0A8-9A5B7A36F992}" presName="hierChild1" presStyleCnt="0">
        <dgm:presLayoutVars>
          <dgm:orgChart val="1"/>
          <dgm:chPref val="1"/>
          <dgm:dir/>
          <dgm:animOne val="branch"/>
          <dgm:animLvl val="lvl"/>
          <dgm:resizeHandles/>
        </dgm:presLayoutVars>
      </dgm:prSet>
      <dgm:spPr/>
    </dgm:pt>
    <dgm:pt modelId="{99336DCD-87D5-44A9-9D75-57129F826610}" type="pres">
      <dgm:prSet presAssocID="{24893B6A-9AE4-4B82-A9CB-46247CED92FA}" presName="hierRoot1" presStyleCnt="0">
        <dgm:presLayoutVars>
          <dgm:hierBranch val="init"/>
        </dgm:presLayoutVars>
      </dgm:prSet>
      <dgm:spPr/>
    </dgm:pt>
    <dgm:pt modelId="{7716E2BE-8541-466B-A15E-7124CCAEE205}" type="pres">
      <dgm:prSet presAssocID="{24893B6A-9AE4-4B82-A9CB-46247CED92FA}" presName="rootComposite1" presStyleCnt="0"/>
      <dgm:spPr/>
    </dgm:pt>
    <dgm:pt modelId="{24EEB2BD-E602-4715-B1C3-480A127914DB}" type="pres">
      <dgm:prSet presAssocID="{24893B6A-9AE4-4B82-A9CB-46247CED92FA}" presName="rootText1" presStyleLbl="node0" presStyleIdx="0" presStyleCnt="1">
        <dgm:presLayoutVars>
          <dgm:chPref val="3"/>
        </dgm:presLayoutVars>
      </dgm:prSet>
      <dgm:spPr/>
    </dgm:pt>
    <dgm:pt modelId="{0BCB5E87-F2A2-46A2-B96D-70B6FA8A44A6}" type="pres">
      <dgm:prSet presAssocID="{24893B6A-9AE4-4B82-A9CB-46247CED92FA}" presName="rootConnector1" presStyleLbl="node1" presStyleIdx="0" presStyleCnt="0"/>
      <dgm:spPr/>
    </dgm:pt>
    <dgm:pt modelId="{0406002A-3025-4DF4-95E9-36572F77DF2D}" type="pres">
      <dgm:prSet presAssocID="{24893B6A-9AE4-4B82-A9CB-46247CED92FA}" presName="hierChild2" presStyleCnt="0"/>
      <dgm:spPr/>
    </dgm:pt>
    <dgm:pt modelId="{4A080099-69A9-4962-B0FE-5756678C0E69}" type="pres">
      <dgm:prSet presAssocID="{C584AA56-8967-45FC-9B34-BEB6A4FE9913}" presName="Name37" presStyleLbl="parChTrans1D2" presStyleIdx="0" presStyleCnt="2"/>
      <dgm:spPr/>
    </dgm:pt>
    <dgm:pt modelId="{85F32BCE-E843-443D-B37D-77A22B6DED98}" type="pres">
      <dgm:prSet presAssocID="{22DBE446-C569-4188-A7D3-EC4828AB2981}" presName="hierRoot2" presStyleCnt="0">
        <dgm:presLayoutVars>
          <dgm:hierBranch val="init"/>
        </dgm:presLayoutVars>
      </dgm:prSet>
      <dgm:spPr/>
    </dgm:pt>
    <dgm:pt modelId="{E6558C62-F8EA-4481-AAB9-BF909B258711}" type="pres">
      <dgm:prSet presAssocID="{22DBE446-C569-4188-A7D3-EC4828AB2981}" presName="rootComposite" presStyleCnt="0"/>
      <dgm:spPr/>
    </dgm:pt>
    <dgm:pt modelId="{52B77D02-B9FB-4A17-ABDD-D36FE779FCCA}" type="pres">
      <dgm:prSet presAssocID="{22DBE446-C569-4188-A7D3-EC4828AB2981}" presName="rootText" presStyleLbl="node2" presStyleIdx="0" presStyleCnt="2" custScaleX="117377" custLinFactNeighborX="-94397" custLinFactNeighborY="-10866">
        <dgm:presLayoutVars>
          <dgm:chPref val="3"/>
        </dgm:presLayoutVars>
      </dgm:prSet>
      <dgm:spPr/>
    </dgm:pt>
    <dgm:pt modelId="{E4D6A412-BC27-47F7-BC03-DEE61942BC91}" type="pres">
      <dgm:prSet presAssocID="{22DBE446-C569-4188-A7D3-EC4828AB2981}" presName="rootConnector" presStyleLbl="node2" presStyleIdx="0" presStyleCnt="2"/>
      <dgm:spPr/>
    </dgm:pt>
    <dgm:pt modelId="{43162574-6ED1-4CF8-9FB8-0BD4CAE47948}" type="pres">
      <dgm:prSet presAssocID="{22DBE446-C569-4188-A7D3-EC4828AB2981}" presName="hierChild4" presStyleCnt="0"/>
      <dgm:spPr/>
    </dgm:pt>
    <dgm:pt modelId="{9A5F5F78-A5C6-4132-B2C1-0082EF67CC34}" type="pres">
      <dgm:prSet presAssocID="{590C46D5-463E-4200-BDF9-55BD5CB1CEAE}" presName="Name37" presStyleLbl="parChTrans1D3" presStyleIdx="0" presStyleCnt="3"/>
      <dgm:spPr/>
    </dgm:pt>
    <dgm:pt modelId="{650F5FE2-FD4C-4709-A72B-C4719FDCFB54}" type="pres">
      <dgm:prSet presAssocID="{2614DAFE-679B-46AF-B93F-576B2FDC3E0F}" presName="hierRoot2" presStyleCnt="0">
        <dgm:presLayoutVars>
          <dgm:hierBranch val="init"/>
        </dgm:presLayoutVars>
      </dgm:prSet>
      <dgm:spPr/>
    </dgm:pt>
    <dgm:pt modelId="{A4B98737-A071-439B-B85E-93B4B327B439}" type="pres">
      <dgm:prSet presAssocID="{2614DAFE-679B-46AF-B93F-576B2FDC3E0F}" presName="rootComposite" presStyleCnt="0"/>
      <dgm:spPr/>
    </dgm:pt>
    <dgm:pt modelId="{2E038966-6575-4FA0-A1C6-8E1B88D9F763}" type="pres">
      <dgm:prSet presAssocID="{2614DAFE-679B-46AF-B93F-576B2FDC3E0F}" presName="rootText" presStyleLbl="node3" presStyleIdx="0" presStyleCnt="3" custScaleX="165196">
        <dgm:presLayoutVars>
          <dgm:chPref val="3"/>
        </dgm:presLayoutVars>
      </dgm:prSet>
      <dgm:spPr/>
    </dgm:pt>
    <dgm:pt modelId="{41632A25-16CF-4598-969D-9D096EA2C867}" type="pres">
      <dgm:prSet presAssocID="{2614DAFE-679B-46AF-B93F-576B2FDC3E0F}" presName="rootConnector" presStyleLbl="node3" presStyleIdx="0" presStyleCnt="3"/>
      <dgm:spPr/>
    </dgm:pt>
    <dgm:pt modelId="{3F28452C-ABE5-47F9-AD65-F8A80E46F491}" type="pres">
      <dgm:prSet presAssocID="{2614DAFE-679B-46AF-B93F-576B2FDC3E0F}" presName="hierChild4" presStyleCnt="0"/>
      <dgm:spPr/>
    </dgm:pt>
    <dgm:pt modelId="{C3FF884F-6AAE-4273-86D3-62938AB80802}" type="pres">
      <dgm:prSet presAssocID="{2614DAFE-679B-46AF-B93F-576B2FDC3E0F}" presName="hierChild5" presStyleCnt="0"/>
      <dgm:spPr/>
    </dgm:pt>
    <dgm:pt modelId="{614DF824-1E29-47BF-A993-502C95CF1B4E}" type="pres">
      <dgm:prSet presAssocID="{77339353-F9CF-412B-9608-BAE847C05807}" presName="Name37" presStyleLbl="parChTrans1D3" presStyleIdx="1" presStyleCnt="3"/>
      <dgm:spPr/>
    </dgm:pt>
    <dgm:pt modelId="{1BBF25A1-7BD0-4EC0-AF05-C835EC39FBFF}" type="pres">
      <dgm:prSet presAssocID="{AF888197-332F-45F5-A4D1-935D073DDFEE}" presName="hierRoot2" presStyleCnt="0">
        <dgm:presLayoutVars>
          <dgm:hierBranch val="init"/>
        </dgm:presLayoutVars>
      </dgm:prSet>
      <dgm:spPr/>
    </dgm:pt>
    <dgm:pt modelId="{30EFF6C3-7A83-42EC-AD8C-AB104CE8E761}" type="pres">
      <dgm:prSet presAssocID="{AF888197-332F-45F5-A4D1-935D073DDFEE}" presName="rootComposite" presStyleCnt="0"/>
      <dgm:spPr/>
    </dgm:pt>
    <dgm:pt modelId="{514FDAA6-D485-4584-9C4D-18015057C047}" type="pres">
      <dgm:prSet presAssocID="{AF888197-332F-45F5-A4D1-935D073DDFEE}" presName="rootText" presStyleLbl="node3" presStyleIdx="1" presStyleCnt="3" custScaleX="167887">
        <dgm:presLayoutVars>
          <dgm:chPref val="3"/>
        </dgm:presLayoutVars>
      </dgm:prSet>
      <dgm:spPr/>
    </dgm:pt>
    <dgm:pt modelId="{8DCD319E-E885-40B3-AC36-A088A61FFE2E}" type="pres">
      <dgm:prSet presAssocID="{AF888197-332F-45F5-A4D1-935D073DDFEE}" presName="rootConnector" presStyleLbl="node3" presStyleIdx="1" presStyleCnt="3"/>
      <dgm:spPr/>
    </dgm:pt>
    <dgm:pt modelId="{9584FF0E-89E5-424D-803F-78564F5B9507}" type="pres">
      <dgm:prSet presAssocID="{AF888197-332F-45F5-A4D1-935D073DDFEE}" presName="hierChild4" presStyleCnt="0"/>
      <dgm:spPr/>
    </dgm:pt>
    <dgm:pt modelId="{B98BC401-7CDA-4CEB-B398-2348A9E3B45A}" type="pres">
      <dgm:prSet presAssocID="{AF888197-332F-45F5-A4D1-935D073DDFEE}" presName="hierChild5" presStyleCnt="0"/>
      <dgm:spPr/>
    </dgm:pt>
    <dgm:pt modelId="{256CEF04-AEC0-486B-AF31-112C457AEDC5}" type="pres">
      <dgm:prSet presAssocID="{4E8C12CE-C432-4958-A398-D234D020E4CA}" presName="Name37" presStyleLbl="parChTrans1D3" presStyleIdx="2" presStyleCnt="3"/>
      <dgm:spPr/>
    </dgm:pt>
    <dgm:pt modelId="{A4373813-6931-4191-9CC7-CC89007C5D01}" type="pres">
      <dgm:prSet presAssocID="{21FBDA12-C490-4040-A921-9E0C1345715B}" presName="hierRoot2" presStyleCnt="0">
        <dgm:presLayoutVars>
          <dgm:hierBranch val="init"/>
        </dgm:presLayoutVars>
      </dgm:prSet>
      <dgm:spPr/>
    </dgm:pt>
    <dgm:pt modelId="{7E92B6B8-7529-4B75-80DB-8BD78C6B044F}" type="pres">
      <dgm:prSet presAssocID="{21FBDA12-C490-4040-A921-9E0C1345715B}" presName="rootComposite" presStyleCnt="0"/>
      <dgm:spPr/>
    </dgm:pt>
    <dgm:pt modelId="{9FF36DF8-195C-41FE-A6CC-E6197942000F}" type="pres">
      <dgm:prSet presAssocID="{21FBDA12-C490-4040-A921-9E0C1345715B}" presName="rootText" presStyleLbl="node3" presStyleIdx="2" presStyleCnt="3" custScaleX="168836">
        <dgm:presLayoutVars>
          <dgm:chPref val="3"/>
        </dgm:presLayoutVars>
      </dgm:prSet>
      <dgm:spPr/>
    </dgm:pt>
    <dgm:pt modelId="{19498637-18D6-4D9A-A047-2188A9C7D6B2}" type="pres">
      <dgm:prSet presAssocID="{21FBDA12-C490-4040-A921-9E0C1345715B}" presName="rootConnector" presStyleLbl="node3" presStyleIdx="2" presStyleCnt="3"/>
      <dgm:spPr/>
    </dgm:pt>
    <dgm:pt modelId="{3DCB46B0-D8B7-4BD9-9811-0C7BC2538FC9}" type="pres">
      <dgm:prSet presAssocID="{21FBDA12-C490-4040-A921-9E0C1345715B}" presName="hierChild4" presStyleCnt="0"/>
      <dgm:spPr/>
    </dgm:pt>
    <dgm:pt modelId="{CFEEC112-9931-4781-ABE7-593FCFC5517E}" type="pres">
      <dgm:prSet presAssocID="{21FBDA12-C490-4040-A921-9E0C1345715B}" presName="hierChild5" presStyleCnt="0"/>
      <dgm:spPr/>
    </dgm:pt>
    <dgm:pt modelId="{12E2A836-9866-402B-B30C-CD4AA577C898}" type="pres">
      <dgm:prSet presAssocID="{22DBE446-C569-4188-A7D3-EC4828AB2981}" presName="hierChild5" presStyleCnt="0"/>
      <dgm:spPr/>
    </dgm:pt>
    <dgm:pt modelId="{2B082B8C-B09D-44EA-BEA9-36477746F4B4}" type="pres">
      <dgm:prSet presAssocID="{EC1CD369-CFEC-4EFE-A8C3-6601C6E32E77}" presName="Name37" presStyleLbl="parChTrans1D2" presStyleIdx="1" presStyleCnt="2"/>
      <dgm:spPr/>
    </dgm:pt>
    <dgm:pt modelId="{5A074775-18BF-4E2B-9752-15995C183598}" type="pres">
      <dgm:prSet presAssocID="{BAB2908B-B16B-49C3-A97B-A52218F27F29}" presName="hierRoot2" presStyleCnt="0">
        <dgm:presLayoutVars>
          <dgm:hierBranch val="init"/>
        </dgm:presLayoutVars>
      </dgm:prSet>
      <dgm:spPr/>
    </dgm:pt>
    <dgm:pt modelId="{2FBCFB5B-7036-4A1D-9497-F8F938886FED}" type="pres">
      <dgm:prSet presAssocID="{BAB2908B-B16B-49C3-A97B-A52218F27F29}" presName="rootComposite" presStyleCnt="0"/>
      <dgm:spPr/>
    </dgm:pt>
    <dgm:pt modelId="{59991767-BD30-44AC-A3B1-02BA98CA0136}" type="pres">
      <dgm:prSet presAssocID="{BAB2908B-B16B-49C3-A97B-A52218F27F29}" presName="rootText" presStyleLbl="node2" presStyleIdx="1" presStyleCnt="2" custLinFactX="8659" custLinFactNeighborX="100000" custLinFactNeighborY="-8149">
        <dgm:presLayoutVars>
          <dgm:chPref val="3"/>
        </dgm:presLayoutVars>
      </dgm:prSet>
      <dgm:spPr/>
    </dgm:pt>
    <dgm:pt modelId="{02F8FEA8-42CA-41E9-8902-D00F8B30417C}" type="pres">
      <dgm:prSet presAssocID="{BAB2908B-B16B-49C3-A97B-A52218F27F29}" presName="rootConnector" presStyleLbl="node2" presStyleIdx="1" presStyleCnt="2"/>
      <dgm:spPr/>
    </dgm:pt>
    <dgm:pt modelId="{C03401DF-14C9-4809-8C5D-37573DFC1067}" type="pres">
      <dgm:prSet presAssocID="{BAB2908B-B16B-49C3-A97B-A52218F27F29}" presName="hierChild4" presStyleCnt="0"/>
      <dgm:spPr/>
    </dgm:pt>
    <dgm:pt modelId="{38859EEC-815E-4DE6-A57F-97EB1A16CBCC}" type="pres">
      <dgm:prSet presAssocID="{BAB2908B-B16B-49C3-A97B-A52218F27F29}" presName="hierChild5" presStyleCnt="0"/>
      <dgm:spPr/>
    </dgm:pt>
    <dgm:pt modelId="{BEFF3BCD-083A-421A-A2C1-D1AF6678E7FA}" type="pres">
      <dgm:prSet presAssocID="{24893B6A-9AE4-4B82-A9CB-46247CED92FA}" presName="hierChild3" presStyleCnt="0"/>
      <dgm:spPr/>
    </dgm:pt>
  </dgm:ptLst>
  <dgm:cxnLst>
    <dgm:cxn modelId="{91D21207-AA11-4637-B35B-6F5E1F3FDC38}" type="presOf" srcId="{2614DAFE-679B-46AF-B93F-576B2FDC3E0F}" destId="{2E038966-6575-4FA0-A1C6-8E1B88D9F763}" srcOrd="0" destOrd="0" presId="urn:microsoft.com/office/officeart/2005/8/layout/orgChart1"/>
    <dgm:cxn modelId="{03E69833-455A-48C7-AA76-589F94F10B1B}" srcId="{22DBE446-C569-4188-A7D3-EC4828AB2981}" destId="{AF888197-332F-45F5-A4D1-935D073DDFEE}" srcOrd="1" destOrd="0" parTransId="{77339353-F9CF-412B-9608-BAE847C05807}" sibTransId="{833D582E-F6B6-4724-B197-82904B07E4D4}"/>
    <dgm:cxn modelId="{EE0FAF36-FE12-4EC7-AF45-C0CF5A9F8849}" type="presOf" srcId="{AF888197-332F-45F5-A4D1-935D073DDFEE}" destId="{514FDAA6-D485-4584-9C4D-18015057C047}" srcOrd="0" destOrd="0" presId="urn:microsoft.com/office/officeart/2005/8/layout/orgChart1"/>
    <dgm:cxn modelId="{E271305B-D514-46EB-8A76-EC11FB840D61}" type="presOf" srcId="{22DBE446-C569-4188-A7D3-EC4828AB2981}" destId="{E4D6A412-BC27-47F7-BC03-DEE61942BC91}" srcOrd="1" destOrd="0" presId="urn:microsoft.com/office/officeart/2005/8/layout/orgChart1"/>
    <dgm:cxn modelId="{E0A3334C-3111-426C-8BE5-0AC80418C995}" type="presOf" srcId="{13011357-5565-46E5-A0A8-9A5B7A36F992}" destId="{320F3714-A01D-49A1-8E50-4F2819D77468}" srcOrd="0" destOrd="0" presId="urn:microsoft.com/office/officeart/2005/8/layout/orgChart1"/>
    <dgm:cxn modelId="{9CDC3E6D-92FB-42DF-AAB1-4D4B0486B76F}" type="presOf" srcId="{77339353-F9CF-412B-9608-BAE847C05807}" destId="{614DF824-1E29-47BF-A993-502C95CF1B4E}" srcOrd="0" destOrd="0" presId="urn:microsoft.com/office/officeart/2005/8/layout/orgChart1"/>
    <dgm:cxn modelId="{7077AF52-CA8A-4ED6-BF7E-637D5B0EED92}" type="presOf" srcId="{AF888197-332F-45F5-A4D1-935D073DDFEE}" destId="{8DCD319E-E885-40B3-AC36-A088A61FFE2E}" srcOrd="1" destOrd="0" presId="urn:microsoft.com/office/officeart/2005/8/layout/orgChart1"/>
    <dgm:cxn modelId="{33CB3D7B-A06E-40E7-BA30-09F2F5A5B4DE}" type="presOf" srcId="{22DBE446-C569-4188-A7D3-EC4828AB2981}" destId="{52B77D02-B9FB-4A17-ABDD-D36FE779FCCA}" srcOrd="0" destOrd="0" presId="urn:microsoft.com/office/officeart/2005/8/layout/orgChart1"/>
    <dgm:cxn modelId="{5994417D-95F8-4ED8-A9A1-751B38ED1C39}" srcId="{13011357-5565-46E5-A0A8-9A5B7A36F992}" destId="{24893B6A-9AE4-4B82-A9CB-46247CED92FA}" srcOrd="0" destOrd="0" parTransId="{1ADBFC98-3F1B-4435-9E94-8F85155B44D0}" sibTransId="{C7FA1389-3477-475B-B9FF-9675B6127C72}"/>
    <dgm:cxn modelId="{35FBE884-FF75-4657-9F56-F7D21E82FCB2}" type="presOf" srcId="{2614DAFE-679B-46AF-B93F-576B2FDC3E0F}" destId="{41632A25-16CF-4598-969D-9D096EA2C867}" srcOrd="1" destOrd="0" presId="urn:microsoft.com/office/officeart/2005/8/layout/orgChart1"/>
    <dgm:cxn modelId="{112D078A-D9EB-4C4E-AD09-4EACE3001D78}" srcId="{22DBE446-C569-4188-A7D3-EC4828AB2981}" destId="{21FBDA12-C490-4040-A921-9E0C1345715B}" srcOrd="2" destOrd="0" parTransId="{4E8C12CE-C432-4958-A398-D234D020E4CA}" sibTransId="{111FB83A-064E-49A1-836C-9FC9680D4756}"/>
    <dgm:cxn modelId="{966E7B8F-3B9E-4CD4-AAF2-B9DB271DDCE9}" type="presOf" srcId="{590C46D5-463E-4200-BDF9-55BD5CB1CEAE}" destId="{9A5F5F78-A5C6-4132-B2C1-0082EF67CC34}" srcOrd="0" destOrd="0" presId="urn:microsoft.com/office/officeart/2005/8/layout/orgChart1"/>
    <dgm:cxn modelId="{B091C890-0B37-4154-BF89-9376A18E9029}" type="presOf" srcId="{BAB2908B-B16B-49C3-A97B-A52218F27F29}" destId="{02F8FEA8-42CA-41E9-8902-D00F8B30417C}" srcOrd="1" destOrd="0" presId="urn:microsoft.com/office/officeart/2005/8/layout/orgChart1"/>
    <dgm:cxn modelId="{CE51CE98-ED3E-4CAD-8DC7-C3F3892F6CFC}" srcId="{24893B6A-9AE4-4B82-A9CB-46247CED92FA}" destId="{BAB2908B-B16B-49C3-A97B-A52218F27F29}" srcOrd="1" destOrd="0" parTransId="{EC1CD369-CFEC-4EFE-A8C3-6601C6E32E77}" sibTransId="{1128A9C7-6297-4EC3-B267-2D3357263C7B}"/>
    <dgm:cxn modelId="{AD6B1CA5-40D3-4F26-9F86-2065504FF940}" type="presOf" srcId="{24893B6A-9AE4-4B82-A9CB-46247CED92FA}" destId="{24EEB2BD-E602-4715-B1C3-480A127914DB}" srcOrd="0" destOrd="0" presId="urn:microsoft.com/office/officeart/2005/8/layout/orgChart1"/>
    <dgm:cxn modelId="{160E92A6-81F9-4F5E-B1A6-DCB036ED5AD3}" type="presOf" srcId="{24893B6A-9AE4-4B82-A9CB-46247CED92FA}" destId="{0BCB5E87-F2A2-46A2-B96D-70B6FA8A44A6}" srcOrd="1" destOrd="0" presId="urn:microsoft.com/office/officeart/2005/8/layout/orgChart1"/>
    <dgm:cxn modelId="{99F384A8-2494-412F-A845-D727CF7049A6}" type="presOf" srcId="{21FBDA12-C490-4040-A921-9E0C1345715B}" destId="{19498637-18D6-4D9A-A047-2188A9C7D6B2}" srcOrd="1" destOrd="0" presId="urn:microsoft.com/office/officeart/2005/8/layout/orgChart1"/>
    <dgm:cxn modelId="{208FCBA9-3B1B-4B70-B5D3-642958D641F5}" type="presOf" srcId="{BAB2908B-B16B-49C3-A97B-A52218F27F29}" destId="{59991767-BD30-44AC-A3B1-02BA98CA0136}" srcOrd="0" destOrd="0" presId="urn:microsoft.com/office/officeart/2005/8/layout/orgChart1"/>
    <dgm:cxn modelId="{3661DAB3-A689-49B5-87FB-189CE1FDFB6B}" type="presOf" srcId="{EC1CD369-CFEC-4EFE-A8C3-6601C6E32E77}" destId="{2B082B8C-B09D-44EA-BEA9-36477746F4B4}" srcOrd="0" destOrd="0" presId="urn:microsoft.com/office/officeart/2005/8/layout/orgChart1"/>
    <dgm:cxn modelId="{5776E0D3-732D-453D-B077-BD6EF2C53F5B}" type="presOf" srcId="{21FBDA12-C490-4040-A921-9E0C1345715B}" destId="{9FF36DF8-195C-41FE-A6CC-E6197942000F}" srcOrd="0" destOrd="0" presId="urn:microsoft.com/office/officeart/2005/8/layout/orgChart1"/>
    <dgm:cxn modelId="{A88D00DF-7660-4B1D-9CC8-B82B11975BAE}" srcId="{22DBE446-C569-4188-A7D3-EC4828AB2981}" destId="{2614DAFE-679B-46AF-B93F-576B2FDC3E0F}" srcOrd="0" destOrd="0" parTransId="{590C46D5-463E-4200-BDF9-55BD5CB1CEAE}" sibTransId="{413C03BB-44DC-4F37-A418-4F96C7EAB23F}"/>
    <dgm:cxn modelId="{8FAB51E9-64C5-462D-852C-79BA17AE6F1B}" srcId="{24893B6A-9AE4-4B82-A9CB-46247CED92FA}" destId="{22DBE446-C569-4188-A7D3-EC4828AB2981}" srcOrd="0" destOrd="0" parTransId="{C584AA56-8967-45FC-9B34-BEB6A4FE9913}" sibTransId="{F6F61CD1-5322-4F4D-A739-4660BB82F2EA}"/>
    <dgm:cxn modelId="{70DFD5F5-8929-44FE-AF85-1ABCBCD9B380}" type="presOf" srcId="{C584AA56-8967-45FC-9B34-BEB6A4FE9913}" destId="{4A080099-69A9-4962-B0FE-5756678C0E69}" srcOrd="0" destOrd="0" presId="urn:microsoft.com/office/officeart/2005/8/layout/orgChart1"/>
    <dgm:cxn modelId="{086AE5FD-E2FE-4476-B325-8028C68B652E}" type="presOf" srcId="{4E8C12CE-C432-4958-A398-D234D020E4CA}" destId="{256CEF04-AEC0-486B-AF31-112C457AEDC5}" srcOrd="0" destOrd="0" presId="urn:microsoft.com/office/officeart/2005/8/layout/orgChart1"/>
    <dgm:cxn modelId="{E0234D06-3157-45E2-9940-50AB5D412DF2}" type="presParOf" srcId="{320F3714-A01D-49A1-8E50-4F2819D77468}" destId="{99336DCD-87D5-44A9-9D75-57129F826610}" srcOrd="0" destOrd="0" presId="urn:microsoft.com/office/officeart/2005/8/layout/orgChart1"/>
    <dgm:cxn modelId="{D105791F-CB4D-4532-BB1C-EFD0DA917D6F}" type="presParOf" srcId="{99336DCD-87D5-44A9-9D75-57129F826610}" destId="{7716E2BE-8541-466B-A15E-7124CCAEE205}" srcOrd="0" destOrd="0" presId="urn:microsoft.com/office/officeart/2005/8/layout/orgChart1"/>
    <dgm:cxn modelId="{CED2E549-C835-418F-9090-79D4F6EDE57E}" type="presParOf" srcId="{7716E2BE-8541-466B-A15E-7124CCAEE205}" destId="{24EEB2BD-E602-4715-B1C3-480A127914DB}" srcOrd="0" destOrd="0" presId="urn:microsoft.com/office/officeart/2005/8/layout/orgChart1"/>
    <dgm:cxn modelId="{2BF45DF7-9DBA-403D-B5D5-07082B8BCA5C}" type="presParOf" srcId="{7716E2BE-8541-466B-A15E-7124CCAEE205}" destId="{0BCB5E87-F2A2-46A2-B96D-70B6FA8A44A6}" srcOrd="1" destOrd="0" presId="urn:microsoft.com/office/officeart/2005/8/layout/orgChart1"/>
    <dgm:cxn modelId="{17BE04BB-9B6E-4BF8-A29A-FE3D9E78F329}" type="presParOf" srcId="{99336DCD-87D5-44A9-9D75-57129F826610}" destId="{0406002A-3025-4DF4-95E9-36572F77DF2D}" srcOrd="1" destOrd="0" presId="urn:microsoft.com/office/officeart/2005/8/layout/orgChart1"/>
    <dgm:cxn modelId="{B0771D12-0596-42AD-B137-A638E21724BE}" type="presParOf" srcId="{0406002A-3025-4DF4-95E9-36572F77DF2D}" destId="{4A080099-69A9-4962-B0FE-5756678C0E69}" srcOrd="0" destOrd="0" presId="urn:microsoft.com/office/officeart/2005/8/layout/orgChart1"/>
    <dgm:cxn modelId="{3AD6C287-D7BF-4254-BB24-526116D04CDE}" type="presParOf" srcId="{0406002A-3025-4DF4-95E9-36572F77DF2D}" destId="{85F32BCE-E843-443D-B37D-77A22B6DED98}" srcOrd="1" destOrd="0" presId="urn:microsoft.com/office/officeart/2005/8/layout/orgChart1"/>
    <dgm:cxn modelId="{E472B0FE-3615-45AC-B51B-56B69F7459B3}" type="presParOf" srcId="{85F32BCE-E843-443D-B37D-77A22B6DED98}" destId="{E6558C62-F8EA-4481-AAB9-BF909B258711}" srcOrd="0" destOrd="0" presId="urn:microsoft.com/office/officeart/2005/8/layout/orgChart1"/>
    <dgm:cxn modelId="{BC42F5F6-A765-4FE0-A4BF-47FA8B17F7C9}" type="presParOf" srcId="{E6558C62-F8EA-4481-AAB9-BF909B258711}" destId="{52B77D02-B9FB-4A17-ABDD-D36FE779FCCA}" srcOrd="0" destOrd="0" presId="urn:microsoft.com/office/officeart/2005/8/layout/orgChart1"/>
    <dgm:cxn modelId="{930D228F-0B87-4AEB-87E7-B3CF0C5DDC99}" type="presParOf" srcId="{E6558C62-F8EA-4481-AAB9-BF909B258711}" destId="{E4D6A412-BC27-47F7-BC03-DEE61942BC91}" srcOrd="1" destOrd="0" presId="urn:microsoft.com/office/officeart/2005/8/layout/orgChart1"/>
    <dgm:cxn modelId="{1E5D6496-0CEB-484A-83EB-CEB4630207A6}" type="presParOf" srcId="{85F32BCE-E843-443D-B37D-77A22B6DED98}" destId="{43162574-6ED1-4CF8-9FB8-0BD4CAE47948}" srcOrd="1" destOrd="0" presId="urn:microsoft.com/office/officeart/2005/8/layout/orgChart1"/>
    <dgm:cxn modelId="{0BDB805E-DCAF-4DE8-828D-821508F1C4C0}" type="presParOf" srcId="{43162574-6ED1-4CF8-9FB8-0BD4CAE47948}" destId="{9A5F5F78-A5C6-4132-B2C1-0082EF67CC34}" srcOrd="0" destOrd="0" presId="urn:microsoft.com/office/officeart/2005/8/layout/orgChart1"/>
    <dgm:cxn modelId="{187021B2-39FD-4722-BEBF-78FD23C97C88}" type="presParOf" srcId="{43162574-6ED1-4CF8-9FB8-0BD4CAE47948}" destId="{650F5FE2-FD4C-4709-A72B-C4719FDCFB54}" srcOrd="1" destOrd="0" presId="urn:microsoft.com/office/officeart/2005/8/layout/orgChart1"/>
    <dgm:cxn modelId="{C90677A5-A36B-4B83-8ED9-D28856212760}" type="presParOf" srcId="{650F5FE2-FD4C-4709-A72B-C4719FDCFB54}" destId="{A4B98737-A071-439B-B85E-93B4B327B439}" srcOrd="0" destOrd="0" presId="urn:microsoft.com/office/officeart/2005/8/layout/orgChart1"/>
    <dgm:cxn modelId="{25BF6437-A870-4142-8172-D89843CC206D}" type="presParOf" srcId="{A4B98737-A071-439B-B85E-93B4B327B439}" destId="{2E038966-6575-4FA0-A1C6-8E1B88D9F763}" srcOrd="0" destOrd="0" presId="urn:microsoft.com/office/officeart/2005/8/layout/orgChart1"/>
    <dgm:cxn modelId="{5AA0A17F-108D-4AA5-B380-3427A3CD3796}" type="presParOf" srcId="{A4B98737-A071-439B-B85E-93B4B327B439}" destId="{41632A25-16CF-4598-969D-9D096EA2C867}" srcOrd="1" destOrd="0" presId="urn:microsoft.com/office/officeart/2005/8/layout/orgChart1"/>
    <dgm:cxn modelId="{C1142451-6868-4A54-81B3-B8B05E2BF716}" type="presParOf" srcId="{650F5FE2-FD4C-4709-A72B-C4719FDCFB54}" destId="{3F28452C-ABE5-47F9-AD65-F8A80E46F491}" srcOrd="1" destOrd="0" presId="urn:microsoft.com/office/officeart/2005/8/layout/orgChart1"/>
    <dgm:cxn modelId="{0512B1A4-8008-447A-8D9C-D188DE256F28}" type="presParOf" srcId="{650F5FE2-FD4C-4709-A72B-C4719FDCFB54}" destId="{C3FF884F-6AAE-4273-86D3-62938AB80802}" srcOrd="2" destOrd="0" presId="urn:microsoft.com/office/officeart/2005/8/layout/orgChart1"/>
    <dgm:cxn modelId="{7A12709B-13C9-45D7-A17B-15FEA58DE0AE}" type="presParOf" srcId="{43162574-6ED1-4CF8-9FB8-0BD4CAE47948}" destId="{614DF824-1E29-47BF-A993-502C95CF1B4E}" srcOrd="2" destOrd="0" presId="urn:microsoft.com/office/officeart/2005/8/layout/orgChart1"/>
    <dgm:cxn modelId="{EC5EF1F9-0482-4D8B-A750-12F944C21EFD}" type="presParOf" srcId="{43162574-6ED1-4CF8-9FB8-0BD4CAE47948}" destId="{1BBF25A1-7BD0-4EC0-AF05-C835EC39FBFF}" srcOrd="3" destOrd="0" presId="urn:microsoft.com/office/officeart/2005/8/layout/orgChart1"/>
    <dgm:cxn modelId="{103F45F1-CBCC-4549-8961-3A34389AAB5E}" type="presParOf" srcId="{1BBF25A1-7BD0-4EC0-AF05-C835EC39FBFF}" destId="{30EFF6C3-7A83-42EC-AD8C-AB104CE8E761}" srcOrd="0" destOrd="0" presId="urn:microsoft.com/office/officeart/2005/8/layout/orgChart1"/>
    <dgm:cxn modelId="{10D9FECA-AF20-4B3E-82C3-CB955D2EA86A}" type="presParOf" srcId="{30EFF6C3-7A83-42EC-AD8C-AB104CE8E761}" destId="{514FDAA6-D485-4584-9C4D-18015057C047}" srcOrd="0" destOrd="0" presId="urn:microsoft.com/office/officeart/2005/8/layout/orgChart1"/>
    <dgm:cxn modelId="{BE17E48C-09A1-430F-B5C5-6563E2A4BD0C}" type="presParOf" srcId="{30EFF6C3-7A83-42EC-AD8C-AB104CE8E761}" destId="{8DCD319E-E885-40B3-AC36-A088A61FFE2E}" srcOrd="1" destOrd="0" presId="urn:microsoft.com/office/officeart/2005/8/layout/orgChart1"/>
    <dgm:cxn modelId="{D61DF6C8-12D0-4027-96B8-55BE2ACF8F30}" type="presParOf" srcId="{1BBF25A1-7BD0-4EC0-AF05-C835EC39FBFF}" destId="{9584FF0E-89E5-424D-803F-78564F5B9507}" srcOrd="1" destOrd="0" presId="urn:microsoft.com/office/officeart/2005/8/layout/orgChart1"/>
    <dgm:cxn modelId="{C986B3DA-B70D-40D8-994A-153BF3E69A15}" type="presParOf" srcId="{1BBF25A1-7BD0-4EC0-AF05-C835EC39FBFF}" destId="{B98BC401-7CDA-4CEB-B398-2348A9E3B45A}" srcOrd="2" destOrd="0" presId="urn:microsoft.com/office/officeart/2005/8/layout/orgChart1"/>
    <dgm:cxn modelId="{96B6FF47-4673-440B-84E8-6E715AA95B28}" type="presParOf" srcId="{43162574-6ED1-4CF8-9FB8-0BD4CAE47948}" destId="{256CEF04-AEC0-486B-AF31-112C457AEDC5}" srcOrd="4" destOrd="0" presId="urn:microsoft.com/office/officeart/2005/8/layout/orgChart1"/>
    <dgm:cxn modelId="{EF76D0ED-0943-4604-A89B-35FFB4961140}" type="presParOf" srcId="{43162574-6ED1-4CF8-9FB8-0BD4CAE47948}" destId="{A4373813-6931-4191-9CC7-CC89007C5D01}" srcOrd="5" destOrd="0" presId="urn:microsoft.com/office/officeart/2005/8/layout/orgChart1"/>
    <dgm:cxn modelId="{8B487E26-C8A4-42A7-AD9B-828ABFF36BEA}" type="presParOf" srcId="{A4373813-6931-4191-9CC7-CC89007C5D01}" destId="{7E92B6B8-7529-4B75-80DB-8BD78C6B044F}" srcOrd="0" destOrd="0" presId="urn:microsoft.com/office/officeart/2005/8/layout/orgChart1"/>
    <dgm:cxn modelId="{A0E0A571-1CDF-44E3-B166-FCF892F2ABD0}" type="presParOf" srcId="{7E92B6B8-7529-4B75-80DB-8BD78C6B044F}" destId="{9FF36DF8-195C-41FE-A6CC-E6197942000F}" srcOrd="0" destOrd="0" presId="urn:microsoft.com/office/officeart/2005/8/layout/orgChart1"/>
    <dgm:cxn modelId="{631BCCB1-12F1-4E5C-89A1-62D45C689D49}" type="presParOf" srcId="{7E92B6B8-7529-4B75-80DB-8BD78C6B044F}" destId="{19498637-18D6-4D9A-A047-2188A9C7D6B2}" srcOrd="1" destOrd="0" presId="urn:microsoft.com/office/officeart/2005/8/layout/orgChart1"/>
    <dgm:cxn modelId="{4503362E-72A3-4AFB-B0E9-9FDE75965C8F}" type="presParOf" srcId="{A4373813-6931-4191-9CC7-CC89007C5D01}" destId="{3DCB46B0-D8B7-4BD9-9811-0C7BC2538FC9}" srcOrd="1" destOrd="0" presId="urn:microsoft.com/office/officeart/2005/8/layout/orgChart1"/>
    <dgm:cxn modelId="{3B6CC09A-56C0-43B2-8510-6731AD9D0475}" type="presParOf" srcId="{A4373813-6931-4191-9CC7-CC89007C5D01}" destId="{CFEEC112-9931-4781-ABE7-593FCFC5517E}" srcOrd="2" destOrd="0" presId="urn:microsoft.com/office/officeart/2005/8/layout/orgChart1"/>
    <dgm:cxn modelId="{385A40D9-A52D-4B86-A663-8015335A2E64}" type="presParOf" srcId="{85F32BCE-E843-443D-B37D-77A22B6DED98}" destId="{12E2A836-9866-402B-B30C-CD4AA577C898}" srcOrd="2" destOrd="0" presId="urn:microsoft.com/office/officeart/2005/8/layout/orgChart1"/>
    <dgm:cxn modelId="{12ACF793-1FDC-4978-BAB4-DD5F9EBA7716}" type="presParOf" srcId="{0406002A-3025-4DF4-95E9-36572F77DF2D}" destId="{2B082B8C-B09D-44EA-BEA9-36477746F4B4}" srcOrd="2" destOrd="0" presId="urn:microsoft.com/office/officeart/2005/8/layout/orgChart1"/>
    <dgm:cxn modelId="{1A51EBDF-083F-49C2-BC8B-D8A577AF36CD}" type="presParOf" srcId="{0406002A-3025-4DF4-95E9-36572F77DF2D}" destId="{5A074775-18BF-4E2B-9752-15995C183598}" srcOrd="3" destOrd="0" presId="urn:microsoft.com/office/officeart/2005/8/layout/orgChart1"/>
    <dgm:cxn modelId="{35DCFC7F-F463-4241-AB2D-6634019124BD}" type="presParOf" srcId="{5A074775-18BF-4E2B-9752-15995C183598}" destId="{2FBCFB5B-7036-4A1D-9497-F8F938886FED}" srcOrd="0" destOrd="0" presId="urn:microsoft.com/office/officeart/2005/8/layout/orgChart1"/>
    <dgm:cxn modelId="{2C53C73E-BA23-464D-9917-A427CD6B5EEA}" type="presParOf" srcId="{2FBCFB5B-7036-4A1D-9497-F8F938886FED}" destId="{59991767-BD30-44AC-A3B1-02BA98CA0136}" srcOrd="0" destOrd="0" presId="urn:microsoft.com/office/officeart/2005/8/layout/orgChart1"/>
    <dgm:cxn modelId="{DDC06414-2848-4063-A8FA-E499C03248B1}" type="presParOf" srcId="{2FBCFB5B-7036-4A1D-9497-F8F938886FED}" destId="{02F8FEA8-42CA-41E9-8902-D00F8B30417C}" srcOrd="1" destOrd="0" presId="urn:microsoft.com/office/officeart/2005/8/layout/orgChart1"/>
    <dgm:cxn modelId="{153EC34B-08DF-4049-8B58-B8B3FA677EA2}" type="presParOf" srcId="{5A074775-18BF-4E2B-9752-15995C183598}" destId="{C03401DF-14C9-4809-8C5D-37573DFC1067}" srcOrd="1" destOrd="0" presId="urn:microsoft.com/office/officeart/2005/8/layout/orgChart1"/>
    <dgm:cxn modelId="{895F5F2F-4BCF-41C1-96D8-13EC3A26CE78}" type="presParOf" srcId="{5A074775-18BF-4E2B-9752-15995C183598}" destId="{38859EEC-815E-4DE6-A57F-97EB1A16CBCC}" srcOrd="2" destOrd="0" presId="urn:microsoft.com/office/officeart/2005/8/layout/orgChart1"/>
    <dgm:cxn modelId="{07849606-1C22-4689-AB8F-872711A309C2}" type="presParOf" srcId="{99336DCD-87D5-44A9-9D75-57129F826610}" destId="{BEFF3BCD-083A-421A-A2C1-D1AF6678E7F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0DF45D-87AE-4BE3-A359-897DEC4B3F35}"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IN"/>
        </a:p>
      </dgm:t>
    </dgm:pt>
    <dgm:pt modelId="{2B1B7F13-83E2-4D39-974C-DA2E71165C4F}">
      <dgm:prSet phldrT="[Text]" custT="1"/>
      <dgm:spPr/>
      <dgm:t>
        <a:bodyPr/>
        <a:lstStyle/>
        <a:p>
          <a:r>
            <a:rPr lang="en-US" sz="1600" dirty="0"/>
            <a:t>DEALING WITH GOODS AND SERVICES FOR WANTS SATISFACTION</a:t>
          </a:r>
          <a:endParaRPr lang="en-IN" sz="1600" dirty="0"/>
        </a:p>
      </dgm:t>
    </dgm:pt>
    <dgm:pt modelId="{7F125314-1649-49F9-AFFF-6B5E695B1F74}" type="parTrans" cxnId="{588BE014-3B49-4E94-AE09-AC901563322F}">
      <dgm:prSet/>
      <dgm:spPr/>
      <dgm:t>
        <a:bodyPr/>
        <a:lstStyle/>
        <a:p>
          <a:endParaRPr lang="en-IN"/>
        </a:p>
      </dgm:t>
    </dgm:pt>
    <dgm:pt modelId="{B2AFC89E-55C0-401F-A482-78F7A3247C5B}" type="sibTrans" cxnId="{588BE014-3B49-4E94-AE09-AC901563322F}">
      <dgm:prSet/>
      <dgm:spPr/>
      <dgm:t>
        <a:bodyPr/>
        <a:lstStyle/>
        <a:p>
          <a:endParaRPr lang="en-IN"/>
        </a:p>
      </dgm:t>
    </dgm:pt>
    <dgm:pt modelId="{7235B0F9-6127-493E-972C-CFCCD686ACBA}">
      <dgm:prSet phldrT="[Text]"/>
      <dgm:spPr/>
      <dgm:t>
        <a:bodyPr/>
        <a:lstStyle/>
        <a:p>
          <a:r>
            <a:rPr lang="en-US" dirty="0"/>
            <a:t>EXCHANGE OF GOODS AND SERVICES</a:t>
          </a:r>
          <a:endParaRPr lang="en-IN" dirty="0"/>
        </a:p>
      </dgm:t>
    </dgm:pt>
    <dgm:pt modelId="{273EE1AA-7E09-4383-9C7F-743005B282DE}" type="parTrans" cxnId="{22DCE5E2-D0FC-46F1-9AE7-84E9F4A8AD0C}">
      <dgm:prSet/>
      <dgm:spPr/>
      <dgm:t>
        <a:bodyPr/>
        <a:lstStyle/>
        <a:p>
          <a:endParaRPr lang="en-IN"/>
        </a:p>
      </dgm:t>
    </dgm:pt>
    <dgm:pt modelId="{CFB52128-FA38-49A2-8258-A1B9E23531E7}" type="sibTrans" cxnId="{22DCE5E2-D0FC-46F1-9AE7-84E9F4A8AD0C}">
      <dgm:prSet/>
      <dgm:spPr/>
      <dgm:t>
        <a:bodyPr/>
        <a:lstStyle/>
        <a:p>
          <a:endParaRPr lang="en-IN"/>
        </a:p>
      </dgm:t>
    </dgm:pt>
    <dgm:pt modelId="{4A0D0762-ED08-4465-B210-E2A0CE8C7905}">
      <dgm:prSet phldrT="[Text]"/>
      <dgm:spPr/>
      <dgm:t>
        <a:bodyPr/>
        <a:lstStyle/>
        <a:p>
          <a:r>
            <a:rPr lang="en-US" dirty="0"/>
            <a:t>PROFIT MOTIVE</a:t>
          </a:r>
          <a:endParaRPr lang="en-IN" dirty="0"/>
        </a:p>
      </dgm:t>
    </dgm:pt>
    <dgm:pt modelId="{714757F5-D384-42B9-84C9-25C9ED5AF5EC}" type="parTrans" cxnId="{C03535E5-FB44-43C2-BE71-0BA2B000072C}">
      <dgm:prSet/>
      <dgm:spPr/>
      <dgm:t>
        <a:bodyPr/>
        <a:lstStyle/>
        <a:p>
          <a:endParaRPr lang="en-IN"/>
        </a:p>
      </dgm:t>
    </dgm:pt>
    <dgm:pt modelId="{62815009-9A4B-44AF-8038-A70A64D401B2}" type="sibTrans" cxnId="{C03535E5-FB44-43C2-BE71-0BA2B000072C}">
      <dgm:prSet/>
      <dgm:spPr/>
      <dgm:t>
        <a:bodyPr/>
        <a:lstStyle/>
        <a:p>
          <a:endParaRPr lang="en-IN"/>
        </a:p>
      </dgm:t>
    </dgm:pt>
    <dgm:pt modelId="{E4BDE99F-45AF-478B-98ED-393A05A63C05}">
      <dgm:prSet phldrT="[Text]"/>
      <dgm:spPr/>
      <dgm:t>
        <a:bodyPr/>
        <a:lstStyle/>
        <a:p>
          <a:r>
            <a:rPr lang="en-US" dirty="0"/>
            <a:t>RECURRENCE OF TRANSACTION</a:t>
          </a:r>
          <a:endParaRPr lang="en-IN" dirty="0"/>
        </a:p>
      </dgm:t>
    </dgm:pt>
    <dgm:pt modelId="{02C34F26-492B-44CD-838C-60081BAD08A6}" type="parTrans" cxnId="{4825DEEF-C63D-4986-A1DD-6EB08A03176C}">
      <dgm:prSet/>
      <dgm:spPr/>
      <dgm:t>
        <a:bodyPr/>
        <a:lstStyle/>
        <a:p>
          <a:endParaRPr lang="en-IN"/>
        </a:p>
      </dgm:t>
    </dgm:pt>
    <dgm:pt modelId="{648BAB1C-3CDF-47B2-B03B-82D914BDD430}" type="sibTrans" cxnId="{4825DEEF-C63D-4986-A1DD-6EB08A03176C}">
      <dgm:prSet/>
      <dgm:spPr/>
      <dgm:t>
        <a:bodyPr/>
        <a:lstStyle/>
        <a:p>
          <a:endParaRPr lang="en-IN"/>
        </a:p>
      </dgm:t>
    </dgm:pt>
    <dgm:pt modelId="{E47C87A0-DF78-4D87-8813-753DCB785464}">
      <dgm:prSet phldrT="[Text]"/>
      <dgm:spPr/>
      <dgm:t>
        <a:bodyPr/>
        <a:lstStyle/>
        <a:p>
          <a:r>
            <a:rPr lang="en-US" dirty="0"/>
            <a:t>RISK AND UNCERTAINITY</a:t>
          </a:r>
          <a:endParaRPr lang="en-IN" dirty="0"/>
        </a:p>
      </dgm:t>
    </dgm:pt>
    <dgm:pt modelId="{A19F5A69-E3BA-4151-A6EC-CE94FCDF7EF7}" type="parTrans" cxnId="{8E1EFDBA-2BC1-45E1-A46F-664E3CA558C7}">
      <dgm:prSet/>
      <dgm:spPr/>
      <dgm:t>
        <a:bodyPr/>
        <a:lstStyle/>
        <a:p>
          <a:endParaRPr lang="en-IN"/>
        </a:p>
      </dgm:t>
    </dgm:pt>
    <dgm:pt modelId="{0F78ED47-5088-444C-B074-167A7E20C034}" type="sibTrans" cxnId="{8E1EFDBA-2BC1-45E1-A46F-664E3CA558C7}">
      <dgm:prSet/>
      <dgm:spPr/>
      <dgm:t>
        <a:bodyPr/>
        <a:lstStyle/>
        <a:p>
          <a:endParaRPr lang="en-IN"/>
        </a:p>
      </dgm:t>
    </dgm:pt>
    <dgm:pt modelId="{856768EE-9B94-42EB-AC52-04E28C1175E6}" type="pres">
      <dgm:prSet presAssocID="{5D0DF45D-87AE-4BE3-A359-897DEC4B3F35}" presName="cycle" presStyleCnt="0">
        <dgm:presLayoutVars>
          <dgm:dir/>
          <dgm:resizeHandles val="exact"/>
        </dgm:presLayoutVars>
      </dgm:prSet>
      <dgm:spPr/>
    </dgm:pt>
    <dgm:pt modelId="{0E41D1EC-C437-40BF-9257-B9EE69DE80D6}" type="pres">
      <dgm:prSet presAssocID="{2B1B7F13-83E2-4D39-974C-DA2E71165C4F}" presName="node" presStyleLbl="node1" presStyleIdx="0" presStyleCnt="5" custScaleX="208205">
        <dgm:presLayoutVars>
          <dgm:bulletEnabled val="1"/>
        </dgm:presLayoutVars>
      </dgm:prSet>
      <dgm:spPr/>
    </dgm:pt>
    <dgm:pt modelId="{B9FE0DAD-8AD3-4BEA-A156-06FAD6578C7D}" type="pres">
      <dgm:prSet presAssocID="{2B1B7F13-83E2-4D39-974C-DA2E71165C4F}" presName="spNode" presStyleCnt="0"/>
      <dgm:spPr/>
    </dgm:pt>
    <dgm:pt modelId="{B41CAE6E-E58F-401B-83F4-9DCFDB54C79C}" type="pres">
      <dgm:prSet presAssocID="{B2AFC89E-55C0-401F-A482-78F7A3247C5B}" presName="sibTrans" presStyleLbl="sibTrans1D1" presStyleIdx="0" presStyleCnt="5"/>
      <dgm:spPr/>
    </dgm:pt>
    <dgm:pt modelId="{454907F3-927E-49C3-860F-B81DB1FFD635}" type="pres">
      <dgm:prSet presAssocID="{7235B0F9-6127-493E-972C-CFCCD686ACBA}" presName="node" presStyleLbl="node1" presStyleIdx="1" presStyleCnt="5" custScaleX="154927">
        <dgm:presLayoutVars>
          <dgm:bulletEnabled val="1"/>
        </dgm:presLayoutVars>
      </dgm:prSet>
      <dgm:spPr/>
    </dgm:pt>
    <dgm:pt modelId="{8E04C1AB-1A0F-4236-B86E-8C6534EC00D5}" type="pres">
      <dgm:prSet presAssocID="{7235B0F9-6127-493E-972C-CFCCD686ACBA}" presName="spNode" presStyleCnt="0"/>
      <dgm:spPr/>
    </dgm:pt>
    <dgm:pt modelId="{7BD9BFCF-06C1-4960-973A-FFF7295EBFAA}" type="pres">
      <dgm:prSet presAssocID="{CFB52128-FA38-49A2-8258-A1B9E23531E7}" presName="sibTrans" presStyleLbl="sibTrans1D1" presStyleIdx="1" presStyleCnt="5"/>
      <dgm:spPr/>
    </dgm:pt>
    <dgm:pt modelId="{9DE87111-3287-40BF-B69E-7E3A55AD8BF0}" type="pres">
      <dgm:prSet presAssocID="{4A0D0762-ED08-4465-B210-E2A0CE8C7905}" presName="node" presStyleLbl="node1" presStyleIdx="2" presStyleCnt="5" custScaleX="133091" custRadScaleRad="110312" custRadScaleInc="-36182">
        <dgm:presLayoutVars>
          <dgm:bulletEnabled val="1"/>
        </dgm:presLayoutVars>
      </dgm:prSet>
      <dgm:spPr/>
    </dgm:pt>
    <dgm:pt modelId="{F538D9DD-FE5E-4E00-9421-3C3C2CB5CC87}" type="pres">
      <dgm:prSet presAssocID="{4A0D0762-ED08-4465-B210-E2A0CE8C7905}" presName="spNode" presStyleCnt="0"/>
      <dgm:spPr/>
    </dgm:pt>
    <dgm:pt modelId="{75573A45-B27A-4358-A675-D4B2E8BB4BDB}" type="pres">
      <dgm:prSet presAssocID="{62815009-9A4B-44AF-8038-A70A64D401B2}" presName="sibTrans" presStyleLbl="sibTrans1D1" presStyleIdx="2" presStyleCnt="5"/>
      <dgm:spPr/>
    </dgm:pt>
    <dgm:pt modelId="{D70C8722-4E79-4BA5-AEB3-80EF0803FC7E}" type="pres">
      <dgm:prSet presAssocID="{E4BDE99F-45AF-478B-98ED-393A05A63C05}" presName="node" presStyleLbl="node1" presStyleIdx="3" presStyleCnt="5" custScaleX="147684">
        <dgm:presLayoutVars>
          <dgm:bulletEnabled val="1"/>
        </dgm:presLayoutVars>
      </dgm:prSet>
      <dgm:spPr/>
    </dgm:pt>
    <dgm:pt modelId="{DED56901-8BE1-4525-817A-049143E725A4}" type="pres">
      <dgm:prSet presAssocID="{E4BDE99F-45AF-478B-98ED-393A05A63C05}" presName="spNode" presStyleCnt="0"/>
      <dgm:spPr/>
    </dgm:pt>
    <dgm:pt modelId="{DCD6C530-A300-4D97-8A21-112190A582B2}" type="pres">
      <dgm:prSet presAssocID="{648BAB1C-3CDF-47B2-B03B-82D914BDD430}" presName="sibTrans" presStyleLbl="sibTrans1D1" presStyleIdx="3" presStyleCnt="5"/>
      <dgm:spPr/>
    </dgm:pt>
    <dgm:pt modelId="{A1636D22-C09E-46CA-8FDA-35F7AFEA6775}" type="pres">
      <dgm:prSet presAssocID="{E47C87A0-DF78-4D87-8813-753DCB785464}" presName="node" presStyleLbl="node1" presStyleIdx="4" presStyleCnt="5" custScaleX="135441">
        <dgm:presLayoutVars>
          <dgm:bulletEnabled val="1"/>
        </dgm:presLayoutVars>
      </dgm:prSet>
      <dgm:spPr/>
    </dgm:pt>
    <dgm:pt modelId="{22AFECE1-A369-4622-84B8-6970DDE6688D}" type="pres">
      <dgm:prSet presAssocID="{E47C87A0-DF78-4D87-8813-753DCB785464}" presName="spNode" presStyleCnt="0"/>
      <dgm:spPr/>
    </dgm:pt>
    <dgm:pt modelId="{0EA723BC-1864-4DC0-A7D2-F9BFC05D8D58}" type="pres">
      <dgm:prSet presAssocID="{0F78ED47-5088-444C-B074-167A7E20C034}" presName="sibTrans" presStyleLbl="sibTrans1D1" presStyleIdx="4" presStyleCnt="5"/>
      <dgm:spPr/>
    </dgm:pt>
  </dgm:ptLst>
  <dgm:cxnLst>
    <dgm:cxn modelId="{CFEBA603-22BA-4818-85DC-79C851DA2D31}" type="presOf" srcId="{0F78ED47-5088-444C-B074-167A7E20C034}" destId="{0EA723BC-1864-4DC0-A7D2-F9BFC05D8D58}" srcOrd="0" destOrd="0" presId="urn:microsoft.com/office/officeart/2005/8/layout/cycle6"/>
    <dgm:cxn modelId="{588BE014-3B49-4E94-AE09-AC901563322F}" srcId="{5D0DF45D-87AE-4BE3-A359-897DEC4B3F35}" destId="{2B1B7F13-83E2-4D39-974C-DA2E71165C4F}" srcOrd="0" destOrd="0" parTransId="{7F125314-1649-49F9-AFFF-6B5E695B1F74}" sibTransId="{B2AFC89E-55C0-401F-A482-78F7A3247C5B}"/>
    <dgm:cxn modelId="{19F83824-6199-4D94-9C98-8BD54115A033}" type="presOf" srcId="{648BAB1C-3CDF-47B2-B03B-82D914BDD430}" destId="{DCD6C530-A300-4D97-8A21-112190A582B2}" srcOrd="0" destOrd="0" presId="urn:microsoft.com/office/officeart/2005/8/layout/cycle6"/>
    <dgm:cxn modelId="{1453A886-F8C1-48A8-BDE4-78FDCD152058}" type="presOf" srcId="{B2AFC89E-55C0-401F-A482-78F7A3247C5B}" destId="{B41CAE6E-E58F-401B-83F4-9DCFDB54C79C}" srcOrd="0" destOrd="0" presId="urn:microsoft.com/office/officeart/2005/8/layout/cycle6"/>
    <dgm:cxn modelId="{6750C596-33EF-404F-9CC6-02581F37BEB7}" type="presOf" srcId="{4A0D0762-ED08-4465-B210-E2A0CE8C7905}" destId="{9DE87111-3287-40BF-B69E-7E3A55AD8BF0}" srcOrd="0" destOrd="0" presId="urn:microsoft.com/office/officeart/2005/8/layout/cycle6"/>
    <dgm:cxn modelId="{59D65EAA-56D6-478F-90B6-C7AE08A08A19}" type="presOf" srcId="{E47C87A0-DF78-4D87-8813-753DCB785464}" destId="{A1636D22-C09E-46CA-8FDA-35F7AFEA6775}" srcOrd="0" destOrd="0" presId="urn:microsoft.com/office/officeart/2005/8/layout/cycle6"/>
    <dgm:cxn modelId="{8E1EFDBA-2BC1-45E1-A46F-664E3CA558C7}" srcId="{5D0DF45D-87AE-4BE3-A359-897DEC4B3F35}" destId="{E47C87A0-DF78-4D87-8813-753DCB785464}" srcOrd="4" destOrd="0" parTransId="{A19F5A69-E3BA-4151-A6EC-CE94FCDF7EF7}" sibTransId="{0F78ED47-5088-444C-B074-167A7E20C034}"/>
    <dgm:cxn modelId="{B5725ABC-BCD3-4BC1-A3CD-0CA7AE086BBD}" type="presOf" srcId="{62815009-9A4B-44AF-8038-A70A64D401B2}" destId="{75573A45-B27A-4358-A675-D4B2E8BB4BDB}" srcOrd="0" destOrd="0" presId="urn:microsoft.com/office/officeart/2005/8/layout/cycle6"/>
    <dgm:cxn modelId="{A6FC66C6-32D2-4AF7-A896-45054FD5AD9C}" type="presOf" srcId="{5D0DF45D-87AE-4BE3-A359-897DEC4B3F35}" destId="{856768EE-9B94-42EB-AC52-04E28C1175E6}" srcOrd="0" destOrd="0" presId="urn:microsoft.com/office/officeart/2005/8/layout/cycle6"/>
    <dgm:cxn modelId="{0E3E83C7-831F-44DF-B95B-C9CA18FA40C0}" type="presOf" srcId="{2B1B7F13-83E2-4D39-974C-DA2E71165C4F}" destId="{0E41D1EC-C437-40BF-9257-B9EE69DE80D6}" srcOrd="0" destOrd="0" presId="urn:microsoft.com/office/officeart/2005/8/layout/cycle6"/>
    <dgm:cxn modelId="{162B8BCB-D3B4-4ED4-96D9-62193E3DD88F}" type="presOf" srcId="{E4BDE99F-45AF-478B-98ED-393A05A63C05}" destId="{D70C8722-4E79-4BA5-AEB3-80EF0803FC7E}" srcOrd="0" destOrd="0" presId="urn:microsoft.com/office/officeart/2005/8/layout/cycle6"/>
    <dgm:cxn modelId="{75D692DA-C1E0-447A-9595-6476242D3AD9}" type="presOf" srcId="{CFB52128-FA38-49A2-8258-A1B9E23531E7}" destId="{7BD9BFCF-06C1-4960-973A-FFF7295EBFAA}" srcOrd="0" destOrd="0" presId="urn:microsoft.com/office/officeart/2005/8/layout/cycle6"/>
    <dgm:cxn modelId="{22DCE5E2-D0FC-46F1-9AE7-84E9F4A8AD0C}" srcId="{5D0DF45D-87AE-4BE3-A359-897DEC4B3F35}" destId="{7235B0F9-6127-493E-972C-CFCCD686ACBA}" srcOrd="1" destOrd="0" parTransId="{273EE1AA-7E09-4383-9C7F-743005B282DE}" sibTransId="{CFB52128-FA38-49A2-8258-A1B9E23531E7}"/>
    <dgm:cxn modelId="{C03535E5-FB44-43C2-BE71-0BA2B000072C}" srcId="{5D0DF45D-87AE-4BE3-A359-897DEC4B3F35}" destId="{4A0D0762-ED08-4465-B210-E2A0CE8C7905}" srcOrd="2" destOrd="0" parTransId="{714757F5-D384-42B9-84C9-25C9ED5AF5EC}" sibTransId="{62815009-9A4B-44AF-8038-A70A64D401B2}"/>
    <dgm:cxn modelId="{4A6272EA-9699-4963-B2D0-D4D825BB0FF0}" type="presOf" srcId="{7235B0F9-6127-493E-972C-CFCCD686ACBA}" destId="{454907F3-927E-49C3-860F-B81DB1FFD635}" srcOrd="0" destOrd="0" presId="urn:microsoft.com/office/officeart/2005/8/layout/cycle6"/>
    <dgm:cxn modelId="{4825DEEF-C63D-4986-A1DD-6EB08A03176C}" srcId="{5D0DF45D-87AE-4BE3-A359-897DEC4B3F35}" destId="{E4BDE99F-45AF-478B-98ED-393A05A63C05}" srcOrd="3" destOrd="0" parTransId="{02C34F26-492B-44CD-838C-60081BAD08A6}" sibTransId="{648BAB1C-3CDF-47B2-B03B-82D914BDD430}"/>
    <dgm:cxn modelId="{43FD9946-884E-4BB5-9CAF-9A555E110DA5}" type="presParOf" srcId="{856768EE-9B94-42EB-AC52-04E28C1175E6}" destId="{0E41D1EC-C437-40BF-9257-B9EE69DE80D6}" srcOrd="0" destOrd="0" presId="urn:microsoft.com/office/officeart/2005/8/layout/cycle6"/>
    <dgm:cxn modelId="{7E8DD39D-AFF7-408E-B497-C84BAA917EF9}" type="presParOf" srcId="{856768EE-9B94-42EB-AC52-04E28C1175E6}" destId="{B9FE0DAD-8AD3-4BEA-A156-06FAD6578C7D}" srcOrd="1" destOrd="0" presId="urn:microsoft.com/office/officeart/2005/8/layout/cycle6"/>
    <dgm:cxn modelId="{0C7B9C74-CAE3-49E7-B072-A82AF937005E}" type="presParOf" srcId="{856768EE-9B94-42EB-AC52-04E28C1175E6}" destId="{B41CAE6E-E58F-401B-83F4-9DCFDB54C79C}" srcOrd="2" destOrd="0" presId="urn:microsoft.com/office/officeart/2005/8/layout/cycle6"/>
    <dgm:cxn modelId="{41F88D39-E059-4F3B-931B-2B3E15933767}" type="presParOf" srcId="{856768EE-9B94-42EB-AC52-04E28C1175E6}" destId="{454907F3-927E-49C3-860F-B81DB1FFD635}" srcOrd="3" destOrd="0" presId="urn:microsoft.com/office/officeart/2005/8/layout/cycle6"/>
    <dgm:cxn modelId="{A0B68F30-D712-4B01-B878-C7559FE400A0}" type="presParOf" srcId="{856768EE-9B94-42EB-AC52-04E28C1175E6}" destId="{8E04C1AB-1A0F-4236-B86E-8C6534EC00D5}" srcOrd="4" destOrd="0" presId="urn:microsoft.com/office/officeart/2005/8/layout/cycle6"/>
    <dgm:cxn modelId="{0EB2E506-6A91-43A0-B9B4-D3366EA963DB}" type="presParOf" srcId="{856768EE-9B94-42EB-AC52-04E28C1175E6}" destId="{7BD9BFCF-06C1-4960-973A-FFF7295EBFAA}" srcOrd="5" destOrd="0" presId="urn:microsoft.com/office/officeart/2005/8/layout/cycle6"/>
    <dgm:cxn modelId="{364C90BA-1811-46AD-B569-2E170C74B76C}" type="presParOf" srcId="{856768EE-9B94-42EB-AC52-04E28C1175E6}" destId="{9DE87111-3287-40BF-B69E-7E3A55AD8BF0}" srcOrd="6" destOrd="0" presId="urn:microsoft.com/office/officeart/2005/8/layout/cycle6"/>
    <dgm:cxn modelId="{14D05AE6-8DE6-4349-8E70-A216C0310E6D}" type="presParOf" srcId="{856768EE-9B94-42EB-AC52-04E28C1175E6}" destId="{F538D9DD-FE5E-4E00-9421-3C3C2CB5CC87}" srcOrd="7" destOrd="0" presId="urn:microsoft.com/office/officeart/2005/8/layout/cycle6"/>
    <dgm:cxn modelId="{D6B6CF8C-4C1E-40F9-BE3B-2C1294907D7E}" type="presParOf" srcId="{856768EE-9B94-42EB-AC52-04E28C1175E6}" destId="{75573A45-B27A-4358-A675-D4B2E8BB4BDB}" srcOrd="8" destOrd="0" presId="urn:microsoft.com/office/officeart/2005/8/layout/cycle6"/>
    <dgm:cxn modelId="{DD9579EA-2AEF-4BC2-8BDA-265E9F3448E7}" type="presParOf" srcId="{856768EE-9B94-42EB-AC52-04E28C1175E6}" destId="{D70C8722-4E79-4BA5-AEB3-80EF0803FC7E}" srcOrd="9" destOrd="0" presId="urn:microsoft.com/office/officeart/2005/8/layout/cycle6"/>
    <dgm:cxn modelId="{D41AE2A4-AB55-4637-901B-20668BC0ED4E}" type="presParOf" srcId="{856768EE-9B94-42EB-AC52-04E28C1175E6}" destId="{DED56901-8BE1-4525-817A-049143E725A4}" srcOrd="10" destOrd="0" presId="urn:microsoft.com/office/officeart/2005/8/layout/cycle6"/>
    <dgm:cxn modelId="{45799657-F0B8-44E0-80BE-555D7A393A54}" type="presParOf" srcId="{856768EE-9B94-42EB-AC52-04E28C1175E6}" destId="{DCD6C530-A300-4D97-8A21-112190A582B2}" srcOrd="11" destOrd="0" presId="urn:microsoft.com/office/officeart/2005/8/layout/cycle6"/>
    <dgm:cxn modelId="{366A4361-0281-4B00-A567-57E3EF839524}" type="presParOf" srcId="{856768EE-9B94-42EB-AC52-04E28C1175E6}" destId="{A1636D22-C09E-46CA-8FDA-35F7AFEA6775}" srcOrd="12" destOrd="0" presId="urn:microsoft.com/office/officeart/2005/8/layout/cycle6"/>
    <dgm:cxn modelId="{7134ABCA-108A-4C92-A07F-677C97D4A3D7}" type="presParOf" srcId="{856768EE-9B94-42EB-AC52-04E28C1175E6}" destId="{22AFECE1-A369-4622-84B8-6970DDE6688D}" srcOrd="13" destOrd="0" presId="urn:microsoft.com/office/officeart/2005/8/layout/cycle6"/>
    <dgm:cxn modelId="{DBADE3FA-DE51-46C7-80DE-F0643F6007DA}" type="presParOf" srcId="{856768EE-9B94-42EB-AC52-04E28C1175E6}" destId="{0EA723BC-1864-4DC0-A7D2-F9BFC05D8D58}"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011357-5565-46E5-A0A8-9A5B7A36F99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24893B6A-9AE4-4B82-A9CB-46247CED92FA}">
      <dgm:prSet phldrT="[Text]"/>
      <dgm:spPr>
        <a:solidFill>
          <a:srgbClr val="FFFF00"/>
        </a:solidFill>
      </dgm:spPr>
      <dgm:t>
        <a:bodyPr/>
        <a:lstStyle/>
        <a:p>
          <a:r>
            <a:rPr lang="en-US" b="1" dirty="0">
              <a:solidFill>
                <a:srgbClr val="FF0000"/>
              </a:solidFill>
            </a:rPr>
            <a:t>BUSINESS</a:t>
          </a:r>
          <a:endParaRPr lang="en-IN" b="1" dirty="0">
            <a:solidFill>
              <a:srgbClr val="FF0000"/>
            </a:solidFill>
          </a:endParaRPr>
        </a:p>
      </dgm:t>
    </dgm:pt>
    <dgm:pt modelId="{1ADBFC98-3F1B-4435-9E94-8F85155B44D0}" type="parTrans" cxnId="{5994417D-95F8-4ED8-A9A1-751B38ED1C39}">
      <dgm:prSet/>
      <dgm:spPr/>
      <dgm:t>
        <a:bodyPr/>
        <a:lstStyle/>
        <a:p>
          <a:endParaRPr lang="en-IN"/>
        </a:p>
      </dgm:t>
    </dgm:pt>
    <dgm:pt modelId="{C7FA1389-3477-475B-B9FF-9675B6127C72}" type="sibTrans" cxnId="{5994417D-95F8-4ED8-A9A1-751B38ED1C39}">
      <dgm:prSet/>
      <dgm:spPr/>
      <dgm:t>
        <a:bodyPr/>
        <a:lstStyle/>
        <a:p>
          <a:endParaRPr lang="en-IN"/>
        </a:p>
      </dgm:t>
    </dgm:pt>
    <dgm:pt modelId="{22DBE446-C569-4188-A7D3-EC4828AB2981}">
      <dgm:prSet phldrT="[Text]" custT="1"/>
      <dgm:spPr>
        <a:solidFill>
          <a:srgbClr val="FFFF00"/>
        </a:solidFill>
      </dgm:spPr>
      <dgm:t>
        <a:bodyPr/>
        <a:lstStyle/>
        <a:p>
          <a:pPr marL="0" lvl="0" indent="0" algn="ctr" defTabSz="1111250">
            <a:lnSpc>
              <a:spcPct val="90000"/>
            </a:lnSpc>
            <a:spcBef>
              <a:spcPct val="0"/>
            </a:spcBef>
            <a:spcAft>
              <a:spcPct val="35000"/>
            </a:spcAft>
            <a:buNone/>
          </a:pPr>
          <a:r>
            <a:rPr lang="en-US" sz="2500" b="1" kern="1200" dirty="0">
              <a:solidFill>
                <a:srgbClr val="FF0000"/>
              </a:solidFill>
              <a:latin typeface="Century Gothic" panose="020B0502020202020204"/>
              <a:ea typeface="+mn-ea"/>
              <a:cs typeface="+mn-cs"/>
            </a:rPr>
            <a:t>INDUSTRY</a:t>
          </a:r>
          <a:endParaRPr lang="en-IN" sz="2500" b="1" kern="1200" dirty="0">
            <a:solidFill>
              <a:srgbClr val="FF0000"/>
            </a:solidFill>
            <a:latin typeface="Century Gothic" panose="020B0502020202020204"/>
            <a:ea typeface="+mn-ea"/>
            <a:cs typeface="+mn-cs"/>
          </a:endParaRPr>
        </a:p>
      </dgm:t>
    </dgm:pt>
    <dgm:pt modelId="{C584AA56-8967-45FC-9B34-BEB6A4FE9913}" type="parTrans" cxnId="{8FAB51E9-64C5-462D-852C-79BA17AE6F1B}">
      <dgm:prSet/>
      <dgm:spPr/>
      <dgm:t>
        <a:bodyPr/>
        <a:lstStyle/>
        <a:p>
          <a:endParaRPr lang="en-IN"/>
        </a:p>
      </dgm:t>
    </dgm:pt>
    <dgm:pt modelId="{F6F61CD1-5322-4F4D-A739-4660BB82F2EA}" type="sibTrans" cxnId="{8FAB51E9-64C5-462D-852C-79BA17AE6F1B}">
      <dgm:prSet/>
      <dgm:spPr/>
      <dgm:t>
        <a:bodyPr/>
        <a:lstStyle/>
        <a:p>
          <a:endParaRPr lang="en-IN"/>
        </a:p>
      </dgm:t>
    </dgm:pt>
    <dgm:pt modelId="{BAB2908B-B16B-49C3-A97B-A52218F27F29}">
      <dgm:prSet phldrT="[Text]" custT="1"/>
      <dgm:spPr>
        <a:solidFill>
          <a:srgbClr val="FFFF00"/>
        </a:solidFill>
      </dgm:spPr>
      <dgm:t>
        <a:bodyPr/>
        <a:lstStyle/>
        <a:p>
          <a:pPr marL="0" lvl="0" indent="0" algn="ctr" defTabSz="1111250">
            <a:lnSpc>
              <a:spcPct val="90000"/>
            </a:lnSpc>
            <a:spcBef>
              <a:spcPct val="0"/>
            </a:spcBef>
            <a:spcAft>
              <a:spcPct val="35000"/>
            </a:spcAft>
            <a:buNone/>
          </a:pPr>
          <a:r>
            <a:rPr lang="en-US" sz="2500" b="1" kern="1200" dirty="0">
              <a:solidFill>
                <a:srgbClr val="FF0000"/>
              </a:solidFill>
              <a:latin typeface="Century Gothic" panose="020B0502020202020204"/>
              <a:ea typeface="+mn-ea"/>
              <a:cs typeface="+mn-cs"/>
            </a:rPr>
            <a:t>COMMERCE</a:t>
          </a:r>
          <a:endParaRPr lang="en-IN" sz="2500" b="1" kern="1200" dirty="0">
            <a:solidFill>
              <a:srgbClr val="FF0000"/>
            </a:solidFill>
            <a:latin typeface="Century Gothic" panose="020B0502020202020204"/>
            <a:ea typeface="+mn-ea"/>
            <a:cs typeface="+mn-cs"/>
          </a:endParaRPr>
        </a:p>
      </dgm:t>
    </dgm:pt>
    <dgm:pt modelId="{EC1CD369-CFEC-4EFE-A8C3-6601C6E32E77}" type="parTrans" cxnId="{CE51CE98-ED3E-4CAD-8DC7-C3F3892F6CFC}">
      <dgm:prSet/>
      <dgm:spPr/>
      <dgm:t>
        <a:bodyPr/>
        <a:lstStyle/>
        <a:p>
          <a:endParaRPr lang="en-IN"/>
        </a:p>
      </dgm:t>
    </dgm:pt>
    <dgm:pt modelId="{1128A9C7-6297-4EC3-B267-2D3357263C7B}" type="sibTrans" cxnId="{CE51CE98-ED3E-4CAD-8DC7-C3F3892F6CFC}">
      <dgm:prSet/>
      <dgm:spPr/>
      <dgm:t>
        <a:bodyPr/>
        <a:lstStyle/>
        <a:p>
          <a:endParaRPr lang="en-IN"/>
        </a:p>
      </dgm:t>
    </dgm:pt>
    <dgm:pt modelId="{19FDFE32-FDEE-40B6-8746-4EFFA194931F}">
      <dgm:prSet/>
      <dgm:spPr/>
      <dgm:t>
        <a:bodyPr/>
        <a:lstStyle/>
        <a:p>
          <a:r>
            <a:rPr lang="en-US" dirty="0"/>
            <a:t>TRADE ALLIED ACTIVITES</a:t>
          </a:r>
          <a:endParaRPr lang="en-IN" dirty="0"/>
        </a:p>
      </dgm:t>
    </dgm:pt>
    <dgm:pt modelId="{C5EC19FC-A52B-4309-B34E-28D3F997AE86}" type="parTrans" cxnId="{AC2862EB-BBBE-4178-9CDB-BF93367F9DCA}">
      <dgm:prSet/>
      <dgm:spPr/>
      <dgm:t>
        <a:bodyPr/>
        <a:lstStyle/>
        <a:p>
          <a:endParaRPr lang="en-IN"/>
        </a:p>
      </dgm:t>
    </dgm:pt>
    <dgm:pt modelId="{20C8C6D1-B5BB-40B3-9FB4-D23C200F4C6D}" type="sibTrans" cxnId="{AC2862EB-BBBE-4178-9CDB-BF93367F9DCA}">
      <dgm:prSet/>
      <dgm:spPr/>
      <dgm:t>
        <a:bodyPr/>
        <a:lstStyle/>
        <a:p>
          <a:endParaRPr lang="en-IN"/>
        </a:p>
      </dgm:t>
    </dgm:pt>
    <dgm:pt modelId="{86407EF5-9806-4C85-8DB1-67550AA3BBC9}">
      <dgm:prSet/>
      <dgm:spPr/>
      <dgm:t>
        <a:bodyPr/>
        <a:lstStyle/>
        <a:p>
          <a:r>
            <a:rPr lang="en-US" dirty="0"/>
            <a:t>TRADE</a:t>
          </a:r>
          <a:endParaRPr lang="en-IN" dirty="0"/>
        </a:p>
      </dgm:t>
    </dgm:pt>
    <dgm:pt modelId="{14AF96F5-0AB1-46FB-B3E6-52B0FFA36EE2}" type="parTrans" cxnId="{F8481C0B-741F-4A35-A0F7-84E449A28A8A}">
      <dgm:prSet/>
      <dgm:spPr/>
      <dgm:t>
        <a:bodyPr/>
        <a:lstStyle/>
        <a:p>
          <a:endParaRPr lang="en-IN"/>
        </a:p>
      </dgm:t>
    </dgm:pt>
    <dgm:pt modelId="{9074F908-C37A-4C0C-B9ED-B9659030BD0A}" type="sibTrans" cxnId="{F8481C0B-741F-4A35-A0F7-84E449A28A8A}">
      <dgm:prSet/>
      <dgm:spPr/>
      <dgm:t>
        <a:bodyPr/>
        <a:lstStyle/>
        <a:p>
          <a:endParaRPr lang="en-IN"/>
        </a:p>
      </dgm:t>
    </dgm:pt>
    <dgm:pt modelId="{CA9BE73D-865D-47A6-92BE-0A716EAFC540}">
      <dgm:prSet/>
      <dgm:spPr/>
      <dgm:t>
        <a:bodyPr/>
        <a:lstStyle/>
        <a:p>
          <a:r>
            <a:rPr lang="en-US" dirty="0"/>
            <a:t>DOMESTIC</a:t>
          </a:r>
          <a:endParaRPr lang="en-IN" dirty="0"/>
        </a:p>
      </dgm:t>
    </dgm:pt>
    <dgm:pt modelId="{3F25261B-FE92-4211-A7E5-8F2FB6626AEF}" type="parTrans" cxnId="{F27411C1-E07A-4ACF-A39B-51BFD7D88C89}">
      <dgm:prSet/>
      <dgm:spPr/>
      <dgm:t>
        <a:bodyPr/>
        <a:lstStyle/>
        <a:p>
          <a:endParaRPr lang="en-IN"/>
        </a:p>
      </dgm:t>
    </dgm:pt>
    <dgm:pt modelId="{3FE375FD-5B3A-4A16-B8DF-A7B74EED6C98}" type="sibTrans" cxnId="{F27411C1-E07A-4ACF-A39B-51BFD7D88C89}">
      <dgm:prSet/>
      <dgm:spPr/>
      <dgm:t>
        <a:bodyPr/>
        <a:lstStyle/>
        <a:p>
          <a:endParaRPr lang="en-IN"/>
        </a:p>
      </dgm:t>
    </dgm:pt>
    <dgm:pt modelId="{41D7E8AD-7CCA-430B-B44C-97407BFB441A}">
      <dgm:prSet/>
      <dgm:spPr/>
      <dgm:t>
        <a:bodyPr/>
        <a:lstStyle/>
        <a:p>
          <a:r>
            <a:rPr lang="en-US" dirty="0"/>
            <a:t>FOREIGN</a:t>
          </a:r>
          <a:endParaRPr lang="en-IN" dirty="0"/>
        </a:p>
      </dgm:t>
    </dgm:pt>
    <dgm:pt modelId="{2D30D6EA-ECC5-4974-9CA0-0415726931A3}" type="parTrans" cxnId="{C4DE43AF-FDFA-4E3D-BA45-CEF5E0DFA79E}">
      <dgm:prSet/>
      <dgm:spPr/>
      <dgm:t>
        <a:bodyPr/>
        <a:lstStyle/>
        <a:p>
          <a:endParaRPr lang="en-IN"/>
        </a:p>
      </dgm:t>
    </dgm:pt>
    <dgm:pt modelId="{3855E592-0B0E-444F-A9D4-40A007861DA9}" type="sibTrans" cxnId="{C4DE43AF-FDFA-4E3D-BA45-CEF5E0DFA79E}">
      <dgm:prSet/>
      <dgm:spPr/>
      <dgm:t>
        <a:bodyPr/>
        <a:lstStyle/>
        <a:p>
          <a:endParaRPr lang="en-IN"/>
        </a:p>
      </dgm:t>
    </dgm:pt>
    <dgm:pt modelId="{FD41CA3F-3A0A-404F-98CF-B6FC4D061D77}">
      <dgm:prSet/>
      <dgm:spPr/>
      <dgm:t>
        <a:bodyPr/>
        <a:lstStyle/>
        <a:p>
          <a:r>
            <a:rPr lang="en-US" dirty="0"/>
            <a:t>EXTRACTIVE</a:t>
          </a:r>
          <a:endParaRPr lang="en-IN" dirty="0"/>
        </a:p>
      </dgm:t>
    </dgm:pt>
    <dgm:pt modelId="{6E357F60-9515-4999-982D-F48BE9D681CE}" type="parTrans" cxnId="{95FEBC03-3287-437E-9927-74A6CDA6A7B7}">
      <dgm:prSet/>
      <dgm:spPr/>
      <dgm:t>
        <a:bodyPr/>
        <a:lstStyle/>
        <a:p>
          <a:endParaRPr lang="en-IN"/>
        </a:p>
      </dgm:t>
    </dgm:pt>
    <dgm:pt modelId="{5BC3308F-4B43-4E81-9F85-840747281F09}" type="sibTrans" cxnId="{95FEBC03-3287-437E-9927-74A6CDA6A7B7}">
      <dgm:prSet/>
      <dgm:spPr/>
      <dgm:t>
        <a:bodyPr/>
        <a:lstStyle/>
        <a:p>
          <a:endParaRPr lang="en-IN"/>
        </a:p>
      </dgm:t>
    </dgm:pt>
    <dgm:pt modelId="{AF674E34-5A3A-4005-B0D4-1B7FAB36FA75}">
      <dgm:prSet/>
      <dgm:spPr/>
      <dgm:t>
        <a:bodyPr/>
        <a:lstStyle/>
        <a:p>
          <a:r>
            <a:rPr lang="en-US" dirty="0"/>
            <a:t>GENETIC</a:t>
          </a:r>
          <a:endParaRPr lang="en-IN" dirty="0"/>
        </a:p>
      </dgm:t>
    </dgm:pt>
    <dgm:pt modelId="{EAC7C26A-C107-49BC-A6BE-307E98A30D0F}" type="parTrans" cxnId="{6C05F696-D4EF-487B-9FBF-6F0E46F752A1}">
      <dgm:prSet/>
      <dgm:spPr/>
      <dgm:t>
        <a:bodyPr/>
        <a:lstStyle/>
        <a:p>
          <a:endParaRPr lang="en-IN"/>
        </a:p>
      </dgm:t>
    </dgm:pt>
    <dgm:pt modelId="{7746B5C8-F888-4273-A68A-1219934D9F81}" type="sibTrans" cxnId="{6C05F696-D4EF-487B-9FBF-6F0E46F752A1}">
      <dgm:prSet/>
      <dgm:spPr/>
      <dgm:t>
        <a:bodyPr/>
        <a:lstStyle/>
        <a:p>
          <a:endParaRPr lang="en-IN"/>
        </a:p>
      </dgm:t>
    </dgm:pt>
    <dgm:pt modelId="{10497043-22CC-4C70-A714-BACD6A3B673A}">
      <dgm:prSet/>
      <dgm:spPr/>
      <dgm:t>
        <a:bodyPr/>
        <a:lstStyle/>
        <a:p>
          <a:r>
            <a:rPr lang="en-US" dirty="0"/>
            <a:t>MANUFACTURING</a:t>
          </a:r>
          <a:endParaRPr lang="en-IN" dirty="0"/>
        </a:p>
      </dgm:t>
    </dgm:pt>
    <dgm:pt modelId="{989EFDF8-EA41-4D90-BDCD-334EEC768F87}" type="parTrans" cxnId="{B39145E5-E6C5-4277-AE62-5FD3ADD6A509}">
      <dgm:prSet/>
      <dgm:spPr/>
      <dgm:t>
        <a:bodyPr/>
        <a:lstStyle/>
        <a:p>
          <a:endParaRPr lang="en-IN"/>
        </a:p>
      </dgm:t>
    </dgm:pt>
    <dgm:pt modelId="{E73744AB-32AC-45AC-B75B-D64AE7487CAF}" type="sibTrans" cxnId="{B39145E5-E6C5-4277-AE62-5FD3ADD6A509}">
      <dgm:prSet/>
      <dgm:spPr/>
      <dgm:t>
        <a:bodyPr/>
        <a:lstStyle/>
        <a:p>
          <a:endParaRPr lang="en-IN"/>
        </a:p>
      </dgm:t>
    </dgm:pt>
    <dgm:pt modelId="{6B19E1D1-57AF-42FB-81F8-054CBE963D6C}">
      <dgm:prSet/>
      <dgm:spPr/>
      <dgm:t>
        <a:bodyPr/>
        <a:lstStyle/>
        <a:p>
          <a:r>
            <a:rPr lang="en-US" dirty="0"/>
            <a:t>CONSTRUCTION</a:t>
          </a:r>
          <a:endParaRPr lang="en-IN" dirty="0"/>
        </a:p>
      </dgm:t>
    </dgm:pt>
    <dgm:pt modelId="{E824113B-D06E-4261-9F8C-54E3599DE469}" type="parTrans" cxnId="{971D7583-026D-4F86-8F79-D55BF8778F7D}">
      <dgm:prSet/>
      <dgm:spPr/>
      <dgm:t>
        <a:bodyPr/>
        <a:lstStyle/>
        <a:p>
          <a:endParaRPr lang="en-IN"/>
        </a:p>
      </dgm:t>
    </dgm:pt>
    <dgm:pt modelId="{EC95B569-F422-49B3-AA9F-7FE2110F8655}" type="sibTrans" cxnId="{971D7583-026D-4F86-8F79-D55BF8778F7D}">
      <dgm:prSet/>
      <dgm:spPr/>
      <dgm:t>
        <a:bodyPr/>
        <a:lstStyle/>
        <a:p>
          <a:endParaRPr lang="en-IN"/>
        </a:p>
      </dgm:t>
    </dgm:pt>
    <dgm:pt modelId="{D2E441D7-88AC-4468-8128-FFFA25524356}">
      <dgm:prSet/>
      <dgm:spPr/>
      <dgm:t>
        <a:bodyPr/>
        <a:lstStyle/>
        <a:p>
          <a:r>
            <a:rPr lang="en-US" dirty="0"/>
            <a:t>SERVICE</a:t>
          </a:r>
          <a:endParaRPr lang="en-IN" dirty="0"/>
        </a:p>
      </dgm:t>
    </dgm:pt>
    <dgm:pt modelId="{F83A74FD-CAB8-4E95-BDCC-417C30EBD3A5}" type="parTrans" cxnId="{4B5F6089-58BE-434D-B4DE-236930BEF89E}">
      <dgm:prSet/>
      <dgm:spPr/>
      <dgm:t>
        <a:bodyPr/>
        <a:lstStyle/>
        <a:p>
          <a:endParaRPr lang="en-IN"/>
        </a:p>
      </dgm:t>
    </dgm:pt>
    <dgm:pt modelId="{7BB6E9A9-74A8-4F8D-B745-EABD19E7BAA9}" type="sibTrans" cxnId="{4B5F6089-58BE-434D-B4DE-236930BEF89E}">
      <dgm:prSet/>
      <dgm:spPr/>
      <dgm:t>
        <a:bodyPr/>
        <a:lstStyle/>
        <a:p>
          <a:endParaRPr lang="en-IN"/>
        </a:p>
      </dgm:t>
    </dgm:pt>
    <dgm:pt modelId="{78A1DFB6-BC00-49E8-8401-1B7763D48863}">
      <dgm:prSet/>
      <dgm:spPr/>
      <dgm:t>
        <a:bodyPr/>
        <a:lstStyle/>
        <a:p>
          <a:r>
            <a:rPr lang="en-US" dirty="0"/>
            <a:t>EXPORT TRADE</a:t>
          </a:r>
          <a:endParaRPr lang="en-IN" dirty="0"/>
        </a:p>
      </dgm:t>
    </dgm:pt>
    <dgm:pt modelId="{5BA98C6A-658F-42FC-A5AA-97EABB1C18CA}" type="parTrans" cxnId="{17CDBFC6-5DF1-41CF-939B-7FF038B83D18}">
      <dgm:prSet/>
      <dgm:spPr/>
      <dgm:t>
        <a:bodyPr/>
        <a:lstStyle/>
        <a:p>
          <a:endParaRPr lang="en-IN"/>
        </a:p>
      </dgm:t>
    </dgm:pt>
    <dgm:pt modelId="{2EACB2E4-7B88-4833-8A12-2065425F1D64}" type="sibTrans" cxnId="{17CDBFC6-5DF1-41CF-939B-7FF038B83D18}">
      <dgm:prSet/>
      <dgm:spPr/>
      <dgm:t>
        <a:bodyPr/>
        <a:lstStyle/>
        <a:p>
          <a:endParaRPr lang="en-IN"/>
        </a:p>
      </dgm:t>
    </dgm:pt>
    <dgm:pt modelId="{03AF648C-322C-4FFB-83BC-D63F083CF388}">
      <dgm:prSet/>
      <dgm:spPr/>
      <dgm:t>
        <a:bodyPr/>
        <a:lstStyle/>
        <a:p>
          <a:r>
            <a:rPr lang="en-US" dirty="0"/>
            <a:t>IMPORT TRADE</a:t>
          </a:r>
          <a:endParaRPr lang="en-IN" dirty="0"/>
        </a:p>
      </dgm:t>
    </dgm:pt>
    <dgm:pt modelId="{C075715E-19A1-48C0-968D-0F95162FFB4B}" type="parTrans" cxnId="{A9021B19-059C-477F-B866-080BC6550A80}">
      <dgm:prSet/>
      <dgm:spPr/>
      <dgm:t>
        <a:bodyPr/>
        <a:lstStyle/>
        <a:p>
          <a:endParaRPr lang="en-IN"/>
        </a:p>
      </dgm:t>
    </dgm:pt>
    <dgm:pt modelId="{981FFC4A-C67A-4CFF-9B9C-C99864A962CD}" type="sibTrans" cxnId="{A9021B19-059C-477F-B866-080BC6550A80}">
      <dgm:prSet/>
      <dgm:spPr/>
      <dgm:t>
        <a:bodyPr/>
        <a:lstStyle/>
        <a:p>
          <a:endParaRPr lang="en-IN"/>
        </a:p>
      </dgm:t>
    </dgm:pt>
    <dgm:pt modelId="{DA085D84-1934-42C7-AF22-D4DA80511A3B}">
      <dgm:prSet/>
      <dgm:spPr/>
      <dgm:t>
        <a:bodyPr/>
        <a:lstStyle/>
        <a:p>
          <a:r>
            <a:rPr lang="en-US" dirty="0"/>
            <a:t>ENTREPOR TRADE</a:t>
          </a:r>
          <a:endParaRPr lang="en-IN" dirty="0"/>
        </a:p>
      </dgm:t>
    </dgm:pt>
    <dgm:pt modelId="{364EBCDC-4481-4D9B-89F5-B08F76E13D41}" type="parTrans" cxnId="{6D80E7FC-8CE6-4AA1-829A-E397C6089F85}">
      <dgm:prSet/>
      <dgm:spPr/>
      <dgm:t>
        <a:bodyPr/>
        <a:lstStyle/>
        <a:p>
          <a:endParaRPr lang="en-IN"/>
        </a:p>
      </dgm:t>
    </dgm:pt>
    <dgm:pt modelId="{71332445-1B02-4F3B-966F-36B1DCE1AFA4}" type="sibTrans" cxnId="{6D80E7FC-8CE6-4AA1-829A-E397C6089F85}">
      <dgm:prSet/>
      <dgm:spPr/>
      <dgm:t>
        <a:bodyPr/>
        <a:lstStyle/>
        <a:p>
          <a:endParaRPr lang="en-IN"/>
        </a:p>
      </dgm:t>
    </dgm:pt>
    <dgm:pt modelId="{56F74674-20F5-459D-B025-FBC37D4DC1DA}">
      <dgm:prSet/>
      <dgm:spPr/>
      <dgm:t>
        <a:bodyPr/>
        <a:lstStyle/>
        <a:p>
          <a:r>
            <a:rPr lang="en-US" dirty="0"/>
            <a:t>WHOLESALE TRADE</a:t>
          </a:r>
          <a:endParaRPr lang="en-IN" dirty="0"/>
        </a:p>
      </dgm:t>
    </dgm:pt>
    <dgm:pt modelId="{20C04B0D-4243-49CF-B9FE-3FB8B2BEC13C}" type="parTrans" cxnId="{AAA627E6-FECE-441A-B943-012E889F5D26}">
      <dgm:prSet/>
      <dgm:spPr/>
      <dgm:t>
        <a:bodyPr/>
        <a:lstStyle/>
        <a:p>
          <a:endParaRPr lang="en-IN"/>
        </a:p>
      </dgm:t>
    </dgm:pt>
    <dgm:pt modelId="{FA2D167A-7139-49CE-97D6-3C6CD4327A8D}" type="sibTrans" cxnId="{AAA627E6-FECE-441A-B943-012E889F5D26}">
      <dgm:prSet/>
      <dgm:spPr/>
      <dgm:t>
        <a:bodyPr/>
        <a:lstStyle/>
        <a:p>
          <a:endParaRPr lang="en-IN"/>
        </a:p>
      </dgm:t>
    </dgm:pt>
    <dgm:pt modelId="{E9809928-4AC9-4C07-B6EE-371F56A41450}">
      <dgm:prSet/>
      <dgm:spPr/>
      <dgm:t>
        <a:bodyPr/>
        <a:lstStyle/>
        <a:p>
          <a:r>
            <a:rPr lang="en-US" dirty="0"/>
            <a:t>RETAIL TRADE</a:t>
          </a:r>
          <a:endParaRPr lang="en-IN" dirty="0"/>
        </a:p>
      </dgm:t>
    </dgm:pt>
    <dgm:pt modelId="{19EDFD31-2050-4BBD-AA2E-3CF5EEA7A1E2}" type="parTrans" cxnId="{60F44CAC-3C3E-420C-8B99-3E4C91B19CFB}">
      <dgm:prSet/>
      <dgm:spPr/>
      <dgm:t>
        <a:bodyPr/>
        <a:lstStyle/>
        <a:p>
          <a:endParaRPr lang="en-IN"/>
        </a:p>
      </dgm:t>
    </dgm:pt>
    <dgm:pt modelId="{E7CBC087-28AE-49EC-86A7-BF6BE220291B}" type="sibTrans" cxnId="{60F44CAC-3C3E-420C-8B99-3E4C91B19CFB}">
      <dgm:prSet/>
      <dgm:spPr/>
      <dgm:t>
        <a:bodyPr/>
        <a:lstStyle/>
        <a:p>
          <a:endParaRPr lang="en-IN"/>
        </a:p>
      </dgm:t>
    </dgm:pt>
    <dgm:pt modelId="{8A01942B-26EF-4035-B4D5-3CC15EA58EA4}">
      <dgm:prSet/>
      <dgm:spPr/>
      <dgm:t>
        <a:bodyPr/>
        <a:lstStyle/>
        <a:p>
          <a:r>
            <a:rPr lang="en-US" dirty="0"/>
            <a:t>BANKING AND INSSURANCE</a:t>
          </a:r>
          <a:endParaRPr lang="en-IN" dirty="0"/>
        </a:p>
      </dgm:t>
    </dgm:pt>
    <dgm:pt modelId="{3C9C2964-01E2-49AA-AE53-4FD3EBC6613A}" type="parTrans" cxnId="{08B466F8-BC30-4C6A-86D5-D236E5946A88}">
      <dgm:prSet/>
      <dgm:spPr/>
      <dgm:t>
        <a:bodyPr/>
        <a:lstStyle/>
        <a:p>
          <a:endParaRPr lang="en-IN"/>
        </a:p>
      </dgm:t>
    </dgm:pt>
    <dgm:pt modelId="{F10FD728-BC8C-49C1-9F2A-50491EE458E2}" type="sibTrans" cxnId="{08B466F8-BC30-4C6A-86D5-D236E5946A88}">
      <dgm:prSet/>
      <dgm:spPr/>
      <dgm:t>
        <a:bodyPr/>
        <a:lstStyle/>
        <a:p>
          <a:endParaRPr lang="en-IN"/>
        </a:p>
      </dgm:t>
    </dgm:pt>
    <dgm:pt modelId="{B68C1842-8AD8-4397-B5E7-FF877889B601}">
      <dgm:prSet/>
      <dgm:spPr/>
      <dgm:t>
        <a:bodyPr/>
        <a:lstStyle/>
        <a:p>
          <a:r>
            <a:rPr lang="en-US" dirty="0"/>
            <a:t>TRANSPORTATON</a:t>
          </a:r>
          <a:endParaRPr lang="en-IN" dirty="0"/>
        </a:p>
      </dgm:t>
    </dgm:pt>
    <dgm:pt modelId="{6BFA4740-0E08-469D-AA87-3DFC8FAB4096}" type="parTrans" cxnId="{E85D2947-F89A-470C-8209-014E0A5DDA98}">
      <dgm:prSet/>
      <dgm:spPr/>
      <dgm:t>
        <a:bodyPr/>
        <a:lstStyle/>
        <a:p>
          <a:endParaRPr lang="en-IN"/>
        </a:p>
      </dgm:t>
    </dgm:pt>
    <dgm:pt modelId="{D64AFE0A-4127-417A-AA33-87A9A0BA49E5}" type="sibTrans" cxnId="{E85D2947-F89A-470C-8209-014E0A5DDA98}">
      <dgm:prSet/>
      <dgm:spPr/>
      <dgm:t>
        <a:bodyPr/>
        <a:lstStyle/>
        <a:p>
          <a:endParaRPr lang="en-IN"/>
        </a:p>
      </dgm:t>
    </dgm:pt>
    <dgm:pt modelId="{967F093B-A389-4E47-9205-852CFFFD43DC}">
      <dgm:prSet/>
      <dgm:spPr/>
      <dgm:t>
        <a:bodyPr/>
        <a:lstStyle/>
        <a:p>
          <a:r>
            <a:rPr lang="en-US" dirty="0"/>
            <a:t>WAREHOUSING</a:t>
          </a:r>
          <a:endParaRPr lang="en-IN" dirty="0"/>
        </a:p>
      </dgm:t>
    </dgm:pt>
    <dgm:pt modelId="{530351CF-54EA-434C-9738-297B96F68DC0}" type="parTrans" cxnId="{A9488D10-D2D6-4309-BA06-15C2F9D27C56}">
      <dgm:prSet/>
      <dgm:spPr/>
      <dgm:t>
        <a:bodyPr/>
        <a:lstStyle/>
        <a:p>
          <a:endParaRPr lang="en-IN"/>
        </a:p>
      </dgm:t>
    </dgm:pt>
    <dgm:pt modelId="{EA62E165-D082-4C3C-B1D6-4722BF986055}" type="sibTrans" cxnId="{A9488D10-D2D6-4309-BA06-15C2F9D27C56}">
      <dgm:prSet/>
      <dgm:spPr/>
      <dgm:t>
        <a:bodyPr/>
        <a:lstStyle/>
        <a:p>
          <a:endParaRPr lang="en-IN"/>
        </a:p>
      </dgm:t>
    </dgm:pt>
    <dgm:pt modelId="{45E11DA0-A496-4047-AF2C-1D2583DAC3A3}">
      <dgm:prSet/>
      <dgm:spPr/>
      <dgm:t>
        <a:bodyPr/>
        <a:lstStyle/>
        <a:p>
          <a:r>
            <a:rPr lang="en-US"/>
            <a:t>ADEVERTSEMENTS</a:t>
          </a:r>
          <a:endParaRPr lang="en-IN"/>
        </a:p>
      </dgm:t>
    </dgm:pt>
    <dgm:pt modelId="{5697AFAF-E18D-4860-9AAE-C12BAC384F31}" type="parTrans" cxnId="{77362935-6E5D-4451-90A9-AF6A2E92E63D}">
      <dgm:prSet/>
      <dgm:spPr/>
      <dgm:t>
        <a:bodyPr/>
        <a:lstStyle/>
        <a:p>
          <a:endParaRPr lang="en-IN"/>
        </a:p>
      </dgm:t>
    </dgm:pt>
    <dgm:pt modelId="{D697FE13-BFC1-4430-909E-65698B78B7D9}" type="sibTrans" cxnId="{77362935-6E5D-4451-90A9-AF6A2E92E63D}">
      <dgm:prSet/>
      <dgm:spPr/>
      <dgm:t>
        <a:bodyPr/>
        <a:lstStyle/>
        <a:p>
          <a:endParaRPr lang="en-IN"/>
        </a:p>
      </dgm:t>
    </dgm:pt>
    <dgm:pt modelId="{320F3714-A01D-49A1-8E50-4F2819D77468}" type="pres">
      <dgm:prSet presAssocID="{13011357-5565-46E5-A0A8-9A5B7A36F992}" presName="hierChild1" presStyleCnt="0">
        <dgm:presLayoutVars>
          <dgm:orgChart val="1"/>
          <dgm:chPref val="1"/>
          <dgm:dir/>
          <dgm:animOne val="branch"/>
          <dgm:animLvl val="lvl"/>
          <dgm:resizeHandles/>
        </dgm:presLayoutVars>
      </dgm:prSet>
      <dgm:spPr/>
    </dgm:pt>
    <dgm:pt modelId="{99336DCD-87D5-44A9-9D75-57129F826610}" type="pres">
      <dgm:prSet presAssocID="{24893B6A-9AE4-4B82-A9CB-46247CED92FA}" presName="hierRoot1" presStyleCnt="0">
        <dgm:presLayoutVars>
          <dgm:hierBranch val="init"/>
        </dgm:presLayoutVars>
      </dgm:prSet>
      <dgm:spPr/>
    </dgm:pt>
    <dgm:pt modelId="{7716E2BE-8541-466B-A15E-7124CCAEE205}" type="pres">
      <dgm:prSet presAssocID="{24893B6A-9AE4-4B82-A9CB-46247CED92FA}" presName="rootComposite1" presStyleCnt="0"/>
      <dgm:spPr/>
    </dgm:pt>
    <dgm:pt modelId="{24EEB2BD-E602-4715-B1C3-480A127914DB}" type="pres">
      <dgm:prSet presAssocID="{24893B6A-9AE4-4B82-A9CB-46247CED92FA}" presName="rootText1" presStyleLbl="node0" presStyleIdx="0" presStyleCnt="1" custLinFactNeighborX="14567" custLinFactNeighborY="-18209">
        <dgm:presLayoutVars>
          <dgm:chPref val="3"/>
        </dgm:presLayoutVars>
      </dgm:prSet>
      <dgm:spPr/>
    </dgm:pt>
    <dgm:pt modelId="{0BCB5E87-F2A2-46A2-B96D-70B6FA8A44A6}" type="pres">
      <dgm:prSet presAssocID="{24893B6A-9AE4-4B82-A9CB-46247CED92FA}" presName="rootConnector1" presStyleLbl="node1" presStyleIdx="0" presStyleCnt="0"/>
      <dgm:spPr/>
    </dgm:pt>
    <dgm:pt modelId="{0406002A-3025-4DF4-95E9-36572F77DF2D}" type="pres">
      <dgm:prSet presAssocID="{24893B6A-9AE4-4B82-A9CB-46247CED92FA}" presName="hierChild2" presStyleCnt="0"/>
      <dgm:spPr/>
    </dgm:pt>
    <dgm:pt modelId="{4A080099-69A9-4962-B0FE-5756678C0E69}" type="pres">
      <dgm:prSet presAssocID="{C584AA56-8967-45FC-9B34-BEB6A4FE9913}" presName="Name37" presStyleLbl="parChTrans1D2" presStyleIdx="0" presStyleCnt="2"/>
      <dgm:spPr/>
    </dgm:pt>
    <dgm:pt modelId="{85F32BCE-E843-443D-B37D-77A22B6DED98}" type="pres">
      <dgm:prSet presAssocID="{22DBE446-C569-4188-A7D3-EC4828AB2981}" presName="hierRoot2" presStyleCnt="0">
        <dgm:presLayoutVars>
          <dgm:hierBranch val="init"/>
        </dgm:presLayoutVars>
      </dgm:prSet>
      <dgm:spPr/>
    </dgm:pt>
    <dgm:pt modelId="{E6558C62-F8EA-4481-AAB9-BF909B258711}" type="pres">
      <dgm:prSet presAssocID="{22DBE446-C569-4188-A7D3-EC4828AB2981}" presName="rootComposite" presStyleCnt="0"/>
      <dgm:spPr/>
    </dgm:pt>
    <dgm:pt modelId="{52B77D02-B9FB-4A17-ABDD-D36FE779FCCA}" type="pres">
      <dgm:prSet presAssocID="{22DBE446-C569-4188-A7D3-EC4828AB2981}" presName="rootText" presStyleLbl="node2" presStyleIdx="0" presStyleCnt="2" custScaleX="206372" custLinFactX="-80655" custLinFactNeighborX="-100000" custLinFactNeighborY="1468">
        <dgm:presLayoutVars>
          <dgm:chPref val="3"/>
        </dgm:presLayoutVars>
      </dgm:prSet>
      <dgm:spPr/>
    </dgm:pt>
    <dgm:pt modelId="{E4D6A412-BC27-47F7-BC03-DEE61942BC91}" type="pres">
      <dgm:prSet presAssocID="{22DBE446-C569-4188-A7D3-EC4828AB2981}" presName="rootConnector" presStyleLbl="node2" presStyleIdx="0" presStyleCnt="2"/>
      <dgm:spPr/>
    </dgm:pt>
    <dgm:pt modelId="{43162574-6ED1-4CF8-9FB8-0BD4CAE47948}" type="pres">
      <dgm:prSet presAssocID="{22DBE446-C569-4188-A7D3-EC4828AB2981}" presName="hierChild4" presStyleCnt="0"/>
      <dgm:spPr/>
    </dgm:pt>
    <dgm:pt modelId="{83C7F5A6-BB18-43CC-AD80-A50E113A42F1}" type="pres">
      <dgm:prSet presAssocID="{6E357F60-9515-4999-982D-F48BE9D681CE}" presName="Name37" presStyleLbl="parChTrans1D3" presStyleIdx="0" presStyleCnt="7"/>
      <dgm:spPr/>
    </dgm:pt>
    <dgm:pt modelId="{C7269E50-D48B-4D04-ADC1-D599D6EBC44C}" type="pres">
      <dgm:prSet presAssocID="{FD41CA3F-3A0A-404F-98CF-B6FC4D061D77}" presName="hierRoot2" presStyleCnt="0">
        <dgm:presLayoutVars>
          <dgm:hierBranch val="init"/>
        </dgm:presLayoutVars>
      </dgm:prSet>
      <dgm:spPr/>
    </dgm:pt>
    <dgm:pt modelId="{1B029967-502B-4B0B-847F-011F61EA80DE}" type="pres">
      <dgm:prSet presAssocID="{FD41CA3F-3A0A-404F-98CF-B6FC4D061D77}" presName="rootComposite" presStyleCnt="0"/>
      <dgm:spPr/>
    </dgm:pt>
    <dgm:pt modelId="{BAB4613E-BE6D-41C9-927C-80776D9B6094}" type="pres">
      <dgm:prSet presAssocID="{FD41CA3F-3A0A-404F-98CF-B6FC4D061D77}" presName="rootText" presStyleLbl="node3" presStyleIdx="0" presStyleCnt="7" custLinFactX="-83026" custLinFactNeighborX="-100000" custLinFactNeighborY="35314">
        <dgm:presLayoutVars>
          <dgm:chPref val="3"/>
        </dgm:presLayoutVars>
      </dgm:prSet>
      <dgm:spPr/>
    </dgm:pt>
    <dgm:pt modelId="{96E8EF32-6980-4187-89D8-439EEC9F07BC}" type="pres">
      <dgm:prSet presAssocID="{FD41CA3F-3A0A-404F-98CF-B6FC4D061D77}" presName="rootConnector" presStyleLbl="node3" presStyleIdx="0" presStyleCnt="7"/>
      <dgm:spPr/>
    </dgm:pt>
    <dgm:pt modelId="{7D48A7A8-6BAE-4105-A817-E990D791C490}" type="pres">
      <dgm:prSet presAssocID="{FD41CA3F-3A0A-404F-98CF-B6FC4D061D77}" presName="hierChild4" presStyleCnt="0"/>
      <dgm:spPr/>
    </dgm:pt>
    <dgm:pt modelId="{45F6023C-4028-4615-A282-A3CB59E8916C}" type="pres">
      <dgm:prSet presAssocID="{FD41CA3F-3A0A-404F-98CF-B6FC4D061D77}" presName="hierChild5" presStyleCnt="0"/>
      <dgm:spPr/>
    </dgm:pt>
    <dgm:pt modelId="{A96D49F6-6698-4206-ABB1-5EA285F01A22}" type="pres">
      <dgm:prSet presAssocID="{EAC7C26A-C107-49BC-A6BE-307E98A30D0F}" presName="Name37" presStyleLbl="parChTrans1D3" presStyleIdx="1" presStyleCnt="7"/>
      <dgm:spPr/>
    </dgm:pt>
    <dgm:pt modelId="{DCD3FA90-09B5-46F1-9EB5-3B6EB5446DFF}" type="pres">
      <dgm:prSet presAssocID="{AF674E34-5A3A-4005-B0D4-1B7FAB36FA75}" presName="hierRoot2" presStyleCnt="0">
        <dgm:presLayoutVars>
          <dgm:hierBranch val="init"/>
        </dgm:presLayoutVars>
      </dgm:prSet>
      <dgm:spPr/>
    </dgm:pt>
    <dgm:pt modelId="{DBD64B5D-D82D-4191-81F6-DD865DC3EFA2}" type="pres">
      <dgm:prSet presAssocID="{AF674E34-5A3A-4005-B0D4-1B7FAB36FA75}" presName="rootComposite" presStyleCnt="0"/>
      <dgm:spPr/>
    </dgm:pt>
    <dgm:pt modelId="{8641A3DC-E408-418E-B9C2-06AED2A82C10}" type="pres">
      <dgm:prSet presAssocID="{AF674E34-5A3A-4005-B0D4-1B7FAB36FA75}" presName="rootText" presStyleLbl="node3" presStyleIdx="1" presStyleCnt="7" custLinFactX="-84005" custLinFactNeighborX="-100000" custLinFactNeighborY="56767">
        <dgm:presLayoutVars>
          <dgm:chPref val="3"/>
        </dgm:presLayoutVars>
      </dgm:prSet>
      <dgm:spPr/>
    </dgm:pt>
    <dgm:pt modelId="{4E705809-6B79-4CAA-87AF-B532C2D2EE47}" type="pres">
      <dgm:prSet presAssocID="{AF674E34-5A3A-4005-B0D4-1B7FAB36FA75}" presName="rootConnector" presStyleLbl="node3" presStyleIdx="1" presStyleCnt="7"/>
      <dgm:spPr/>
    </dgm:pt>
    <dgm:pt modelId="{FD0DA9DE-5851-4751-98B5-AFF9EF82127F}" type="pres">
      <dgm:prSet presAssocID="{AF674E34-5A3A-4005-B0D4-1B7FAB36FA75}" presName="hierChild4" presStyleCnt="0"/>
      <dgm:spPr/>
    </dgm:pt>
    <dgm:pt modelId="{0D7777BB-12BB-4254-9847-C90211746D67}" type="pres">
      <dgm:prSet presAssocID="{AF674E34-5A3A-4005-B0D4-1B7FAB36FA75}" presName="hierChild5" presStyleCnt="0"/>
      <dgm:spPr/>
    </dgm:pt>
    <dgm:pt modelId="{12A5D79A-517F-479B-BA23-CC4A217BAA39}" type="pres">
      <dgm:prSet presAssocID="{989EFDF8-EA41-4D90-BDCD-334EEC768F87}" presName="Name37" presStyleLbl="parChTrans1D3" presStyleIdx="2" presStyleCnt="7"/>
      <dgm:spPr/>
    </dgm:pt>
    <dgm:pt modelId="{7E7A9941-4EC3-4D4C-80E3-A883E757CB01}" type="pres">
      <dgm:prSet presAssocID="{10497043-22CC-4C70-A714-BACD6A3B673A}" presName="hierRoot2" presStyleCnt="0">
        <dgm:presLayoutVars>
          <dgm:hierBranch val="init"/>
        </dgm:presLayoutVars>
      </dgm:prSet>
      <dgm:spPr/>
    </dgm:pt>
    <dgm:pt modelId="{D0DAD432-7804-4F33-B8E8-EB066B326D3A}" type="pres">
      <dgm:prSet presAssocID="{10497043-22CC-4C70-A714-BACD6A3B673A}" presName="rootComposite" presStyleCnt="0"/>
      <dgm:spPr/>
    </dgm:pt>
    <dgm:pt modelId="{627762F4-81B3-44DA-9BF1-134D5032FED4}" type="pres">
      <dgm:prSet presAssocID="{10497043-22CC-4C70-A714-BACD6A3B673A}" presName="rootText" presStyleLbl="node3" presStyleIdx="2" presStyleCnt="7" custLinFactX="-79111" custLinFactNeighborX="-100000" custLinFactNeighborY="48937">
        <dgm:presLayoutVars>
          <dgm:chPref val="3"/>
        </dgm:presLayoutVars>
      </dgm:prSet>
      <dgm:spPr/>
    </dgm:pt>
    <dgm:pt modelId="{E3DA0D50-4BB0-4335-9BA5-46A60C526CB0}" type="pres">
      <dgm:prSet presAssocID="{10497043-22CC-4C70-A714-BACD6A3B673A}" presName="rootConnector" presStyleLbl="node3" presStyleIdx="2" presStyleCnt="7"/>
      <dgm:spPr/>
    </dgm:pt>
    <dgm:pt modelId="{145602BE-9E23-4C25-9F99-F94F3C66B52C}" type="pres">
      <dgm:prSet presAssocID="{10497043-22CC-4C70-A714-BACD6A3B673A}" presName="hierChild4" presStyleCnt="0"/>
      <dgm:spPr/>
    </dgm:pt>
    <dgm:pt modelId="{435B3F8E-4740-4489-92A5-5D2432CC169B}" type="pres">
      <dgm:prSet presAssocID="{10497043-22CC-4C70-A714-BACD6A3B673A}" presName="hierChild5" presStyleCnt="0"/>
      <dgm:spPr/>
    </dgm:pt>
    <dgm:pt modelId="{A823761F-1CFB-4F9A-89C0-18A902FCCD03}" type="pres">
      <dgm:prSet presAssocID="{E824113B-D06E-4261-9F8C-54E3599DE469}" presName="Name37" presStyleLbl="parChTrans1D3" presStyleIdx="3" presStyleCnt="7"/>
      <dgm:spPr/>
    </dgm:pt>
    <dgm:pt modelId="{F2E676E6-09E2-4533-8598-8F5EB003985C}" type="pres">
      <dgm:prSet presAssocID="{6B19E1D1-57AF-42FB-81F8-054CBE963D6C}" presName="hierRoot2" presStyleCnt="0">
        <dgm:presLayoutVars>
          <dgm:hierBranch val="init"/>
        </dgm:presLayoutVars>
      </dgm:prSet>
      <dgm:spPr/>
    </dgm:pt>
    <dgm:pt modelId="{69DCC629-952A-4D27-ADAC-9BE82B9D3348}" type="pres">
      <dgm:prSet presAssocID="{6B19E1D1-57AF-42FB-81F8-054CBE963D6C}" presName="rootComposite" presStyleCnt="0"/>
      <dgm:spPr/>
    </dgm:pt>
    <dgm:pt modelId="{5A763FBD-DB38-4330-8E7A-9F5259812B86}" type="pres">
      <dgm:prSet presAssocID="{6B19E1D1-57AF-42FB-81F8-054CBE963D6C}" presName="rootText" presStyleLbl="node3" presStyleIdx="3" presStyleCnt="7" custLinFactX="-80089" custLinFactNeighborX="-100000" custLinFactNeighborY="50158">
        <dgm:presLayoutVars>
          <dgm:chPref val="3"/>
        </dgm:presLayoutVars>
      </dgm:prSet>
      <dgm:spPr/>
    </dgm:pt>
    <dgm:pt modelId="{220FE8C1-FEF5-49C1-960D-101EE60F3DBA}" type="pres">
      <dgm:prSet presAssocID="{6B19E1D1-57AF-42FB-81F8-054CBE963D6C}" presName="rootConnector" presStyleLbl="node3" presStyleIdx="3" presStyleCnt="7"/>
      <dgm:spPr/>
    </dgm:pt>
    <dgm:pt modelId="{8DAF5401-2145-4341-B08E-904B8E8ECAD5}" type="pres">
      <dgm:prSet presAssocID="{6B19E1D1-57AF-42FB-81F8-054CBE963D6C}" presName="hierChild4" presStyleCnt="0"/>
      <dgm:spPr/>
    </dgm:pt>
    <dgm:pt modelId="{AB767A48-FED5-4C4C-A882-D35C9CA355CD}" type="pres">
      <dgm:prSet presAssocID="{6B19E1D1-57AF-42FB-81F8-054CBE963D6C}" presName="hierChild5" presStyleCnt="0"/>
      <dgm:spPr/>
    </dgm:pt>
    <dgm:pt modelId="{2A7E1FD7-07F7-4FBA-9974-A9050DE36698}" type="pres">
      <dgm:prSet presAssocID="{F83A74FD-CAB8-4E95-BDCC-417C30EBD3A5}" presName="Name37" presStyleLbl="parChTrans1D3" presStyleIdx="4" presStyleCnt="7"/>
      <dgm:spPr/>
    </dgm:pt>
    <dgm:pt modelId="{3B5F7E1B-D2FA-40AD-9241-0186A917BE80}" type="pres">
      <dgm:prSet presAssocID="{D2E441D7-88AC-4468-8128-FFFA25524356}" presName="hierRoot2" presStyleCnt="0">
        <dgm:presLayoutVars>
          <dgm:hierBranch val="init"/>
        </dgm:presLayoutVars>
      </dgm:prSet>
      <dgm:spPr/>
    </dgm:pt>
    <dgm:pt modelId="{E95593EC-901A-4DCC-98A4-D06C4833A255}" type="pres">
      <dgm:prSet presAssocID="{D2E441D7-88AC-4468-8128-FFFA25524356}" presName="rootComposite" presStyleCnt="0"/>
      <dgm:spPr/>
    </dgm:pt>
    <dgm:pt modelId="{D71C4A77-584C-4D80-9040-73632B1F609B}" type="pres">
      <dgm:prSet presAssocID="{D2E441D7-88AC-4468-8128-FFFA25524356}" presName="rootText" presStyleLbl="node3" presStyleIdx="4" presStyleCnt="7" custLinFactX="-79112" custLinFactNeighborX="-100000" custLinFactNeighborY="53308">
        <dgm:presLayoutVars>
          <dgm:chPref val="3"/>
        </dgm:presLayoutVars>
      </dgm:prSet>
      <dgm:spPr/>
    </dgm:pt>
    <dgm:pt modelId="{50133F0C-56A7-4DCC-880C-16BD35BDCA3D}" type="pres">
      <dgm:prSet presAssocID="{D2E441D7-88AC-4468-8128-FFFA25524356}" presName="rootConnector" presStyleLbl="node3" presStyleIdx="4" presStyleCnt="7"/>
      <dgm:spPr/>
    </dgm:pt>
    <dgm:pt modelId="{F26A0E5A-B247-4CA2-96DB-FD0255B11F88}" type="pres">
      <dgm:prSet presAssocID="{D2E441D7-88AC-4468-8128-FFFA25524356}" presName="hierChild4" presStyleCnt="0"/>
      <dgm:spPr/>
    </dgm:pt>
    <dgm:pt modelId="{EA184724-FB18-4242-AF24-5284FDDAE7CE}" type="pres">
      <dgm:prSet presAssocID="{D2E441D7-88AC-4468-8128-FFFA25524356}" presName="hierChild5" presStyleCnt="0"/>
      <dgm:spPr/>
    </dgm:pt>
    <dgm:pt modelId="{12E2A836-9866-402B-B30C-CD4AA577C898}" type="pres">
      <dgm:prSet presAssocID="{22DBE446-C569-4188-A7D3-EC4828AB2981}" presName="hierChild5" presStyleCnt="0"/>
      <dgm:spPr/>
    </dgm:pt>
    <dgm:pt modelId="{2B082B8C-B09D-44EA-BEA9-36477746F4B4}" type="pres">
      <dgm:prSet presAssocID="{EC1CD369-CFEC-4EFE-A8C3-6601C6E32E77}" presName="Name37" presStyleLbl="parChTrans1D2" presStyleIdx="1" presStyleCnt="2"/>
      <dgm:spPr/>
    </dgm:pt>
    <dgm:pt modelId="{5A074775-18BF-4E2B-9752-15995C183598}" type="pres">
      <dgm:prSet presAssocID="{BAB2908B-B16B-49C3-A97B-A52218F27F29}" presName="hierRoot2" presStyleCnt="0">
        <dgm:presLayoutVars>
          <dgm:hierBranch val="init"/>
        </dgm:presLayoutVars>
      </dgm:prSet>
      <dgm:spPr/>
    </dgm:pt>
    <dgm:pt modelId="{2FBCFB5B-7036-4A1D-9497-F8F938886FED}" type="pres">
      <dgm:prSet presAssocID="{BAB2908B-B16B-49C3-A97B-A52218F27F29}" presName="rootComposite" presStyleCnt="0"/>
      <dgm:spPr/>
    </dgm:pt>
    <dgm:pt modelId="{59991767-BD30-44AC-A3B1-02BA98CA0136}" type="pres">
      <dgm:prSet presAssocID="{BAB2908B-B16B-49C3-A97B-A52218F27F29}" presName="rootText" presStyleLbl="node2" presStyleIdx="1" presStyleCnt="2" custScaleX="165909" custLinFactNeighborX="72458" custLinFactNeighborY="389">
        <dgm:presLayoutVars>
          <dgm:chPref val="3"/>
        </dgm:presLayoutVars>
      </dgm:prSet>
      <dgm:spPr/>
    </dgm:pt>
    <dgm:pt modelId="{02F8FEA8-42CA-41E9-8902-D00F8B30417C}" type="pres">
      <dgm:prSet presAssocID="{BAB2908B-B16B-49C3-A97B-A52218F27F29}" presName="rootConnector" presStyleLbl="node2" presStyleIdx="1" presStyleCnt="2"/>
      <dgm:spPr/>
    </dgm:pt>
    <dgm:pt modelId="{C03401DF-14C9-4809-8C5D-37573DFC1067}" type="pres">
      <dgm:prSet presAssocID="{BAB2908B-B16B-49C3-A97B-A52218F27F29}" presName="hierChild4" presStyleCnt="0"/>
      <dgm:spPr/>
    </dgm:pt>
    <dgm:pt modelId="{D6987C0E-D3C9-4D90-969A-D53B4DDBD9CB}" type="pres">
      <dgm:prSet presAssocID="{14AF96F5-0AB1-46FB-B3E6-52B0FFA36EE2}" presName="Name37" presStyleLbl="parChTrans1D3" presStyleIdx="5" presStyleCnt="7"/>
      <dgm:spPr/>
    </dgm:pt>
    <dgm:pt modelId="{EA7EFD8A-D52B-40F5-95FE-76899DA52AF4}" type="pres">
      <dgm:prSet presAssocID="{86407EF5-9806-4C85-8DB1-67550AA3BBC9}" presName="hierRoot2" presStyleCnt="0">
        <dgm:presLayoutVars>
          <dgm:hierBranch val="init"/>
        </dgm:presLayoutVars>
      </dgm:prSet>
      <dgm:spPr/>
    </dgm:pt>
    <dgm:pt modelId="{E1D9ED1C-7F83-4A6B-ACDB-AAF8080590AC}" type="pres">
      <dgm:prSet presAssocID="{86407EF5-9806-4C85-8DB1-67550AA3BBC9}" presName="rootComposite" presStyleCnt="0"/>
      <dgm:spPr/>
    </dgm:pt>
    <dgm:pt modelId="{3D41F80D-B0D0-462C-A28B-4F0DED4035B7}" type="pres">
      <dgm:prSet presAssocID="{86407EF5-9806-4C85-8DB1-67550AA3BBC9}" presName="rootText" presStyleLbl="node3" presStyleIdx="5" presStyleCnt="7" custScaleX="138437" custLinFactNeighborX="-26230" custLinFactNeighborY="11047">
        <dgm:presLayoutVars>
          <dgm:chPref val="3"/>
        </dgm:presLayoutVars>
      </dgm:prSet>
      <dgm:spPr/>
    </dgm:pt>
    <dgm:pt modelId="{C1D19517-BCC9-40DE-868F-4F3359E96519}" type="pres">
      <dgm:prSet presAssocID="{86407EF5-9806-4C85-8DB1-67550AA3BBC9}" presName="rootConnector" presStyleLbl="node3" presStyleIdx="5" presStyleCnt="7"/>
      <dgm:spPr/>
    </dgm:pt>
    <dgm:pt modelId="{D570A855-445B-49DF-A2D9-3CBD0122DBB0}" type="pres">
      <dgm:prSet presAssocID="{86407EF5-9806-4C85-8DB1-67550AA3BBC9}" presName="hierChild4" presStyleCnt="0"/>
      <dgm:spPr/>
    </dgm:pt>
    <dgm:pt modelId="{CB8AD1E6-0D4F-4BD6-919C-EE5D4C9FAC35}" type="pres">
      <dgm:prSet presAssocID="{2D30D6EA-ECC5-4974-9CA0-0415726931A3}" presName="Name37" presStyleLbl="parChTrans1D4" presStyleIdx="0" presStyleCnt="11"/>
      <dgm:spPr/>
    </dgm:pt>
    <dgm:pt modelId="{E30C3CCC-FA41-4210-A009-F53CD2A391E5}" type="pres">
      <dgm:prSet presAssocID="{41D7E8AD-7CCA-430B-B44C-97407BFB441A}" presName="hierRoot2" presStyleCnt="0">
        <dgm:presLayoutVars>
          <dgm:hierBranch val="init"/>
        </dgm:presLayoutVars>
      </dgm:prSet>
      <dgm:spPr/>
    </dgm:pt>
    <dgm:pt modelId="{F72FF99E-D380-4D97-A669-AE64B560CCA6}" type="pres">
      <dgm:prSet presAssocID="{41D7E8AD-7CCA-430B-B44C-97407BFB441A}" presName="rootComposite" presStyleCnt="0"/>
      <dgm:spPr/>
    </dgm:pt>
    <dgm:pt modelId="{A452C0FF-8979-4AF0-8C01-C690CB7E4FE8}" type="pres">
      <dgm:prSet presAssocID="{41D7E8AD-7CCA-430B-B44C-97407BFB441A}" presName="rootText" presStyleLbl="node4" presStyleIdx="0" presStyleCnt="11" custLinFactNeighborX="-62235" custLinFactNeighborY="38739">
        <dgm:presLayoutVars>
          <dgm:chPref val="3"/>
        </dgm:presLayoutVars>
      </dgm:prSet>
      <dgm:spPr/>
    </dgm:pt>
    <dgm:pt modelId="{EAD8E167-04ED-49FF-9A45-5B875898FCDC}" type="pres">
      <dgm:prSet presAssocID="{41D7E8AD-7CCA-430B-B44C-97407BFB441A}" presName="rootConnector" presStyleLbl="node4" presStyleIdx="0" presStyleCnt="11"/>
      <dgm:spPr/>
    </dgm:pt>
    <dgm:pt modelId="{45B671F6-BDAB-4662-A23E-554059F74A3A}" type="pres">
      <dgm:prSet presAssocID="{41D7E8AD-7CCA-430B-B44C-97407BFB441A}" presName="hierChild4" presStyleCnt="0"/>
      <dgm:spPr/>
    </dgm:pt>
    <dgm:pt modelId="{E764CB34-CAE3-44BD-B0C3-5C59FE160337}" type="pres">
      <dgm:prSet presAssocID="{5BA98C6A-658F-42FC-A5AA-97EABB1C18CA}" presName="Name37" presStyleLbl="parChTrans1D4" presStyleIdx="1" presStyleCnt="11"/>
      <dgm:spPr/>
    </dgm:pt>
    <dgm:pt modelId="{7010A569-9824-4DE3-BFB8-6612DEC00990}" type="pres">
      <dgm:prSet presAssocID="{78A1DFB6-BC00-49E8-8401-1B7763D48863}" presName="hierRoot2" presStyleCnt="0">
        <dgm:presLayoutVars>
          <dgm:hierBranch val="init"/>
        </dgm:presLayoutVars>
      </dgm:prSet>
      <dgm:spPr/>
    </dgm:pt>
    <dgm:pt modelId="{4E2AD47C-01B3-4D93-956D-95DB42489F5D}" type="pres">
      <dgm:prSet presAssocID="{78A1DFB6-BC00-49E8-8401-1B7763D48863}" presName="rootComposite" presStyleCnt="0"/>
      <dgm:spPr/>
    </dgm:pt>
    <dgm:pt modelId="{D5CEB93D-DA96-4437-BEC3-D1B21CEB1A11}" type="pres">
      <dgm:prSet presAssocID="{78A1DFB6-BC00-49E8-8401-1B7763D48863}" presName="rootText" presStyleLbl="node4" presStyleIdx="1" presStyleCnt="11" custLinFactNeighborX="-39868" custLinFactNeighborY="33278">
        <dgm:presLayoutVars>
          <dgm:chPref val="3"/>
        </dgm:presLayoutVars>
      </dgm:prSet>
      <dgm:spPr/>
    </dgm:pt>
    <dgm:pt modelId="{0D388C98-64DB-4ACC-9248-E7220CDCA473}" type="pres">
      <dgm:prSet presAssocID="{78A1DFB6-BC00-49E8-8401-1B7763D48863}" presName="rootConnector" presStyleLbl="node4" presStyleIdx="1" presStyleCnt="11"/>
      <dgm:spPr/>
    </dgm:pt>
    <dgm:pt modelId="{0F45F5D4-6606-4491-A216-C47691BE37ED}" type="pres">
      <dgm:prSet presAssocID="{78A1DFB6-BC00-49E8-8401-1B7763D48863}" presName="hierChild4" presStyleCnt="0"/>
      <dgm:spPr/>
    </dgm:pt>
    <dgm:pt modelId="{A243CA55-CED2-4FFD-93BE-37D0A88FC6DF}" type="pres">
      <dgm:prSet presAssocID="{78A1DFB6-BC00-49E8-8401-1B7763D48863}" presName="hierChild5" presStyleCnt="0"/>
      <dgm:spPr/>
    </dgm:pt>
    <dgm:pt modelId="{3DA83CBF-0B6A-463A-BAC5-F5C81A3078F9}" type="pres">
      <dgm:prSet presAssocID="{C075715E-19A1-48C0-968D-0F95162FFB4B}" presName="Name37" presStyleLbl="parChTrans1D4" presStyleIdx="2" presStyleCnt="11"/>
      <dgm:spPr/>
    </dgm:pt>
    <dgm:pt modelId="{DC5AE2FA-D9A6-468E-9DA0-D7EA959D09EB}" type="pres">
      <dgm:prSet presAssocID="{03AF648C-322C-4FFB-83BC-D63F083CF388}" presName="hierRoot2" presStyleCnt="0">
        <dgm:presLayoutVars>
          <dgm:hierBranch val="init"/>
        </dgm:presLayoutVars>
      </dgm:prSet>
      <dgm:spPr/>
    </dgm:pt>
    <dgm:pt modelId="{7A4636E0-A891-4C0E-BBA8-88F959A6E425}" type="pres">
      <dgm:prSet presAssocID="{03AF648C-322C-4FFB-83BC-D63F083CF388}" presName="rootComposite" presStyleCnt="0"/>
      <dgm:spPr/>
    </dgm:pt>
    <dgm:pt modelId="{E2C39F86-C069-4028-8454-69383C3436CF}" type="pres">
      <dgm:prSet presAssocID="{03AF648C-322C-4FFB-83BC-D63F083CF388}" presName="rootText" presStyleLbl="node4" presStyleIdx="2" presStyleCnt="11" custLinFactNeighborX="-39868" custLinFactNeighborY="17617">
        <dgm:presLayoutVars>
          <dgm:chPref val="3"/>
        </dgm:presLayoutVars>
      </dgm:prSet>
      <dgm:spPr/>
    </dgm:pt>
    <dgm:pt modelId="{B495D362-0934-4EAA-BD0C-748696D12F6A}" type="pres">
      <dgm:prSet presAssocID="{03AF648C-322C-4FFB-83BC-D63F083CF388}" presName="rootConnector" presStyleLbl="node4" presStyleIdx="2" presStyleCnt="11"/>
      <dgm:spPr/>
    </dgm:pt>
    <dgm:pt modelId="{D64A6FFD-999D-4323-BED5-D6B0EE22D767}" type="pres">
      <dgm:prSet presAssocID="{03AF648C-322C-4FFB-83BC-D63F083CF388}" presName="hierChild4" presStyleCnt="0"/>
      <dgm:spPr/>
    </dgm:pt>
    <dgm:pt modelId="{CEE405E0-29A5-4223-95E9-CB8CE173F135}" type="pres">
      <dgm:prSet presAssocID="{03AF648C-322C-4FFB-83BC-D63F083CF388}" presName="hierChild5" presStyleCnt="0"/>
      <dgm:spPr/>
    </dgm:pt>
    <dgm:pt modelId="{CBC28E12-1638-4559-AE96-2451599B5A05}" type="pres">
      <dgm:prSet presAssocID="{364EBCDC-4481-4D9B-89F5-B08F76E13D41}" presName="Name37" presStyleLbl="parChTrans1D4" presStyleIdx="3" presStyleCnt="11"/>
      <dgm:spPr/>
    </dgm:pt>
    <dgm:pt modelId="{35506246-BE62-4770-A9ED-D3E1524C0B84}" type="pres">
      <dgm:prSet presAssocID="{DA085D84-1934-42C7-AF22-D4DA80511A3B}" presName="hierRoot2" presStyleCnt="0">
        <dgm:presLayoutVars>
          <dgm:hierBranch val="init"/>
        </dgm:presLayoutVars>
      </dgm:prSet>
      <dgm:spPr/>
    </dgm:pt>
    <dgm:pt modelId="{B5D5AA3C-3775-4357-B53C-47D619588E56}" type="pres">
      <dgm:prSet presAssocID="{DA085D84-1934-42C7-AF22-D4DA80511A3B}" presName="rootComposite" presStyleCnt="0"/>
      <dgm:spPr/>
    </dgm:pt>
    <dgm:pt modelId="{4A4D8DF2-401B-49A3-B86E-32EAFB933C71}" type="pres">
      <dgm:prSet presAssocID="{DA085D84-1934-42C7-AF22-D4DA80511A3B}" presName="rootText" presStyleLbl="node4" presStyleIdx="3" presStyleCnt="11" custLinFactNeighborX="-39868" custLinFactNeighborY="13702">
        <dgm:presLayoutVars>
          <dgm:chPref val="3"/>
        </dgm:presLayoutVars>
      </dgm:prSet>
      <dgm:spPr/>
    </dgm:pt>
    <dgm:pt modelId="{60A6D036-E164-4682-9C75-CD5CBDD371AC}" type="pres">
      <dgm:prSet presAssocID="{DA085D84-1934-42C7-AF22-D4DA80511A3B}" presName="rootConnector" presStyleLbl="node4" presStyleIdx="3" presStyleCnt="11"/>
      <dgm:spPr/>
    </dgm:pt>
    <dgm:pt modelId="{B7F82E44-2BF2-40F1-BFB7-04ED0856301A}" type="pres">
      <dgm:prSet presAssocID="{DA085D84-1934-42C7-AF22-D4DA80511A3B}" presName="hierChild4" presStyleCnt="0"/>
      <dgm:spPr/>
    </dgm:pt>
    <dgm:pt modelId="{E02D51F4-AD95-4317-9BC8-0CB1AF58BC6F}" type="pres">
      <dgm:prSet presAssocID="{DA085D84-1934-42C7-AF22-D4DA80511A3B}" presName="hierChild5" presStyleCnt="0"/>
      <dgm:spPr/>
    </dgm:pt>
    <dgm:pt modelId="{FFB1F020-C6C0-4F8E-A964-CA8A347CD561}" type="pres">
      <dgm:prSet presAssocID="{41D7E8AD-7CCA-430B-B44C-97407BFB441A}" presName="hierChild5" presStyleCnt="0"/>
      <dgm:spPr/>
    </dgm:pt>
    <dgm:pt modelId="{9967F077-CCBB-44AD-A3B5-AB33252D0B1B}" type="pres">
      <dgm:prSet presAssocID="{3F25261B-FE92-4211-A7E5-8F2FB6626AEF}" presName="Name37" presStyleLbl="parChTrans1D4" presStyleIdx="4" presStyleCnt="11"/>
      <dgm:spPr/>
    </dgm:pt>
    <dgm:pt modelId="{26BD448B-7192-45B6-AA44-3556C717FD24}" type="pres">
      <dgm:prSet presAssocID="{CA9BE73D-865D-47A6-92BE-0A716EAFC540}" presName="hierRoot2" presStyleCnt="0">
        <dgm:presLayoutVars>
          <dgm:hierBranch val="init"/>
        </dgm:presLayoutVars>
      </dgm:prSet>
      <dgm:spPr/>
    </dgm:pt>
    <dgm:pt modelId="{088D5383-06D2-47AF-9AFD-DC33784B5E0E}" type="pres">
      <dgm:prSet presAssocID="{CA9BE73D-865D-47A6-92BE-0A716EAFC540}" presName="rootComposite" presStyleCnt="0"/>
      <dgm:spPr/>
    </dgm:pt>
    <dgm:pt modelId="{CAACC0AE-971E-416B-B199-7F2294EE2FCA}" type="pres">
      <dgm:prSet presAssocID="{CA9BE73D-865D-47A6-92BE-0A716EAFC540}" presName="rootText" presStyleLbl="node4" presStyleIdx="4" presStyleCnt="11" custLinFactNeighborX="-4832" custLinFactNeighborY="45133">
        <dgm:presLayoutVars>
          <dgm:chPref val="3"/>
        </dgm:presLayoutVars>
      </dgm:prSet>
      <dgm:spPr/>
    </dgm:pt>
    <dgm:pt modelId="{3641F679-CE07-46F2-BEBB-00ADA233E3F3}" type="pres">
      <dgm:prSet presAssocID="{CA9BE73D-865D-47A6-92BE-0A716EAFC540}" presName="rootConnector" presStyleLbl="node4" presStyleIdx="4" presStyleCnt="11"/>
      <dgm:spPr/>
    </dgm:pt>
    <dgm:pt modelId="{5D38724B-95C7-493F-8955-81CC02E5C44F}" type="pres">
      <dgm:prSet presAssocID="{CA9BE73D-865D-47A6-92BE-0A716EAFC540}" presName="hierChild4" presStyleCnt="0"/>
      <dgm:spPr/>
    </dgm:pt>
    <dgm:pt modelId="{B3FDF6E6-4A5A-4618-B24F-B0600717A4D7}" type="pres">
      <dgm:prSet presAssocID="{20C04B0D-4243-49CF-B9FE-3FB8B2BEC13C}" presName="Name37" presStyleLbl="parChTrans1D4" presStyleIdx="5" presStyleCnt="11"/>
      <dgm:spPr/>
    </dgm:pt>
    <dgm:pt modelId="{6997FE5F-4CBF-412A-9089-EB073CB2B7A2}" type="pres">
      <dgm:prSet presAssocID="{56F74674-20F5-459D-B025-FBC37D4DC1DA}" presName="hierRoot2" presStyleCnt="0">
        <dgm:presLayoutVars>
          <dgm:hierBranch val="init"/>
        </dgm:presLayoutVars>
      </dgm:prSet>
      <dgm:spPr/>
    </dgm:pt>
    <dgm:pt modelId="{ABD746D4-5684-48B2-8652-DFB9EA282493}" type="pres">
      <dgm:prSet presAssocID="{56F74674-20F5-459D-B025-FBC37D4DC1DA}" presName="rootComposite" presStyleCnt="0"/>
      <dgm:spPr/>
    </dgm:pt>
    <dgm:pt modelId="{C87F3ABF-FC3E-4A2D-8012-49326B86BF11}" type="pres">
      <dgm:prSet presAssocID="{56F74674-20F5-459D-B025-FBC37D4DC1DA}" presName="rootText" presStyleLbl="node4" presStyleIdx="5" presStyleCnt="11" custLinFactNeighborX="1912" custLinFactNeighborY="29362">
        <dgm:presLayoutVars>
          <dgm:chPref val="3"/>
        </dgm:presLayoutVars>
      </dgm:prSet>
      <dgm:spPr/>
    </dgm:pt>
    <dgm:pt modelId="{AEB5D77D-DA7A-48CA-A9EA-DD54522872B1}" type="pres">
      <dgm:prSet presAssocID="{56F74674-20F5-459D-B025-FBC37D4DC1DA}" presName="rootConnector" presStyleLbl="node4" presStyleIdx="5" presStyleCnt="11"/>
      <dgm:spPr/>
    </dgm:pt>
    <dgm:pt modelId="{4714B070-53FF-47A7-AA1A-DC9A388575E4}" type="pres">
      <dgm:prSet presAssocID="{56F74674-20F5-459D-B025-FBC37D4DC1DA}" presName="hierChild4" presStyleCnt="0"/>
      <dgm:spPr/>
    </dgm:pt>
    <dgm:pt modelId="{182AEB75-8315-42CE-AC29-C333C338D3D1}" type="pres">
      <dgm:prSet presAssocID="{56F74674-20F5-459D-B025-FBC37D4DC1DA}" presName="hierChild5" presStyleCnt="0"/>
      <dgm:spPr/>
    </dgm:pt>
    <dgm:pt modelId="{33583CE7-2121-4A14-98D6-22BD66508C90}" type="pres">
      <dgm:prSet presAssocID="{19EDFD31-2050-4BBD-AA2E-3CF5EEA7A1E2}" presName="Name37" presStyleLbl="parChTrans1D4" presStyleIdx="6" presStyleCnt="11"/>
      <dgm:spPr/>
    </dgm:pt>
    <dgm:pt modelId="{B9E62674-F748-4843-904C-EF581FC72BD3}" type="pres">
      <dgm:prSet presAssocID="{E9809928-4AC9-4C07-B6EE-371F56A41450}" presName="hierRoot2" presStyleCnt="0">
        <dgm:presLayoutVars>
          <dgm:hierBranch val="init"/>
        </dgm:presLayoutVars>
      </dgm:prSet>
      <dgm:spPr/>
    </dgm:pt>
    <dgm:pt modelId="{83A5A2A6-3F69-46BC-AFBB-E441D1A96F54}" type="pres">
      <dgm:prSet presAssocID="{E9809928-4AC9-4C07-B6EE-371F56A41450}" presName="rootComposite" presStyleCnt="0"/>
      <dgm:spPr/>
    </dgm:pt>
    <dgm:pt modelId="{F6C0244A-2406-4893-BBF7-4CD6FB27A8EC}" type="pres">
      <dgm:prSet presAssocID="{E9809928-4AC9-4C07-B6EE-371F56A41450}" presName="rootText" presStyleLbl="node4" presStyleIdx="6" presStyleCnt="11">
        <dgm:presLayoutVars>
          <dgm:chPref val="3"/>
        </dgm:presLayoutVars>
      </dgm:prSet>
      <dgm:spPr/>
    </dgm:pt>
    <dgm:pt modelId="{4FEB4318-DA68-4054-8466-EAE9F151E529}" type="pres">
      <dgm:prSet presAssocID="{E9809928-4AC9-4C07-B6EE-371F56A41450}" presName="rootConnector" presStyleLbl="node4" presStyleIdx="6" presStyleCnt="11"/>
      <dgm:spPr/>
    </dgm:pt>
    <dgm:pt modelId="{DC85C840-4636-45C8-A95D-DD1E0F23CE30}" type="pres">
      <dgm:prSet presAssocID="{E9809928-4AC9-4C07-B6EE-371F56A41450}" presName="hierChild4" presStyleCnt="0"/>
      <dgm:spPr/>
    </dgm:pt>
    <dgm:pt modelId="{289DAF9E-88E7-4532-9BEC-E067A0901433}" type="pres">
      <dgm:prSet presAssocID="{E9809928-4AC9-4C07-B6EE-371F56A41450}" presName="hierChild5" presStyleCnt="0"/>
      <dgm:spPr/>
    </dgm:pt>
    <dgm:pt modelId="{C1FDB8E3-27FC-4437-B2AC-DA443BADCB13}" type="pres">
      <dgm:prSet presAssocID="{CA9BE73D-865D-47A6-92BE-0A716EAFC540}" presName="hierChild5" presStyleCnt="0"/>
      <dgm:spPr/>
    </dgm:pt>
    <dgm:pt modelId="{951C231B-6F64-4F70-836D-9DF3D93417CC}" type="pres">
      <dgm:prSet presAssocID="{86407EF5-9806-4C85-8DB1-67550AA3BBC9}" presName="hierChild5" presStyleCnt="0"/>
      <dgm:spPr/>
    </dgm:pt>
    <dgm:pt modelId="{3596AEB9-4EDD-42ED-B47F-39797DA3C1F5}" type="pres">
      <dgm:prSet presAssocID="{C5EC19FC-A52B-4309-B34E-28D3F997AE86}" presName="Name37" presStyleLbl="parChTrans1D3" presStyleIdx="6" presStyleCnt="7"/>
      <dgm:spPr/>
    </dgm:pt>
    <dgm:pt modelId="{B753EA87-E4BB-4732-BF61-E4BA4759615F}" type="pres">
      <dgm:prSet presAssocID="{19FDFE32-FDEE-40B6-8746-4EFFA194931F}" presName="hierRoot2" presStyleCnt="0">
        <dgm:presLayoutVars>
          <dgm:hierBranch val="init"/>
        </dgm:presLayoutVars>
      </dgm:prSet>
      <dgm:spPr/>
    </dgm:pt>
    <dgm:pt modelId="{E06CDBA2-2A59-441C-88AC-093A63FAFFB1}" type="pres">
      <dgm:prSet presAssocID="{19FDFE32-FDEE-40B6-8746-4EFFA194931F}" presName="rootComposite" presStyleCnt="0"/>
      <dgm:spPr/>
    </dgm:pt>
    <dgm:pt modelId="{A6A09DB4-8DCC-457D-84A8-221FE841ED22}" type="pres">
      <dgm:prSet presAssocID="{19FDFE32-FDEE-40B6-8746-4EFFA194931F}" presName="rootText" presStyleLbl="node3" presStyleIdx="6" presStyleCnt="7" custAng="10800000" custFlipVert="1" custScaleX="172022" custScaleY="124632" custLinFactX="77068" custLinFactNeighborX="100000" custLinFactNeighborY="23139">
        <dgm:presLayoutVars>
          <dgm:chPref val="3"/>
        </dgm:presLayoutVars>
      </dgm:prSet>
      <dgm:spPr/>
    </dgm:pt>
    <dgm:pt modelId="{A2801AAF-B77F-4574-8F8C-4FDC227D558B}" type="pres">
      <dgm:prSet presAssocID="{19FDFE32-FDEE-40B6-8746-4EFFA194931F}" presName="rootConnector" presStyleLbl="node3" presStyleIdx="6" presStyleCnt="7"/>
      <dgm:spPr/>
    </dgm:pt>
    <dgm:pt modelId="{3314D87F-FD2E-4D3B-A5F4-3B9155A533CD}" type="pres">
      <dgm:prSet presAssocID="{19FDFE32-FDEE-40B6-8746-4EFFA194931F}" presName="hierChild4" presStyleCnt="0"/>
      <dgm:spPr/>
    </dgm:pt>
    <dgm:pt modelId="{8A395DD3-14B2-4649-9214-C30FF391DED4}" type="pres">
      <dgm:prSet presAssocID="{3C9C2964-01E2-49AA-AE53-4FD3EBC6613A}" presName="Name37" presStyleLbl="parChTrans1D4" presStyleIdx="7" presStyleCnt="11"/>
      <dgm:spPr/>
    </dgm:pt>
    <dgm:pt modelId="{CE82ABBD-3F80-42AD-A810-0D41B8671D50}" type="pres">
      <dgm:prSet presAssocID="{8A01942B-26EF-4035-B4D5-3CC15EA58EA4}" presName="hierRoot2" presStyleCnt="0">
        <dgm:presLayoutVars>
          <dgm:hierBranch val="init"/>
        </dgm:presLayoutVars>
      </dgm:prSet>
      <dgm:spPr/>
    </dgm:pt>
    <dgm:pt modelId="{72D3EA7B-CD20-40A9-BAD9-FEFE40910CBC}" type="pres">
      <dgm:prSet presAssocID="{8A01942B-26EF-4035-B4D5-3CC15EA58EA4}" presName="rootComposite" presStyleCnt="0"/>
      <dgm:spPr/>
    </dgm:pt>
    <dgm:pt modelId="{693BC795-F7B7-4F13-B7BB-D4197E1B4AA8}" type="pres">
      <dgm:prSet presAssocID="{8A01942B-26EF-4035-B4D5-3CC15EA58EA4}" presName="rootText" presStyleLbl="node4" presStyleIdx="7" presStyleCnt="11" custLinFactX="98414" custLinFactNeighborX="100000" custLinFactNeighborY="28617">
        <dgm:presLayoutVars>
          <dgm:chPref val="3"/>
        </dgm:presLayoutVars>
      </dgm:prSet>
      <dgm:spPr/>
    </dgm:pt>
    <dgm:pt modelId="{3627DFBF-9F39-4CA3-9C65-4852619D914A}" type="pres">
      <dgm:prSet presAssocID="{8A01942B-26EF-4035-B4D5-3CC15EA58EA4}" presName="rootConnector" presStyleLbl="node4" presStyleIdx="7" presStyleCnt="11"/>
      <dgm:spPr/>
    </dgm:pt>
    <dgm:pt modelId="{EC52CDD7-D88A-4ADA-8980-A19782227EA6}" type="pres">
      <dgm:prSet presAssocID="{8A01942B-26EF-4035-B4D5-3CC15EA58EA4}" presName="hierChild4" presStyleCnt="0"/>
      <dgm:spPr/>
    </dgm:pt>
    <dgm:pt modelId="{7D76DAF2-F10D-400D-B227-39DEC882755B}" type="pres">
      <dgm:prSet presAssocID="{8A01942B-26EF-4035-B4D5-3CC15EA58EA4}" presName="hierChild5" presStyleCnt="0"/>
      <dgm:spPr/>
    </dgm:pt>
    <dgm:pt modelId="{696D321F-7F59-4AFD-832F-8CBA1D6835DB}" type="pres">
      <dgm:prSet presAssocID="{6BFA4740-0E08-469D-AA87-3DFC8FAB4096}" presName="Name37" presStyleLbl="parChTrans1D4" presStyleIdx="8" presStyleCnt="11"/>
      <dgm:spPr/>
    </dgm:pt>
    <dgm:pt modelId="{E9E79C9B-18D4-421B-8C9A-EB4408BF67D7}" type="pres">
      <dgm:prSet presAssocID="{B68C1842-8AD8-4397-B5E7-FF877889B601}" presName="hierRoot2" presStyleCnt="0">
        <dgm:presLayoutVars>
          <dgm:hierBranch val="init"/>
        </dgm:presLayoutVars>
      </dgm:prSet>
      <dgm:spPr/>
    </dgm:pt>
    <dgm:pt modelId="{3851C65B-6F62-4D06-AFD5-1701FAFD5B7E}" type="pres">
      <dgm:prSet presAssocID="{B68C1842-8AD8-4397-B5E7-FF877889B601}" presName="rootComposite" presStyleCnt="0"/>
      <dgm:spPr/>
    </dgm:pt>
    <dgm:pt modelId="{50DA48B0-4F0D-4D28-B6A7-4F631A3BAE9D}" type="pres">
      <dgm:prSet presAssocID="{B68C1842-8AD8-4397-B5E7-FF877889B601}" presName="rootText" presStyleLbl="node4" presStyleIdx="8" presStyleCnt="11" custLinFactX="98414" custLinFactNeighborX="100000" custLinFactNeighborY="15263">
        <dgm:presLayoutVars>
          <dgm:chPref val="3"/>
        </dgm:presLayoutVars>
      </dgm:prSet>
      <dgm:spPr/>
    </dgm:pt>
    <dgm:pt modelId="{64A0D1B3-9B76-4EF3-BA21-CC60E7CD9FD8}" type="pres">
      <dgm:prSet presAssocID="{B68C1842-8AD8-4397-B5E7-FF877889B601}" presName="rootConnector" presStyleLbl="node4" presStyleIdx="8" presStyleCnt="11"/>
      <dgm:spPr/>
    </dgm:pt>
    <dgm:pt modelId="{8E461DD8-3E98-4CED-B867-C239585EDA43}" type="pres">
      <dgm:prSet presAssocID="{B68C1842-8AD8-4397-B5E7-FF877889B601}" presName="hierChild4" presStyleCnt="0"/>
      <dgm:spPr/>
    </dgm:pt>
    <dgm:pt modelId="{C12CBB28-F2A7-42E9-B5E3-888E4DCCC365}" type="pres">
      <dgm:prSet presAssocID="{B68C1842-8AD8-4397-B5E7-FF877889B601}" presName="hierChild5" presStyleCnt="0"/>
      <dgm:spPr/>
    </dgm:pt>
    <dgm:pt modelId="{E687C985-9538-422B-AB7F-906C5DB03CD7}" type="pres">
      <dgm:prSet presAssocID="{530351CF-54EA-434C-9738-297B96F68DC0}" presName="Name37" presStyleLbl="parChTrans1D4" presStyleIdx="9" presStyleCnt="11"/>
      <dgm:spPr/>
    </dgm:pt>
    <dgm:pt modelId="{264D2D30-EC94-4D6E-9B72-424D98AB675E}" type="pres">
      <dgm:prSet presAssocID="{967F093B-A389-4E47-9205-852CFFFD43DC}" presName="hierRoot2" presStyleCnt="0">
        <dgm:presLayoutVars>
          <dgm:hierBranch val="init"/>
        </dgm:presLayoutVars>
      </dgm:prSet>
      <dgm:spPr/>
    </dgm:pt>
    <dgm:pt modelId="{99A6D8FE-262B-4481-AF54-03E46EA40312}" type="pres">
      <dgm:prSet presAssocID="{967F093B-A389-4E47-9205-852CFFFD43DC}" presName="rootComposite" presStyleCnt="0"/>
      <dgm:spPr/>
    </dgm:pt>
    <dgm:pt modelId="{1FB25F3E-B36E-4AD3-B7AB-B6D41EDC883E}" type="pres">
      <dgm:prSet presAssocID="{967F093B-A389-4E47-9205-852CFFFD43DC}" presName="rootText" presStyleLbl="node4" presStyleIdx="9" presStyleCnt="11" custLinFactX="100000" custLinFactNeighborX="100322" custLinFactNeighborY="-1908">
        <dgm:presLayoutVars>
          <dgm:chPref val="3"/>
        </dgm:presLayoutVars>
      </dgm:prSet>
      <dgm:spPr/>
    </dgm:pt>
    <dgm:pt modelId="{F96C673F-8CCB-480E-8696-4F554ABE82D1}" type="pres">
      <dgm:prSet presAssocID="{967F093B-A389-4E47-9205-852CFFFD43DC}" presName="rootConnector" presStyleLbl="node4" presStyleIdx="9" presStyleCnt="11"/>
      <dgm:spPr/>
    </dgm:pt>
    <dgm:pt modelId="{88BC551A-878F-4353-B810-22F5D6569774}" type="pres">
      <dgm:prSet presAssocID="{967F093B-A389-4E47-9205-852CFFFD43DC}" presName="hierChild4" presStyleCnt="0"/>
      <dgm:spPr/>
    </dgm:pt>
    <dgm:pt modelId="{150E7619-E828-4987-9900-7A517E241E99}" type="pres">
      <dgm:prSet presAssocID="{967F093B-A389-4E47-9205-852CFFFD43DC}" presName="hierChild5" presStyleCnt="0"/>
      <dgm:spPr/>
    </dgm:pt>
    <dgm:pt modelId="{B3656E57-A7F8-4854-AE0B-93FBC0082DB0}" type="pres">
      <dgm:prSet presAssocID="{5697AFAF-E18D-4860-9AAE-C12BAC384F31}" presName="Name37" presStyleLbl="parChTrans1D4" presStyleIdx="10" presStyleCnt="11"/>
      <dgm:spPr/>
    </dgm:pt>
    <dgm:pt modelId="{00B81D2C-DCFE-4297-810E-F69EB8575617}" type="pres">
      <dgm:prSet presAssocID="{45E11DA0-A496-4047-AF2C-1D2583DAC3A3}" presName="hierRoot2" presStyleCnt="0">
        <dgm:presLayoutVars>
          <dgm:hierBranch val="init"/>
        </dgm:presLayoutVars>
      </dgm:prSet>
      <dgm:spPr/>
    </dgm:pt>
    <dgm:pt modelId="{040E08D4-3B3E-47E9-B3D5-C4AC5A51A808}" type="pres">
      <dgm:prSet presAssocID="{45E11DA0-A496-4047-AF2C-1D2583DAC3A3}" presName="rootComposite" presStyleCnt="0"/>
      <dgm:spPr/>
    </dgm:pt>
    <dgm:pt modelId="{B5B424D1-76A0-4331-AFAE-43E01B610DFF}" type="pres">
      <dgm:prSet presAssocID="{45E11DA0-A496-4047-AF2C-1D2583DAC3A3}" presName="rootText" presStyleLbl="node4" presStyleIdx="10" presStyleCnt="11" custLinFactX="100000" custLinFactNeighborX="103580" custLinFactNeighborY="-21533">
        <dgm:presLayoutVars>
          <dgm:chPref val="3"/>
        </dgm:presLayoutVars>
      </dgm:prSet>
      <dgm:spPr/>
    </dgm:pt>
    <dgm:pt modelId="{71AB2F2B-C764-4407-9FA9-CF3B836A7F47}" type="pres">
      <dgm:prSet presAssocID="{45E11DA0-A496-4047-AF2C-1D2583DAC3A3}" presName="rootConnector" presStyleLbl="node4" presStyleIdx="10" presStyleCnt="11"/>
      <dgm:spPr/>
    </dgm:pt>
    <dgm:pt modelId="{F5974F78-B34A-44E8-89EA-265B2848E9B5}" type="pres">
      <dgm:prSet presAssocID="{45E11DA0-A496-4047-AF2C-1D2583DAC3A3}" presName="hierChild4" presStyleCnt="0"/>
      <dgm:spPr/>
    </dgm:pt>
    <dgm:pt modelId="{DA66BBC6-65A4-41F9-ABD6-1202579DA2CC}" type="pres">
      <dgm:prSet presAssocID="{45E11DA0-A496-4047-AF2C-1D2583DAC3A3}" presName="hierChild5" presStyleCnt="0"/>
      <dgm:spPr/>
    </dgm:pt>
    <dgm:pt modelId="{2F745536-EAE2-4498-BB4B-A10464170C6B}" type="pres">
      <dgm:prSet presAssocID="{19FDFE32-FDEE-40B6-8746-4EFFA194931F}" presName="hierChild5" presStyleCnt="0"/>
      <dgm:spPr/>
    </dgm:pt>
    <dgm:pt modelId="{38859EEC-815E-4DE6-A57F-97EB1A16CBCC}" type="pres">
      <dgm:prSet presAssocID="{BAB2908B-B16B-49C3-A97B-A52218F27F29}" presName="hierChild5" presStyleCnt="0"/>
      <dgm:spPr/>
    </dgm:pt>
    <dgm:pt modelId="{BEFF3BCD-083A-421A-A2C1-D1AF6678E7FA}" type="pres">
      <dgm:prSet presAssocID="{24893B6A-9AE4-4B82-A9CB-46247CED92FA}" presName="hierChild3" presStyleCnt="0"/>
      <dgm:spPr/>
    </dgm:pt>
  </dgm:ptLst>
  <dgm:cxnLst>
    <dgm:cxn modelId="{95FEBC03-3287-437E-9927-74A6CDA6A7B7}" srcId="{22DBE446-C569-4188-A7D3-EC4828AB2981}" destId="{FD41CA3F-3A0A-404F-98CF-B6FC4D061D77}" srcOrd="0" destOrd="0" parTransId="{6E357F60-9515-4999-982D-F48BE9D681CE}" sibTransId="{5BC3308F-4B43-4E81-9F85-840747281F09}"/>
    <dgm:cxn modelId="{F8481C0B-741F-4A35-A0F7-84E449A28A8A}" srcId="{BAB2908B-B16B-49C3-A97B-A52218F27F29}" destId="{86407EF5-9806-4C85-8DB1-67550AA3BBC9}" srcOrd="0" destOrd="0" parTransId="{14AF96F5-0AB1-46FB-B3E6-52B0FFA36EE2}" sibTransId="{9074F908-C37A-4C0C-B9ED-B9659030BD0A}"/>
    <dgm:cxn modelId="{A9488D10-D2D6-4309-BA06-15C2F9D27C56}" srcId="{19FDFE32-FDEE-40B6-8746-4EFFA194931F}" destId="{967F093B-A389-4E47-9205-852CFFFD43DC}" srcOrd="2" destOrd="0" parTransId="{530351CF-54EA-434C-9738-297B96F68DC0}" sibTransId="{EA62E165-D082-4C3C-B1D6-4722BF986055}"/>
    <dgm:cxn modelId="{09B99D12-CA9F-43DE-BC34-2F667C4CC39F}" type="presOf" srcId="{6B19E1D1-57AF-42FB-81F8-054CBE963D6C}" destId="{220FE8C1-FEF5-49C1-960D-101EE60F3DBA}" srcOrd="1" destOrd="0" presId="urn:microsoft.com/office/officeart/2005/8/layout/orgChart1"/>
    <dgm:cxn modelId="{AD14D216-E8D6-49A4-A5CB-1D9B4FEBE0CF}" type="presOf" srcId="{86407EF5-9806-4C85-8DB1-67550AA3BBC9}" destId="{3D41F80D-B0D0-462C-A28B-4F0DED4035B7}" srcOrd="0" destOrd="0" presId="urn:microsoft.com/office/officeart/2005/8/layout/orgChart1"/>
    <dgm:cxn modelId="{A9021B19-059C-477F-B866-080BC6550A80}" srcId="{41D7E8AD-7CCA-430B-B44C-97407BFB441A}" destId="{03AF648C-322C-4FFB-83BC-D63F083CF388}" srcOrd="1" destOrd="0" parTransId="{C075715E-19A1-48C0-968D-0F95162FFB4B}" sibTransId="{981FFC4A-C67A-4CFF-9B9C-C99864A962CD}"/>
    <dgm:cxn modelId="{D91D051D-8665-478C-8DC2-EB829DA0050D}" type="presOf" srcId="{AF674E34-5A3A-4005-B0D4-1B7FAB36FA75}" destId="{4E705809-6B79-4CAA-87AF-B532C2D2EE47}" srcOrd="1" destOrd="0" presId="urn:microsoft.com/office/officeart/2005/8/layout/orgChart1"/>
    <dgm:cxn modelId="{AB61D81D-46E1-479B-BEA5-30D086F27E58}" type="presOf" srcId="{B68C1842-8AD8-4397-B5E7-FF877889B601}" destId="{64A0D1B3-9B76-4EF3-BA21-CC60E7CD9FD8}" srcOrd="1" destOrd="0" presId="urn:microsoft.com/office/officeart/2005/8/layout/orgChart1"/>
    <dgm:cxn modelId="{7C49E120-E77C-4EC3-A4AD-1E221E376480}" type="presOf" srcId="{DA085D84-1934-42C7-AF22-D4DA80511A3B}" destId="{4A4D8DF2-401B-49A3-B86E-32EAFB933C71}" srcOrd="0" destOrd="0" presId="urn:microsoft.com/office/officeart/2005/8/layout/orgChart1"/>
    <dgm:cxn modelId="{BC986D22-CCA5-49AB-90D2-9C09886BB8BB}" type="presOf" srcId="{78A1DFB6-BC00-49E8-8401-1B7763D48863}" destId="{D5CEB93D-DA96-4437-BEC3-D1B21CEB1A11}" srcOrd="0" destOrd="0" presId="urn:microsoft.com/office/officeart/2005/8/layout/orgChart1"/>
    <dgm:cxn modelId="{3B9F4F2B-DE9F-4B9D-90CF-FEAE14864F8D}" type="presOf" srcId="{78A1DFB6-BC00-49E8-8401-1B7763D48863}" destId="{0D388C98-64DB-4ACC-9248-E7220CDCA473}" srcOrd="1" destOrd="0" presId="urn:microsoft.com/office/officeart/2005/8/layout/orgChart1"/>
    <dgm:cxn modelId="{99E1682C-8FC8-4D8E-9072-87F0609EEE73}" type="presOf" srcId="{C5EC19FC-A52B-4309-B34E-28D3F997AE86}" destId="{3596AEB9-4EDD-42ED-B47F-39797DA3C1F5}" srcOrd="0" destOrd="0" presId="urn:microsoft.com/office/officeart/2005/8/layout/orgChart1"/>
    <dgm:cxn modelId="{805FE72D-253D-49E4-B396-D81336CB27EE}" type="presOf" srcId="{530351CF-54EA-434C-9738-297B96F68DC0}" destId="{E687C985-9538-422B-AB7F-906C5DB03CD7}" srcOrd="0" destOrd="0" presId="urn:microsoft.com/office/officeart/2005/8/layout/orgChart1"/>
    <dgm:cxn modelId="{E3348133-3546-4DCA-A863-D436C83BA87E}" type="presOf" srcId="{6E357F60-9515-4999-982D-F48BE9D681CE}" destId="{83C7F5A6-BB18-43CC-AD80-A50E113A42F1}" srcOrd="0" destOrd="0" presId="urn:microsoft.com/office/officeart/2005/8/layout/orgChart1"/>
    <dgm:cxn modelId="{77362935-6E5D-4451-90A9-AF6A2E92E63D}" srcId="{19FDFE32-FDEE-40B6-8746-4EFFA194931F}" destId="{45E11DA0-A496-4047-AF2C-1D2583DAC3A3}" srcOrd="3" destOrd="0" parTransId="{5697AFAF-E18D-4860-9AAE-C12BAC384F31}" sibTransId="{D697FE13-BFC1-4430-909E-65698B78B7D9}"/>
    <dgm:cxn modelId="{96DFBA3C-B0DA-4E2A-9B8B-7DC071A6AFD1}" type="presOf" srcId="{CA9BE73D-865D-47A6-92BE-0A716EAFC540}" destId="{CAACC0AE-971E-416B-B199-7F2294EE2FCA}" srcOrd="0" destOrd="0" presId="urn:microsoft.com/office/officeart/2005/8/layout/orgChart1"/>
    <dgm:cxn modelId="{825CE43F-5013-407D-8CA3-5106134B03E4}" type="presOf" srcId="{FD41CA3F-3A0A-404F-98CF-B6FC4D061D77}" destId="{BAB4613E-BE6D-41C9-927C-80776D9B6094}" srcOrd="0" destOrd="0" presId="urn:microsoft.com/office/officeart/2005/8/layout/orgChart1"/>
    <dgm:cxn modelId="{A250EE40-3BE2-4335-BB77-2814F51B311A}" type="presOf" srcId="{41D7E8AD-7CCA-430B-B44C-97407BFB441A}" destId="{A452C0FF-8979-4AF0-8C01-C690CB7E4FE8}" srcOrd="0" destOrd="0" presId="urn:microsoft.com/office/officeart/2005/8/layout/orgChart1"/>
    <dgm:cxn modelId="{E271305B-D514-46EB-8A76-EC11FB840D61}" type="presOf" srcId="{22DBE446-C569-4188-A7D3-EC4828AB2981}" destId="{E4D6A412-BC27-47F7-BC03-DEE61942BC91}" srcOrd="1" destOrd="0" presId="urn:microsoft.com/office/officeart/2005/8/layout/orgChart1"/>
    <dgm:cxn modelId="{8008415F-01BC-4E69-B201-2A33C0FAD36B}" type="presOf" srcId="{56F74674-20F5-459D-B025-FBC37D4DC1DA}" destId="{C87F3ABF-FC3E-4A2D-8012-49326B86BF11}" srcOrd="0" destOrd="0" presId="urn:microsoft.com/office/officeart/2005/8/layout/orgChart1"/>
    <dgm:cxn modelId="{A01F2546-F0F8-4836-B113-4831BC74A3A4}" type="presOf" srcId="{E824113B-D06E-4261-9F8C-54E3599DE469}" destId="{A823761F-1CFB-4F9A-89C0-18A902FCCD03}" srcOrd="0" destOrd="0" presId="urn:microsoft.com/office/officeart/2005/8/layout/orgChart1"/>
    <dgm:cxn modelId="{BCD0E966-C857-4EB5-9D62-9D793FEBD6FF}" type="presOf" srcId="{FD41CA3F-3A0A-404F-98CF-B6FC4D061D77}" destId="{96E8EF32-6980-4187-89D8-439EEC9F07BC}" srcOrd="1" destOrd="0" presId="urn:microsoft.com/office/officeart/2005/8/layout/orgChart1"/>
    <dgm:cxn modelId="{E85D2947-F89A-470C-8209-014E0A5DDA98}" srcId="{19FDFE32-FDEE-40B6-8746-4EFFA194931F}" destId="{B68C1842-8AD8-4397-B5E7-FF877889B601}" srcOrd="1" destOrd="0" parTransId="{6BFA4740-0E08-469D-AA87-3DFC8FAB4096}" sibTransId="{D64AFE0A-4127-417A-AA33-87A9A0BA49E5}"/>
    <dgm:cxn modelId="{8CF58D4A-A252-4FF7-B1E3-09B8A3E39937}" type="presOf" srcId="{CA9BE73D-865D-47A6-92BE-0A716EAFC540}" destId="{3641F679-CE07-46F2-BEBB-00ADA233E3F3}" srcOrd="1" destOrd="0" presId="urn:microsoft.com/office/officeart/2005/8/layout/orgChart1"/>
    <dgm:cxn modelId="{E0A3334C-3111-426C-8BE5-0AC80418C995}" type="presOf" srcId="{13011357-5565-46E5-A0A8-9A5B7A36F992}" destId="{320F3714-A01D-49A1-8E50-4F2819D77468}" srcOrd="0" destOrd="0" presId="urn:microsoft.com/office/officeart/2005/8/layout/orgChart1"/>
    <dgm:cxn modelId="{879AD96D-9CB3-4156-9161-E632BB46A306}" type="presOf" srcId="{364EBCDC-4481-4D9B-89F5-B08F76E13D41}" destId="{CBC28E12-1638-4559-AE96-2451599B5A05}" srcOrd="0" destOrd="0" presId="urn:microsoft.com/office/officeart/2005/8/layout/orgChart1"/>
    <dgm:cxn modelId="{A531A050-C12E-427D-A5CC-DFFE8A8B07B3}" type="presOf" srcId="{5697AFAF-E18D-4860-9AAE-C12BAC384F31}" destId="{B3656E57-A7F8-4854-AE0B-93FBC0082DB0}" srcOrd="0" destOrd="0" presId="urn:microsoft.com/office/officeart/2005/8/layout/orgChart1"/>
    <dgm:cxn modelId="{4D0D7E71-F38B-4696-82D1-D3C264DEB770}" type="presOf" srcId="{C075715E-19A1-48C0-968D-0F95162FFB4B}" destId="{3DA83CBF-0B6A-463A-BAC5-F5C81A3078F9}" srcOrd="0" destOrd="0" presId="urn:microsoft.com/office/officeart/2005/8/layout/orgChart1"/>
    <dgm:cxn modelId="{15664273-77C1-4E4D-8D9D-121383113251}" type="presOf" srcId="{8A01942B-26EF-4035-B4D5-3CC15EA58EA4}" destId="{3627DFBF-9F39-4CA3-9C65-4852619D914A}" srcOrd="1" destOrd="0" presId="urn:microsoft.com/office/officeart/2005/8/layout/orgChart1"/>
    <dgm:cxn modelId="{39DAA154-C0FC-4A55-963E-2E8B473FCCA8}" type="presOf" srcId="{D2E441D7-88AC-4468-8128-FFFA25524356}" destId="{50133F0C-56A7-4DCC-880C-16BD35BDCA3D}" srcOrd="1" destOrd="0" presId="urn:microsoft.com/office/officeart/2005/8/layout/orgChart1"/>
    <dgm:cxn modelId="{A0E44D55-8AFC-4743-994C-F3356C4AEEFA}" type="presOf" srcId="{19FDFE32-FDEE-40B6-8746-4EFFA194931F}" destId="{A6A09DB4-8DCC-457D-84A8-221FE841ED22}" srcOrd="0" destOrd="0" presId="urn:microsoft.com/office/officeart/2005/8/layout/orgChart1"/>
    <dgm:cxn modelId="{CA33CA55-4B32-4432-A239-3330AACED0B8}" type="presOf" srcId="{E9809928-4AC9-4C07-B6EE-371F56A41450}" destId="{F6C0244A-2406-4893-BBF7-4CD6FB27A8EC}" srcOrd="0" destOrd="0" presId="urn:microsoft.com/office/officeart/2005/8/layout/orgChart1"/>
    <dgm:cxn modelId="{71726658-13A4-44A1-9412-879B914AB765}" type="presOf" srcId="{967F093B-A389-4E47-9205-852CFFFD43DC}" destId="{F96C673F-8CCB-480E-8696-4F554ABE82D1}" srcOrd="1" destOrd="0" presId="urn:microsoft.com/office/officeart/2005/8/layout/orgChart1"/>
    <dgm:cxn modelId="{C058207A-B0E9-4310-946A-0B625117FCC9}" type="presOf" srcId="{41D7E8AD-7CCA-430B-B44C-97407BFB441A}" destId="{EAD8E167-04ED-49FF-9A45-5B875898FCDC}" srcOrd="1" destOrd="0" presId="urn:microsoft.com/office/officeart/2005/8/layout/orgChart1"/>
    <dgm:cxn modelId="{33CB3D7B-A06E-40E7-BA30-09F2F5A5B4DE}" type="presOf" srcId="{22DBE446-C569-4188-A7D3-EC4828AB2981}" destId="{52B77D02-B9FB-4A17-ABDD-D36FE779FCCA}" srcOrd="0" destOrd="0" presId="urn:microsoft.com/office/officeart/2005/8/layout/orgChart1"/>
    <dgm:cxn modelId="{5994417D-95F8-4ED8-A9A1-751B38ED1C39}" srcId="{13011357-5565-46E5-A0A8-9A5B7A36F992}" destId="{24893B6A-9AE4-4B82-A9CB-46247CED92FA}" srcOrd="0" destOrd="0" parTransId="{1ADBFC98-3F1B-4435-9E94-8F85155B44D0}" sibTransId="{C7FA1389-3477-475B-B9FF-9675B6127C72}"/>
    <dgm:cxn modelId="{437B1482-88D8-4727-9808-F0A0DC4D42B7}" type="presOf" srcId="{56F74674-20F5-459D-B025-FBC37D4DC1DA}" destId="{AEB5D77D-DA7A-48CA-A9EA-DD54522872B1}" srcOrd="1" destOrd="0" presId="urn:microsoft.com/office/officeart/2005/8/layout/orgChart1"/>
    <dgm:cxn modelId="{DE67C382-8056-494C-8F3D-743A6068E459}" type="presOf" srcId="{20C04B0D-4243-49CF-B9FE-3FB8B2BEC13C}" destId="{B3FDF6E6-4A5A-4618-B24F-B0600717A4D7}" srcOrd="0" destOrd="0" presId="urn:microsoft.com/office/officeart/2005/8/layout/orgChart1"/>
    <dgm:cxn modelId="{971D7583-026D-4F86-8F79-D55BF8778F7D}" srcId="{22DBE446-C569-4188-A7D3-EC4828AB2981}" destId="{6B19E1D1-57AF-42FB-81F8-054CBE963D6C}" srcOrd="3" destOrd="0" parTransId="{E824113B-D06E-4261-9F8C-54E3599DE469}" sibTransId="{EC95B569-F422-49B3-AA9F-7FE2110F8655}"/>
    <dgm:cxn modelId="{06DA4E85-E9DE-4A1E-A30B-A947C155AF32}" type="presOf" srcId="{B68C1842-8AD8-4397-B5E7-FF877889B601}" destId="{50DA48B0-4F0D-4D28-B6A7-4F631A3BAE9D}" srcOrd="0" destOrd="0" presId="urn:microsoft.com/office/officeart/2005/8/layout/orgChart1"/>
    <dgm:cxn modelId="{4B5F6089-58BE-434D-B4DE-236930BEF89E}" srcId="{22DBE446-C569-4188-A7D3-EC4828AB2981}" destId="{D2E441D7-88AC-4468-8128-FFFA25524356}" srcOrd="4" destOrd="0" parTransId="{F83A74FD-CAB8-4E95-BDCC-417C30EBD3A5}" sibTransId="{7BB6E9A9-74A8-4F8D-B745-EABD19E7BAA9}"/>
    <dgm:cxn modelId="{B091C890-0B37-4154-BF89-9376A18E9029}" type="presOf" srcId="{BAB2908B-B16B-49C3-A97B-A52218F27F29}" destId="{02F8FEA8-42CA-41E9-8902-D00F8B30417C}" srcOrd="1" destOrd="0" presId="urn:microsoft.com/office/officeart/2005/8/layout/orgChart1"/>
    <dgm:cxn modelId="{6C05F696-D4EF-487B-9FBF-6F0E46F752A1}" srcId="{22DBE446-C569-4188-A7D3-EC4828AB2981}" destId="{AF674E34-5A3A-4005-B0D4-1B7FAB36FA75}" srcOrd="1" destOrd="0" parTransId="{EAC7C26A-C107-49BC-A6BE-307E98A30D0F}" sibTransId="{7746B5C8-F888-4273-A68A-1219934D9F81}"/>
    <dgm:cxn modelId="{CE51CE98-ED3E-4CAD-8DC7-C3F3892F6CFC}" srcId="{24893B6A-9AE4-4B82-A9CB-46247CED92FA}" destId="{BAB2908B-B16B-49C3-A97B-A52218F27F29}" srcOrd="1" destOrd="0" parTransId="{EC1CD369-CFEC-4EFE-A8C3-6601C6E32E77}" sibTransId="{1128A9C7-6297-4EC3-B267-2D3357263C7B}"/>
    <dgm:cxn modelId="{CA424C9C-A3B8-49D6-A0A9-A8F17041CB27}" type="presOf" srcId="{989EFDF8-EA41-4D90-BDCD-334EEC768F87}" destId="{12A5D79A-517F-479B-BA23-CC4A217BAA39}" srcOrd="0" destOrd="0" presId="urn:microsoft.com/office/officeart/2005/8/layout/orgChart1"/>
    <dgm:cxn modelId="{0ADA56A4-D44B-461A-9C3C-20891A24675A}" type="presOf" srcId="{DA085D84-1934-42C7-AF22-D4DA80511A3B}" destId="{60A6D036-E164-4682-9C75-CD5CBDD371AC}" srcOrd="1" destOrd="0" presId="urn:microsoft.com/office/officeart/2005/8/layout/orgChart1"/>
    <dgm:cxn modelId="{AD6B1CA5-40D3-4F26-9F86-2065504FF940}" type="presOf" srcId="{24893B6A-9AE4-4B82-A9CB-46247CED92FA}" destId="{24EEB2BD-E602-4715-B1C3-480A127914DB}" srcOrd="0" destOrd="0" presId="urn:microsoft.com/office/officeart/2005/8/layout/orgChart1"/>
    <dgm:cxn modelId="{160E92A6-81F9-4F5E-B1A6-DCB036ED5AD3}" type="presOf" srcId="{24893B6A-9AE4-4B82-A9CB-46247CED92FA}" destId="{0BCB5E87-F2A2-46A2-B96D-70B6FA8A44A6}" srcOrd="1" destOrd="0" presId="urn:microsoft.com/office/officeart/2005/8/layout/orgChart1"/>
    <dgm:cxn modelId="{F6646CA9-8D8C-48DF-92CA-4F9BA6E48F06}" type="presOf" srcId="{EAC7C26A-C107-49BC-A6BE-307E98A30D0F}" destId="{A96D49F6-6698-4206-ABB1-5EA285F01A22}" srcOrd="0" destOrd="0" presId="urn:microsoft.com/office/officeart/2005/8/layout/orgChart1"/>
    <dgm:cxn modelId="{208FCBA9-3B1B-4B70-B5D3-642958D641F5}" type="presOf" srcId="{BAB2908B-B16B-49C3-A97B-A52218F27F29}" destId="{59991767-BD30-44AC-A3B1-02BA98CA0136}" srcOrd="0" destOrd="0" presId="urn:microsoft.com/office/officeart/2005/8/layout/orgChart1"/>
    <dgm:cxn modelId="{60F44CAC-3C3E-420C-8B99-3E4C91B19CFB}" srcId="{CA9BE73D-865D-47A6-92BE-0A716EAFC540}" destId="{E9809928-4AC9-4C07-B6EE-371F56A41450}" srcOrd="1" destOrd="0" parTransId="{19EDFD31-2050-4BBD-AA2E-3CF5EEA7A1E2}" sibTransId="{E7CBC087-28AE-49EC-86A7-BF6BE220291B}"/>
    <dgm:cxn modelId="{C4DE43AF-FDFA-4E3D-BA45-CEF5E0DFA79E}" srcId="{86407EF5-9806-4C85-8DB1-67550AA3BBC9}" destId="{41D7E8AD-7CCA-430B-B44C-97407BFB441A}" srcOrd="0" destOrd="0" parTransId="{2D30D6EA-ECC5-4974-9CA0-0415726931A3}" sibTransId="{3855E592-0B0E-444F-A9D4-40A007861DA9}"/>
    <dgm:cxn modelId="{3661DAB3-A689-49B5-87FB-189CE1FDFB6B}" type="presOf" srcId="{EC1CD369-CFEC-4EFE-A8C3-6601C6E32E77}" destId="{2B082B8C-B09D-44EA-BEA9-36477746F4B4}" srcOrd="0" destOrd="0" presId="urn:microsoft.com/office/officeart/2005/8/layout/orgChart1"/>
    <dgm:cxn modelId="{087DB5B4-8DD6-4ABA-ADC0-78CA0EE225C0}" type="presOf" srcId="{14AF96F5-0AB1-46FB-B3E6-52B0FFA36EE2}" destId="{D6987C0E-D3C9-4D90-969A-D53B4DDBD9CB}" srcOrd="0" destOrd="0" presId="urn:microsoft.com/office/officeart/2005/8/layout/orgChart1"/>
    <dgm:cxn modelId="{700CC8B6-A9F6-4C93-A0D1-39EBC34C1AF6}" type="presOf" srcId="{6B19E1D1-57AF-42FB-81F8-054CBE963D6C}" destId="{5A763FBD-DB38-4330-8E7A-9F5259812B86}" srcOrd="0" destOrd="0" presId="urn:microsoft.com/office/officeart/2005/8/layout/orgChart1"/>
    <dgm:cxn modelId="{117050BA-B6A1-4209-8F94-8BAA31216A93}" type="presOf" srcId="{45E11DA0-A496-4047-AF2C-1D2583DAC3A3}" destId="{71AB2F2B-C764-4407-9FA9-CF3B836A7F47}" srcOrd="1" destOrd="0" presId="urn:microsoft.com/office/officeart/2005/8/layout/orgChart1"/>
    <dgm:cxn modelId="{C47109BC-C288-414F-88C6-38643A0B9D4E}" type="presOf" srcId="{19FDFE32-FDEE-40B6-8746-4EFFA194931F}" destId="{A2801AAF-B77F-4574-8F8C-4FDC227D558B}" srcOrd="1" destOrd="0" presId="urn:microsoft.com/office/officeart/2005/8/layout/orgChart1"/>
    <dgm:cxn modelId="{137BCABC-ACDF-4491-8811-2E3E41D51865}" type="presOf" srcId="{3C9C2964-01E2-49AA-AE53-4FD3EBC6613A}" destId="{8A395DD3-14B2-4649-9214-C30FF391DED4}" srcOrd="0" destOrd="0" presId="urn:microsoft.com/office/officeart/2005/8/layout/orgChart1"/>
    <dgm:cxn modelId="{9E0141BE-1F3E-48EF-AAAE-9D0ACB15775B}" type="presOf" srcId="{03AF648C-322C-4FFB-83BC-D63F083CF388}" destId="{E2C39F86-C069-4028-8454-69383C3436CF}" srcOrd="0" destOrd="0" presId="urn:microsoft.com/office/officeart/2005/8/layout/orgChart1"/>
    <dgm:cxn modelId="{F27411C1-E07A-4ACF-A39B-51BFD7D88C89}" srcId="{86407EF5-9806-4C85-8DB1-67550AA3BBC9}" destId="{CA9BE73D-865D-47A6-92BE-0A716EAFC540}" srcOrd="1" destOrd="0" parTransId="{3F25261B-FE92-4211-A7E5-8F2FB6626AEF}" sibTransId="{3FE375FD-5B3A-4A16-B8DF-A7B74EED6C98}"/>
    <dgm:cxn modelId="{7D3968C3-EE90-4109-B93D-C13AA35FD4C7}" type="presOf" srcId="{86407EF5-9806-4C85-8DB1-67550AA3BBC9}" destId="{C1D19517-BCC9-40DE-868F-4F3359E96519}" srcOrd="1" destOrd="0" presId="urn:microsoft.com/office/officeart/2005/8/layout/orgChart1"/>
    <dgm:cxn modelId="{88A884C3-FCA9-472F-B782-4BB8E6D26348}" type="presOf" srcId="{8A01942B-26EF-4035-B4D5-3CC15EA58EA4}" destId="{693BC795-F7B7-4F13-B7BB-D4197E1B4AA8}" srcOrd="0" destOrd="0" presId="urn:microsoft.com/office/officeart/2005/8/layout/orgChart1"/>
    <dgm:cxn modelId="{737DBDC4-1ACF-455E-90EC-904FD699329B}" type="presOf" srcId="{03AF648C-322C-4FFB-83BC-D63F083CF388}" destId="{B495D362-0934-4EAA-BD0C-748696D12F6A}" srcOrd="1" destOrd="0" presId="urn:microsoft.com/office/officeart/2005/8/layout/orgChart1"/>
    <dgm:cxn modelId="{17CDBFC6-5DF1-41CF-939B-7FF038B83D18}" srcId="{41D7E8AD-7CCA-430B-B44C-97407BFB441A}" destId="{78A1DFB6-BC00-49E8-8401-1B7763D48863}" srcOrd="0" destOrd="0" parTransId="{5BA98C6A-658F-42FC-A5AA-97EABB1C18CA}" sibTransId="{2EACB2E4-7B88-4833-8A12-2065425F1D64}"/>
    <dgm:cxn modelId="{C25A69C9-6328-4D2B-B0F9-B0B3F03D207D}" type="presOf" srcId="{10497043-22CC-4C70-A714-BACD6A3B673A}" destId="{627762F4-81B3-44DA-9BF1-134D5032FED4}" srcOrd="0" destOrd="0" presId="urn:microsoft.com/office/officeart/2005/8/layout/orgChart1"/>
    <dgm:cxn modelId="{C342C3D1-7A23-4884-89FD-1DE7656EC392}" type="presOf" srcId="{19EDFD31-2050-4BBD-AA2E-3CF5EEA7A1E2}" destId="{33583CE7-2121-4A14-98D6-22BD66508C90}" srcOrd="0" destOrd="0" presId="urn:microsoft.com/office/officeart/2005/8/layout/orgChart1"/>
    <dgm:cxn modelId="{ADE193D7-7502-4C0D-97E0-070B432CA2A2}" type="presOf" srcId="{AF674E34-5A3A-4005-B0D4-1B7FAB36FA75}" destId="{8641A3DC-E408-418E-B9C2-06AED2A82C10}" srcOrd="0" destOrd="0" presId="urn:microsoft.com/office/officeart/2005/8/layout/orgChart1"/>
    <dgm:cxn modelId="{E03B0BDB-1A28-4D1C-A374-52365D797CB6}" type="presOf" srcId="{3F25261B-FE92-4211-A7E5-8F2FB6626AEF}" destId="{9967F077-CCBB-44AD-A3B5-AB33252D0B1B}" srcOrd="0" destOrd="0" presId="urn:microsoft.com/office/officeart/2005/8/layout/orgChart1"/>
    <dgm:cxn modelId="{1E873FDB-224C-4690-9F05-EF07722F4ED2}" type="presOf" srcId="{10497043-22CC-4C70-A714-BACD6A3B673A}" destId="{E3DA0D50-4BB0-4335-9BA5-46A60C526CB0}" srcOrd="1" destOrd="0" presId="urn:microsoft.com/office/officeart/2005/8/layout/orgChart1"/>
    <dgm:cxn modelId="{A43F60DD-4C1C-40AC-921C-1574CF346F84}" type="presOf" srcId="{5BA98C6A-658F-42FC-A5AA-97EABB1C18CA}" destId="{E764CB34-CAE3-44BD-B0C3-5C59FE160337}" srcOrd="0" destOrd="0" presId="urn:microsoft.com/office/officeart/2005/8/layout/orgChart1"/>
    <dgm:cxn modelId="{DF713DE3-126B-48F9-893E-E5FA82CEEACC}" type="presOf" srcId="{967F093B-A389-4E47-9205-852CFFFD43DC}" destId="{1FB25F3E-B36E-4AD3-B7AB-B6D41EDC883E}" srcOrd="0" destOrd="0" presId="urn:microsoft.com/office/officeart/2005/8/layout/orgChart1"/>
    <dgm:cxn modelId="{FA85DDE3-4043-4C69-B1A5-12F545EA9519}" type="presOf" srcId="{45E11DA0-A496-4047-AF2C-1D2583DAC3A3}" destId="{B5B424D1-76A0-4331-AFAE-43E01B610DFF}" srcOrd="0" destOrd="0" presId="urn:microsoft.com/office/officeart/2005/8/layout/orgChart1"/>
    <dgm:cxn modelId="{B39145E5-E6C5-4277-AE62-5FD3ADD6A509}" srcId="{22DBE446-C569-4188-A7D3-EC4828AB2981}" destId="{10497043-22CC-4C70-A714-BACD6A3B673A}" srcOrd="2" destOrd="0" parTransId="{989EFDF8-EA41-4D90-BDCD-334EEC768F87}" sibTransId="{E73744AB-32AC-45AC-B75B-D64AE7487CAF}"/>
    <dgm:cxn modelId="{AAA627E6-FECE-441A-B943-012E889F5D26}" srcId="{CA9BE73D-865D-47A6-92BE-0A716EAFC540}" destId="{56F74674-20F5-459D-B025-FBC37D4DC1DA}" srcOrd="0" destOrd="0" parTransId="{20C04B0D-4243-49CF-B9FE-3FB8B2BEC13C}" sibTransId="{FA2D167A-7139-49CE-97D6-3C6CD4327A8D}"/>
    <dgm:cxn modelId="{8FAB51E9-64C5-462D-852C-79BA17AE6F1B}" srcId="{24893B6A-9AE4-4B82-A9CB-46247CED92FA}" destId="{22DBE446-C569-4188-A7D3-EC4828AB2981}" srcOrd="0" destOrd="0" parTransId="{C584AA56-8967-45FC-9B34-BEB6A4FE9913}" sibTransId="{F6F61CD1-5322-4F4D-A739-4660BB82F2EA}"/>
    <dgm:cxn modelId="{AC2862EB-BBBE-4178-9CDB-BF93367F9DCA}" srcId="{BAB2908B-B16B-49C3-A97B-A52218F27F29}" destId="{19FDFE32-FDEE-40B6-8746-4EFFA194931F}" srcOrd="1" destOrd="0" parTransId="{C5EC19FC-A52B-4309-B34E-28D3F997AE86}" sibTransId="{20C8C6D1-B5BB-40B3-9FB4-D23C200F4C6D}"/>
    <dgm:cxn modelId="{1D4E4FEC-F2B8-4D34-8382-B353D5AF9D4C}" type="presOf" srcId="{2D30D6EA-ECC5-4974-9CA0-0415726931A3}" destId="{CB8AD1E6-0D4F-4BD6-919C-EE5D4C9FAC35}" srcOrd="0" destOrd="0" presId="urn:microsoft.com/office/officeart/2005/8/layout/orgChart1"/>
    <dgm:cxn modelId="{9FB2F8F1-A379-40C7-B604-D388CD40E7C4}" type="presOf" srcId="{E9809928-4AC9-4C07-B6EE-371F56A41450}" destId="{4FEB4318-DA68-4054-8466-EAE9F151E529}" srcOrd="1" destOrd="0" presId="urn:microsoft.com/office/officeart/2005/8/layout/orgChart1"/>
    <dgm:cxn modelId="{70DFD5F5-8929-44FE-AF85-1ABCBCD9B380}" type="presOf" srcId="{C584AA56-8967-45FC-9B34-BEB6A4FE9913}" destId="{4A080099-69A9-4962-B0FE-5756678C0E69}" srcOrd="0" destOrd="0" presId="urn:microsoft.com/office/officeart/2005/8/layout/orgChart1"/>
    <dgm:cxn modelId="{08B466F8-BC30-4C6A-86D5-D236E5946A88}" srcId="{19FDFE32-FDEE-40B6-8746-4EFFA194931F}" destId="{8A01942B-26EF-4035-B4D5-3CC15EA58EA4}" srcOrd="0" destOrd="0" parTransId="{3C9C2964-01E2-49AA-AE53-4FD3EBC6613A}" sibTransId="{F10FD728-BC8C-49C1-9F2A-50491EE458E2}"/>
    <dgm:cxn modelId="{6D80E7FC-8CE6-4AA1-829A-E397C6089F85}" srcId="{41D7E8AD-7CCA-430B-B44C-97407BFB441A}" destId="{DA085D84-1934-42C7-AF22-D4DA80511A3B}" srcOrd="2" destOrd="0" parTransId="{364EBCDC-4481-4D9B-89F5-B08F76E13D41}" sibTransId="{71332445-1B02-4F3B-966F-36B1DCE1AFA4}"/>
    <dgm:cxn modelId="{F7FDFEFC-99D0-4ACF-B352-EEB4EFDCD89C}" type="presOf" srcId="{F83A74FD-CAB8-4E95-BDCC-417C30EBD3A5}" destId="{2A7E1FD7-07F7-4FBA-9974-A9050DE36698}" srcOrd="0" destOrd="0" presId="urn:microsoft.com/office/officeart/2005/8/layout/orgChart1"/>
    <dgm:cxn modelId="{9F720EFF-80F1-4397-9C43-336BAC97CD8E}" type="presOf" srcId="{D2E441D7-88AC-4468-8128-FFFA25524356}" destId="{D71C4A77-584C-4D80-9040-73632B1F609B}" srcOrd="0" destOrd="0" presId="urn:microsoft.com/office/officeart/2005/8/layout/orgChart1"/>
    <dgm:cxn modelId="{A600E0FF-D817-4591-B291-CB6168DB91DF}" type="presOf" srcId="{6BFA4740-0E08-469D-AA87-3DFC8FAB4096}" destId="{696D321F-7F59-4AFD-832F-8CBA1D6835DB}" srcOrd="0" destOrd="0" presId="urn:microsoft.com/office/officeart/2005/8/layout/orgChart1"/>
    <dgm:cxn modelId="{E0234D06-3157-45E2-9940-50AB5D412DF2}" type="presParOf" srcId="{320F3714-A01D-49A1-8E50-4F2819D77468}" destId="{99336DCD-87D5-44A9-9D75-57129F826610}" srcOrd="0" destOrd="0" presId="urn:microsoft.com/office/officeart/2005/8/layout/orgChart1"/>
    <dgm:cxn modelId="{D105791F-CB4D-4532-BB1C-EFD0DA917D6F}" type="presParOf" srcId="{99336DCD-87D5-44A9-9D75-57129F826610}" destId="{7716E2BE-8541-466B-A15E-7124CCAEE205}" srcOrd="0" destOrd="0" presId="urn:microsoft.com/office/officeart/2005/8/layout/orgChart1"/>
    <dgm:cxn modelId="{CED2E549-C835-418F-9090-79D4F6EDE57E}" type="presParOf" srcId="{7716E2BE-8541-466B-A15E-7124CCAEE205}" destId="{24EEB2BD-E602-4715-B1C3-480A127914DB}" srcOrd="0" destOrd="0" presId="urn:microsoft.com/office/officeart/2005/8/layout/orgChart1"/>
    <dgm:cxn modelId="{2BF45DF7-9DBA-403D-B5D5-07082B8BCA5C}" type="presParOf" srcId="{7716E2BE-8541-466B-A15E-7124CCAEE205}" destId="{0BCB5E87-F2A2-46A2-B96D-70B6FA8A44A6}" srcOrd="1" destOrd="0" presId="urn:microsoft.com/office/officeart/2005/8/layout/orgChart1"/>
    <dgm:cxn modelId="{17BE04BB-9B6E-4BF8-A29A-FE3D9E78F329}" type="presParOf" srcId="{99336DCD-87D5-44A9-9D75-57129F826610}" destId="{0406002A-3025-4DF4-95E9-36572F77DF2D}" srcOrd="1" destOrd="0" presId="urn:microsoft.com/office/officeart/2005/8/layout/orgChart1"/>
    <dgm:cxn modelId="{B0771D12-0596-42AD-B137-A638E21724BE}" type="presParOf" srcId="{0406002A-3025-4DF4-95E9-36572F77DF2D}" destId="{4A080099-69A9-4962-B0FE-5756678C0E69}" srcOrd="0" destOrd="0" presId="urn:microsoft.com/office/officeart/2005/8/layout/orgChart1"/>
    <dgm:cxn modelId="{3AD6C287-D7BF-4254-BB24-526116D04CDE}" type="presParOf" srcId="{0406002A-3025-4DF4-95E9-36572F77DF2D}" destId="{85F32BCE-E843-443D-B37D-77A22B6DED98}" srcOrd="1" destOrd="0" presId="urn:microsoft.com/office/officeart/2005/8/layout/orgChart1"/>
    <dgm:cxn modelId="{E472B0FE-3615-45AC-B51B-56B69F7459B3}" type="presParOf" srcId="{85F32BCE-E843-443D-B37D-77A22B6DED98}" destId="{E6558C62-F8EA-4481-AAB9-BF909B258711}" srcOrd="0" destOrd="0" presId="urn:microsoft.com/office/officeart/2005/8/layout/orgChart1"/>
    <dgm:cxn modelId="{BC42F5F6-A765-4FE0-A4BF-47FA8B17F7C9}" type="presParOf" srcId="{E6558C62-F8EA-4481-AAB9-BF909B258711}" destId="{52B77D02-B9FB-4A17-ABDD-D36FE779FCCA}" srcOrd="0" destOrd="0" presId="urn:microsoft.com/office/officeart/2005/8/layout/orgChart1"/>
    <dgm:cxn modelId="{930D228F-0B87-4AEB-87E7-B3CF0C5DDC99}" type="presParOf" srcId="{E6558C62-F8EA-4481-AAB9-BF909B258711}" destId="{E4D6A412-BC27-47F7-BC03-DEE61942BC91}" srcOrd="1" destOrd="0" presId="urn:microsoft.com/office/officeart/2005/8/layout/orgChart1"/>
    <dgm:cxn modelId="{1E5D6496-0CEB-484A-83EB-CEB4630207A6}" type="presParOf" srcId="{85F32BCE-E843-443D-B37D-77A22B6DED98}" destId="{43162574-6ED1-4CF8-9FB8-0BD4CAE47948}" srcOrd="1" destOrd="0" presId="urn:microsoft.com/office/officeart/2005/8/layout/orgChart1"/>
    <dgm:cxn modelId="{F928920E-536E-42D3-89BC-28626D8BCF58}" type="presParOf" srcId="{43162574-6ED1-4CF8-9FB8-0BD4CAE47948}" destId="{83C7F5A6-BB18-43CC-AD80-A50E113A42F1}" srcOrd="0" destOrd="0" presId="urn:microsoft.com/office/officeart/2005/8/layout/orgChart1"/>
    <dgm:cxn modelId="{9E077A04-25CF-4BC7-AD71-5EAAD25B54C3}" type="presParOf" srcId="{43162574-6ED1-4CF8-9FB8-0BD4CAE47948}" destId="{C7269E50-D48B-4D04-ADC1-D599D6EBC44C}" srcOrd="1" destOrd="0" presId="urn:microsoft.com/office/officeart/2005/8/layout/orgChart1"/>
    <dgm:cxn modelId="{1C568453-D97C-431A-88CF-D3E802107C4B}" type="presParOf" srcId="{C7269E50-D48B-4D04-ADC1-D599D6EBC44C}" destId="{1B029967-502B-4B0B-847F-011F61EA80DE}" srcOrd="0" destOrd="0" presId="urn:microsoft.com/office/officeart/2005/8/layout/orgChart1"/>
    <dgm:cxn modelId="{E8E9D4BF-36E0-4DD6-A42C-8F3DB522272A}" type="presParOf" srcId="{1B029967-502B-4B0B-847F-011F61EA80DE}" destId="{BAB4613E-BE6D-41C9-927C-80776D9B6094}" srcOrd="0" destOrd="0" presId="urn:microsoft.com/office/officeart/2005/8/layout/orgChart1"/>
    <dgm:cxn modelId="{38A31DA0-3186-4F9A-B89E-D4CA0EB73773}" type="presParOf" srcId="{1B029967-502B-4B0B-847F-011F61EA80DE}" destId="{96E8EF32-6980-4187-89D8-439EEC9F07BC}" srcOrd="1" destOrd="0" presId="urn:microsoft.com/office/officeart/2005/8/layout/orgChart1"/>
    <dgm:cxn modelId="{3044B5DC-3C37-4DD4-A0CA-1FC1F938F3F2}" type="presParOf" srcId="{C7269E50-D48B-4D04-ADC1-D599D6EBC44C}" destId="{7D48A7A8-6BAE-4105-A817-E990D791C490}" srcOrd="1" destOrd="0" presId="urn:microsoft.com/office/officeart/2005/8/layout/orgChart1"/>
    <dgm:cxn modelId="{696265FF-93FD-4FA6-BB31-EA58E661EB7C}" type="presParOf" srcId="{C7269E50-D48B-4D04-ADC1-D599D6EBC44C}" destId="{45F6023C-4028-4615-A282-A3CB59E8916C}" srcOrd="2" destOrd="0" presId="urn:microsoft.com/office/officeart/2005/8/layout/orgChart1"/>
    <dgm:cxn modelId="{4DD8A594-711C-4FAC-AC66-BD4988A4DD1F}" type="presParOf" srcId="{43162574-6ED1-4CF8-9FB8-0BD4CAE47948}" destId="{A96D49F6-6698-4206-ABB1-5EA285F01A22}" srcOrd="2" destOrd="0" presId="urn:microsoft.com/office/officeart/2005/8/layout/orgChart1"/>
    <dgm:cxn modelId="{F356769B-4EA5-4882-815F-85B281BA2FA0}" type="presParOf" srcId="{43162574-6ED1-4CF8-9FB8-0BD4CAE47948}" destId="{DCD3FA90-09B5-46F1-9EB5-3B6EB5446DFF}" srcOrd="3" destOrd="0" presId="urn:microsoft.com/office/officeart/2005/8/layout/orgChart1"/>
    <dgm:cxn modelId="{E335ACDB-BCB6-49D7-A0F9-D4641BFEABED}" type="presParOf" srcId="{DCD3FA90-09B5-46F1-9EB5-3B6EB5446DFF}" destId="{DBD64B5D-D82D-4191-81F6-DD865DC3EFA2}" srcOrd="0" destOrd="0" presId="urn:microsoft.com/office/officeart/2005/8/layout/orgChart1"/>
    <dgm:cxn modelId="{B4AB86CD-DD2D-4572-8BB5-5E646A3E1094}" type="presParOf" srcId="{DBD64B5D-D82D-4191-81F6-DD865DC3EFA2}" destId="{8641A3DC-E408-418E-B9C2-06AED2A82C10}" srcOrd="0" destOrd="0" presId="urn:microsoft.com/office/officeart/2005/8/layout/orgChart1"/>
    <dgm:cxn modelId="{B353925B-90EA-4C5A-96D8-E38F23FC2635}" type="presParOf" srcId="{DBD64B5D-D82D-4191-81F6-DD865DC3EFA2}" destId="{4E705809-6B79-4CAA-87AF-B532C2D2EE47}" srcOrd="1" destOrd="0" presId="urn:microsoft.com/office/officeart/2005/8/layout/orgChart1"/>
    <dgm:cxn modelId="{7DAA7FBF-6004-4E00-B7F1-777C11D66E6B}" type="presParOf" srcId="{DCD3FA90-09B5-46F1-9EB5-3B6EB5446DFF}" destId="{FD0DA9DE-5851-4751-98B5-AFF9EF82127F}" srcOrd="1" destOrd="0" presId="urn:microsoft.com/office/officeart/2005/8/layout/orgChart1"/>
    <dgm:cxn modelId="{31F764E9-2BDF-4B49-96F2-CF835A6FEC9D}" type="presParOf" srcId="{DCD3FA90-09B5-46F1-9EB5-3B6EB5446DFF}" destId="{0D7777BB-12BB-4254-9847-C90211746D67}" srcOrd="2" destOrd="0" presId="urn:microsoft.com/office/officeart/2005/8/layout/orgChart1"/>
    <dgm:cxn modelId="{E76B51E9-76DA-4AD3-B919-A69B125CD9DE}" type="presParOf" srcId="{43162574-6ED1-4CF8-9FB8-0BD4CAE47948}" destId="{12A5D79A-517F-479B-BA23-CC4A217BAA39}" srcOrd="4" destOrd="0" presId="urn:microsoft.com/office/officeart/2005/8/layout/orgChart1"/>
    <dgm:cxn modelId="{7C7693EB-3FFB-4BF5-A394-D35F0198BEF7}" type="presParOf" srcId="{43162574-6ED1-4CF8-9FB8-0BD4CAE47948}" destId="{7E7A9941-4EC3-4D4C-80E3-A883E757CB01}" srcOrd="5" destOrd="0" presId="urn:microsoft.com/office/officeart/2005/8/layout/orgChart1"/>
    <dgm:cxn modelId="{CD3E6BED-BBA7-4704-BF4B-A86400BCF21D}" type="presParOf" srcId="{7E7A9941-4EC3-4D4C-80E3-A883E757CB01}" destId="{D0DAD432-7804-4F33-B8E8-EB066B326D3A}" srcOrd="0" destOrd="0" presId="urn:microsoft.com/office/officeart/2005/8/layout/orgChart1"/>
    <dgm:cxn modelId="{B166F021-8BB7-4425-9562-4153C178C02E}" type="presParOf" srcId="{D0DAD432-7804-4F33-B8E8-EB066B326D3A}" destId="{627762F4-81B3-44DA-9BF1-134D5032FED4}" srcOrd="0" destOrd="0" presId="urn:microsoft.com/office/officeart/2005/8/layout/orgChart1"/>
    <dgm:cxn modelId="{BF70965C-D480-44B3-A0F4-E1027C410279}" type="presParOf" srcId="{D0DAD432-7804-4F33-B8E8-EB066B326D3A}" destId="{E3DA0D50-4BB0-4335-9BA5-46A60C526CB0}" srcOrd="1" destOrd="0" presId="urn:microsoft.com/office/officeart/2005/8/layout/orgChart1"/>
    <dgm:cxn modelId="{ED091BA9-C3D8-4102-A017-00E71163D6C9}" type="presParOf" srcId="{7E7A9941-4EC3-4D4C-80E3-A883E757CB01}" destId="{145602BE-9E23-4C25-9F99-F94F3C66B52C}" srcOrd="1" destOrd="0" presId="urn:microsoft.com/office/officeart/2005/8/layout/orgChart1"/>
    <dgm:cxn modelId="{15AD1A8A-7653-42AA-80F4-C09944BBCCBC}" type="presParOf" srcId="{7E7A9941-4EC3-4D4C-80E3-A883E757CB01}" destId="{435B3F8E-4740-4489-92A5-5D2432CC169B}" srcOrd="2" destOrd="0" presId="urn:microsoft.com/office/officeart/2005/8/layout/orgChart1"/>
    <dgm:cxn modelId="{FC8021C1-BFB2-4418-B514-7C06ECD7A72D}" type="presParOf" srcId="{43162574-6ED1-4CF8-9FB8-0BD4CAE47948}" destId="{A823761F-1CFB-4F9A-89C0-18A902FCCD03}" srcOrd="6" destOrd="0" presId="urn:microsoft.com/office/officeart/2005/8/layout/orgChart1"/>
    <dgm:cxn modelId="{30496BB0-585C-4577-91EF-FD78B095B2FC}" type="presParOf" srcId="{43162574-6ED1-4CF8-9FB8-0BD4CAE47948}" destId="{F2E676E6-09E2-4533-8598-8F5EB003985C}" srcOrd="7" destOrd="0" presId="urn:microsoft.com/office/officeart/2005/8/layout/orgChart1"/>
    <dgm:cxn modelId="{15AE2F1D-7B6E-4955-B918-4A311A079FB1}" type="presParOf" srcId="{F2E676E6-09E2-4533-8598-8F5EB003985C}" destId="{69DCC629-952A-4D27-ADAC-9BE82B9D3348}" srcOrd="0" destOrd="0" presId="urn:microsoft.com/office/officeart/2005/8/layout/orgChart1"/>
    <dgm:cxn modelId="{5DD05C57-64FA-4107-853E-E8E7B9304EA4}" type="presParOf" srcId="{69DCC629-952A-4D27-ADAC-9BE82B9D3348}" destId="{5A763FBD-DB38-4330-8E7A-9F5259812B86}" srcOrd="0" destOrd="0" presId="urn:microsoft.com/office/officeart/2005/8/layout/orgChart1"/>
    <dgm:cxn modelId="{216CC4A5-37DD-4928-BEF5-E3B3C39D78A0}" type="presParOf" srcId="{69DCC629-952A-4D27-ADAC-9BE82B9D3348}" destId="{220FE8C1-FEF5-49C1-960D-101EE60F3DBA}" srcOrd="1" destOrd="0" presId="urn:microsoft.com/office/officeart/2005/8/layout/orgChart1"/>
    <dgm:cxn modelId="{8AAC7267-60F1-4058-A2AA-BD40D5556776}" type="presParOf" srcId="{F2E676E6-09E2-4533-8598-8F5EB003985C}" destId="{8DAF5401-2145-4341-B08E-904B8E8ECAD5}" srcOrd="1" destOrd="0" presId="urn:microsoft.com/office/officeart/2005/8/layout/orgChart1"/>
    <dgm:cxn modelId="{845B4030-2AD9-40A1-98AF-56AF5B04976C}" type="presParOf" srcId="{F2E676E6-09E2-4533-8598-8F5EB003985C}" destId="{AB767A48-FED5-4C4C-A882-D35C9CA355CD}" srcOrd="2" destOrd="0" presId="urn:microsoft.com/office/officeart/2005/8/layout/orgChart1"/>
    <dgm:cxn modelId="{01F97009-8E64-46CB-9A71-B16DBBF1F9C8}" type="presParOf" srcId="{43162574-6ED1-4CF8-9FB8-0BD4CAE47948}" destId="{2A7E1FD7-07F7-4FBA-9974-A9050DE36698}" srcOrd="8" destOrd="0" presId="urn:microsoft.com/office/officeart/2005/8/layout/orgChart1"/>
    <dgm:cxn modelId="{E03867E9-8B83-4040-8AE6-D18016D2B3E2}" type="presParOf" srcId="{43162574-6ED1-4CF8-9FB8-0BD4CAE47948}" destId="{3B5F7E1B-D2FA-40AD-9241-0186A917BE80}" srcOrd="9" destOrd="0" presId="urn:microsoft.com/office/officeart/2005/8/layout/orgChart1"/>
    <dgm:cxn modelId="{88C6AB16-1D99-40E3-82C4-10D2665AACDD}" type="presParOf" srcId="{3B5F7E1B-D2FA-40AD-9241-0186A917BE80}" destId="{E95593EC-901A-4DCC-98A4-D06C4833A255}" srcOrd="0" destOrd="0" presId="urn:microsoft.com/office/officeart/2005/8/layout/orgChart1"/>
    <dgm:cxn modelId="{ABEC3390-A149-45FF-B0B5-41C1D18637D3}" type="presParOf" srcId="{E95593EC-901A-4DCC-98A4-D06C4833A255}" destId="{D71C4A77-584C-4D80-9040-73632B1F609B}" srcOrd="0" destOrd="0" presId="urn:microsoft.com/office/officeart/2005/8/layout/orgChart1"/>
    <dgm:cxn modelId="{196F0FA6-D2C2-47A3-8A1D-DABEB161B944}" type="presParOf" srcId="{E95593EC-901A-4DCC-98A4-D06C4833A255}" destId="{50133F0C-56A7-4DCC-880C-16BD35BDCA3D}" srcOrd="1" destOrd="0" presId="urn:microsoft.com/office/officeart/2005/8/layout/orgChart1"/>
    <dgm:cxn modelId="{9967A784-B873-4233-B1EC-F24649AEBC85}" type="presParOf" srcId="{3B5F7E1B-D2FA-40AD-9241-0186A917BE80}" destId="{F26A0E5A-B247-4CA2-96DB-FD0255B11F88}" srcOrd="1" destOrd="0" presId="urn:microsoft.com/office/officeart/2005/8/layout/orgChart1"/>
    <dgm:cxn modelId="{F35805B1-4744-4615-86FC-F8780AFBCF9C}" type="presParOf" srcId="{3B5F7E1B-D2FA-40AD-9241-0186A917BE80}" destId="{EA184724-FB18-4242-AF24-5284FDDAE7CE}" srcOrd="2" destOrd="0" presId="urn:microsoft.com/office/officeart/2005/8/layout/orgChart1"/>
    <dgm:cxn modelId="{385A40D9-A52D-4B86-A663-8015335A2E64}" type="presParOf" srcId="{85F32BCE-E843-443D-B37D-77A22B6DED98}" destId="{12E2A836-9866-402B-B30C-CD4AA577C898}" srcOrd="2" destOrd="0" presId="urn:microsoft.com/office/officeart/2005/8/layout/orgChart1"/>
    <dgm:cxn modelId="{12ACF793-1FDC-4978-BAB4-DD5F9EBA7716}" type="presParOf" srcId="{0406002A-3025-4DF4-95E9-36572F77DF2D}" destId="{2B082B8C-B09D-44EA-BEA9-36477746F4B4}" srcOrd="2" destOrd="0" presId="urn:microsoft.com/office/officeart/2005/8/layout/orgChart1"/>
    <dgm:cxn modelId="{1A51EBDF-083F-49C2-BC8B-D8A577AF36CD}" type="presParOf" srcId="{0406002A-3025-4DF4-95E9-36572F77DF2D}" destId="{5A074775-18BF-4E2B-9752-15995C183598}" srcOrd="3" destOrd="0" presId="urn:microsoft.com/office/officeart/2005/8/layout/orgChart1"/>
    <dgm:cxn modelId="{35DCFC7F-F463-4241-AB2D-6634019124BD}" type="presParOf" srcId="{5A074775-18BF-4E2B-9752-15995C183598}" destId="{2FBCFB5B-7036-4A1D-9497-F8F938886FED}" srcOrd="0" destOrd="0" presId="urn:microsoft.com/office/officeart/2005/8/layout/orgChart1"/>
    <dgm:cxn modelId="{2C53C73E-BA23-464D-9917-A427CD6B5EEA}" type="presParOf" srcId="{2FBCFB5B-7036-4A1D-9497-F8F938886FED}" destId="{59991767-BD30-44AC-A3B1-02BA98CA0136}" srcOrd="0" destOrd="0" presId="urn:microsoft.com/office/officeart/2005/8/layout/orgChart1"/>
    <dgm:cxn modelId="{DDC06414-2848-4063-A8FA-E499C03248B1}" type="presParOf" srcId="{2FBCFB5B-7036-4A1D-9497-F8F938886FED}" destId="{02F8FEA8-42CA-41E9-8902-D00F8B30417C}" srcOrd="1" destOrd="0" presId="urn:microsoft.com/office/officeart/2005/8/layout/orgChart1"/>
    <dgm:cxn modelId="{153EC34B-08DF-4049-8B58-B8B3FA677EA2}" type="presParOf" srcId="{5A074775-18BF-4E2B-9752-15995C183598}" destId="{C03401DF-14C9-4809-8C5D-37573DFC1067}" srcOrd="1" destOrd="0" presId="urn:microsoft.com/office/officeart/2005/8/layout/orgChart1"/>
    <dgm:cxn modelId="{026C5410-218C-4ED3-BC68-37BBE876A386}" type="presParOf" srcId="{C03401DF-14C9-4809-8C5D-37573DFC1067}" destId="{D6987C0E-D3C9-4D90-969A-D53B4DDBD9CB}" srcOrd="0" destOrd="0" presId="urn:microsoft.com/office/officeart/2005/8/layout/orgChart1"/>
    <dgm:cxn modelId="{D7BEC1C1-EB4B-4923-862E-B8FDC7C0F77B}" type="presParOf" srcId="{C03401DF-14C9-4809-8C5D-37573DFC1067}" destId="{EA7EFD8A-D52B-40F5-95FE-76899DA52AF4}" srcOrd="1" destOrd="0" presId="urn:microsoft.com/office/officeart/2005/8/layout/orgChart1"/>
    <dgm:cxn modelId="{C37D0B0C-B388-4A04-844C-4D00D15FA3CA}" type="presParOf" srcId="{EA7EFD8A-D52B-40F5-95FE-76899DA52AF4}" destId="{E1D9ED1C-7F83-4A6B-ACDB-AAF8080590AC}" srcOrd="0" destOrd="0" presId="urn:microsoft.com/office/officeart/2005/8/layout/orgChart1"/>
    <dgm:cxn modelId="{C1E17CB9-4BA4-4433-8C13-B37C0E5C2314}" type="presParOf" srcId="{E1D9ED1C-7F83-4A6B-ACDB-AAF8080590AC}" destId="{3D41F80D-B0D0-462C-A28B-4F0DED4035B7}" srcOrd="0" destOrd="0" presId="urn:microsoft.com/office/officeart/2005/8/layout/orgChart1"/>
    <dgm:cxn modelId="{E2FABB63-AE81-4831-AED0-F88AB896E800}" type="presParOf" srcId="{E1D9ED1C-7F83-4A6B-ACDB-AAF8080590AC}" destId="{C1D19517-BCC9-40DE-868F-4F3359E96519}" srcOrd="1" destOrd="0" presId="urn:microsoft.com/office/officeart/2005/8/layout/orgChart1"/>
    <dgm:cxn modelId="{F5187E99-83B2-49C9-A575-8E32E72400B4}" type="presParOf" srcId="{EA7EFD8A-D52B-40F5-95FE-76899DA52AF4}" destId="{D570A855-445B-49DF-A2D9-3CBD0122DBB0}" srcOrd="1" destOrd="0" presId="urn:microsoft.com/office/officeart/2005/8/layout/orgChart1"/>
    <dgm:cxn modelId="{94E8631D-01C3-4930-B58A-F2875B142E02}" type="presParOf" srcId="{D570A855-445B-49DF-A2D9-3CBD0122DBB0}" destId="{CB8AD1E6-0D4F-4BD6-919C-EE5D4C9FAC35}" srcOrd="0" destOrd="0" presId="urn:microsoft.com/office/officeart/2005/8/layout/orgChart1"/>
    <dgm:cxn modelId="{19921090-B75F-4372-8ACA-122AE5963913}" type="presParOf" srcId="{D570A855-445B-49DF-A2D9-3CBD0122DBB0}" destId="{E30C3CCC-FA41-4210-A009-F53CD2A391E5}" srcOrd="1" destOrd="0" presId="urn:microsoft.com/office/officeart/2005/8/layout/orgChart1"/>
    <dgm:cxn modelId="{48A73737-8D75-42E1-A66D-E757FEC9D7C7}" type="presParOf" srcId="{E30C3CCC-FA41-4210-A009-F53CD2A391E5}" destId="{F72FF99E-D380-4D97-A669-AE64B560CCA6}" srcOrd="0" destOrd="0" presId="urn:microsoft.com/office/officeart/2005/8/layout/orgChart1"/>
    <dgm:cxn modelId="{7ECFEC8B-05C5-4A61-8420-381FD3872CDD}" type="presParOf" srcId="{F72FF99E-D380-4D97-A669-AE64B560CCA6}" destId="{A452C0FF-8979-4AF0-8C01-C690CB7E4FE8}" srcOrd="0" destOrd="0" presId="urn:microsoft.com/office/officeart/2005/8/layout/orgChart1"/>
    <dgm:cxn modelId="{EA94B0F3-B8B0-4955-96B0-A9BE5CF7959D}" type="presParOf" srcId="{F72FF99E-D380-4D97-A669-AE64B560CCA6}" destId="{EAD8E167-04ED-49FF-9A45-5B875898FCDC}" srcOrd="1" destOrd="0" presId="urn:microsoft.com/office/officeart/2005/8/layout/orgChart1"/>
    <dgm:cxn modelId="{7A2ED41D-61C6-49D7-9206-E93ABBC949BF}" type="presParOf" srcId="{E30C3CCC-FA41-4210-A009-F53CD2A391E5}" destId="{45B671F6-BDAB-4662-A23E-554059F74A3A}" srcOrd="1" destOrd="0" presId="urn:microsoft.com/office/officeart/2005/8/layout/orgChart1"/>
    <dgm:cxn modelId="{CC31FC96-0D29-4B4C-912C-BBB60EE59D63}" type="presParOf" srcId="{45B671F6-BDAB-4662-A23E-554059F74A3A}" destId="{E764CB34-CAE3-44BD-B0C3-5C59FE160337}" srcOrd="0" destOrd="0" presId="urn:microsoft.com/office/officeart/2005/8/layout/orgChart1"/>
    <dgm:cxn modelId="{8066E4AC-30E6-43BD-9918-A2A488470DCD}" type="presParOf" srcId="{45B671F6-BDAB-4662-A23E-554059F74A3A}" destId="{7010A569-9824-4DE3-BFB8-6612DEC00990}" srcOrd="1" destOrd="0" presId="urn:microsoft.com/office/officeart/2005/8/layout/orgChart1"/>
    <dgm:cxn modelId="{02E27851-80C9-45B0-857D-EAD19F20FD8F}" type="presParOf" srcId="{7010A569-9824-4DE3-BFB8-6612DEC00990}" destId="{4E2AD47C-01B3-4D93-956D-95DB42489F5D}" srcOrd="0" destOrd="0" presId="urn:microsoft.com/office/officeart/2005/8/layout/orgChart1"/>
    <dgm:cxn modelId="{1D8A6D56-8785-4B00-AB8B-6DD7BD21879B}" type="presParOf" srcId="{4E2AD47C-01B3-4D93-956D-95DB42489F5D}" destId="{D5CEB93D-DA96-4437-BEC3-D1B21CEB1A11}" srcOrd="0" destOrd="0" presId="urn:microsoft.com/office/officeart/2005/8/layout/orgChart1"/>
    <dgm:cxn modelId="{DCA97FAC-95BA-470B-9AFC-E5EFFE9FE8B0}" type="presParOf" srcId="{4E2AD47C-01B3-4D93-956D-95DB42489F5D}" destId="{0D388C98-64DB-4ACC-9248-E7220CDCA473}" srcOrd="1" destOrd="0" presId="urn:microsoft.com/office/officeart/2005/8/layout/orgChart1"/>
    <dgm:cxn modelId="{8EEC6AC7-D553-4E5A-9B60-7BA0C3D03179}" type="presParOf" srcId="{7010A569-9824-4DE3-BFB8-6612DEC00990}" destId="{0F45F5D4-6606-4491-A216-C47691BE37ED}" srcOrd="1" destOrd="0" presId="urn:microsoft.com/office/officeart/2005/8/layout/orgChart1"/>
    <dgm:cxn modelId="{D6A14230-9956-4EC2-8BBC-B0B00FA75C83}" type="presParOf" srcId="{7010A569-9824-4DE3-BFB8-6612DEC00990}" destId="{A243CA55-CED2-4FFD-93BE-37D0A88FC6DF}" srcOrd="2" destOrd="0" presId="urn:microsoft.com/office/officeart/2005/8/layout/orgChart1"/>
    <dgm:cxn modelId="{FD660C27-C59E-4800-AB6E-CBA8B6260CB5}" type="presParOf" srcId="{45B671F6-BDAB-4662-A23E-554059F74A3A}" destId="{3DA83CBF-0B6A-463A-BAC5-F5C81A3078F9}" srcOrd="2" destOrd="0" presId="urn:microsoft.com/office/officeart/2005/8/layout/orgChart1"/>
    <dgm:cxn modelId="{C9388FB6-2167-46CD-B815-85B0B04977A8}" type="presParOf" srcId="{45B671F6-BDAB-4662-A23E-554059F74A3A}" destId="{DC5AE2FA-D9A6-468E-9DA0-D7EA959D09EB}" srcOrd="3" destOrd="0" presId="urn:microsoft.com/office/officeart/2005/8/layout/orgChart1"/>
    <dgm:cxn modelId="{D4F2A72F-E662-4448-A32F-8E4F57D92541}" type="presParOf" srcId="{DC5AE2FA-D9A6-468E-9DA0-D7EA959D09EB}" destId="{7A4636E0-A891-4C0E-BBA8-88F959A6E425}" srcOrd="0" destOrd="0" presId="urn:microsoft.com/office/officeart/2005/8/layout/orgChart1"/>
    <dgm:cxn modelId="{196A160B-FB69-491B-BF2B-6B1593670BBD}" type="presParOf" srcId="{7A4636E0-A891-4C0E-BBA8-88F959A6E425}" destId="{E2C39F86-C069-4028-8454-69383C3436CF}" srcOrd="0" destOrd="0" presId="urn:microsoft.com/office/officeart/2005/8/layout/orgChart1"/>
    <dgm:cxn modelId="{6094D09F-A7A8-4A71-B855-43CB34C393A4}" type="presParOf" srcId="{7A4636E0-A891-4C0E-BBA8-88F959A6E425}" destId="{B495D362-0934-4EAA-BD0C-748696D12F6A}" srcOrd="1" destOrd="0" presId="urn:microsoft.com/office/officeart/2005/8/layout/orgChart1"/>
    <dgm:cxn modelId="{80A51269-2075-414E-8F83-94E50C145863}" type="presParOf" srcId="{DC5AE2FA-D9A6-468E-9DA0-D7EA959D09EB}" destId="{D64A6FFD-999D-4323-BED5-D6B0EE22D767}" srcOrd="1" destOrd="0" presId="urn:microsoft.com/office/officeart/2005/8/layout/orgChart1"/>
    <dgm:cxn modelId="{770AD59D-89A7-4116-933F-D411665B35FA}" type="presParOf" srcId="{DC5AE2FA-D9A6-468E-9DA0-D7EA959D09EB}" destId="{CEE405E0-29A5-4223-95E9-CB8CE173F135}" srcOrd="2" destOrd="0" presId="urn:microsoft.com/office/officeart/2005/8/layout/orgChart1"/>
    <dgm:cxn modelId="{FA106543-E1E6-421B-804F-AB38FE63F1DE}" type="presParOf" srcId="{45B671F6-BDAB-4662-A23E-554059F74A3A}" destId="{CBC28E12-1638-4559-AE96-2451599B5A05}" srcOrd="4" destOrd="0" presId="urn:microsoft.com/office/officeart/2005/8/layout/orgChart1"/>
    <dgm:cxn modelId="{6156ED6D-725A-4FBD-B953-305789CABD1D}" type="presParOf" srcId="{45B671F6-BDAB-4662-A23E-554059F74A3A}" destId="{35506246-BE62-4770-A9ED-D3E1524C0B84}" srcOrd="5" destOrd="0" presId="urn:microsoft.com/office/officeart/2005/8/layout/orgChart1"/>
    <dgm:cxn modelId="{A1A3A7F1-CF4E-4870-9598-5A36427C31F3}" type="presParOf" srcId="{35506246-BE62-4770-A9ED-D3E1524C0B84}" destId="{B5D5AA3C-3775-4357-B53C-47D619588E56}" srcOrd="0" destOrd="0" presId="urn:microsoft.com/office/officeart/2005/8/layout/orgChart1"/>
    <dgm:cxn modelId="{77A7B165-D01E-43B9-B3DD-E0DC356B52FB}" type="presParOf" srcId="{B5D5AA3C-3775-4357-B53C-47D619588E56}" destId="{4A4D8DF2-401B-49A3-B86E-32EAFB933C71}" srcOrd="0" destOrd="0" presId="urn:microsoft.com/office/officeart/2005/8/layout/orgChart1"/>
    <dgm:cxn modelId="{8D7C280A-5344-453B-9987-4AB503502EC9}" type="presParOf" srcId="{B5D5AA3C-3775-4357-B53C-47D619588E56}" destId="{60A6D036-E164-4682-9C75-CD5CBDD371AC}" srcOrd="1" destOrd="0" presId="urn:microsoft.com/office/officeart/2005/8/layout/orgChart1"/>
    <dgm:cxn modelId="{EEC4075E-A5B0-432C-822E-9EDC4E11D4F3}" type="presParOf" srcId="{35506246-BE62-4770-A9ED-D3E1524C0B84}" destId="{B7F82E44-2BF2-40F1-BFB7-04ED0856301A}" srcOrd="1" destOrd="0" presId="urn:microsoft.com/office/officeart/2005/8/layout/orgChart1"/>
    <dgm:cxn modelId="{5C874469-9B93-480E-A6EE-A12FD668BCF5}" type="presParOf" srcId="{35506246-BE62-4770-A9ED-D3E1524C0B84}" destId="{E02D51F4-AD95-4317-9BC8-0CB1AF58BC6F}" srcOrd="2" destOrd="0" presId="urn:microsoft.com/office/officeart/2005/8/layout/orgChart1"/>
    <dgm:cxn modelId="{A3C7B7EB-C3C6-42F3-B0A9-B44269AE48CD}" type="presParOf" srcId="{E30C3CCC-FA41-4210-A009-F53CD2A391E5}" destId="{FFB1F020-C6C0-4F8E-A964-CA8A347CD561}" srcOrd="2" destOrd="0" presId="urn:microsoft.com/office/officeart/2005/8/layout/orgChart1"/>
    <dgm:cxn modelId="{C9E41614-124A-436F-9630-CCF5355EFCC8}" type="presParOf" srcId="{D570A855-445B-49DF-A2D9-3CBD0122DBB0}" destId="{9967F077-CCBB-44AD-A3B5-AB33252D0B1B}" srcOrd="2" destOrd="0" presId="urn:microsoft.com/office/officeart/2005/8/layout/orgChart1"/>
    <dgm:cxn modelId="{D4187388-8FEA-4749-ABBF-59828D12BF21}" type="presParOf" srcId="{D570A855-445B-49DF-A2D9-3CBD0122DBB0}" destId="{26BD448B-7192-45B6-AA44-3556C717FD24}" srcOrd="3" destOrd="0" presId="urn:microsoft.com/office/officeart/2005/8/layout/orgChart1"/>
    <dgm:cxn modelId="{B481F5B4-B523-48F7-955B-8539451F580D}" type="presParOf" srcId="{26BD448B-7192-45B6-AA44-3556C717FD24}" destId="{088D5383-06D2-47AF-9AFD-DC33784B5E0E}" srcOrd="0" destOrd="0" presId="urn:microsoft.com/office/officeart/2005/8/layout/orgChart1"/>
    <dgm:cxn modelId="{1CDB85B6-148E-4BA5-8FB9-4532064661DA}" type="presParOf" srcId="{088D5383-06D2-47AF-9AFD-DC33784B5E0E}" destId="{CAACC0AE-971E-416B-B199-7F2294EE2FCA}" srcOrd="0" destOrd="0" presId="urn:microsoft.com/office/officeart/2005/8/layout/orgChart1"/>
    <dgm:cxn modelId="{E0D5FF61-494A-4942-807F-EC25B2440862}" type="presParOf" srcId="{088D5383-06D2-47AF-9AFD-DC33784B5E0E}" destId="{3641F679-CE07-46F2-BEBB-00ADA233E3F3}" srcOrd="1" destOrd="0" presId="urn:microsoft.com/office/officeart/2005/8/layout/orgChart1"/>
    <dgm:cxn modelId="{A399AEA1-3FEE-4588-98F8-E73DC9085B55}" type="presParOf" srcId="{26BD448B-7192-45B6-AA44-3556C717FD24}" destId="{5D38724B-95C7-493F-8955-81CC02E5C44F}" srcOrd="1" destOrd="0" presId="urn:microsoft.com/office/officeart/2005/8/layout/orgChart1"/>
    <dgm:cxn modelId="{5D4C8476-BE93-4045-BF26-BF176DA903BF}" type="presParOf" srcId="{5D38724B-95C7-493F-8955-81CC02E5C44F}" destId="{B3FDF6E6-4A5A-4618-B24F-B0600717A4D7}" srcOrd="0" destOrd="0" presId="urn:microsoft.com/office/officeart/2005/8/layout/orgChart1"/>
    <dgm:cxn modelId="{F17E033E-1957-4A84-85ED-288FA6913D0C}" type="presParOf" srcId="{5D38724B-95C7-493F-8955-81CC02E5C44F}" destId="{6997FE5F-4CBF-412A-9089-EB073CB2B7A2}" srcOrd="1" destOrd="0" presId="urn:microsoft.com/office/officeart/2005/8/layout/orgChart1"/>
    <dgm:cxn modelId="{FD7B6560-0B26-4F59-A812-F54FF7FF9776}" type="presParOf" srcId="{6997FE5F-4CBF-412A-9089-EB073CB2B7A2}" destId="{ABD746D4-5684-48B2-8652-DFB9EA282493}" srcOrd="0" destOrd="0" presId="urn:microsoft.com/office/officeart/2005/8/layout/orgChart1"/>
    <dgm:cxn modelId="{9533F19C-AA56-4379-BFCD-93D3DFE1570C}" type="presParOf" srcId="{ABD746D4-5684-48B2-8652-DFB9EA282493}" destId="{C87F3ABF-FC3E-4A2D-8012-49326B86BF11}" srcOrd="0" destOrd="0" presId="urn:microsoft.com/office/officeart/2005/8/layout/orgChart1"/>
    <dgm:cxn modelId="{D47A5C60-5972-457D-B42F-287C2E05F141}" type="presParOf" srcId="{ABD746D4-5684-48B2-8652-DFB9EA282493}" destId="{AEB5D77D-DA7A-48CA-A9EA-DD54522872B1}" srcOrd="1" destOrd="0" presId="urn:microsoft.com/office/officeart/2005/8/layout/orgChart1"/>
    <dgm:cxn modelId="{8752CE77-BEB9-4D88-A3B0-E1A6F0BAC21D}" type="presParOf" srcId="{6997FE5F-4CBF-412A-9089-EB073CB2B7A2}" destId="{4714B070-53FF-47A7-AA1A-DC9A388575E4}" srcOrd="1" destOrd="0" presId="urn:microsoft.com/office/officeart/2005/8/layout/orgChart1"/>
    <dgm:cxn modelId="{B8CE51C0-F6D4-44FC-A55C-ED208EB7E0CF}" type="presParOf" srcId="{6997FE5F-4CBF-412A-9089-EB073CB2B7A2}" destId="{182AEB75-8315-42CE-AC29-C333C338D3D1}" srcOrd="2" destOrd="0" presId="urn:microsoft.com/office/officeart/2005/8/layout/orgChart1"/>
    <dgm:cxn modelId="{BE7AD605-39EC-415D-A9ED-6DCF0C9E6C34}" type="presParOf" srcId="{5D38724B-95C7-493F-8955-81CC02E5C44F}" destId="{33583CE7-2121-4A14-98D6-22BD66508C90}" srcOrd="2" destOrd="0" presId="urn:microsoft.com/office/officeart/2005/8/layout/orgChart1"/>
    <dgm:cxn modelId="{AECE9AEA-59E4-4913-9E82-6FBDECE59C34}" type="presParOf" srcId="{5D38724B-95C7-493F-8955-81CC02E5C44F}" destId="{B9E62674-F748-4843-904C-EF581FC72BD3}" srcOrd="3" destOrd="0" presId="urn:microsoft.com/office/officeart/2005/8/layout/orgChart1"/>
    <dgm:cxn modelId="{5C2F7E7E-E4F3-4984-9A0F-8027AE9C9D65}" type="presParOf" srcId="{B9E62674-F748-4843-904C-EF581FC72BD3}" destId="{83A5A2A6-3F69-46BC-AFBB-E441D1A96F54}" srcOrd="0" destOrd="0" presId="urn:microsoft.com/office/officeart/2005/8/layout/orgChart1"/>
    <dgm:cxn modelId="{60864DB2-5FCD-4400-82F4-A9821E1BCAB8}" type="presParOf" srcId="{83A5A2A6-3F69-46BC-AFBB-E441D1A96F54}" destId="{F6C0244A-2406-4893-BBF7-4CD6FB27A8EC}" srcOrd="0" destOrd="0" presId="urn:microsoft.com/office/officeart/2005/8/layout/orgChart1"/>
    <dgm:cxn modelId="{92822FE5-965F-4D70-815F-C80B12D19BE6}" type="presParOf" srcId="{83A5A2A6-3F69-46BC-AFBB-E441D1A96F54}" destId="{4FEB4318-DA68-4054-8466-EAE9F151E529}" srcOrd="1" destOrd="0" presId="urn:microsoft.com/office/officeart/2005/8/layout/orgChart1"/>
    <dgm:cxn modelId="{A513A7E7-4896-4744-B859-BC34E9638BE1}" type="presParOf" srcId="{B9E62674-F748-4843-904C-EF581FC72BD3}" destId="{DC85C840-4636-45C8-A95D-DD1E0F23CE30}" srcOrd="1" destOrd="0" presId="urn:microsoft.com/office/officeart/2005/8/layout/orgChart1"/>
    <dgm:cxn modelId="{FC359342-7F65-437B-97AE-3995053E3ADD}" type="presParOf" srcId="{B9E62674-F748-4843-904C-EF581FC72BD3}" destId="{289DAF9E-88E7-4532-9BEC-E067A0901433}" srcOrd="2" destOrd="0" presId="urn:microsoft.com/office/officeart/2005/8/layout/orgChart1"/>
    <dgm:cxn modelId="{97751DCF-A34D-4044-AD04-E8C12A04A051}" type="presParOf" srcId="{26BD448B-7192-45B6-AA44-3556C717FD24}" destId="{C1FDB8E3-27FC-4437-B2AC-DA443BADCB13}" srcOrd="2" destOrd="0" presId="urn:microsoft.com/office/officeart/2005/8/layout/orgChart1"/>
    <dgm:cxn modelId="{B04974F7-A628-45BA-A1B1-F2A397282C8A}" type="presParOf" srcId="{EA7EFD8A-D52B-40F5-95FE-76899DA52AF4}" destId="{951C231B-6F64-4F70-836D-9DF3D93417CC}" srcOrd="2" destOrd="0" presId="urn:microsoft.com/office/officeart/2005/8/layout/orgChart1"/>
    <dgm:cxn modelId="{F4543EC0-8F69-445C-8B71-F77D77893B14}" type="presParOf" srcId="{C03401DF-14C9-4809-8C5D-37573DFC1067}" destId="{3596AEB9-4EDD-42ED-B47F-39797DA3C1F5}" srcOrd="2" destOrd="0" presId="urn:microsoft.com/office/officeart/2005/8/layout/orgChart1"/>
    <dgm:cxn modelId="{3FD66E77-CA48-4C24-855C-F61EAA13AB6C}" type="presParOf" srcId="{C03401DF-14C9-4809-8C5D-37573DFC1067}" destId="{B753EA87-E4BB-4732-BF61-E4BA4759615F}" srcOrd="3" destOrd="0" presId="urn:microsoft.com/office/officeart/2005/8/layout/orgChart1"/>
    <dgm:cxn modelId="{6FE008C3-3CC4-4DC2-BE76-7AAFD5C3C800}" type="presParOf" srcId="{B753EA87-E4BB-4732-BF61-E4BA4759615F}" destId="{E06CDBA2-2A59-441C-88AC-093A63FAFFB1}" srcOrd="0" destOrd="0" presId="urn:microsoft.com/office/officeart/2005/8/layout/orgChart1"/>
    <dgm:cxn modelId="{152EC7EF-D6C9-4D9B-92DD-F7FF1D3D469B}" type="presParOf" srcId="{E06CDBA2-2A59-441C-88AC-093A63FAFFB1}" destId="{A6A09DB4-8DCC-457D-84A8-221FE841ED22}" srcOrd="0" destOrd="0" presId="urn:microsoft.com/office/officeart/2005/8/layout/orgChart1"/>
    <dgm:cxn modelId="{CD074E80-842C-4E15-BB8F-28ACFCCC537A}" type="presParOf" srcId="{E06CDBA2-2A59-441C-88AC-093A63FAFFB1}" destId="{A2801AAF-B77F-4574-8F8C-4FDC227D558B}" srcOrd="1" destOrd="0" presId="urn:microsoft.com/office/officeart/2005/8/layout/orgChart1"/>
    <dgm:cxn modelId="{90F2A155-B6B8-41F4-8C01-6221E270BF6D}" type="presParOf" srcId="{B753EA87-E4BB-4732-BF61-E4BA4759615F}" destId="{3314D87F-FD2E-4D3B-A5F4-3B9155A533CD}" srcOrd="1" destOrd="0" presId="urn:microsoft.com/office/officeart/2005/8/layout/orgChart1"/>
    <dgm:cxn modelId="{A9DFE30A-7474-4A6E-8A47-4BF520C181C7}" type="presParOf" srcId="{3314D87F-FD2E-4D3B-A5F4-3B9155A533CD}" destId="{8A395DD3-14B2-4649-9214-C30FF391DED4}" srcOrd="0" destOrd="0" presId="urn:microsoft.com/office/officeart/2005/8/layout/orgChart1"/>
    <dgm:cxn modelId="{56FE08A7-06FB-4659-9659-6CF42A402493}" type="presParOf" srcId="{3314D87F-FD2E-4D3B-A5F4-3B9155A533CD}" destId="{CE82ABBD-3F80-42AD-A810-0D41B8671D50}" srcOrd="1" destOrd="0" presId="urn:microsoft.com/office/officeart/2005/8/layout/orgChart1"/>
    <dgm:cxn modelId="{F4BC3C9F-5FBA-40CF-81CF-04F12AFBD16C}" type="presParOf" srcId="{CE82ABBD-3F80-42AD-A810-0D41B8671D50}" destId="{72D3EA7B-CD20-40A9-BAD9-FEFE40910CBC}" srcOrd="0" destOrd="0" presId="urn:microsoft.com/office/officeart/2005/8/layout/orgChart1"/>
    <dgm:cxn modelId="{741BBEA9-39A0-4528-AA70-190F9DB5EB46}" type="presParOf" srcId="{72D3EA7B-CD20-40A9-BAD9-FEFE40910CBC}" destId="{693BC795-F7B7-4F13-B7BB-D4197E1B4AA8}" srcOrd="0" destOrd="0" presId="urn:microsoft.com/office/officeart/2005/8/layout/orgChart1"/>
    <dgm:cxn modelId="{C976AEE2-8049-483A-A5A4-3F8039FACCAF}" type="presParOf" srcId="{72D3EA7B-CD20-40A9-BAD9-FEFE40910CBC}" destId="{3627DFBF-9F39-4CA3-9C65-4852619D914A}" srcOrd="1" destOrd="0" presId="urn:microsoft.com/office/officeart/2005/8/layout/orgChart1"/>
    <dgm:cxn modelId="{DED35044-3E66-46BE-ABCB-24B6B9D423F8}" type="presParOf" srcId="{CE82ABBD-3F80-42AD-A810-0D41B8671D50}" destId="{EC52CDD7-D88A-4ADA-8980-A19782227EA6}" srcOrd="1" destOrd="0" presId="urn:microsoft.com/office/officeart/2005/8/layout/orgChart1"/>
    <dgm:cxn modelId="{D806CF58-143E-4BA2-9FFF-25E05209F5C2}" type="presParOf" srcId="{CE82ABBD-3F80-42AD-A810-0D41B8671D50}" destId="{7D76DAF2-F10D-400D-B227-39DEC882755B}" srcOrd="2" destOrd="0" presId="urn:microsoft.com/office/officeart/2005/8/layout/orgChart1"/>
    <dgm:cxn modelId="{816B6B80-03CE-4D4F-9199-1AD2486144BC}" type="presParOf" srcId="{3314D87F-FD2E-4D3B-A5F4-3B9155A533CD}" destId="{696D321F-7F59-4AFD-832F-8CBA1D6835DB}" srcOrd="2" destOrd="0" presId="urn:microsoft.com/office/officeart/2005/8/layout/orgChart1"/>
    <dgm:cxn modelId="{47E9D850-F068-4482-B4F0-CBD5DFC84F74}" type="presParOf" srcId="{3314D87F-FD2E-4D3B-A5F4-3B9155A533CD}" destId="{E9E79C9B-18D4-421B-8C9A-EB4408BF67D7}" srcOrd="3" destOrd="0" presId="urn:microsoft.com/office/officeart/2005/8/layout/orgChart1"/>
    <dgm:cxn modelId="{D5B6068E-0407-4F97-AE85-88C21E41C24F}" type="presParOf" srcId="{E9E79C9B-18D4-421B-8C9A-EB4408BF67D7}" destId="{3851C65B-6F62-4D06-AFD5-1701FAFD5B7E}" srcOrd="0" destOrd="0" presId="urn:microsoft.com/office/officeart/2005/8/layout/orgChart1"/>
    <dgm:cxn modelId="{D874EC9F-84E9-4265-9DE9-6685EA877A40}" type="presParOf" srcId="{3851C65B-6F62-4D06-AFD5-1701FAFD5B7E}" destId="{50DA48B0-4F0D-4D28-B6A7-4F631A3BAE9D}" srcOrd="0" destOrd="0" presId="urn:microsoft.com/office/officeart/2005/8/layout/orgChart1"/>
    <dgm:cxn modelId="{7D95C8B7-D634-4B74-A758-8286C5E23B48}" type="presParOf" srcId="{3851C65B-6F62-4D06-AFD5-1701FAFD5B7E}" destId="{64A0D1B3-9B76-4EF3-BA21-CC60E7CD9FD8}" srcOrd="1" destOrd="0" presId="urn:microsoft.com/office/officeart/2005/8/layout/orgChart1"/>
    <dgm:cxn modelId="{3B179339-C7C2-4F3D-B1E2-109E250587F2}" type="presParOf" srcId="{E9E79C9B-18D4-421B-8C9A-EB4408BF67D7}" destId="{8E461DD8-3E98-4CED-B867-C239585EDA43}" srcOrd="1" destOrd="0" presId="urn:microsoft.com/office/officeart/2005/8/layout/orgChart1"/>
    <dgm:cxn modelId="{4BB5D17A-9CA1-42C9-B81F-7120F10786F2}" type="presParOf" srcId="{E9E79C9B-18D4-421B-8C9A-EB4408BF67D7}" destId="{C12CBB28-F2A7-42E9-B5E3-888E4DCCC365}" srcOrd="2" destOrd="0" presId="urn:microsoft.com/office/officeart/2005/8/layout/orgChart1"/>
    <dgm:cxn modelId="{4426D418-701E-4F13-BFEA-4DD397611587}" type="presParOf" srcId="{3314D87F-FD2E-4D3B-A5F4-3B9155A533CD}" destId="{E687C985-9538-422B-AB7F-906C5DB03CD7}" srcOrd="4" destOrd="0" presId="urn:microsoft.com/office/officeart/2005/8/layout/orgChart1"/>
    <dgm:cxn modelId="{860A9206-758B-44DD-9818-0C14E24A051C}" type="presParOf" srcId="{3314D87F-FD2E-4D3B-A5F4-3B9155A533CD}" destId="{264D2D30-EC94-4D6E-9B72-424D98AB675E}" srcOrd="5" destOrd="0" presId="urn:microsoft.com/office/officeart/2005/8/layout/orgChart1"/>
    <dgm:cxn modelId="{D3152BF6-D350-41C9-A594-648AB6F6D1E0}" type="presParOf" srcId="{264D2D30-EC94-4D6E-9B72-424D98AB675E}" destId="{99A6D8FE-262B-4481-AF54-03E46EA40312}" srcOrd="0" destOrd="0" presId="urn:microsoft.com/office/officeart/2005/8/layout/orgChart1"/>
    <dgm:cxn modelId="{5D572E57-8DB4-4587-91F2-3CE86C25A49A}" type="presParOf" srcId="{99A6D8FE-262B-4481-AF54-03E46EA40312}" destId="{1FB25F3E-B36E-4AD3-B7AB-B6D41EDC883E}" srcOrd="0" destOrd="0" presId="urn:microsoft.com/office/officeart/2005/8/layout/orgChart1"/>
    <dgm:cxn modelId="{F055FDE4-3D6A-4FCC-B374-A36290ADE830}" type="presParOf" srcId="{99A6D8FE-262B-4481-AF54-03E46EA40312}" destId="{F96C673F-8CCB-480E-8696-4F554ABE82D1}" srcOrd="1" destOrd="0" presId="urn:microsoft.com/office/officeart/2005/8/layout/orgChart1"/>
    <dgm:cxn modelId="{0086838F-CD2A-450F-810D-6E00FA85A2E5}" type="presParOf" srcId="{264D2D30-EC94-4D6E-9B72-424D98AB675E}" destId="{88BC551A-878F-4353-B810-22F5D6569774}" srcOrd="1" destOrd="0" presId="urn:microsoft.com/office/officeart/2005/8/layout/orgChart1"/>
    <dgm:cxn modelId="{39FF3373-22B3-452F-A279-4B4D62B73213}" type="presParOf" srcId="{264D2D30-EC94-4D6E-9B72-424D98AB675E}" destId="{150E7619-E828-4987-9900-7A517E241E99}" srcOrd="2" destOrd="0" presId="urn:microsoft.com/office/officeart/2005/8/layout/orgChart1"/>
    <dgm:cxn modelId="{67D80B88-1E89-4633-B716-1929E5CCC5DE}" type="presParOf" srcId="{3314D87F-FD2E-4D3B-A5F4-3B9155A533CD}" destId="{B3656E57-A7F8-4854-AE0B-93FBC0082DB0}" srcOrd="6" destOrd="0" presId="urn:microsoft.com/office/officeart/2005/8/layout/orgChart1"/>
    <dgm:cxn modelId="{A5B1B54D-F2ED-4DFF-B0CC-4C9541CD67A1}" type="presParOf" srcId="{3314D87F-FD2E-4D3B-A5F4-3B9155A533CD}" destId="{00B81D2C-DCFE-4297-810E-F69EB8575617}" srcOrd="7" destOrd="0" presId="urn:microsoft.com/office/officeart/2005/8/layout/orgChart1"/>
    <dgm:cxn modelId="{2407D2AF-96D0-4CDE-8EBC-B4239FA81B04}" type="presParOf" srcId="{00B81D2C-DCFE-4297-810E-F69EB8575617}" destId="{040E08D4-3B3E-47E9-B3D5-C4AC5A51A808}" srcOrd="0" destOrd="0" presId="urn:microsoft.com/office/officeart/2005/8/layout/orgChart1"/>
    <dgm:cxn modelId="{89D03F4F-D88B-41DD-9EF0-0EA7B0C75F12}" type="presParOf" srcId="{040E08D4-3B3E-47E9-B3D5-C4AC5A51A808}" destId="{B5B424D1-76A0-4331-AFAE-43E01B610DFF}" srcOrd="0" destOrd="0" presId="urn:microsoft.com/office/officeart/2005/8/layout/orgChart1"/>
    <dgm:cxn modelId="{2FEF84DD-71C5-43D5-BACB-BC2A571D3257}" type="presParOf" srcId="{040E08D4-3B3E-47E9-B3D5-C4AC5A51A808}" destId="{71AB2F2B-C764-4407-9FA9-CF3B836A7F47}" srcOrd="1" destOrd="0" presId="urn:microsoft.com/office/officeart/2005/8/layout/orgChart1"/>
    <dgm:cxn modelId="{E7A80887-7E19-4341-8309-E3EF8E585A01}" type="presParOf" srcId="{00B81D2C-DCFE-4297-810E-F69EB8575617}" destId="{F5974F78-B34A-44E8-89EA-265B2848E9B5}" srcOrd="1" destOrd="0" presId="urn:microsoft.com/office/officeart/2005/8/layout/orgChart1"/>
    <dgm:cxn modelId="{F44D0432-DC03-4C10-856D-A540890F911F}" type="presParOf" srcId="{00B81D2C-DCFE-4297-810E-F69EB8575617}" destId="{DA66BBC6-65A4-41F9-ABD6-1202579DA2CC}" srcOrd="2" destOrd="0" presId="urn:microsoft.com/office/officeart/2005/8/layout/orgChart1"/>
    <dgm:cxn modelId="{CCBC7454-A2A8-4557-A593-2EF418A1048E}" type="presParOf" srcId="{B753EA87-E4BB-4732-BF61-E4BA4759615F}" destId="{2F745536-EAE2-4498-BB4B-A10464170C6B}" srcOrd="2" destOrd="0" presId="urn:microsoft.com/office/officeart/2005/8/layout/orgChart1"/>
    <dgm:cxn modelId="{895F5F2F-4BCF-41C1-96D8-13EC3A26CE78}" type="presParOf" srcId="{5A074775-18BF-4E2B-9752-15995C183598}" destId="{38859EEC-815E-4DE6-A57F-97EB1A16CBCC}" srcOrd="2" destOrd="0" presId="urn:microsoft.com/office/officeart/2005/8/layout/orgChart1"/>
    <dgm:cxn modelId="{07849606-1C22-4689-AB8F-872711A309C2}" type="presParOf" srcId="{99336DCD-87D5-44A9-9D75-57129F826610}" destId="{BEFF3BCD-083A-421A-A2C1-D1AF6678E7F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9408EF-DF78-45EC-B131-F872F28A61D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834CF3E-8C23-4FE2-9E1F-1E920E584F72}">
      <dgm:prSet phldrT="[Text]"/>
      <dgm:spPr/>
      <dgm:t>
        <a:bodyPr/>
        <a:lstStyle/>
        <a:p>
          <a:r>
            <a:rPr lang="en-US" dirty="0"/>
            <a:t>ORGANIC</a:t>
          </a:r>
          <a:endParaRPr lang="en-IN" dirty="0"/>
        </a:p>
      </dgm:t>
    </dgm:pt>
    <dgm:pt modelId="{6C26210F-E038-4F87-B1E2-16E4E959DB24}" type="parTrans" cxnId="{8F3F6F5E-7292-45A8-920E-D474ADC51D7A}">
      <dgm:prSet/>
      <dgm:spPr/>
      <dgm:t>
        <a:bodyPr/>
        <a:lstStyle/>
        <a:p>
          <a:endParaRPr lang="en-IN"/>
        </a:p>
      </dgm:t>
    </dgm:pt>
    <dgm:pt modelId="{1386DABC-2944-4017-A675-BCB6E73CDDD1}" type="sibTrans" cxnId="{8F3F6F5E-7292-45A8-920E-D474ADC51D7A}">
      <dgm:prSet/>
      <dgm:spPr/>
      <dgm:t>
        <a:bodyPr/>
        <a:lstStyle/>
        <a:p>
          <a:endParaRPr lang="en-IN"/>
        </a:p>
      </dgm:t>
    </dgm:pt>
    <dgm:pt modelId="{191E317B-E016-473B-955D-8DEB17705DF0}">
      <dgm:prSet phldrT="[Text]"/>
      <dgm:spPr/>
      <dgm:t>
        <a:bodyPr/>
        <a:lstStyle/>
        <a:p>
          <a:r>
            <a:rPr lang="en-US" dirty="0"/>
            <a:t>ECONOMIC</a:t>
          </a:r>
          <a:endParaRPr lang="en-IN" dirty="0"/>
        </a:p>
      </dgm:t>
    </dgm:pt>
    <dgm:pt modelId="{4E7062B9-37D5-4A3B-B9D7-100F872D4A9C}" type="parTrans" cxnId="{48FEA056-9B70-477E-993C-D449F80D7E58}">
      <dgm:prSet/>
      <dgm:spPr/>
      <dgm:t>
        <a:bodyPr/>
        <a:lstStyle/>
        <a:p>
          <a:endParaRPr lang="en-IN"/>
        </a:p>
      </dgm:t>
    </dgm:pt>
    <dgm:pt modelId="{5BCD0E11-358B-4C9C-866F-D3EDDE8E5A88}" type="sibTrans" cxnId="{48FEA056-9B70-477E-993C-D449F80D7E58}">
      <dgm:prSet/>
      <dgm:spPr/>
      <dgm:t>
        <a:bodyPr/>
        <a:lstStyle/>
        <a:p>
          <a:endParaRPr lang="en-IN"/>
        </a:p>
      </dgm:t>
    </dgm:pt>
    <dgm:pt modelId="{093B295E-62D4-4F9B-B9BD-98D11D53B1E3}">
      <dgm:prSet phldrT="[Text]"/>
      <dgm:spPr/>
      <dgm:t>
        <a:bodyPr/>
        <a:lstStyle/>
        <a:p>
          <a:r>
            <a:rPr lang="en-US" dirty="0"/>
            <a:t>SOCIAL</a:t>
          </a:r>
          <a:endParaRPr lang="en-IN" dirty="0"/>
        </a:p>
      </dgm:t>
    </dgm:pt>
    <dgm:pt modelId="{1C789F50-ACFE-4A32-AA43-84B932E307E5}" type="parTrans" cxnId="{A3B35BFC-1E51-4383-AC40-7FD22ECF7047}">
      <dgm:prSet/>
      <dgm:spPr/>
      <dgm:t>
        <a:bodyPr/>
        <a:lstStyle/>
        <a:p>
          <a:endParaRPr lang="en-IN"/>
        </a:p>
      </dgm:t>
    </dgm:pt>
    <dgm:pt modelId="{7B18A938-1EC7-45BA-A2BD-D841D792319B}" type="sibTrans" cxnId="{A3B35BFC-1E51-4383-AC40-7FD22ECF7047}">
      <dgm:prSet/>
      <dgm:spPr/>
      <dgm:t>
        <a:bodyPr/>
        <a:lstStyle/>
        <a:p>
          <a:endParaRPr lang="en-IN"/>
        </a:p>
      </dgm:t>
    </dgm:pt>
    <dgm:pt modelId="{C3225C98-AE3D-4B4A-88B1-3C7AF97B94DF}">
      <dgm:prSet phldrT="[Text]"/>
      <dgm:spPr/>
      <dgm:t>
        <a:bodyPr/>
        <a:lstStyle/>
        <a:p>
          <a:r>
            <a:rPr lang="en-US" dirty="0"/>
            <a:t>HUMAN</a:t>
          </a:r>
          <a:endParaRPr lang="en-IN" dirty="0"/>
        </a:p>
      </dgm:t>
    </dgm:pt>
    <dgm:pt modelId="{97B1D203-1D06-4E25-805E-B2018D8C34FB}" type="parTrans" cxnId="{7AFD183D-476F-4508-A804-EFDCCFF2B3AC}">
      <dgm:prSet/>
      <dgm:spPr/>
      <dgm:t>
        <a:bodyPr/>
        <a:lstStyle/>
        <a:p>
          <a:endParaRPr lang="en-IN"/>
        </a:p>
      </dgm:t>
    </dgm:pt>
    <dgm:pt modelId="{545E7C12-790C-4149-8C8B-D39250ED7861}" type="sibTrans" cxnId="{7AFD183D-476F-4508-A804-EFDCCFF2B3AC}">
      <dgm:prSet/>
      <dgm:spPr/>
      <dgm:t>
        <a:bodyPr/>
        <a:lstStyle/>
        <a:p>
          <a:endParaRPr lang="en-IN"/>
        </a:p>
      </dgm:t>
    </dgm:pt>
    <dgm:pt modelId="{8BCAA406-A361-4714-97FA-55ACB563D691}">
      <dgm:prSet phldrT="[Text]"/>
      <dgm:spPr/>
      <dgm:t>
        <a:bodyPr/>
        <a:lstStyle/>
        <a:p>
          <a:r>
            <a:rPr lang="en-US" dirty="0"/>
            <a:t>NATIONAL</a:t>
          </a:r>
          <a:endParaRPr lang="en-IN" dirty="0"/>
        </a:p>
      </dgm:t>
    </dgm:pt>
    <dgm:pt modelId="{857C7CC7-7A4A-4F83-971A-A0761CC37351}" type="parTrans" cxnId="{B2E3349F-401D-42E9-9AAF-E09E548F00AC}">
      <dgm:prSet/>
      <dgm:spPr/>
      <dgm:t>
        <a:bodyPr/>
        <a:lstStyle/>
        <a:p>
          <a:endParaRPr lang="en-IN"/>
        </a:p>
      </dgm:t>
    </dgm:pt>
    <dgm:pt modelId="{CBD3B9BC-3E6F-433B-8BF0-AC8A17AF47A7}" type="sibTrans" cxnId="{B2E3349F-401D-42E9-9AAF-E09E548F00AC}">
      <dgm:prSet/>
      <dgm:spPr/>
      <dgm:t>
        <a:bodyPr/>
        <a:lstStyle/>
        <a:p>
          <a:endParaRPr lang="en-IN"/>
        </a:p>
      </dgm:t>
    </dgm:pt>
    <dgm:pt modelId="{1CF76688-0264-444E-91DE-6CA24BDFAAA8}" type="pres">
      <dgm:prSet presAssocID="{E99408EF-DF78-45EC-B131-F872F28A61DB}" presName="diagram" presStyleCnt="0">
        <dgm:presLayoutVars>
          <dgm:dir/>
          <dgm:resizeHandles val="exact"/>
        </dgm:presLayoutVars>
      </dgm:prSet>
      <dgm:spPr/>
    </dgm:pt>
    <dgm:pt modelId="{730CC203-2A56-4CA8-8435-FB6DE1401EAE}" type="pres">
      <dgm:prSet presAssocID="{B834CF3E-8C23-4FE2-9E1F-1E920E584F72}" presName="node" presStyleLbl="node1" presStyleIdx="0" presStyleCnt="5">
        <dgm:presLayoutVars>
          <dgm:bulletEnabled val="1"/>
        </dgm:presLayoutVars>
      </dgm:prSet>
      <dgm:spPr/>
    </dgm:pt>
    <dgm:pt modelId="{FDE7349F-D537-4419-889C-BF32232CE38D}" type="pres">
      <dgm:prSet presAssocID="{1386DABC-2944-4017-A675-BCB6E73CDDD1}" presName="sibTrans" presStyleCnt="0"/>
      <dgm:spPr/>
    </dgm:pt>
    <dgm:pt modelId="{D8ECC7D0-2FE4-480C-8B59-42D14296792E}" type="pres">
      <dgm:prSet presAssocID="{191E317B-E016-473B-955D-8DEB17705DF0}" presName="node" presStyleLbl="node1" presStyleIdx="1" presStyleCnt="5">
        <dgm:presLayoutVars>
          <dgm:bulletEnabled val="1"/>
        </dgm:presLayoutVars>
      </dgm:prSet>
      <dgm:spPr/>
    </dgm:pt>
    <dgm:pt modelId="{C185BD77-11FF-43E0-A5D3-D17B7D9F69C6}" type="pres">
      <dgm:prSet presAssocID="{5BCD0E11-358B-4C9C-866F-D3EDDE8E5A88}" presName="sibTrans" presStyleCnt="0"/>
      <dgm:spPr/>
    </dgm:pt>
    <dgm:pt modelId="{46086D05-F05E-40EB-91BC-FFB338F596C2}" type="pres">
      <dgm:prSet presAssocID="{093B295E-62D4-4F9B-B9BD-98D11D53B1E3}" presName="node" presStyleLbl="node1" presStyleIdx="2" presStyleCnt="5">
        <dgm:presLayoutVars>
          <dgm:bulletEnabled val="1"/>
        </dgm:presLayoutVars>
      </dgm:prSet>
      <dgm:spPr/>
    </dgm:pt>
    <dgm:pt modelId="{FB138DF2-45C7-4EDF-89D5-304DFCCA4AD2}" type="pres">
      <dgm:prSet presAssocID="{7B18A938-1EC7-45BA-A2BD-D841D792319B}" presName="sibTrans" presStyleCnt="0"/>
      <dgm:spPr/>
    </dgm:pt>
    <dgm:pt modelId="{3562871A-1660-4944-9A03-F6EA315273D8}" type="pres">
      <dgm:prSet presAssocID="{C3225C98-AE3D-4B4A-88B1-3C7AF97B94DF}" presName="node" presStyleLbl="node1" presStyleIdx="3" presStyleCnt="5">
        <dgm:presLayoutVars>
          <dgm:bulletEnabled val="1"/>
        </dgm:presLayoutVars>
      </dgm:prSet>
      <dgm:spPr/>
    </dgm:pt>
    <dgm:pt modelId="{AFE5289D-E3C4-45F2-9140-7F2219E44172}" type="pres">
      <dgm:prSet presAssocID="{545E7C12-790C-4149-8C8B-D39250ED7861}" presName="sibTrans" presStyleCnt="0"/>
      <dgm:spPr/>
    </dgm:pt>
    <dgm:pt modelId="{219C9557-1654-4A23-ADBB-089D5D32674F}" type="pres">
      <dgm:prSet presAssocID="{8BCAA406-A361-4714-97FA-55ACB563D691}" presName="node" presStyleLbl="node1" presStyleIdx="4" presStyleCnt="5">
        <dgm:presLayoutVars>
          <dgm:bulletEnabled val="1"/>
        </dgm:presLayoutVars>
      </dgm:prSet>
      <dgm:spPr/>
    </dgm:pt>
  </dgm:ptLst>
  <dgm:cxnLst>
    <dgm:cxn modelId="{7AFD183D-476F-4508-A804-EFDCCFF2B3AC}" srcId="{E99408EF-DF78-45EC-B131-F872F28A61DB}" destId="{C3225C98-AE3D-4B4A-88B1-3C7AF97B94DF}" srcOrd="3" destOrd="0" parTransId="{97B1D203-1D06-4E25-805E-B2018D8C34FB}" sibTransId="{545E7C12-790C-4149-8C8B-D39250ED7861}"/>
    <dgm:cxn modelId="{8F3F6F5E-7292-45A8-920E-D474ADC51D7A}" srcId="{E99408EF-DF78-45EC-B131-F872F28A61DB}" destId="{B834CF3E-8C23-4FE2-9E1F-1E920E584F72}" srcOrd="0" destOrd="0" parTransId="{6C26210F-E038-4F87-B1E2-16E4E959DB24}" sibTransId="{1386DABC-2944-4017-A675-BCB6E73CDDD1}"/>
    <dgm:cxn modelId="{48FEA056-9B70-477E-993C-D449F80D7E58}" srcId="{E99408EF-DF78-45EC-B131-F872F28A61DB}" destId="{191E317B-E016-473B-955D-8DEB17705DF0}" srcOrd="1" destOrd="0" parTransId="{4E7062B9-37D5-4A3B-B9D7-100F872D4A9C}" sibTransId="{5BCD0E11-358B-4C9C-866F-D3EDDE8E5A88}"/>
    <dgm:cxn modelId="{B79F247E-76CE-4AC0-BC3D-AD304F0AC85D}" type="presOf" srcId="{E99408EF-DF78-45EC-B131-F872F28A61DB}" destId="{1CF76688-0264-444E-91DE-6CA24BDFAAA8}" srcOrd="0" destOrd="0" presId="urn:microsoft.com/office/officeart/2005/8/layout/default"/>
    <dgm:cxn modelId="{754BAF83-2F43-4E75-A6C1-11721604728B}" type="presOf" srcId="{093B295E-62D4-4F9B-B9BD-98D11D53B1E3}" destId="{46086D05-F05E-40EB-91BC-FFB338F596C2}" srcOrd="0" destOrd="0" presId="urn:microsoft.com/office/officeart/2005/8/layout/default"/>
    <dgm:cxn modelId="{B2E3349F-401D-42E9-9AAF-E09E548F00AC}" srcId="{E99408EF-DF78-45EC-B131-F872F28A61DB}" destId="{8BCAA406-A361-4714-97FA-55ACB563D691}" srcOrd="4" destOrd="0" parTransId="{857C7CC7-7A4A-4F83-971A-A0761CC37351}" sibTransId="{CBD3B9BC-3E6F-433B-8BF0-AC8A17AF47A7}"/>
    <dgm:cxn modelId="{6C99B3A9-6ECD-439F-BBFB-7EF14A93F5DC}" type="presOf" srcId="{C3225C98-AE3D-4B4A-88B1-3C7AF97B94DF}" destId="{3562871A-1660-4944-9A03-F6EA315273D8}" srcOrd="0" destOrd="0" presId="urn:microsoft.com/office/officeart/2005/8/layout/default"/>
    <dgm:cxn modelId="{9C84ACB3-E3F9-418C-B6B4-BCCDD5D4AB0E}" type="presOf" srcId="{191E317B-E016-473B-955D-8DEB17705DF0}" destId="{D8ECC7D0-2FE4-480C-8B59-42D14296792E}" srcOrd="0" destOrd="0" presId="urn:microsoft.com/office/officeart/2005/8/layout/default"/>
    <dgm:cxn modelId="{384237C0-9DAD-411A-90EF-83CD11752440}" type="presOf" srcId="{8BCAA406-A361-4714-97FA-55ACB563D691}" destId="{219C9557-1654-4A23-ADBB-089D5D32674F}" srcOrd="0" destOrd="0" presId="urn:microsoft.com/office/officeart/2005/8/layout/default"/>
    <dgm:cxn modelId="{C9047DCC-BE69-4801-9113-3BCC857413D4}" type="presOf" srcId="{B834CF3E-8C23-4FE2-9E1F-1E920E584F72}" destId="{730CC203-2A56-4CA8-8435-FB6DE1401EAE}" srcOrd="0" destOrd="0" presId="urn:microsoft.com/office/officeart/2005/8/layout/default"/>
    <dgm:cxn modelId="{A3B35BFC-1E51-4383-AC40-7FD22ECF7047}" srcId="{E99408EF-DF78-45EC-B131-F872F28A61DB}" destId="{093B295E-62D4-4F9B-B9BD-98D11D53B1E3}" srcOrd="2" destOrd="0" parTransId="{1C789F50-ACFE-4A32-AA43-84B932E307E5}" sibTransId="{7B18A938-1EC7-45BA-A2BD-D841D792319B}"/>
    <dgm:cxn modelId="{4F91151D-1D34-4048-A7D9-2A7BFCD7E81C}" type="presParOf" srcId="{1CF76688-0264-444E-91DE-6CA24BDFAAA8}" destId="{730CC203-2A56-4CA8-8435-FB6DE1401EAE}" srcOrd="0" destOrd="0" presId="urn:microsoft.com/office/officeart/2005/8/layout/default"/>
    <dgm:cxn modelId="{A2AD0F43-4E18-4CC1-A3DA-6EBE5CE44E96}" type="presParOf" srcId="{1CF76688-0264-444E-91DE-6CA24BDFAAA8}" destId="{FDE7349F-D537-4419-889C-BF32232CE38D}" srcOrd="1" destOrd="0" presId="urn:microsoft.com/office/officeart/2005/8/layout/default"/>
    <dgm:cxn modelId="{37C3754D-1AB5-44D2-B1A5-E85C6B94B896}" type="presParOf" srcId="{1CF76688-0264-444E-91DE-6CA24BDFAAA8}" destId="{D8ECC7D0-2FE4-480C-8B59-42D14296792E}" srcOrd="2" destOrd="0" presId="urn:microsoft.com/office/officeart/2005/8/layout/default"/>
    <dgm:cxn modelId="{0E85CDA8-F94A-41E4-8359-FEA63457AB8E}" type="presParOf" srcId="{1CF76688-0264-444E-91DE-6CA24BDFAAA8}" destId="{C185BD77-11FF-43E0-A5D3-D17B7D9F69C6}" srcOrd="3" destOrd="0" presId="urn:microsoft.com/office/officeart/2005/8/layout/default"/>
    <dgm:cxn modelId="{B9DAC722-666D-4633-8DE9-B354593366C7}" type="presParOf" srcId="{1CF76688-0264-444E-91DE-6CA24BDFAAA8}" destId="{46086D05-F05E-40EB-91BC-FFB338F596C2}" srcOrd="4" destOrd="0" presId="urn:microsoft.com/office/officeart/2005/8/layout/default"/>
    <dgm:cxn modelId="{3A364298-8EA4-4789-87BA-562A2C514A65}" type="presParOf" srcId="{1CF76688-0264-444E-91DE-6CA24BDFAAA8}" destId="{FB138DF2-45C7-4EDF-89D5-304DFCCA4AD2}" srcOrd="5" destOrd="0" presId="urn:microsoft.com/office/officeart/2005/8/layout/default"/>
    <dgm:cxn modelId="{423D28D0-8CC5-4734-8860-D37AEC609075}" type="presParOf" srcId="{1CF76688-0264-444E-91DE-6CA24BDFAAA8}" destId="{3562871A-1660-4944-9A03-F6EA315273D8}" srcOrd="6" destOrd="0" presId="urn:microsoft.com/office/officeart/2005/8/layout/default"/>
    <dgm:cxn modelId="{047A8441-0A6C-4AC9-839D-2AEA52648EBA}" type="presParOf" srcId="{1CF76688-0264-444E-91DE-6CA24BDFAAA8}" destId="{AFE5289D-E3C4-45F2-9140-7F2219E44172}" srcOrd="7" destOrd="0" presId="urn:microsoft.com/office/officeart/2005/8/layout/default"/>
    <dgm:cxn modelId="{6746458F-4BDB-4A10-B894-F72061185EB0}" type="presParOf" srcId="{1CF76688-0264-444E-91DE-6CA24BDFAAA8}" destId="{219C9557-1654-4A23-ADBB-089D5D32674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23754D-FF3E-4744-923A-80B5CA6CD5D9}"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IN"/>
        </a:p>
      </dgm:t>
    </dgm:pt>
    <dgm:pt modelId="{0F5FFF1C-3F8D-480F-912A-8E5181CBC67E}">
      <dgm:prSet phldrT="[Text]"/>
      <dgm:spPr/>
      <dgm:t>
        <a:bodyPr/>
        <a:lstStyle/>
        <a:p>
          <a:r>
            <a:rPr lang="en-US" dirty="0"/>
            <a:t>PROFITS</a:t>
          </a:r>
          <a:endParaRPr lang="en-IN" dirty="0"/>
        </a:p>
      </dgm:t>
    </dgm:pt>
    <dgm:pt modelId="{3EC5EC18-3427-42E6-81D0-D541B13F0834}" type="parTrans" cxnId="{55E1B93C-E06F-43B4-BA2B-DFDBC6E4F382}">
      <dgm:prSet/>
      <dgm:spPr/>
      <dgm:t>
        <a:bodyPr/>
        <a:lstStyle/>
        <a:p>
          <a:endParaRPr lang="en-IN"/>
        </a:p>
      </dgm:t>
    </dgm:pt>
    <dgm:pt modelId="{10463F37-0D85-48B2-9750-C5C248C0F392}" type="sibTrans" cxnId="{55E1B93C-E06F-43B4-BA2B-DFDBC6E4F382}">
      <dgm:prSet/>
      <dgm:spPr/>
      <dgm:t>
        <a:bodyPr/>
        <a:lstStyle/>
        <a:p>
          <a:endParaRPr lang="en-IN"/>
        </a:p>
      </dgm:t>
    </dgm:pt>
    <dgm:pt modelId="{B14BA65C-2C6D-4AFF-936E-F427D97719C6}">
      <dgm:prSet phldrT="[Text]"/>
      <dgm:spPr/>
      <dgm:t>
        <a:bodyPr/>
        <a:lstStyle/>
        <a:p>
          <a:r>
            <a:rPr lang="en-US" dirty="0"/>
            <a:t>REPUTATION AND GODDWILL</a:t>
          </a:r>
          <a:endParaRPr lang="en-IN" dirty="0"/>
        </a:p>
      </dgm:t>
    </dgm:pt>
    <dgm:pt modelId="{245EE30B-B4E4-44A3-A094-4DCBE3A4BE3B}" type="parTrans" cxnId="{7780AE3D-1962-46D7-AD04-7A248B20B7CA}">
      <dgm:prSet/>
      <dgm:spPr/>
      <dgm:t>
        <a:bodyPr/>
        <a:lstStyle/>
        <a:p>
          <a:endParaRPr lang="en-IN"/>
        </a:p>
      </dgm:t>
    </dgm:pt>
    <dgm:pt modelId="{23B11010-9802-4CD7-B063-CF6253DE18F8}" type="sibTrans" cxnId="{7780AE3D-1962-46D7-AD04-7A248B20B7CA}">
      <dgm:prSet/>
      <dgm:spPr/>
      <dgm:t>
        <a:bodyPr/>
        <a:lstStyle/>
        <a:p>
          <a:endParaRPr lang="en-IN"/>
        </a:p>
      </dgm:t>
    </dgm:pt>
    <dgm:pt modelId="{81E1D17C-705D-4440-BCB8-C292D3C9BBC7}">
      <dgm:prSet phldrT="[Text]"/>
      <dgm:spPr/>
      <dgm:t>
        <a:bodyPr/>
        <a:lstStyle/>
        <a:p>
          <a:r>
            <a:rPr lang="en-US" dirty="0"/>
            <a:t>GROWTH AND EXPANSION</a:t>
          </a:r>
          <a:endParaRPr lang="en-IN" dirty="0"/>
        </a:p>
      </dgm:t>
    </dgm:pt>
    <dgm:pt modelId="{14C3EB81-00A4-498D-AD6A-965EA7375070}" type="parTrans" cxnId="{83A24A47-1075-440E-9FBD-47B0255DA0C3}">
      <dgm:prSet/>
      <dgm:spPr/>
      <dgm:t>
        <a:bodyPr/>
        <a:lstStyle/>
        <a:p>
          <a:endParaRPr lang="en-IN"/>
        </a:p>
      </dgm:t>
    </dgm:pt>
    <dgm:pt modelId="{ECE043A2-F910-428C-8D42-2AA0C744CC8B}" type="sibTrans" cxnId="{83A24A47-1075-440E-9FBD-47B0255DA0C3}">
      <dgm:prSet/>
      <dgm:spPr/>
      <dgm:t>
        <a:bodyPr/>
        <a:lstStyle/>
        <a:p>
          <a:endParaRPr lang="en-IN"/>
        </a:p>
      </dgm:t>
    </dgm:pt>
    <dgm:pt modelId="{0A5F3FB3-8B40-419F-9040-2E80DB7E0264}">
      <dgm:prSet phldrT="[Text]"/>
      <dgm:spPr/>
      <dgm:t>
        <a:bodyPr/>
        <a:lstStyle/>
        <a:p>
          <a:r>
            <a:rPr lang="en-US" dirty="0"/>
            <a:t>SURVIVAL</a:t>
          </a:r>
          <a:endParaRPr lang="en-IN" dirty="0"/>
        </a:p>
      </dgm:t>
    </dgm:pt>
    <dgm:pt modelId="{DAE0E01B-E654-4AAE-8A37-894B095EBC19}" type="parTrans" cxnId="{B93FE1CB-81BD-436C-B8BA-2F8910FDCEEC}">
      <dgm:prSet/>
      <dgm:spPr/>
      <dgm:t>
        <a:bodyPr/>
        <a:lstStyle/>
        <a:p>
          <a:endParaRPr lang="en-IN"/>
        </a:p>
      </dgm:t>
    </dgm:pt>
    <dgm:pt modelId="{A9B17F06-04B4-46D2-808F-3422BA1912DC}" type="sibTrans" cxnId="{B93FE1CB-81BD-436C-B8BA-2F8910FDCEEC}">
      <dgm:prSet/>
      <dgm:spPr/>
      <dgm:t>
        <a:bodyPr/>
        <a:lstStyle/>
        <a:p>
          <a:endParaRPr lang="en-IN"/>
        </a:p>
      </dgm:t>
    </dgm:pt>
    <dgm:pt modelId="{B63DEDDB-E64C-4B67-8411-C8E80AA9E85B}" type="pres">
      <dgm:prSet presAssocID="{E323754D-FF3E-4744-923A-80B5CA6CD5D9}" presName="cycle" presStyleCnt="0">
        <dgm:presLayoutVars>
          <dgm:chMax val="1"/>
          <dgm:dir/>
          <dgm:animLvl val="ctr"/>
          <dgm:resizeHandles val="exact"/>
        </dgm:presLayoutVars>
      </dgm:prSet>
      <dgm:spPr/>
    </dgm:pt>
    <dgm:pt modelId="{C1FF1131-8C5D-46F1-815C-3E7422B885DC}" type="pres">
      <dgm:prSet presAssocID="{0F5FFF1C-3F8D-480F-912A-8E5181CBC67E}" presName="centerShape" presStyleLbl="node0" presStyleIdx="0" presStyleCnt="1"/>
      <dgm:spPr/>
    </dgm:pt>
    <dgm:pt modelId="{97082CE4-56D4-4184-A2CB-0C1DFEAB09D2}" type="pres">
      <dgm:prSet presAssocID="{245EE30B-B4E4-44A3-A094-4DCBE3A4BE3B}" presName="Name9" presStyleLbl="parChTrans1D2" presStyleIdx="0" presStyleCnt="3"/>
      <dgm:spPr/>
    </dgm:pt>
    <dgm:pt modelId="{57CD7E09-14C1-4AD3-9964-9A2FEEBCDA48}" type="pres">
      <dgm:prSet presAssocID="{245EE30B-B4E4-44A3-A094-4DCBE3A4BE3B}" presName="connTx" presStyleLbl="parChTrans1D2" presStyleIdx="0" presStyleCnt="3"/>
      <dgm:spPr/>
    </dgm:pt>
    <dgm:pt modelId="{BAD75EAB-64A6-435D-BFBE-D435EC46EAB7}" type="pres">
      <dgm:prSet presAssocID="{B14BA65C-2C6D-4AFF-936E-F427D97719C6}" presName="node" presStyleLbl="node1" presStyleIdx="0" presStyleCnt="3">
        <dgm:presLayoutVars>
          <dgm:bulletEnabled val="1"/>
        </dgm:presLayoutVars>
      </dgm:prSet>
      <dgm:spPr/>
    </dgm:pt>
    <dgm:pt modelId="{8036D1A4-3EDD-4BD7-BF3A-FBE106D47D75}" type="pres">
      <dgm:prSet presAssocID="{14C3EB81-00A4-498D-AD6A-965EA7375070}" presName="Name9" presStyleLbl="parChTrans1D2" presStyleIdx="1" presStyleCnt="3"/>
      <dgm:spPr/>
    </dgm:pt>
    <dgm:pt modelId="{515BA275-0F24-4399-ABA1-03C13933D06D}" type="pres">
      <dgm:prSet presAssocID="{14C3EB81-00A4-498D-AD6A-965EA7375070}" presName="connTx" presStyleLbl="parChTrans1D2" presStyleIdx="1" presStyleCnt="3"/>
      <dgm:spPr/>
    </dgm:pt>
    <dgm:pt modelId="{7D61EFF2-4DBD-4D7A-A11B-5A51BA82F9DD}" type="pres">
      <dgm:prSet presAssocID="{81E1D17C-705D-4440-BCB8-C292D3C9BBC7}" presName="node" presStyleLbl="node1" presStyleIdx="1" presStyleCnt="3">
        <dgm:presLayoutVars>
          <dgm:bulletEnabled val="1"/>
        </dgm:presLayoutVars>
      </dgm:prSet>
      <dgm:spPr/>
    </dgm:pt>
    <dgm:pt modelId="{B3041340-28CE-45E6-B636-871B30C1F06C}" type="pres">
      <dgm:prSet presAssocID="{DAE0E01B-E654-4AAE-8A37-894B095EBC19}" presName="Name9" presStyleLbl="parChTrans1D2" presStyleIdx="2" presStyleCnt="3"/>
      <dgm:spPr/>
    </dgm:pt>
    <dgm:pt modelId="{86429650-5772-48D2-A173-3F194DD34821}" type="pres">
      <dgm:prSet presAssocID="{DAE0E01B-E654-4AAE-8A37-894B095EBC19}" presName="connTx" presStyleLbl="parChTrans1D2" presStyleIdx="2" presStyleCnt="3"/>
      <dgm:spPr/>
    </dgm:pt>
    <dgm:pt modelId="{2DB51687-94C5-4E20-870F-53D8ED1FE2E4}" type="pres">
      <dgm:prSet presAssocID="{0A5F3FB3-8B40-419F-9040-2E80DB7E0264}" presName="node" presStyleLbl="node1" presStyleIdx="2" presStyleCnt="3">
        <dgm:presLayoutVars>
          <dgm:bulletEnabled val="1"/>
        </dgm:presLayoutVars>
      </dgm:prSet>
      <dgm:spPr/>
    </dgm:pt>
  </dgm:ptLst>
  <dgm:cxnLst>
    <dgm:cxn modelId="{FA414529-7764-4634-87BB-F1ECEB58A49D}" type="presOf" srcId="{B14BA65C-2C6D-4AFF-936E-F427D97719C6}" destId="{BAD75EAB-64A6-435D-BFBE-D435EC46EAB7}" srcOrd="0" destOrd="0" presId="urn:microsoft.com/office/officeart/2005/8/layout/radial1"/>
    <dgm:cxn modelId="{71538635-54DF-4E83-8207-1438080B5256}" type="presOf" srcId="{DAE0E01B-E654-4AAE-8A37-894B095EBC19}" destId="{B3041340-28CE-45E6-B636-871B30C1F06C}" srcOrd="0" destOrd="0" presId="urn:microsoft.com/office/officeart/2005/8/layout/radial1"/>
    <dgm:cxn modelId="{55E1B93C-E06F-43B4-BA2B-DFDBC6E4F382}" srcId="{E323754D-FF3E-4744-923A-80B5CA6CD5D9}" destId="{0F5FFF1C-3F8D-480F-912A-8E5181CBC67E}" srcOrd="0" destOrd="0" parTransId="{3EC5EC18-3427-42E6-81D0-D541B13F0834}" sibTransId="{10463F37-0D85-48B2-9750-C5C248C0F392}"/>
    <dgm:cxn modelId="{7780AE3D-1962-46D7-AD04-7A248B20B7CA}" srcId="{0F5FFF1C-3F8D-480F-912A-8E5181CBC67E}" destId="{B14BA65C-2C6D-4AFF-936E-F427D97719C6}" srcOrd="0" destOrd="0" parTransId="{245EE30B-B4E4-44A3-A094-4DCBE3A4BE3B}" sibTransId="{23B11010-9802-4CD7-B063-CF6253DE18F8}"/>
    <dgm:cxn modelId="{49BDCA3E-5DBB-4D30-99CE-ABE515D4C63B}" type="presOf" srcId="{245EE30B-B4E4-44A3-A094-4DCBE3A4BE3B}" destId="{57CD7E09-14C1-4AD3-9964-9A2FEEBCDA48}" srcOrd="1" destOrd="0" presId="urn:microsoft.com/office/officeart/2005/8/layout/radial1"/>
    <dgm:cxn modelId="{67BE3D41-2538-4463-A81C-8CAF4E2690A0}" type="presOf" srcId="{0A5F3FB3-8B40-419F-9040-2E80DB7E0264}" destId="{2DB51687-94C5-4E20-870F-53D8ED1FE2E4}" srcOrd="0" destOrd="0" presId="urn:microsoft.com/office/officeart/2005/8/layout/radial1"/>
    <dgm:cxn modelId="{83A24A47-1075-440E-9FBD-47B0255DA0C3}" srcId="{0F5FFF1C-3F8D-480F-912A-8E5181CBC67E}" destId="{81E1D17C-705D-4440-BCB8-C292D3C9BBC7}" srcOrd="1" destOrd="0" parTransId="{14C3EB81-00A4-498D-AD6A-965EA7375070}" sibTransId="{ECE043A2-F910-428C-8D42-2AA0C744CC8B}"/>
    <dgm:cxn modelId="{564F049E-EC63-4013-B2F0-D45BAA533DCA}" type="presOf" srcId="{245EE30B-B4E4-44A3-A094-4DCBE3A4BE3B}" destId="{97082CE4-56D4-4184-A2CB-0C1DFEAB09D2}" srcOrd="0" destOrd="0" presId="urn:microsoft.com/office/officeart/2005/8/layout/radial1"/>
    <dgm:cxn modelId="{F708CCA2-06B6-4913-859A-D1F51E5989B7}" type="presOf" srcId="{14C3EB81-00A4-498D-AD6A-965EA7375070}" destId="{8036D1A4-3EDD-4BD7-BF3A-FBE106D47D75}" srcOrd="0" destOrd="0" presId="urn:microsoft.com/office/officeart/2005/8/layout/radial1"/>
    <dgm:cxn modelId="{1581EAC8-A2A6-4339-9FDC-2E47760E7FC1}" type="presOf" srcId="{81E1D17C-705D-4440-BCB8-C292D3C9BBC7}" destId="{7D61EFF2-4DBD-4D7A-A11B-5A51BA82F9DD}" srcOrd="0" destOrd="0" presId="urn:microsoft.com/office/officeart/2005/8/layout/radial1"/>
    <dgm:cxn modelId="{F86C30CB-EC3A-434A-95D2-A5321BEE541B}" type="presOf" srcId="{0F5FFF1C-3F8D-480F-912A-8E5181CBC67E}" destId="{C1FF1131-8C5D-46F1-815C-3E7422B885DC}" srcOrd="0" destOrd="0" presId="urn:microsoft.com/office/officeart/2005/8/layout/radial1"/>
    <dgm:cxn modelId="{B93FE1CB-81BD-436C-B8BA-2F8910FDCEEC}" srcId="{0F5FFF1C-3F8D-480F-912A-8E5181CBC67E}" destId="{0A5F3FB3-8B40-419F-9040-2E80DB7E0264}" srcOrd="2" destOrd="0" parTransId="{DAE0E01B-E654-4AAE-8A37-894B095EBC19}" sibTransId="{A9B17F06-04B4-46D2-808F-3422BA1912DC}"/>
    <dgm:cxn modelId="{0A49F8D8-D815-4816-88BC-E6B7A72F8E1F}" type="presOf" srcId="{E323754D-FF3E-4744-923A-80B5CA6CD5D9}" destId="{B63DEDDB-E64C-4B67-8411-C8E80AA9E85B}" srcOrd="0" destOrd="0" presId="urn:microsoft.com/office/officeart/2005/8/layout/radial1"/>
    <dgm:cxn modelId="{8A83CCDF-61E5-4316-B9E9-B1EDC404639F}" type="presOf" srcId="{14C3EB81-00A4-498D-AD6A-965EA7375070}" destId="{515BA275-0F24-4399-ABA1-03C13933D06D}" srcOrd="1" destOrd="0" presId="urn:microsoft.com/office/officeart/2005/8/layout/radial1"/>
    <dgm:cxn modelId="{61BDF8F2-4341-41E7-880C-650E5E09C028}" type="presOf" srcId="{DAE0E01B-E654-4AAE-8A37-894B095EBC19}" destId="{86429650-5772-48D2-A173-3F194DD34821}" srcOrd="1" destOrd="0" presId="urn:microsoft.com/office/officeart/2005/8/layout/radial1"/>
    <dgm:cxn modelId="{E2435A9B-C977-4CA4-A696-73895C28AEE5}" type="presParOf" srcId="{B63DEDDB-E64C-4B67-8411-C8E80AA9E85B}" destId="{C1FF1131-8C5D-46F1-815C-3E7422B885DC}" srcOrd="0" destOrd="0" presId="urn:microsoft.com/office/officeart/2005/8/layout/radial1"/>
    <dgm:cxn modelId="{A084BADC-C783-4008-8532-E242A3CF733B}" type="presParOf" srcId="{B63DEDDB-E64C-4B67-8411-C8E80AA9E85B}" destId="{97082CE4-56D4-4184-A2CB-0C1DFEAB09D2}" srcOrd="1" destOrd="0" presId="urn:microsoft.com/office/officeart/2005/8/layout/radial1"/>
    <dgm:cxn modelId="{E7AB079C-2298-44BA-8A09-27B5FE4498E0}" type="presParOf" srcId="{97082CE4-56D4-4184-A2CB-0C1DFEAB09D2}" destId="{57CD7E09-14C1-4AD3-9964-9A2FEEBCDA48}" srcOrd="0" destOrd="0" presId="urn:microsoft.com/office/officeart/2005/8/layout/radial1"/>
    <dgm:cxn modelId="{105BE59E-7DFA-4030-93A2-1070F9D1560E}" type="presParOf" srcId="{B63DEDDB-E64C-4B67-8411-C8E80AA9E85B}" destId="{BAD75EAB-64A6-435D-BFBE-D435EC46EAB7}" srcOrd="2" destOrd="0" presId="urn:microsoft.com/office/officeart/2005/8/layout/radial1"/>
    <dgm:cxn modelId="{D289EB7B-E427-4D00-B361-CDB6F38D526E}" type="presParOf" srcId="{B63DEDDB-E64C-4B67-8411-C8E80AA9E85B}" destId="{8036D1A4-3EDD-4BD7-BF3A-FBE106D47D75}" srcOrd="3" destOrd="0" presId="urn:microsoft.com/office/officeart/2005/8/layout/radial1"/>
    <dgm:cxn modelId="{F3B9EEE7-A85A-4DBC-9FF1-2D67DCD20B40}" type="presParOf" srcId="{8036D1A4-3EDD-4BD7-BF3A-FBE106D47D75}" destId="{515BA275-0F24-4399-ABA1-03C13933D06D}" srcOrd="0" destOrd="0" presId="urn:microsoft.com/office/officeart/2005/8/layout/radial1"/>
    <dgm:cxn modelId="{79A64109-4A5A-4A05-9C1F-A43EE30343E4}" type="presParOf" srcId="{B63DEDDB-E64C-4B67-8411-C8E80AA9E85B}" destId="{7D61EFF2-4DBD-4D7A-A11B-5A51BA82F9DD}" srcOrd="4" destOrd="0" presId="urn:microsoft.com/office/officeart/2005/8/layout/radial1"/>
    <dgm:cxn modelId="{25E17771-2FBC-4A93-AD05-18EE7F72C46B}" type="presParOf" srcId="{B63DEDDB-E64C-4B67-8411-C8E80AA9E85B}" destId="{B3041340-28CE-45E6-B636-871B30C1F06C}" srcOrd="5" destOrd="0" presId="urn:microsoft.com/office/officeart/2005/8/layout/radial1"/>
    <dgm:cxn modelId="{2CF838E9-126B-4420-A4A3-F157C10FE182}" type="presParOf" srcId="{B3041340-28CE-45E6-B636-871B30C1F06C}" destId="{86429650-5772-48D2-A173-3F194DD34821}" srcOrd="0" destOrd="0" presId="urn:microsoft.com/office/officeart/2005/8/layout/radial1"/>
    <dgm:cxn modelId="{F553CB09-2A57-4FD6-9A8C-2AC4D0BC7D67}" type="presParOf" srcId="{B63DEDDB-E64C-4B67-8411-C8E80AA9E85B}" destId="{2DB51687-94C5-4E20-870F-53D8ED1FE2E4}" srcOrd="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011357-5565-46E5-A0A8-9A5B7A36F99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24893B6A-9AE4-4B82-A9CB-46247CED92FA}">
      <dgm:prSet phldrT="[Text]" custT="1"/>
      <dgm:spPr>
        <a:solidFill>
          <a:srgbClr val="FFFF00"/>
        </a:solidFill>
      </dgm:spPr>
      <dgm:t>
        <a:bodyPr/>
        <a:lstStyle/>
        <a:p>
          <a:r>
            <a:rPr lang="en-US" sz="2800" b="1" dirty="0">
              <a:solidFill>
                <a:srgbClr val="FF0000"/>
              </a:solidFill>
            </a:rPr>
            <a:t>Forms of Business Enterprises</a:t>
          </a:r>
          <a:endParaRPr lang="en-IN" sz="2800" b="1" dirty="0">
            <a:solidFill>
              <a:srgbClr val="FF0000"/>
            </a:solidFill>
          </a:endParaRPr>
        </a:p>
      </dgm:t>
    </dgm:pt>
    <dgm:pt modelId="{1ADBFC98-3F1B-4435-9E94-8F85155B44D0}" type="parTrans" cxnId="{5994417D-95F8-4ED8-A9A1-751B38ED1C39}">
      <dgm:prSet/>
      <dgm:spPr/>
      <dgm:t>
        <a:bodyPr/>
        <a:lstStyle/>
        <a:p>
          <a:endParaRPr lang="en-IN"/>
        </a:p>
      </dgm:t>
    </dgm:pt>
    <dgm:pt modelId="{C7FA1389-3477-475B-B9FF-9675B6127C72}" type="sibTrans" cxnId="{5994417D-95F8-4ED8-A9A1-751B38ED1C39}">
      <dgm:prSet/>
      <dgm:spPr/>
      <dgm:t>
        <a:bodyPr/>
        <a:lstStyle/>
        <a:p>
          <a:endParaRPr lang="en-IN"/>
        </a:p>
      </dgm:t>
    </dgm:pt>
    <dgm:pt modelId="{22DBE446-C569-4188-A7D3-EC4828AB2981}">
      <dgm:prSet phldrT="[Text]" custT="1"/>
      <dgm:spPr>
        <a:solidFill>
          <a:srgbClr val="FFFF00"/>
        </a:solidFill>
      </dgm:spPr>
      <dgm:t>
        <a:bodyPr/>
        <a:lstStyle/>
        <a:p>
          <a:pPr algn="ctr"/>
          <a:r>
            <a:rPr lang="en-US" sz="1800" b="1" kern="1200" dirty="0">
              <a:solidFill>
                <a:srgbClr val="FF0000"/>
              </a:solidFill>
            </a:rPr>
            <a:t>Non Corporate </a:t>
          </a:r>
          <a:endParaRPr lang="en-IN" sz="1800" b="1" kern="1200" dirty="0">
            <a:solidFill>
              <a:srgbClr val="FF0000"/>
            </a:solidFill>
          </a:endParaRPr>
        </a:p>
      </dgm:t>
    </dgm:pt>
    <dgm:pt modelId="{C584AA56-8967-45FC-9B34-BEB6A4FE9913}" type="parTrans" cxnId="{8FAB51E9-64C5-462D-852C-79BA17AE6F1B}">
      <dgm:prSet/>
      <dgm:spPr/>
      <dgm:t>
        <a:bodyPr/>
        <a:lstStyle/>
        <a:p>
          <a:endParaRPr lang="en-IN"/>
        </a:p>
      </dgm:t>
    </dgm:pt>
    <dgm:pt modelId="{F6F61CD1-5322-4F4D-A739-4660BB82F2EA}" type="sibTrans" cxnId="{8FAB51E9-64C5-462D-852C-79BA17AE6F1B}">
      <dgm:prSet/>
      <dgm:spPr/>
      <dgm:t>
        <a:bodyPr/>
        <a:lstStyle/>
        <a:p>
          <a:endParaRPr lang="en-IN"/>
        </a:p>
      </dgm:t>
    </dgm:pt>
    <dgm:pt modelId="{FBA30740-811F-434B-9015-F45CEF482801}">
      <dgm:prSet custT="1"/>
      <dgm:spPr>
        <a:solidFill>
          <a:srgbClr val="FFFF00"/>
        </a:solidFill>
      </dgm:spPr>
      <dgm:t>
        <a:bodyPr/>
        <a:lstStyle/>
        <a:p>
          <a:r>
            <a:rPr lang="en-US" sz="1800" b="1" dirty="0">
              <a:solidFill>
                <a:srgbClr val="FF0000"/>
              </a:solidFill>
            </a:rPr>
            <a:t>Corporate</a:t>
          </a:r>
          <a:endParaRPr lang="en-IN" sz="1800" b="1" dirty="0">
            <a:solidFill>
              <a:srgbClr val="FF0000"/>
            </a:solidFill>
          </a:endParaRPr>
        </a:p>
      </dgm:t>
    </dgm:pt>
    <dgm:pt modelId="{983073DC-6AA2-4F99-B1AA-39DE021120E9}" type="parTrans" cxnId="{1DA8EFCC-7A31-435E-A2AF-9616E5251C62}">
      <dgm:prSet/>
      <dgm:spPr/>
      <dgm:t>
        <a:bodyPr/>
        <a:lstStyle/>
        <a:p>
          <a:endParaRPr lang="en-IN"/>
        </a:p>
      </dgm:t>
    </dgm:pt>
    <dgm:pt modelId="{8111C6DD-1B4C-4EA1-86AB-2F085D7C7875}" type="sibTrans" cxnId="{1DA8EFCC-7A31-435E-A2AF-9616E5251C62}">
      <dgm:prSet/>
      <dgm:spPr/>
      <dgm:t>
        <a:bodyPr/>
        <a:lstStyle/>
        <a:p>
          <a:endParaRPr lang="en-IN"/>
        </a:p>
      </dgm:t>
    </dgm:pt>
    <dgm:pt modelId="{6D2E3375-20CF-44E7-A644-EAD5F9C82F3C}">
      <dgm:prSet/>
      <dgm:spPr/>
      <dgm:t>
        <a:bodyPr/>
        <a:lstStyle/>
        <a:p>
          <a:r>
            <a:rPr lang="en-US" dirty="0"/>
            <a:t>sole proprietorship</a:t>
          </a:r>
          <a:endParaRPr lang="en-IN" dirty="0"/>
        </a:p>
      </dgm:t>
    </dgm:pt>
    <dgm:pt modelId="{5680E286-B198-48B1-BEED-11730DD0E99F}" type="parTrans" cxnId="{2669679F-1BBF-493D-B234-27C55ACF65A2}">
      <dgm:prSet/>
      <dgm:spPr/>
      <dgm:t>
        <a:bodyPr/>
        <a:lstStyle/>
        <a:p>
          <a:endParaRPr lang="en-IN"/>
        </a:p>
      </dgm:t>
    </dgm:pt>
    <dgm:pt modelId="{89B43E9F-1EF6-45B2-9B45-03B22B4005CB}" type="sibTrans" cxnId="{2669679F-1BBF-493D-B234-27C55ACF65A2}">
      <dgm:prSet/>
      <dgm:spPr/>
      <dgm:t>
        <a:bodyPr/>
        <a:lstStyle/>
        <a:p>
          <a:endParaRPr lang="en-IN"/>
        </a:p>
      </dgm:t>
    </dgm:pt>
    <dgm:pt modelId="{972AF629-0C87-4FDF-BDC0-55A5B0C2BD37}">
      <dgm:prSet/>
      <dgm:spPr/>
      <dgm:t>
        <a:bodyPr/>
        <a:lstStyle/>
        <a:p>
          <a:r>
            <a:rPr lang="en-US" dirty="0"/>
            <a:t>Joint Hindu Family</a:t>
          </a:r>
          <a:endParaRPr lang="en-IN" dirty="0"/>
        </a:p>
      </dgm:t>
    </dgm:pt>
    <dgm:pt modelId="{D01A11B4-40C6-474F-8A50-9FFC517D371F}" type="parTrans" cxnId="{A7D802E1-6B95-4CDC-AFD7-3140DB8E4050}">
      <dgm:prSet/>
      <dgm:spPr/>
      <dgm:t>
        <a:bodyPr/>
        <a:lstStyle/>
        <a:p>
          <a:endParaRPr lang="en-IN"/>
        </a:p>
      </dgm:t>
    </dgm:pt>
    <dgm:pt modelId="{DA685BF1-7FE4-4B48-869C-14646A29D87A}" type="sibTrans" cxnId="{A7D802E1-6B95-4CDC-AFD7-3140DB8E4050}">
      <dgm:prSet/>
      <dgm:spPr/>
      <dgm:t>
        <a:bodyPr/>
        <a:lstStyle/>
        <a:p>
          <a:endParaRPr lang="en-IN"/>
        </a:p>
      </dgm:t>
    </dgm:pt>
    <dgm:pt modelId="{71D4AA37-4938-4850-B33D-8DCA5E2CA06A}">
      <dgm:prSet/>
      <dgm:spPr/>
      <dgm:t>
        <a:bodyPr/>
        <a:lstStyle/>
        <a:p>
          <a:r>
            <a:rPr lang="en-US" dirty="0"/>
            <a:t>Partnership</a:t>
          </a:r>
          <a:endParaRPr lang="en-IN" dirty="0"/>
        </a:p>
      </dgm:t>
    </dgm:pt>
    <dgm:pt modelId="{50D6E924-2DA4-4296-B9DF-D9D5588784F7}" type="parTrans" cxnId="{78442E0E-C484-4CAB-848D-5946C36D6B25}">
      <dgm:prSet/>
      <dgm:spPr/>
      <dgm:t>
        <a:bodyPr/>
        <a:lstStyle/>
        <a:p>
          <a:endParaRPr lang="en-IN"/>
        </a:p>
      </dgm:t>
    </dgm:pt>
    <dgm:pt modelId="{DCFD2496-4DD5-43CF-A290-28770E7BC3AF}" type="sibTrans" cxnId="{78442E0E-C484-4CAB-848D-5946C36D6B25}">
      <dgm:prSet/>
      <dgm:spPr/>
      <dgm:t>
        <a:bodyPr/>
        <a:lstStyle/>
        <a:p>
          <a:endParaRPr lang="en-IN"/>
        </a:p>
      </dgm:t>
    </dgm:pt>
    <dgm:pt modelId="{23BA8126-B2F8-4575-B023-308C3DC7D870}" type="asst">
      <dgm:prSet/>
      <dgm:spPr/>
      <dgm:t>
        <a:bodyPr/>
        <a:lstStyle/>
        <a:p>
          <a:r>
            <a:rPr lang="en-US" dirty="0"/>
            <a:t>Cooperative Societies</a:t>
          </a:r>
          <a:endParaRPr lang="en-IN" dirty="0"/>
        </a:p>
      </dgm:t>
    </dgm:pt>
    <dgm:pt modelId="{1180E721-D1AF-4AFE-89A8-C534DFF43DAA}" type="parTrans" cxnId="{E5D500E3-B0CC-4440-A29F-EC4C8670A3AC}">
      <dgm:prSet/>
      <dgm:spPr/>
      <dgm:t>
        <a:bodyPr/>
        <a:lstStyle/>
        <a:p>
          <a:endParaRPr lang="en-IN"/>
        </a:p>
      </dgm:t>
    </dgm:pt>
    <dgm:pt modelId="{446EBA4D-A3C3-4721-AF77-7802CE51E0B8}" type="sibTrans" cxnId="{E5D500E3-B0CC-4440-A29F-EC4C8670A3AC}">
      <dgm:prSet/>
      <dgm:spPr/>
      <dgm:t>
        <a:bodyPr/>
        <a:lstStyle/>
        <a:p>
          <a:endParaRPr lang="en-IN"/>
        </a:p>
      </dgm:t>
    </dgm:pt>
    <dgm:pt modelId="{6AE925A0-792B-4A63-941E-DCA4E57AB3D2}" type="asst">
      <dgm:prSet/>
      <dgm:spPr/>
      <dgm:t>
        <a:bodyPr/>
        <a:lstStyle/>
        <a:p>
          <a:r>
            <a:rPr lang="en-US" dirty="0"/>
            <a:t>Joint Stock companies</a:t>
          </a:r>
          <a:endParaRPr lang="en-IN" dirty="0"/>
        </a:p>
      </dgm:t>
    </dgm:pt>
    <dgm:pt modelId="{AB658365-6C53-4610-95AE-028AFC32BF25}" type="parTrans" cxnId="{072B554B-F84D-475F-B44C-61666B9623C0}">
      <dgm:prSet/>
      <dgm:spPr/>
      <dgm:t>
        <a:bodyPr/>
        <a:lstStyle/>
        <a:p>
          <a:endParaRPr lang="en-IN"/>
        </a:p>
      </dgm:t>
    </dgm:pt>
    <dgm:pt modelId="{AC2F910C-A432-4030-8717-FA73185AC107}" type="sibTrans" cxnId="{072B554B-F84D-475F-B44C-61666B9623C0}">
      <dgm:prSet/>
      <dgm:spPr/>
      <dgm:t>
        <a:bodyPr/>
        <a:lstStyle/>
        <a:p>
          <a:endParaRPr lang="en-IN"/>
        </a:p>
      </dgm:t>
    </dgm:pt>
    <dgm:pt modelId="{CF02876C-3697-4FA7-BF9E-59147B752572}">
      <dgm:prSet/>
      <dgm:spPr/>
      <dgm:t>
        <a:bodyPr/>
        <a:lstStyle/>
        <a:p>
          <a:r>
            <a:rPr lang="en-US" dirty="0"/>
            <a:t>Pvt Ltd Companies</a:t>
          </a:r>
          <a:endParaRPr lang="en-IN" dirty="0"/>
        </a:p>
      </dgm:t>
    </dgm:pt>
    <dgm:pt modelId="{D052D6E0-0CC9-4176-A309-F4853F83C318}" type="parTrans" cxnId="{67AB57D9-9AB1-4BD2-A910-795049E814C3}">
      <dgm:prSet/>
      <dgm:spPr/>
      <dgm:t>
        <a:bodyPr/>
        <a:lstStyle/>
        <a:p>
          <a:endParaRPr lang="en-IN"/>
        </a:p>
      </dgm:t>
    </dgm:pt>
    <dgm:pt modelId="{72A2D619-769D-434D-A2BC-A9D70B0CB105}" type="sibTrans" cxnId="{67AB57D9-9AB1-4BD2-A910-795049E814C3}">
      <dgm:prSet/>
      <dgm:spPr/>
      <dgm:t>
        <a:bodyPr/>
        <a:lstStyle/>
        <a:p>
          <a:endParaRPr lang="en-IN"/>
        </a:p>
      </dgm:t>
    </dgm:pt>
    <dgm:pt modelId="{12EF66E7-EB19-4D92-AC5A-3B13D77F2AE8}">
      <dgm:prSet/>
      <dgm:spPr/>
      <dgm:t>
        <a:bodyPr/>
        <a:lstStyle/>
        <a:p>
          <a:r>
            <a:rPr lang="en-US" dirty="0"/>
            <a:t>Public </a:t>
          </a:r>
        </a:p>
        <a:p>
          <a:r>
            <a:rPr lang="en-US" dirty="0"/>
            <a:t>Limited</a:t>
          </a:r>
          <a:endParaRPr lang="en-IN" dirty="0"/>
        </a:p>
      </dgm:t>
    </dgm:pt>
    <dgm:pt modelId="{C6011525-0137-42E1-86BD-4E3143F4E624}" type="parTrans" cxnId="{BEDCEDB8-F5B2-430A-BFB6-789B159344F9}">
      <dgm:prSet/>
      <dgm:spPr/>
      <dgm:t>
        <a:bodyPr/>
        <a:lstStyle/>
        <a:p>
          <a:endParaRPr lang="en-IN"/>
        </a:p>
      </dgm:t>
    </dgm:pt>
    <dgm:pt modelId="{05480ECB-7B91-483B-8171-F1DCC2C0FA49}" type="sibTrans" cxnId="{BEDCEDB8-F5B2-430A-BFB6-789B159344F9}">
      <dgm:prSet/>
      <dgm:spPr/>
      <dgm:t>
        <a:bodyPr/>
        <a:lstStyle/>
        <a:p>
          <a:endParaRPr lang="en-IN"/>
        </a:p>
      </dgm:t>
    </dgm:pt>
    <dgm:pt modelId="{5B04F316-68C0-415C-9C03-D23F2A9D602D}">
      <dgm:prSet/>
      <dgm:spPr/>
      <dgm:t>
        <a:bodyPr/>
        <a:lstStyle/>
        <a:p>
          <a:r>
            <a:rPr lang="en-US" dirty="0"/>
            <a:t>Government</a:t>
          </a:r>
        </a:p>
        <a:p>
          <a:r>
            <a:rPr lang="en-US" dirty="0"/>
            <a:t>Companies</a:t>
          </a:r>
          <a:endParaRPr lang="en-IN" dirty="0"/>
        </a:p>
      </dgm:t>
    </dgm:pt>
    <dgm:pt modelId="{CABED330-BA00-4B0E-85FC-56ADC110AB27}" type="parTrans" cxnId="{1BE0619E-910A-47EF-A0B5-FCD0D594FE6D}">
      <dgm:prSet/>
      <dgm:spPr/>
      <dgm:t>
        <a:bodyPr/>
        <a:lstStyle/>
        <a:p>
          <a:endParaRPr lang="en-IN"/>
        </a:p>
      </dgm:t>
    </dgm:pt>
    <dgm:pt modelId="{33B0205D-D010-45A7-9651-1307776D7E5F}" type="sibTrans" cxnId="{1BE0619E-910A-47EF-A0B5-FCD0D594FE6D}">
      <dgm:prSet/>
      <dgm:spPr/>
      <dgm:t>
        <a:bodyPr/>
        <a:lstStyle/>
        <a:p>
          <a:endParaRPr lang="en-IN"/>
        </a:p>
      </dgm:t>
    </dgm:pt>
    <dgm:pt modelId="{4DA4E871-403C-4885-B0EE-74FABCBAA3F9}" type="pres">
      <dgm:prSet presAssocID="{13011357-5565-46E5-A0A8-9A5B7A36F992}" presName="hierChild1" presStyleCnt="0">
        <dgm:presLayoutVars>
          <dgm:orgChart val="1"/>
          <dgm:chPref val="1"/>
          <dgm:dir/>
          <dgm:animOne val="branch"/>
          <dgm:animLvl val="lvl"/>
          <dgm:resizeHandles/>
        </dgm:presLayoutVars>
      </dgm:prSet>
      <dgm:spPr/>
    </dgm:pt>
    <dgm:pt modelId="{3AF78B5E-62A2-4DCD-B5AF-27DE13A03B1B}" type="pres">
      <dgm:prSet presAssocID="{24893B6A-9AE4-4B82-A9CB-46247CED92FA}" presName="hierRoot1" presStyleCnt="0">
        <dgm:presLayoutVars>
          <dgm:hierBranch val="init"/>
        </dgm:presLayoutVars>
      </dgm:prSet>
      <dgm:spPr/>
    </dgm:pt>
    <dgm:pt modelId="{BB5F8D74-26A8-4A68-8FB0-A44B72CA6DC8}" type="pres">
      <dgm:prSet presAssocID="{24893B6A-9AE4-4B82-A9CB-46247CED92FA}" presName="rootComposite1" presStyleCnt="0"/>
      <dgm:spPr/>
    </dgm:pt>
    <dgm:pt modelId="{95948B5C-D3A2-4E95-A919-32E62B2408C9}" type="pres">
      <dgm:prSet presAssocID="{24893B6A-9AE4-4B82-A9CB-46247CED92FA}" presName="rootText1" presStyleLbl="node0" presStyleIdx="0" presStyleCnt="1" custScaleX="285142" custLinFactNeighborX="-10660" custLinFactNeighborY="-67398">
        <dgm:presLayoutVars>
          <dgm:chPref val="3"/>
        </dgm:presLayoutVars>
      </dgm:prSet>
      <dgm:spPr/>
    </dgm:pt>
    <dgm:pt modelId="{A6381009-3754-4522-A74C-C9D47D37AE51}" type="pres">
      <dgm:prSet presAssocID="{24893B6A-9AE4-4B82-A9CB-46247CED92FA}" presName="rootConnector1" presStyleLbl="node1" presStyleIdx="0" presStyleCnt="0"/>
      <dgm:spPr/>
    </dgm:pt>
    <dgm:pt modelId="{6D8C5378-00B6-4883-8421-929915DBEE54}" type="pres">
      <dgm:prSet presAssocID="{24893B6A-9AE4-4B82-A9CB-46247CED92FA}" presName="hierChild2" presStyleCnt="0"/>
      <dgm:spPr/>
    </dgm:pt>
    <dgm:pt modelId="{C39594D9-8699-4A33-9447-E7E7F10D3565}" type="pres">
      <dgm:prSet presAssocID="{C584AA56-8967-45FC-9B34-BEB6A4FE9913}" presName="Name37" presStyleLbl="parChTrans1D2" presStyleIdx="0" presStyleCnt="2"/>
      <dgm:spPr/>
    </dgm:pt>
    <dgm:pt modelId="{F46B619E-538B-44F8-AEA0-5BF06589DB38}" type="pres">
      <dgm:prSet presAssocID="{22DBE446-C569-4188-A7D3-EC4828AB2981}" presName="hierRoot2" presStyleCnt="0">
        <dgm:presLayoutVars>
          <dgm:hierBranch val="init"/>
        </dgm:presLayoutVars>
      </dgm:prSet>
      <dgm:spPr/>
    </dgm:pt>
    <dgm:pt modelId="{1865750F-D729-42DB-A14E-C541347D2BEF}" type="pres">
      <dgm:prSet presAssocID="{22DBE446-C569-4188-A7D3-EC4828AB2981}" presName="rootComposite" presStyleCnt="0"/>
      <dgm:spPr/>
    </dgm:pt>
    <dgm:pt modelId="{B46D5F45-78D9-4960-B257-BBA694050E73}" type="pres">
      <dgm:prSet presAssocID="{22DBE446-C569-4188-A7D3-EC4828AB2981}" presName="rootText" presStyleLbl="node2" presStyleIdx="0" presStyleCnt="2" custAng="0" custScaleX="141406" custLinFactNeighborX="-41490" custLinFactNeighborY="-2104">
        <dgm:presLayoutVars>
          <dgm:chPref val="3"/>
        </dgm:presLayoutVars>
      </dgm:prSet>
      <dgm:spPr/>
    </dgm:pt>
    <dgm:pt modelId="{8FAE64EC-7AC7-43B5-AADB-67F5AF496978}" type="pres">
      <dgm:prSet presAssocID="{22DBE446-C569-4188-A7D3-EC4828AB2981}" presName="rootConnector" presStyleLbl="node2" presStyleIdx="0" presStyleCnt="2"/>
      <dgm:spPr/>
    </dgm:pt>
    <dgm:pt modelId="{A731709E-A41F-4C24-863A-A5A6A9BE2407}" type="pres">
      <dgm:prSet presAssocID="{22DBE446-C569-4188-A7D3-EC4828AB2981}" presName="hierChild4" presStyleCnt="0"/>
      <dgm:spPr/>
    </dgm:pt>
    <dgm:pt modelId="{CAB1F330-4C08-4D2B-866E-BC452C7DE201}" type="pres">
      <dgm:prSet presAssocID="{5680E286-B198-48B1-BEED-11730DD0E99F}" presName="Name37" presStyleLbl="parChTrans1D3" presStyleIdx="0" presStyleCnt="5"/>
      <dgm:spPr/>
    </dgm:pt>
    <dgm:pt modelId="{0A5059A2-480A-4DB2-AEF8-0EF2EE445147}" type="pres">
      <dgm:prSet presAssocID="{6D2E3375-20CF-44E7-A644-EAD5F9C82F3C}" presName="hierRoot2" presStyleCnt="0">
        <dgm:presLayoutVars>
          <dgm:hierBranch val="init"/>
        </dgm:presLayoutVars>
      </dgm:prSet>
      <dgm:spPr/>
    </dgm:pt>
    <dgm:pt modelId="{989AA0AB-586F-48EE-A027-542FA594C605}" type="pres">
      <dgm:prSet presAssocID="{6D2E3375-20CF-44E7-A644-EAD5F9C82F3C}" presName="rootComposite" presStyleCnt="0"/>
      <dgm:spPr/>
    </dgm:pt>
    <dgm:pt modelId="{5AF51252-D3BB-4EBA-98A3-B35E11D06ED4}" type="pres">
      <dgm:prSet presAssocID="{6D2E3375-20CF-44E7-A644-EAD5F9C82F3C}" presName="rootText" presStyleLbl="node3" presStyleIdx="0" presStyleCnt="3">
        <dgm:presLayoutVars>
          <dgm:chPref val="3"/>
        </dgm:presLayoutVars>
      </dgm:prSet>
      <dgm:spPr/>
    </dgm:pt>
    <dgm:pt modelId="{75753B3C-8C0D-440A-8A90-4DB2CC1B10D7}" type="pres">
      <dgm:prSet presAssocID="{6D2E3375-20CF-44E7-A644-EAD5F9C82F3C}" presName="rootConnector" presStyleLbl="node3" presStyleIdx="0" presStyleCnt="3"/>
      <dgm:spPr/>
    </dgm:pt>
    <dgm:pt modelId="{FADCA569-4A39-489D-BF97-6D6AAA84976E}" type="pres">
      <dgm:prSet presAssocID="{6D2E3375-20CF-44E7-A644-EAD5F9C82F3C}" presName="hierChild4" presStyleCnt="0"/>
      <dgm:spPr/>
    </dgm:pt>
    <dgm:pt modelId="{1BEA7D5E-9144-44DA-BE5F-7EFCE8205085}" type="pres">
      <dgm:prSet presAssocID="{6D2E3375-20CF-44E7-A644-EAD5F9C82F3C}" presName="hierChild5" presStyleCnt="0"/>
      <dgm:spPr/>
    </dgm:pt>
    <dgm:pt modelId="{D723EE8F-DCFA-4805-9F7E-8256A26DF17C}" type="pres">
      <dgm:prSet presAssocID="{D01A11B4-40C6-474F-8A50-9FFC517D371F}" presName="Name37" presStyleLbl="parChTrans1D3" presStyleIdx="1" presStyleCnt="5"/>
      <dgm:spPr/>
    </dgm:pt>
    <dgm:pt modelId="{F8FDE644-FB65-4B3A-8C59-56DA5F6FF80E}" type="pres">
      <dgm:prSet presAssocID="{972AF629-0C87-4FDF-BDC0-55A5B0C2BD37}" presName="hierRoot2" presStyleCnt="0">
        <dgm:presLayoutVars>
          <dgm:hierBranch val="init"/>
        </dgm:presLayoutVars>
      </dgm:prSet>
      <dgm:spPr/>
    </dgm:pt>
    <dgm:pt modelId="{8D7E0FA3-C6A3-434E-A260-94C82C7D89B7}" type="pres">
      <dgm:prSet presAssocID="{972AF629-0C87-4FDF-BDC0-55A5B0C2BD37}" presName="rootComposite" presStyleCnt="0"/>
      <dgm:spPr/>
    </dgm:pt>
    <dgm:pt modelId="{9BE21F26-4C12-4A28-8E0C-2AA62C7342A3}" type="pres">
      <dgm:prSet presAssocID="{972AF629-0C87-4FDF-BDC0-55A5B0C2BD37}" presName="rootText" presStyleLbl="node3" presStyleIdx="1" presStyleCnt="3">
        <dgm:presLayoutVars>
          <dgm:chPref val="3"/>
        </dgm:presLayoutVars>
      </dgm:prSet>
      <dgm:spPr/>
    </dgm:pt>
    <dgm:pt modelId="{FC76EB2D-2953-4C4C-93DE-7878D1823863}" type="pres">
      <dgm:prSet presAssocID="{972AF629-0C87-4FDF-BDC0-55A5B0C2BD37}" presName="rootConnector" presStyleLbl="node3" presStyleIdx="1" presStyleCnt="3"/>
      <dgm:spPr/>
    </dgm:pt>
    <dgm:pt modelId="{29F409D8-A0B8-41B3-8FE5-81CDC527290E}" type="pres">
      <dgm:prSet presAssocID="{972AF629-0C87-4FDF-BDC0-55A5B0C2BD37}" presName="hierChild4" presStyleCnt="0"/>
      <dgm:spPr/>
    </dgm:pt>
    <dgm:pt modelId="{AD8C6ACA-F486-422E-8B29-22FF818A8901}" type="pres">
      <dgm:prSet presAssocID="{972AF629-0C87-4FDF-BDC0-55A5B0C2BD37}" presName="hierChild5" presStyleCnt="0"/>
      <dgm:spPr/>
    </dgm:pt>
    <dgm:pt modelId="{3D217C9D-8EFC-4342-B189-DF63C64AC9B6}" type="pres">
      <dgm:prSet presAssocID="{50D6E924-2DA4-4296-B9DF-D9D5588784F7}" presName="Name37" presStyleLbl="parChTrans1D3" presStyleIdx="2" presStyleCnt="5"/>
      <dgm:spPr/>
    </dgm:pt>
    <dgm:pt modelId="{37F2370B-C839-43EF-AB10-1CAC5032BB2F}" type="pres">
      <dgm:prSet presAssocID="{71D4AA37-4938-4850-B33D-8DCA5E2CA06A}" presName="hierRoot2" presStyleCnt="0">
        <dgm:presLayoutVars>
          <dgm:hierBranch val="init"/>
        </dgm:presLayoutVars>
      </dgm:prSet>
      <dgm:spPr/>
    </dgm:pt>
    <dgm:pt modelId="{7A234439-AEBF-4DEB-B7C3-3B3CE82297D2}" type="pres">
      <dgm:prSet presAssocID="{71D4AA37-4938-4850-B33D-8DCA5E2CA06A}" presName="rootComposite" presStyleCnt="0"/>
      <dgm:spPr/>
    </dgm:pt>
    <dgm:pt modelId="{74C5E1DA-823D-40E8-AC42-2F27AC3EC180}" type="pres">
      <dgm:prSet presAssocID="{71D4AA37-4938-4850-B33D-8DCA5E2CA06A}" presName="rootText" presStyleLbl="node3" presStyleIdx="2" presStyleCnt="3">
        <dgm:presLayoutVars>
          <dgm:chPref val="3"/>
        </dgm:presLayoutVars>
      </dgm:prSet>
      <dgm:spPr/>
    </dgm:pt>
    <dgm:pt modelId="{DBF13129-5FFD-420F-8E97-BD319DE03AC7}" type="pres">
      <dgm:prSet presAssocID="{71D4AA37-4938-4850-B33D-8DCA5E2CA06A}" presName="rootConnector" presStyleLbl="node3" presStyleIdx="2" presStyleCnt="3"/>
      <dgm:spPr/>
    </dgm:pt>
    <dgm:pt modelId="{C98C3893-B6E3-4C4C-8A68-712121FE9187}" type="pres">
      <dgm:prSet presAssocID="{71D4AA37-4938-4850-B33D-8DCA5E2CA06A}" presName="hierChild4" presStyleCnt="0"/>
      <dgm:spPr/>
    </dgm:pt>
    <dgm:pt modelId="{FE0FB1A8-B655-45E5-A84D-E1802A15C5F9}" type="pres">
      <dgm:prSet presAssocID="{71D4AA37-4938-4850-B33D-8DCA5E2CA06A}" presName="hierChild5" presStyleCnt="0"/>
      <dgm:spPr/>
    </dgm:pt>
    <dgm:pt modelId="{463527E9-6C41-4801-9E38-3A6AC87966F2}" type="pres">
      <dgm:prSet presAssocID="{22DBE446-C569-4188-A7D3-EC4828AB2981}" presName="hierChild5" presStyleCnt="0"/>
      <dgm:spPr/>
    </dgm:pt>
    <dgm:pt modelId="{6F22C858-2093-4837-864F-FF9940F00EAB}" type="pres">
      <dgm:prSet presAssocID="{983073DC-6AA2-4F99-B1AA-39DE021120E9}" presName="Name37" presStyleLbl="parChTrans1D2" presStyleIdx="1" presStyleCnt="2"/>
      <dgm:spPr/>
    </dgm:pt>
    <dgm:pt modelId="{4DFA7714-A445-432F-98EC-61E2D673A25F}" type="pres">
      <dgm:prSet presAssocID="{FBA30740-811F-434B-9015-F45CEF482801}" presName="hierRoot2" presStyleCnt="0">
        <dgm:presLayoutVars>
          <dgm:hierBranch val="init"/>
        </dgm:presLayoutVars>
      </dgm:prSet>
      <dgm:spPr/>
    </dgm:pt>
    <dgm:pt modelId="{230C3B12-A4E8-4EC0-A397-F13A82015B35}" type="pres">
      <dgm:prSet presAssocID="{FBA30740-811F-434B-9015-F45CEF482801}" presName="rootComposite" presStyleCnt="0"/>
      <dgm:spPr/>
    </dgm:pt>
    <dgm:pt modelId="{281ACB2F-5D80-42FA-BD81-59D6771470A3}" type="pres">
      <dgm:prSet presAssocID="{FBA30740-811F-434B-9015-F45CEF482801}" presName="rootText" presStyleLbl="node2" presStyleIdx="1" presStyleCnt="2" custScaleX="108863" custLinFactNeighborX="84624" custLinFactNeighborY="-919">
        <dgm:presLayoutVars>
          <dgm:chPref val="3"/>
        </dgm:presLayoutVars>
      </dgm:prSet>
      <dgm:spPr/>
    </dgm:pt>
    <dgm:pt modelId="{2F0A3B3E-EEEB-407A-A8CC-DC261D179522}" type="pres">
      <dgm:prSet presAssocID="{FBA30740-811F-434B-9015-F45CEF482801}" presName="rootConnector" presStyleLbl="node2" presStyleIdx="1" presStyleCnt="2"/>
      <dgm:spPr/>
    </dgm:pt>
    <dgm:pt modelId="{72B7A908-0B44-4842-A9CA-A0C24405B0A3}" type="pres">
      <dgm:prSet presAssocID="{FBA30740-811F-434B-9015-F45CEF482801}" presName="hierChild4" presStyleCnt="0"/>
      <dgm:spPr/>
    </dgm:pt>
    <dgm:pt modelId="{4CC17D8A-8136-4196-AC61-1BD25C8EBAE3}" type="pres">
      <dgm:prSet presAssocID="{FBA30740-811F-434B-9015-F45CEF482801}" presName="hierChild5" presStyleCnt="0"/>
      <dgm:spPr/>
    </dgm:pt>
    <dgm:pt modelId="{61141822-B091-40E8-B910-11F5C0BD9333}" type="pres">
      <dgm:prSet presAssocID="{AB658365-6C53-4610-95AE-028AFC32BF25}" presName="Name111" presStyleLbl="parChTrans1D3" presStyleIdx="3" presStyleCnt="5"/>
      <dgm:spPr/>
    </dgm:pt>
    <dgm:pt modelId="{53A94A1A-1175-44FF-AD82-C6A9508A18AD}" type="pres">
      <dgm:prSet presAssocID="{6AE925A0-792B-4A63-941E-DCA4E57AB3D2}" presName="hierRoot3" presStyleCnt="0">
        <dgm:presLayoutVars>
          <dgm:hierBranch val="init"/>
        </dgm:presLayoutVars>
      </dgm:prSet>
      <dgm:spPr/>
    </dgm:pt>
    <dgm:pt modelId="{069B01A5-082E-48A6-8824-949895F417AF}" type="pres">
      <dgm:prSet presAssocID="{6AE925A0-792B-4A63-941E-DCA4E57AB3D2}" presName="rootComposite3" presStyleCnt="0"/>
      <dgm:spPr/>
    </dgm:pt>
    <dgm:pt modelId="{A318B273-E8C8-4BDF-BB21-15E7EC557982}" type="pres">
      <dgm:prSet presAssocID="{6AE925A0-792B-4A63-941E-DCA4E57AB3D2}" presName="rootText3" presStyleLbl="asst2" presStyleIdx="0" presStyleCnt="2" custLinFactNeighborX="12221" custLinFactNeighborY="9796">
        <dgm:presLayoutVars>
          <dgm:chPref val="3"/>
        </dgm:presLayoutVars>
      </dgm:prSet>
      <dgm:spPr/>
    </dgm:pt>
    <dgm:pt modelId="{B7240B74-0F10-4657-BE8F-C5B1015A6F24}" type="pres">
      <dgm:prSet presAssocID="{6AE925A0-792B-4A63-941E-DCA4E57AB3D2}" presName="rootConnector3" presStyleLbl="asst2" presStyleIdx="0" presStyleCnt="2"/>
      <dgm:spPr/>
    </dgm:pt>
    <dgm:pt modelId="{9412AAD6-5788-416B-9A94-7DA9D3DB380B}" type="pres">
      <dgm:prSet presAssocID="{6AE925A0-792B-4A63-941E-DCA4E57AB3D2}" presName="hierChild6" presStyleCnt="0"/>
      <dgm:spPr/>
    </dgm:pt>
    <dgm:pt modelId="{D6FB7E9E-2D96-45E4-B2D6-2F42C5979DF3}" type="pres">
      <dgm:prSet presAssocID="{D052D6E0-0CC9-4176-A309-F4853F83C318}" presName="Name37" presStyleLbl="parChTrans1D4" presStyleIdx="0" presStyleCnt="3"/>
      <dgm:spPr/>
    </dgm:pt>
    <dgm:pt modelId="{BDBCBA06-A868-40A0-8019-E2214971D69B}" type="pres">
      <dgm:prSet presAssocID="{CF02876C-3697-4FA7-BF9E-59147B752572}" presName="hierRoot2" presStyleCnt="0">
        <dgm:presLayoutVars>
          <dgm:hierBranch val="init"/>
        </dgm:presLayoutVars>
      </dgm:prSet>
      <dgm:spPr/>
    </dgm:pt>
    <dgm:pt modelId="{01386AE5-2402-4233-A20F-5985D656A012}" type="pres">
      <dgm:prSet presAssocID="{CF02876C-3697-4FA7-BF9E-59147B752572}" presName="rootComposite" presStyleCnt="0"/>
      <dgm:spPr/>
    </dgm:pt>
    <dgm:pt modelId="{40541C0F-5B2D-4E9C-B1B7-F1ECA79D63E7}" type="pres">
      <dgm:prSet presAssocID="{CF02876C-3697-4FA7-BF9E-59147B752572}" presName="rootText" presStyleLbl="node4" presStyleIdx="0" presStyleCnt="3">
        <dgm:presLayoutVars>
          <dgm:chPref val="3"/>
        </dgm:presLayoutVars>
      </dgm:prSet>
      <dgm:spPr/>
    </dgm:pt>
    <dgm:pt modelId="{19F81193-7606-4754-9C53-99EECFE057EE}" type="pres">
      <dgm:prSet presAssocID="{CF02876C-3697-4FA7-BF9E-59147B752572}" presName="rootConnector" presStyleLbl="node4" presStyleIdx="0" presStyleCnt="3"/>
      <dgm:spPr/>
    </dgm:pt>
    <dgm:pt modelId="{20613F75-6945-461D-AE21-27D41D63A736}" type="pres">
      <dgm:prSet presAssocID="{CF02876C-3697-4FA7-BF9E-59147B752572}" presName="hierChild4" presStyleCnt="0"/>
      <dgm:spPr/>
    </dgm:pt>
    <dgm:pt modelId="{8752C82B-F20A-421D-8302-DEF327C20FC8}" type="pres">
      <dgm:prSet presAssocID="{CF02876C-3697-4FA7-BF9E-59147B752572}" presName="hierChild5" presStyleCnt="0"/>
      <dgm:spPr/>
    </dgm:pt>
    <dgm:pt modelId="{5D952174-6D61-4624-81F9-024EBABCE614}" type="pres">
      <dgm:prSet presAssocID="{C6011525-0137-42E1-86BD-4E3143F4E624}" presName="Name37" presStyleLbl="parChTrans1D4" presStyleIdx="1" presStyleCnt="3"/>
      <dgm:spPr/>
    </dgm:pt>
    <dgm:pt modelId="{2D4D2A92-7C81-45FE-AB10-597849143F08}" type="pres">
      <dgm:prSet presAssocID="{12EF66E7-EB19-4D92-AC5A-3B13D77F2AE8}" presName="hierRoot2" presStyleCnt="0">
        <dgm:presLayoutVars>
          <dgm:hierBranch val="init"/>
        </dgm:presLayoutVars>
      </dgm:prSet>
      <dgm:spPr/>
    </dgm:pt>
    <dgm:pt modelId="{0BF04160-E9AF-4159-BDE9-8CC24767941A}" type="pres">
      <dgm:prSet presAssocID="{12EF66E7-EB19-4D92-AC5A-3B13D77F2AE8}" presName="rootComposite" presStyleCnt="0"/>
      <dgm:spPr/>
    </dgm:pt>
    <dgm:pt modelId="{AAAC6911-36E5-4E53-9CAF-2FD7BA00C60E}" type="pres">
      <dgm:prSet presAssocID="{12EF66E7-EB19-4D92-AC5A-3B13D77F2AE8}" presName="rootText" presStyleLbl="node4" presStyleIdx="1" presStyleCnt="3">
        <dgm:presLayoutVars>
          <dgm:chPref val="3"/>
        </dgm:presLayoutVars>
      </dgm:prSet>
      <dgm:spPr/>
    </dgm:pt>
    <dgm:pt modelId="{9B99B0C4-2DDE-4EBA-849B-6BBF075AD931}" type="pres">
      <dgm:prSet presAssocID="{12EF66E7-EB19-4D92-AC5A-3B13D77F2AE8}" presName="rootConnector" presStyleLbl="node4" presStyleIdx="1" presStyleCnt="3"/>
      <dgm:spPr/>
    </dgm:pt>
    <dgm:pt modelId="{CD2DE3FA-A7F9-4271-A9FE-2508EF1AE7AF}" type="pres">
      <dgm:prSet presAssocID="{12EF66E7-EB19-4D92-AC5A-3B13D77F2AE8}" presName="hierChild4" presStyleCnt="0"/>
      <dgm:spPr/>
    </dgm:pt>
    <dgm:pt modelId="{FCB2C96F-0137-4BE4-865A-BBC1B40D6AB5}" type="pres">
      <dgm:prSet presAssocID="{12EF66E7-EB19-4D92-AC5A-3B13D77F2AE8}" presName="hierChild5" presStyleCnt="0"/>
      <dgm:spPr/>
    </dgm:pt>
    <dgm:pt modelId="{E7ACFDE5-18B3-4285-8A6C-89E8FE933C85}" type="pres">
      <dgm:prSet presAssocID="{CABED330-BA00-4B0E-85FC-56ADC110AB27}" presName="Name37" presStyleLbl="parChTrans1D4" presStyleIdx="2" presStyleCnt="3"/>
      <dgm:spPr/>
    </dgm:pt>
    <dgm:pt modelId="{EE9CCC26-1BA6-46C1-B844-0311BE636FE3}" type="pres">
      <dgm:prSet presAssocID="{5B04F316-68C0-415C-9C03-D23F2A9D602D}" presName="hierRoot2" presStyleCnt="0">
        <dgm:presLayoutVars>
          <dgm:hierBranch val="init"/>
        </dgm:presLayoutVars>
      </dgm:prSet>
      <dgm:spPr/>
    </dgm:pt>
    <dgm:pt modelId="{EFC55791-1289-4CE6-B5A7-838272C66A2D}" type="pres">
      <dgm:prSet presAssocID="{5B04F316-68C0-415C-9C03-D23F2A9D602D}" presName="rootComposite" presStyleCnt="0"/>
      <dgm:spPr/>
    </dgm:pt>
    <dgm:pt modelId="{361161F0-033D-4422-993E-FFE9E6621EF5}" type="pres">
      <dgm:prSet presAssocID="{5B04F316-68C0-415C-9C03-D23F2A9D602D}" presName="rootText" presStyleLbl="node4" presStyleIdx="2" presStyleCnt="3">
        <dgm:presLayoutVars>
          <dgm:chPref val="3"/>
        </dgm:presLayoutVars>
      </dgm:prSet>
      <dgm:spPr/>
    </dgm:pt>
    <dgm:pt modelId="{9E3F1FAA-62E1-41E8-A898-C8D6C7A353C3}" type="pres">
      <dgm:prSet presAssocID="{5B04F316-68C0-415C-9C03-D23F2A9D602D}" presName="rootConnector" presStyleLbl="node4" presStyleIdx="2" presStyleCnt="3"/>
      <dgm:spPr/>
    </dgm:pt>
    <dgm:pt modelId="{D2E82671-8FA8-471E-B37D-99663E98B235}" type="pres">
      <dgm:prSet presAssocID="{5B04F316-68C0-415C-9C03-D23F2A9D602D}" presName="hierChild4" presStyleCnt="0"/>
      <dgm:spPr/>
    </dgm:pt>
    <dgm:pt modelId="{C9584B20-A093-4EDA-89CE-3B0F52C992CC}" type="pres">
      <dgm:prSet presAssocID="{5B04F316-68C0-415C-9C03-D23F2A9D602D}" presName="hierChild5" presStyleCnt="0"/>
      <dgm:spPr/>
    </dgm:pt>
    <dgm:pt modelId="{99E789C6-CA9E-4D12-9778-45524361AF13}" type="pres">
      <dgm:prSet presAssocID="{6AE925A0-792B-4A63-941E-DCA4E57AB3D2}" presName="hierChild7" presStyleCnt="0"/>
      <dgm:spPr/>
    </dgm:pt>
    <dgm:pt modelId="{F1B2AC19-F00B-44AC-A63E-505FE692DB08}" type="pres">
      <dgm:prSet presAssocID="{1180E721-D1AF-4AFE-89A8-C534DFF43DAA}" presName="Name111" presStyleLbl="parChTrans1D3" presStyleIdx="4" presStyleCnt="5"/>
      <dgm:spPr/>
    </dgm:pt>
    <dgm:pt modelId="{106BF358-9F6E-4CF3-8DD8-1FBB7F91E3DB}" type="pres">
      <dgm:prSet presAssocID="{23BA8126-B2F8-4575-B023-308C3DC7D870}" presName="hierRoot3" presStyleCnt="0">
        <dgm:presLayoutVars>
          <dgm:hierBranch val="init"/>
        </dgm:presLayoutVars>
      </dgm:prSet>
      <dgm:spPr/>
    </dgm:pt>
    <dgm:pt modelId="{FC7C090C-8454-40F0-A90F-9B861D893CFC}" type="pres">
      <dgm:prSet presAssocID="{23BA8126-B2F8-4575-B023-308C3DC7D870}" presName="rootComposite3" presStyleCnt="0"/>
      <dgm:spPr/>
    </dgm:pt>
    <dgm:pt modelId="{893F0DFC-A4CE-4F7E-B284-ED90E99E5B1A}" type="pres">
      <dgm:prSet presAssocID="{23BA8126-B2F8-4575-B023-308C3DC7D870}" presName="rootText3" presStyleLbl="asst2" presStyleIdx="1" presStyleCnt="2" custLinFactX="24246" custLinFactNeighborX="100000" custLinFactNeighborY="8147">
        <dgm:presLayoutVars>
          <dgm:chPref val="3"/>
        </dgm:presLayoutVars>
      </dgm:prSet>
      <dgm:spPr/>
    </dgm:pt>
    <dgm:pt modelId="{0E2A33E1-B1A4-44EA-B320-19157E262F56}" type="pres">
      <dgm:prSet presAssocID="{23BA8126-B2F8-4575-B023-308C3DC7D870}" presName="rootConnector3" presStyleLbl="asst2" presStyleIdx="1" presStyleCnt="2"/>
      <dgm:spPr/>
    </dgm:pt>
    <dgm:pt modelId="{916251A7-6AC0-4C52-B029-CC66B7F83998}" type="pres">
      <dgm:prSet presAssocID="{23BA8126-B2F8-4575-B023-308C3DC7D870}" presName="hierChild6" presStyleCnt="0"/>
      <dgm:spPr/>
    </dgm:pt>
    <dgm:pt modelId="{BDE3BB1D-48AF-43E6-8B39-6202F96D816D}" type="pres">
      <dgm:prSet presAssocID="{23BA8126-B2F8-4575-B023-308C3DC7D870}" presName="hierChild7" presStyleCnt="0"/>
      <dgm:spPr/>
    </dgm:pt>
    <dgm:pt modelId="{9DF93E0D-6F12-4FD1-82D3-A2C31BEFDF30}" type="pres">
      <dgm:prSet presAssocID="{24893B6A-9AE4-4B82-A9CB-46247CED92FA}" presName="hierChild3" presStyleCnt="0"/>
      <dgm:spPr/>
    </dgm:pt>
  </dgm:ptLst>
  <dgm:cxnLst>
    <dgm:cxn modelId="{78442E0E-C484-4CAB-848D-5946C36D6B25}" srcId="{22DBE446-C569-4188-A7D3-EC4828AB2981}" destId="{71D4AA37-4938-4850-B33D-8DCA5E2CA06A}" srcOrd="2" destOrd="0" parTransId="{50D6E924-2DA4-4296-B9DF-D9D5588784F7}" sibTransId="{DCFD2496-4DD5-43CF-A290-28770E7BC3AF}"/>
    <dgm:cxn modelId="{E4A8932E-90F5-4841-8516-B1CEB4261BF3}" type="presOf" srcId="{C6011525-0137-42E1-86BD-4E3143F4E624}" destId="{5D952174-6D61-4624-81F9-024EBABCE614}" srcOrd="0" destOrd="0" presId="urn:microsoft.com/office/officeart/2005/8/layout/orgChart1"/>
    <dgm:cxn modelId="{D6F8D232-A330-4CF1-AE2F-A972B99ADD5E}" type="presOf" srcId="{24893B6A-9AE4-4B82-A9CB-46247CED92FA}" destId="{95948B5C-D3A2-4E95-A919-32E62B2408C9}" srcOrd="0" destOrd="0" presId="urn:microsoft.com/office/officeart/2005/8/layout/orgChart1"/>
    <dgm:cxn modelId="{F70D243B-95DB-46F3-ADD2-D7B0CD48620B}" type="presOf" srcId="{D052D6E0-0CC9-4176-A309-F4853F83C318}" destId="{D6FB7E9E-2D96-45E4-B2D6-2F42C5979DF3}" srcOrd="0" destOrd="0" presId="urn:microsoft.com/office/officeart/2005/8/layout/orgChart1"/>
    <dgm:cxn modelId="{A104534A-7AC2-4562-A3F9-4106356D7C5D}" type="presOf" srcId="{12EF66E7-EB19-4D92-AC5A-3B13D77F2AE8}" destId="{AAAC6911-36E5-4E53-9CAF-2FD7BA00C60E}" srcOrd="0" destOrd="0" presId="urn:microsoft.com/office/officeart/2005/8/layout/orgChart1"/>
    <dgm:cxn modelId="{072B554B-F84D-475F-B44C-61666B9623C0}" srcId="{FBA30740-811F-434B-9015-F45CEF482801}" destId="{6AE925A0-792B-4A63-941E-DCA4E57AB3D2}" srcOrd="0" destOrd="0" parTransId="{AB658365-6C53-4610-95AE-028AFC32BF25}" sibTransId="{AC2F910C-A432-4030-8717-FA73185AC107}"/>
    <dgm:cxn modelId="{CD66B76C-5E9A-4B50-B1DE-FFD953149C3E}" type="presOf" srcId="{D01A11B4-40C6-474F-8A50-9FFC517D371F}" destId="{D723EE8F-DCFA-4805-9F7E-8256A26DF17C}" srcOrd="0" destOrd="0" presId="urn:microsoft.com/office/officeart/2005/8/layout/orgChart1"/>
    <dgm:cxn modelId="{B710F04E-BA91-4D73-B18E-B1BD028AE549}" type="presOf" srcId="{5B04F316-68C0-415C-9C03-D23F2A9D602D}" destId="{9E3F1FAA-62E1-41E8-A898-C8D6C7A353C3}" srcOrd="1" destOrd="0" presId="urn:microsoft.com/office/officeart/2005/8/layout/orgChart1"/>
    <dgm:cxn modelId="{AF60F370-F18E-4B2C-9E85-378AD0AB3FB6}" type="presOf" srcId="{24893B6A-9AE4-4B82-A9CB-46247CED92FA}" destId="{A6381009-3754-4522-A74C-C9D47D37AE51}" srcOrd="1" destOrd="0" presId="urn:microsoft.com/office/officeart/2005/8/layout/orgChart1"/>
    <dgm:cxn modelId="{21011352-76CF-4709-B849-A347A37AA62B}" type="presOf" srcId="{972AF629-0C87-4FDF-BDC0-55A5B0C2BD37}" destId="{9BE21F26-4C12-4A28-8E0C-2AA62C7342A3}" srcOrd="0" destOrd="0" presId="urn:microsoft.com/office/officeart/2005/8/layout/orgChart1"/>
    <dgm:cxn modelId="{98B11E52-AA83-4EB2-905A-DA3080794268}" type="presOf" srcId="{23BA8126-B2F8-4575-B023-308C3DC7D870}" destId="{893F0DFC-A4CE-4F7E-B284-ED90E99E5B1A}" srcOrd="0" destOrd="0" presId="urn:microsoft.com/office/officeart/2005/8/layout/orgChart1"/>
    <dgm:cxn modelId="{50AE8D76-6157-43D9-8ADC-CFB33785FA2C}" type="presOf" srcId="{71D4AA37-4938-4850-B33D-8DCA5E2CA06A}" destId="{DBF13129-5FFD-420F-8E97-BD319DE03AC7}" srcOrd="1" destOrd="0" presId="urn:microsoft.com/office/officeart/2005/8/layout/orgChart1"/>
    <dgm:cxn modelId="{D7425B59-3E5A-4D8D-BB27-194CBE92C313}" type="presOf" srcId="{22DBE446-C569-4188-A7D3-EC4828AB2981}" destId="{B46D5F45-78D9-4960-B257-BBA694050E73}" srcOrd="0" destOrd="0" presId="urn:microsoft.com/office/officeart/2005/8/layout/orgChart1"/>
    <dgm:cxn modelId="{A712925A-8F25-4082-B668-E784D700D061}" type="presOf" srcId="{CF02876C-3697-4FA7-BF9E-59147B752572}" destId="{19F81193-7606-4754-9C53-99EECFE057EE}" srcOrd="1" destOrd="0" presId="urn:microsoft.com/office/officeart/2005/8/layout/orgChart1"/>
    <dgm:cxn modelId="{5994417D-95F8-4ED8-A9A1-751B38ED1C39}" srcId="{13011357-5565-46E5-A0A8-9A5B7A36F992}" destId="{24893B6A-9AE4-4B82-A9CB-46247CED92FA}" srcOrd="0" destOrd="0" parTransId="{1ADBFC98-3F1B-4435-9E94-8F85155B44D0}" sibTransId="{C7FA1389-3477-475B-B9FF-9675B6127C72}"/>
    <dgm:cxn modelId="{869D717E-DF04-435C-98B6-843A62CCF26D}" type="presOf" srcId="{6AE925A0-792B-4A63-941E-DCA4E57AB3D2}" destId="{B7240B74-0F10-4657-BE8F-C5B1015A6F24}" srcOrd="1" destOrd="0" presId="urn:microsoft.com/office/officeart/2005/8/layout/orgChart1"/>
    <dgm:cxn modelId="{D5D5CB80-F735-4DE6-AAEA-C12626DF22CF}" type="presOf" srcId="{CF02876C-3697-4FA7-BF9E-59147B752572}" destId="{40541C0F-5B2D-4E9C-B1B7-F1ECA79D63E7}" srcOrd="0" destOrd="0" presId="urn:microsoft.com/office/officeart/2005/8/layout/orgChart1"/>
    <dgm:cxn modelId="{56E0DA84-26B6-4A3E-A60A-6023A3AAB777}" type="presOf" srcId="{CABED330-BA00-4B0E-85FC-56ADC110AB27}" destId="{E7ACFDE5-18B3-4285-8A6C-89E8FE933C85}" srcOrd="0" destOrd="0" presId="urn:microsoft.com/office/officeart/2005/8/layout/orgChart1"/>
    <dgm:cxn modelId="{4EF47C8F-AD6F-470C-A06E-B3A2180D1F7F}" type="presOf" srcId="{50D6E924-2DA4-4296-B9DF-D9D5588784F7}" destId="{3D217C9D-8EFC-4342-B189-DF63C64AC9B6}" srcOrd="0" destOrd="0" presId="urn:microsoft.com/office/officeart/2005/8/layout/orgChart1"/>
    <dgm:cxn modelId="{08292695-DB3D-43F7-BD29-C641F5CFF58B}" type="presOf" srcId="{6D2E3375-20CF-44E7-A644-EAD5F9C82F3C}" destId="{5AF51252-D3BB-4EBA-98A3-B35E11D06ED4}" srcOrd="0" destOrd="0" presId="urn:microsoft.com/office/officeart/2005/8/layout/orgChart1"/>
    <dgm:cxn modelId="{3BF27C96-0494-4E8B-9BB8-7B4BCAB56336}" type="presOf" srcId="{23BA8126-B2F8-4575-B023-308C3DC7D870}" destId="{0E2A33E1-B1A4-44EA-B320-19157E262F56}" srcOrd="1" destOrd="0" presId="urn:microsoft.com/office/officeart/2005/8/layout/orgChart1"/>
    <dgm:cxn modelId="{F9D64F9A-974E-41DC-BB73-10CE9EC5DB6F}" type="presOf" srcId="{FBA30740-811F-434B-9015-F45CEF482801}" destId="{281ACB2F-5D80-42FA-BD81-59D6771470A3}" srcOrd="0" destOrd="0" presId="urn:microsoft.com/office/officeart/2005/8/layout/orgChart1"/>
    <dgm:cxn modelId="{1BE0619E-910A-47EF-A0B5-FCD0D594FE6D}" srcId="{6AE925A0-792B-4A63-941E-DCA4E57AB3D2}" destId="{5B04F316-68C0-415C-9C03-D23F2A9D602D}" srcOrd="2" destOrd="0" parTransId="{CABED330-BA00-4B0E-85FC-56ADC110AB27}" sibTransId="{33B0205D-D010-45A7-9651-1307776D7E5F}"/>
    <dgm:cxn modelId="{2669679F-1BBF-493D-B234-27C55ACF65A2}" srcId="{22DBE446-C569-4188-A7D3-EC4828AB2981}" destId="{6D2E3375-20CF-44E7-A644-EAD5F9C82F3C}" srcOrd="0" destOrd="0" parTransId="{5680E286-B198-48B1-BEED-11730DD0E99F}" sibTransId="{89B43E9F-1EF6-45B2-9B45-03B22B4005CB}"/>
    <dgm:cxn modelId="{22FADDAB-D779-42E9-BDA2-1F56B27CDE7C}" type="presOf" srcId="{12EF66E7-EB19-4D92-AC5A-3B13D77F2AE8}" destId="{9B99B0C4-2DDE-4EBA-849B-6BBF075AD931}" srcOrd="1" destOrd="0" presId="urn:microsoft.com/office/officeart/2005/8/layout/orgChart1"/>
    <dgm:cxn modelId="{1B9140B4-235C-45B6-9B22-97863811B82C}" type="presOf" srcId="{AB658365-6C53-4610-95AE-028AFC32BF25}" destId="{61141822-B091-40E8-B910-11F5C0BD9333}" srcOrd="0" destOrd="0" presId="urn:microsoft.com/office/officeart/2005/8/layout/orgChart1"/>
    <dgm:cxn modelId="{21473CB5-5035-44FD-A440-E2067499FE39}" type="presOf" srcId="{5680E286-B198-48B1-BEED-11730DD0E99F}" destId="{CAB1F330-4C08-4D2B-866E-BC452C7DE201}" srcOrd="0" destOrd="0" presId="urn:microsoft.com/office/officeart/2005/8/layout/orgChart1"/>
    <dgm:cxn modelId="{BE41B1B5-8B7C-4532-A36B-3390CF703995}" type="presOf" srcId="{6AE925A0-792B-4A63-941E-DCA4E57AB3D2}" destId="{A318B273-E8C8-4BDF-BB21-15E7EC557982}" srcOrd="0" destOrd="0" presId="urn:microsoft.com/office/officeart/2005/8/layout/orgChart1"/>
    <dgm:cxn modelId="{BEDCEDB8-F5B2-430A-BFB6-789B159344F9}" srcId="{6AE925A0-792B-4A63-941E-DCA4E57AB3D2}" destId="{12EF66E7-EB19-4D92-AC5A-3B13D77F2AE8}" srcOrd="1" destOrd="0" parTransId="{C6011525-0137-42E1-86BD-4E3143F4E624}" sibTransId="{05480ECB-7B91-483B-8171-F1DCC2C0FA49}"/>
    <dgm:cxn modelId="{537F55C2-3E77-4EC7-B883-69BE51B6AA65}" type="presOf" srcId="{972AF629-0C87-4FDF-BDC0-55A5B0C2BD37}" destId="{FC76EB2D-2953-4C4C-93DE-7878D1823863}" srcOrd="1" destOrd="0" presId="urn:microsoft.com/office/officeart/2005/8/layout/orgChart1"/>
    <dgm:cxn modelId="{FEE14ACC-FE44-452C-AEDE-8D0043C9C4AA}" type="presOf" srcId="{C584AA56-8967-45FC-9B34-BEB6A4FE9913}" destId="{C39594D9-8699-4A33-9447-E7E7F10D3565}" srcOrd="0" destOrd="0" presId="urn:microsoft.com/office/officeart/2005/8/layout/orgChart1"/>
    <dgm:cxn modelId="{1DA8EFCC-7A31-435E-A2AF-9616E5251C62}" srcId="{24893B6A-9AE4-4B82-A9CB-46247CED92FA}" destId="{FBA30740-811F-434B-9015-F45CEF482801}" srcOrd="1" destOrd="0" parTransId="{983073DC-6AA2-4F99-B1AA-39DE021120E9}" sibTransId="{8111C6DD-1B4C-4EA1-86AB-2F085D7C7875}"/>
    <dgm:cxn modelId="{518E4DD5-2749-4B14-B0C1-C752A745A9BF}" type="presOf" srcId="{22DBE446-C569-4188-A7D3-EC4828AB2981}" destId="{8FAE64EC-7AC7-43B5-AADB-67F5AF496978}" srcOrd="1" destOrd="0" presId="urn:microsoft.com/office/officeart/2005/8/layout/orgChart1"/>
    <dgm:cxn modelId="{200D56D7-AD33-4713-A0CB-707E0E1248DF}" type="presOf" srcId="{FBA30740-811F-434B-9015-F45CEF482801}" destId="{2F0A3B3E-EEEB-407A-A8CC-DC261D179522}" srcOrd="1" destOrd="0" presId="urn:microsoft.com/office/officeart/2005/8/layout/orgChart1"/>
    <dgm:cxn modelId="{67AB57D9-9AB1-4BD2-A910-795049E814C3}" srcId="{6AE925A0-792B-4A63-941E-DCA4E57AB3D2}" destId="{CF02876C-3697-4FA7-BF9E-59147B752572}" srcOrd="0" destOrd="0" parTransId="{D052D6E0-0CC9-4176-A309-F4853F83C318}" sibTransId="{72A2D619-769D-434D-A2BC-A9D70B0CB105}"/>
    <dgm:cxn modelId="{DAA714DD-A8E1-4962-BABC-98AD43AEBA2E}" type="presOf" srcId="{71D4AA37-4938-4850-B33D-8DCA5E2CA06A}" destId="{74C5E1DA-823D-40E8-AC42-2F27AC3EC180}" srcOrd="0" destOrd="0" presId="urn:microsoft.com/office/officeart/2005/8/layout/orgChart1"/>
    <dgm:cxn modelId="{3077EFE0-450B-419F-95BD-1D3522045C4D}" type="presOf" srcId="{5B04F316-68C0-415C-9C03-D23F2A9D602D}" destId="{361161F0-033D-4422-993E-FFE9E6621EF5}" srcOrd="0" destOrd="0" presId="urn:microsoft.com/office/officeart/2005/8/layout/orgChart1"/>
    <dgm:cxn modelId="{A7D802E1-6B95-4CDC-AFD7-3140DB8E4050}" srcId="{22DBE446-C569-4188-A7D3-EC4828AB2981}" destId="{972AF629-0C87-4FDF-BDC0-55A5B0C2BD37}" srcOrd="1" destOrd="0" parTransId="{D01A11B4-40C6-474F-8A50-9FFC517D371F}" sibTransId="{DA685BF1-7FE4-4B48-869C-14646A29D87A}"/>
    <dgm:cxn modelId="{E5D500E3-B0CC-4440-A29F-EC4C8670A3AC}" srcId="{FBA30740-811F-434B-9015-F45CEF482801}" destId="{23BA8126-B2F8-4575-B023-308C3DC7D870}" srcOrd="1" destOrd="0" parTransId="{1180E721-D1AF-4AFE-89A8-C534DFF43DAA}" sibTransId="{446EBA4D-A3C3-4721-AF77-7802CE51E0B8}"/>
    <dgm:cxn modelId="{DED729E6-21C3-425D-86C7-277A63E557DD}" type="presOf" srcId="{13011357-5565-46E5-A0A8-9A5B7A36F992}" destId="{4DA4E871-403C-4885-B0EE-74FABCBAA3F9}" srcOrd="0" destOrd="0" presId="urn:microsoft.com/office/officeart/2005/8/layout/orgChart1"/>
    <dgm:cxn modelId="{A2FBC2E7-EC23-446D-97DA-6037868F3C86}" type="presOf" srcId="{983073DC-6AA2-4F99-B1AA-39DE021120E9}" destId="{6F22C858-2093-4837-864F-FF9940F00EAB}" srcOrd="0" destOrd="0" presId="urn:microsoft.com/office/officeart/2005/8/layout/orgChart1"/>
    <dgm:cxn modelId="{8FAB51E9-64C5-462D-852C-79BA17AE6F1B}" srcId="{24893B6A-9AE4-4B82-A9CB-46247CED92FA}" destId="{22DBE446-C569-4188-A7D3-EC4828AB2981}" srcOrd="0" destOrd="0" parTransId="{C584AA56-8967-45FC-9B34-BEB6A4FE9913}" sibTransId="{F6F61CD1-5322-4F4D-A739-4660BB82F2EA}"/>
    <dgm:cxn modelId="{F83C4AED-0801-4BC9-81F2-BD35189714EC}" type="presOf" srcId="{1180E721-D1AF-4AFE-89A8-C534DFF43DAA}" destId="{F1B2AC19-F00B-44AC-A63E-505FE692DB08}" srcOrd="0" destOrd="0" presId="urn:microsoft.com/office/officeart/2005/8/layout/orgChart1"/>
    <dgm:cxn modelId="{28AB25F2-0258-4825-B77C-C37B2B26C855}" type="presOf" srcId="{6D2E3375-20CF-44E7-A644-EAD5F9C82F3C}" destId="{75753B3C-8C0D-440A-8A90-4DB2CC1B10D7}" srcOrd="1" destOrd="0" presId="urn:microsoft.com/office/officeart/2005/8/layout/orgChart1"/>
    <dgm:cxn modelId="{8444ABCF-61A2-4A83-8629-FF1450C3B013}" type="presParOf" srcId="{4DA4E871-403C-4885-B0EE-74FABCBAA3F9}" destId="{3AF78B5E-62A2-4DCD-B5AF-27DE13A03B1B}" srcOrd="0" destOrd="0" presId="urn:microsoft.com/office/officeart/2005/8/layout/orgChart1"/>
    <dgm:cxn modelId="{652E551C-339B-40FD-A065-0E3A3FE5F139}" type="presParOf" srcId="{3AF78B5E-62A2-4DCD-B5AF-27DE13A03B1B}" destId="{BB5F8D74-26A8-4A68-8FB0-A44B72CA6DC8}" srcOrd="0" destOrd="0" presId="urn:microsoft.com/office/officeart/2005/8/layout/orgChart1"/>
    <dgm:cxn modelId="{C1E6822F-1405-426C-8E03-1AE97F95AEC7}" type="presParOf" srcId="{BB5F8D74-26A8-4A68-8FB0-A44B72CA6DC8}" destId="{95948B5C-D3A2-4E95-A919-32E62B2408C9}" srcOrd="0" destOrd="0" presId="urn:microsoft.com/office/officeart/2005/8/layout/orgChart1"/>
    <dgm:cxn modelId="{BD7365F3-C4EF-4141-BECC-0730E6B0BB73}" type="presParOf" srcId="{BB5F8D74-26A8-4A68-8FB0-A44B72CA6DC8}" destId="{A6381009-3754-4522-A74C-C9D47D37AE51}" srcOrd="1" destOrd="0" presId="urn:microsoft.com/office/officeart/2005/8/layout/orgChart1"/>
    <dgm:cxn modelId="{6B11E51B-D80A-431D-829F-A550E4C05EBB}" type="presParOf" srcId="{3AF78B5E-62A2-4DCD-B5AF-27DE13A03B1B}" destId="{6D8C5378-00B6-4883-8421-929915DBEE54}" srcOrd="1" destOrd="0" presId="urn:microsoft.com/office/officeart/2005/8/layout/orgChart1"/>
    <dgm:cxn modelId="{282A5562-354F-42BF-A848-5830A1F6D780}" type="presParOf" srcId="{6D8C5378-00B6-4883-8421-929915DBEE54}" destId="{C39594D9-8699-4A33-9447-E7E7F10D3565}" srcOrd="0" destOrd="0" presId="urn:microsoft.com/office/officeart/2005/8/layout/orgChart1"/>
    <dgm:cxn modelId="{929A25D4-980E-410D-AC13-FEDEAC68AA2E}" type="presParOf" srcId="{6D8C5378-00B6-4883-8421-929915DBEE54}" destId="{F46B619E-538B-44F8-AEA0-5BF06589DB38}" srcOrd="1" destOrd="0" presId="urn:microsoft.com/office/officeart/2005/8/layout/orgChart1"/>
    <dgm:cxn modelId="{9925D48D-1DF1-4CAB-B192-CBC90448175B}" type="presParOf" srcId="{F46B619E-538B-44F8-AEA0-5BF06589DB38}" destId="{1865750F-D729-42DB-A14E-C541347D2BEF}" srcOrd="0" destOrd="0" presId="urn:microsoft.com/office/officeart/2005/8/layout/orgChart1"/>
    <dgm:cxn modelId="{D7902CF9-5CC3-41F7-AB91-F436126543FB}" type="presParOf" srcId="{1865750F-D729-42DB-A14E-C541347D2BEF}" destId="{B46D5F45-78D9-4960-B257-BBA694050E73}" srcOrd="0" destOrd="0" presId="urn:microsoft.com/office/officeart/2005/8/layout/orgChart1"/>
    <dgm:cxn modelId="{FE455B86-F4C2-4F78-8043-2CDE3D4C094C}" type="presParOf" srcId="{1865750F-D729-42DB-A14E-C541347D2BEF}" destId="{8FAE64EC-7AC7-43B5-AADB-67F5AF496978}" srcOrd="1" destOrd="0" presId="urn:microsoft.com/office/officeart/2005/8/layout/orgChart1"/>
    <dgm:cxn modelId="{2AB93288-1374-4536-9976-F275A88A5AF1}" type="presParOf" srcId="{F46B619E-538B-44F8-AEA0-5BF06589DB38}" destId="{A731709E-A41F-4C24-863A-A5A6A9BE2407}" srcOrd="1" destOrd="0" presId="urn:microsoft.com/office/officeart/2005/8/layout/orgChart1"/>
    <dgm:cxn modelId="{57B3DD2F-03B6-43E1-B655-DE8946AE55F8}" type="presParOf" srcId="{A731709E-A41F-4C24-863A-A5A6A9BE2407}" destId="{CAB1F330-4C08-4D2B-866E-BC452C7DE201}" srcOrd="0" destOrd="0" presId="urn:microsoft.com/office/officeart/2005/8/layout/orgChart1"/>
    <dgm:cxn modelId="{D898D5AE-99BC-44AC-9F23-5B71907B237D}" type="presParOf" srcId="{A731709E-A41F-4C24-863A-A5A6A9BE2407}" destId="{0A5059A2-480A-4DB2-AEF8-0EF2EE445147}" srcOrd="1" destOrd="0" presId="urn:microsoft.com/office/officeart/2005/8/layout/orgChart1"/>
    <dgm:cxn modelId="{127E6B60-9A0E-4743-BAFD-6C728C364DF1}" type="presParOf" srcId="{0A5059A2-480A-4DB2-AEF8-0EF2EE445147}" destId="{989AA0AB-586F-48EE-A027-542FA594C605}" srcOrd="0" destOrd="0" presId="urn:microsoft.com/office/officeart/2005/8/layout/orgChart1"/>
    <dgm:cxn modelId="{46D6E62E-7659-4193-AC18-FDB107B17905}" type="presParOf" srcId="{989AA0AB-586F-48EE-A027-542FA594C605}" destId="{5AF51252-D3BB-4EBA-98A3-B35E11D06ED4}" srcOrd="0" destOrd="0" presId="urn:microsoft.com/office/officeart/2005/8/layout/orgChart1"/>
    <dgm:cxn modelId="{7B2A046B-7B09-4262-977D-19DBA0AD8821}" type="presParOf" srcId="{989AA0AB-586F-48EE-A027-542FA594C605}" destId="{75753B3C-8C0D-440A-8A90-4DB2CC1B10D7}" srcOrd="1" destOrd="0" presId="urn:microsoft.com/office/officeart/2005/8/layout/orgChart1"/>
    <dgm:cxn modelId="{578318C3-F80F-4869-851D-608EBA9B8DA7}" type="presParOf" srcId="{0A5059A2-480A-4DB2-AEF8-0EF2EE445147}" destId="{FADCA569-4A39-489D-BF97-6D6AAA84976E}" srcOrd="1" destOrd="0" presId="urn:microsoft.com/office/officeart/2005/8/layout/orgChart1"/>
    <dgm:cxn modelId="{A1F81EBD-D877-4AA2-8B19-F0E780E7A0A2}" type="presParOf" srcId="{0A5059A2-480A-4DB2-AEF8-0EF2EE445147}" destId="{1BEA7D5E-9144-44DA-BE5F-7EFCE8205085}" srcOrd="2" destOrd="0" presId="urn:microsoft.com/office/officeart/2005/8/layout/orgChart1"/>
    <dgm:cxn modelId="{8FC03F1E-2407-4C3F-B42D-51C155352DD8}" type="presParOf" srcId="{A731709E-A41F-4C24-863A-A5A6A9BE2407}" destId="{D723EE8F-DCFA-4805-9F7E-8256A26DF17C}" srcOrd="2" destOrd="0" presId="urn:microsoft.com/office/officeart/2005/8/layout/orgChart1"/>
    <dgm:cxn modelId="{A82C47F1-77E1-46E8-9F7B-4071D69ECCDF}" type="presParOf" srcId="{A731709E-A41F-4C24-863A-A5A6A9BE2407}" destId="{F8FDE644-FB65-4B3A-8C59-56DA5F6FF80E}" srcOrd="3" destOrd="0" presId="urn:microsoft.com/office/officeart/2005/8/layout/orgChart1"/>
    <dgm:cxn modelId="{A0D2B3D5-86D0-48B0-B969-D1FD971C8134}" type="presParOf" srcId="{F8FDE644-FB65-4B3A-8C59-56DA5F6FF80E}" destId="{8D7E0FA3-C6A3-434E-A260-94C82C7D89B7}" srcOrd="0" destOrd="0" presId="urn:microsoft.com/office/officeart/2005/8/layout/orgChart1"/>
    <dgm:cxn modelId="{1DB8E631-04A5-4F33-A9F2-ACB6C4D085A0}" type="presParOf" srcId="{8D7E0FA3-C6A3-434E-A260-94C82C7D89B7}" destId="{9BE21F26-4C12-4A28-8E0C-2AA62C7342A3}" srcOrd="0" destOrd="0" presId="urn:microsoft.com/office/officeart/2005/8/layout/orgChart1"/>
    <dgm:cxn modelId="{206AD758-310F-45AA-9930-BE71A9F22C4E}" type="presParOf" srcId="{8D7E0FA3-C6A3-434E-A260-94C82C7D89B7}" destId="{FC76EB2D-2953-4C4C-93DE-7878D1823863}" srcOrd="1" destOrd="0" presId="urn:microsoft.com/office/officeart/2005/8/layout/orgChart1"/>
    <dgm:cxn modelId="{433566CF-36C3-4958-977A-207D0D147DC2}" type="presParOf" srcId="{F8FDE644-FB65-4B3A-8C59-56DA5F6FF80E}" destId="{29F409D8-A0B8-41B3-8FE5-81CDC527290E}" srcOrd="1" destOrd="0" presId="urn:microsoft.com/office/officeart/2005/8/layout/orgChart1"/>
    <dgm:cxn modelId="{9A0595E2-1A6C-4CF9-9759-73BD76B8937F}" type="presParOf" srcId="{F8FDE644-FB65-4B3A-8C59-56DA5F6FF80E}" destId="{AD8C6ACA-F486-422E-8B29-22FF818A8901}" srcOrd="2" destOrd="0" presId="urn:microsoft.com/office/officeart/2005/8/layout/orgChart1"/>
    <dgm:cxn modelId="{D61FA02C-74AB-43C3-A378-3EB6CB61A633}" type="presParOf" srcId="{A731709E-A41F-4C24-863A-A5A6A9BE2407}" destId="{3D217C9D-8EFC-4342-B189-DF63C64AC9B6}" srcOrd="4" destOrd="0" presId="urn:microsoft.com/office/officeart/2005/8/layout/orgChart1"/>
    <dgm:cxn modelId="{B854E9EB-F19F-449C-B5B0-2656E072B600}" type="presParOf" srcId="{A731709E-A41F-4C24-863A-A5A6A9BE2407}" destId="{37F2370B-C839-43EF-AB10-1CAC5032BB2F}" srcOrd="5" destOrd="0" presId="urn:microsoft.com/office/officeart/2005/8/layout/orgChart1"/>
    <dgm:cxn modelId="{52D43557-7532-4B0D-95A9-14AD94B3AE55}" type="presParOf" srcId="{37F2370B-C839-43EF-AB10-1CAC5032BB2F}" destId="{7A234439-AEBF-4DEB-B7C3-3B3CE82297D2}" srcOrd="0" destOrd="0" presId="urn:microsoft.com/office/officeart/2005/8/layout/orgChart1"/>
    <dgm:cxn modelId="{BB7B9FE4-2472-415D-A818-377EDBB11911}" type="presParOf" srcId="{7A234439-AEBF-4DEB-B7C3-3B3CE82297D2}" destId="{74C5E1DA-823D-40E8-AC42-2F27AC3EC180}" srcOrd="0" destOrd="0" presId="urn:microsoft.com/office/officeart/2005/8/layout/orgChart1"/>
    <dgm:cxn modelId="{D9AD986E-3483-4F7B-BB88-89E8BFD47F4A}" type="presParOf" srcId="{7A234439-AEBF-4DEB-B7C3-3B3CE82297D2}" destId="{DBF13129-5FFD-420F-8E97-BD319DE03AC7}" srcOrd="1" destOrd="0" presId="urn:microsoft.com/office/officeart/2005/8/layout/orgChart1"/>
    <dgm:cxn modelId="{798F9682-3F64-4D74-AC1A-480855149CB5}" type="presParOf" srcId="{37F2370B-C839-43EF-AB10-1CAC5032BB2F}" destId="{C98C3893-B6E3-4C4C-8A68-712121FE9187}" srcOrd="1" destOrd="0" presId="urn:microsoft.com/office/officeart/2005/8/layout/orgChart1"/>
    <dgm:cxn modelId="{899A3357-19C0-4492-BD80-FC8EE21917FF}" type="presParOf" srcId="{37F2370B-C839-43EF-AB10-1CAC5032BB2F}" destId="{FE0FB1A8-B655-45E5-A84D-E1802A15C5F9}" srcOrd="2" destOrd="0" presId="urn:microsoft.com/office/officeart/2005/8/layout/orgChart1"/>
    <dgm:cxn modelId="{B66D4835-A169-4E80-B46C-FDE7A7D4341E}" type="presParOf" srcId="{F46B619E-538B-44F8-AEA0-5BF06589DB38}" destId="{463527E9-6C41-4801-9E38-3A6AC87966F2}" srcOrd="2" destOrd="0" presId="urn:microsoft.com/office/officeart/2005/8/layout/orgChart1"/>
    <dgm:cxn modelId="{6C72725E-8702-4BAB-A43B-2FD173F18ACF}" type="presParOf" srcId="{6D8C5378-00B6-4883-8421-929915DBEE54}" destId="{6F22C858-2093-4837-864F-FF9940F00EAB}" srcOrd="2" destOrd="0" presId="urn:microsoft.com/office/officeart/2005/8/layout/orgChart1"/>
    <dgm:cxn modelId="{85A6F789-4731-419E-9085-E3D7207494D5}" type="presParOf" srcId="{6D8C5378-00B6-4883-8421-929915DBEE54}" destId="{4DFA7714-A445-432F-98EC-61E2D673A25F}" srcOrd="3" destOrd="0" presId="urn:microsoft.com/office/officeart/2005/8/layout/orgChart1"/>
    <dgm:cxn modelId="{9CC822E2-1768-4B04-BBD6-50C4D1621CDA}" type="presParOf" srcId="{4DFA7714-A445-432F-98EC-61E2D673A25F}" destId="{230C3B12-A4E8-4EC0-A397-F13A82015B35}" srcOrd="0" destOrd="0" presId="urn:microsoft.com/office/officeart/2005/8/layout/orgChart1"/>
    <dgm:cxn modelId="{0ECA741B-F8D5-4F31-B956-88FC94F26693}" type="presParOf" srcId="{230C3B12-A4E8-4EC0-A397-F13A82015B35}" destId="{281ACB2F-5D80-42FA-BD81-59D6771470A3}" srcOrd="0" destOrd="0" presId="urn:microsoft.com/office/officeart/2005/8/layout/orgChart1"/>
    <dgm:cxn modelId="{4902D282-3A75-4C4C-8EAF-EBE43D6D57A0}" type="presParOf" srcId="{230C3B12-A4E8-4EC0-A397-F13A82015B35}" destId="{2F0A3B3E-EEEB-407A-A8CC-DC261D179522}" srcOrd="1" destOrd="0" presId="urn:microsoft.com/office/officeart/2005/8/layout/orgChart1"/>
    <dgm:cxn modelId="{AE614AE8-670A-4479-B004-9A241E0E2B4B}" type="presParOf" srcId="{4DFA7714-A445-432F-98EC-61E2D673A25F}" destId="{72B7A908-0B44-4842-A9CA-A0C24405B0A3}" srcOrd="1" destOrd="0" presId="urn:microsoft.com/office/officeart/2005/8/layout/orgChart1"/>
    <dgm:cxn modelId="{6ABD7D5B-ABAB-4A2A-A04C-737C9720A9B6}" type="presParOf" srcId="{4DFA7714-A445-432F-98EC-61E2D673A25F}" destId="{4CC17D8A-8136-4196-AC61-1BD25C8EBAE3}" srcOrd="2" destOrd="0" presId="urn:microsoft.com/office/officeart/2005/8/layout/orgChart1"/>
    <dgm:cxn modelId="{17030E3B-9C30-4868-8398-B400B7825B24}" type="presParOf" srcId="{4CC17D8A-8136-4196-AC61-1BD25C8EBAE3}" destId="{61141822-B091-40E8-B910-11F5C0BD9333}" srcOrd="0" destOrd="0" presId="urn:microsoft.com/office/officeart/2005/8/layout/orgChart1"/>
    <dgm:cxn modelId="{ADE6E480-9654-48BE-BFBD-7A8ECAC09D36}" type="presParOf" srcId="{4CC17D8A-8136-4196-AC61-1BD25C8EBAE3}" destId="{53A94A1A-1175-44FF-AD82-C6A9508A18AD}" srcOrd="1" destOrd="0" presId="urn:microsoft.com/office/officeart/2005/8/layout/orgChart1"/>
    <dgm:cxn modelId="{4658B8EA-0899-4614-BA78-5C803F1308C8}" type="presParOf" srcId="{53A94A1A-1175-44FF-AD82-C6A9508A18AD}" destId="{069B01A5-082E-48A6-8824-949895F417AF}" srcOrd="0" destOrd="0" presId="urn:microsoft.com/office/officeart/2005/8/layout/orgChart1"/>
    <dgm:cxn modelId="{20077F8B-C92C-47B6-9DD4-C5FBA7255BC1}" type="presParOf" srcId="{069B01A5-082E-48A6-8824-949895F417AF}" destId="{A318B273-E8C8-4BDF-BB21-15E7EC557982}" srcOrd="0" destOrd="0" presId="urn:microsoft.com/office/officeart/2005/8/layout/orgChart1"/>
    <dgm:cxn modelId="{D4450444-32DA-4C17-ACC0-8B9C1A625B8C}" type="presParOf" srcId="{069B01A5-082E-48A6-8824-949895F417AF}" destId="{B7240B74-0F10-4657-BE8F-C5B1015A6F24}" srcOrd="1" destOrd="0" presId="urn:microsoft.com/office/officeart/2005/8/layout/orgChart1"/>
    <dgm:cxn modelId="{2C3CC4AB-70D8-4A81-A40E-71F2503401A5}" type="presParOf" srcId="{53A94A1A-1175-44FF-AD82-C6A9508A18AD}" destId="{9412AAD6-5788-416B-9A94-7DA9D3DB380B}" srcOrd="1" destOrd="0" presId="urn:microsoft.com/office/officeart/2005/8/layout/orgChart1"/>
    <dgm:cxn modelId="{9CF5EC4C-D26B-4014-A7AF-6729E72D7148}" type="presParOf" srcId="{9412AAD6-5788-416B-9A94-7DA9D3DB380B}" destId="{D6FB7E9E-2D96-45E4-B2D6-2F42C5979DF3}" srcOrd="0" destOrd="0" presId="urn:microsoft.com/office/officeart/2005/8/layout/orgChart1"/>
    <dgm:cxn modelId="{620EFF18-C98D-4F21-8C77-E1B0C6BD5CDE}" type="presParOf" srcId="{9412AAD6-5788-416B-9A94-7DA9D3DB380B}" destId="{BDBCBA06-A868-40A0-8019-E2214971D69B}" srcOrd="1" destOrd="0" presId="urn:microsoft.com/office/officeart/2005/8/layout/orgChart1"/>
    <dgm:cxn modelId="{274B9B62-BDDF-41FD-B406-7171645E11EA}" type="presParOf" srcId="{BDBCBA06-A868-40A0-8019-E2214971D69B}" destId="{01386AE5-2402-4233-A20F-5985D656A012}" srcOrd="0" destOrd="0" presId="urn:microsoft.com/office/officeart/2005/8/layout/orgChart1"/>
    <dgm:cxn modelId="{3811F3A9-533D-4DDF-858D-D9192F64C9FD}" type="presParOf" srcId="{01386AE5-2402-4233-A20F-5985D656A012}" destId="{40541C0F-5B2D-4E9C-B1B7-F1ECA79D63E7}" srcOrd="0" destOrd="0" presId="urn:microsoft.com/office/officeart/2005/8/layout/orgChart1"/>
    <dgm:cxn modelId="{2E9C6E82-9531-4BD5-8C64-39AA9AB8F11A}" type="presParOf" srcId="{01386AE5-2402-4233-A20F-5985D656A012}" destId="{19F81193-7606-4754-9C53-99EECFE057EE}" srcOrd="1" destOrd="0" presId="urn:microsoft.com/office/officeart/2005/8/layout/orgChart1"/>
    <dgm:cxn modelId="{656D6917-9DDD-4DAD-9431-651F089A3A95}" type="presParOf" srcId="{BDBCBA06-A868-40A0-8019-E2214971D69B}" destId="{20613F75-6945-461D-AE21-27D41D63A736}" srcOrd="1" destOrd="0" presId="urn:microsoft.com/office/officeart/2005/8/layout/orgChart1"/>
    <dgm:cxn modelId="{003C4501-F30C-421E-B742-785CE49A17C3}" type="presParOf" srcId="{BDBCBA06-A868-40A0-8019-E2214971D69B}" destId="{8752C82B-F20A-421D-8302-DEF327C20FC8}" srcOrd="2" destOrd="0" presId="urn:microsoft.com/office/officeart/2005/8/layout/orgChart1"/>
    <dgm:cxn modelId="{DD92B91C-F3A9-4DA7-9C65-CF0C2C2110A1}" type="presParOf" srcId="{9412AAD6-5788-416B-9A94-7DA9D3DB380B}" destId="{5D952174-6D61-4624-81F9-024EBABCE614}" srcOrd="2" destOrd="0" presId="urn:microsoft.com/office/officeart/2005/8/layout/orgChart1"/>
    <dgm:cxn modelId="{D3587943-D869-44D8-9BF8-2CFFB87C5FDF}" type="presParOf" srcId="{9412AAD6-5788-416B-9A94-7DA9D3DB380B}" destId="{2D4D2A92-7C81-45FE-AB10-597849143F08}" srcOrd="3" destOrd="0" presId="urn:microsoft.com/office/officeart/2005/8/layout/orgChart1"/>
    <dgm:cxn modelId="{0BD303E2-4F3A-4221-B55E-D943B0219C30}" type="presParOf" srcId="{2D4D2A92-7C81-45FE-AB10-597849143F08}" destId="{0BF04160-E9AF-4159-BDE9-8CC24767941A}" srcOrd="0" destOrd="0" presId="urn:microsoft.com/office/officeart/2005/8/layout/orgChart1"/>
    <dgm:cxn modelId="{2B71EECF-BB08-43F8-80B1-D5C09F4FA910}" type="presParOf" srcId="{0BF04160-E9AF-4159-BDE9-8CC24767941A}" destId="{AAAC6911-36E5-4E53-9CAF-2FD7BA00C60E}" srcOrd="0" destOrd="0" presId="urn:microsoft.com/office/officeart/2005/8/layout/orgChart1"/>
    <dgm:cxn modelId="{E7D195A3-C429-491A-AF1F-C97FC73D6FCF}" type="presParOf" srcId="{0BF04160-E9AF-4159-BDE9-8CC24767941A}" destId="{9B99B0C4-2DDE-4EBA-849B-6BBF075AD931}" srcOrd="1" destOrd="0" presId="urn:microsoft.com/office/officeart/2005/8/layout/orgChart1"/>
    <dgm:cxn modelId="{62C6A27C-028C-4756-8599-7BAAF0DFC7A1}" type="presParOf" srcId="{2D4D2A92-7C81-45FE-AB10-597849143F08}" destId="{CD2DE3FA-A7F9-4271-A9FE-2508EF1AE7AF}" srcOrd="1" destOrd="0" presId="urn:microsoft.com/office/officeart/2005/8/layout/orgChart1"/>
    <dgm:cxn modelId="{9F49BCD8-FFD1-445D-B32C-9D25CD12A20D}" type="presParOf" srcId="{2D4D2A92-7C81-45FE-AB10-597849143F08}" destId="{FCB2C96F-0137-4BE4-865A-BBC1B40D6AB5}" srcOrd="2" destOrd="0" presId="urn:microsoft.com/office/officeart/2005/8/layout/orgChart1"/>
    <dgm:cxn modelId="{98D44460-EAA7-4A22-B31C-FDECB818533A}" type="presParOf" srcId="{9412AAD6-5788-416B-9A94-7DA9D3DB380B}" destId="{E7ACFDE5-18B3-4285-8A6C-89E8FE933C85}" srcOrd="4" destOrd="0" presId="urn:microsoft.com/office/officeart/2005/8/layout/orgChart1"/>
    <dgm:cxn modelId="{9811DB40-8CEF-4BC0-BD89-8AAE71EB5D81}" type="presParOf" srcId="{9412AAD6-5788-416B-9A94-7DA9D3DB380B}" destId="{EE9CCC26-1BA6-46C1-B844-0311BE636FE3}" srcOrd="5" destOrd="0" presId="urn:microsoft.com/office/officeart/2005/8/layout/orgChart1"/>
    <dgm:cxn modelId="{C38EC59F-640B-4A48-A763-0F014FC6D042}" type="presParOf" srcId="{EE9CCC26-1BA6-46C1-B844-0311BE636FE3}" destId="{EFC55791-1289-4CE6-B5A7-838272C66A2D}" srcOrd="0" destOrd="0" presId="urn:microsoft.com/office/officeart/2005/8/layout/orgChart1"/>
    <dgm:cxn modelId="{38DA021F-3A01-47DD-A64F-A89A290F6A0A}" type="presParOf" srcId="{EFC55791-1289-4CE6-B5A7-838272C66A2D}" destId="{361161F0-033D-4422-993E-FFE9E6621EF5}" srcOrd="0" destOrd="0" presId="urn:microsoft.com/office/officeart/2005/8/layout/orgChart1"/>
    <dgm:cxn modelId="{4E4D1273-7991-4580-877A-A845B4BE0612}" type="presParOf" srcId="{EFC55791-1289-4CE6-B5A7-838272C66A2D}" destId="{9E3F1FAA-62E1-41E8-A898-C8D6C7A353C3}" srcOrd="1" destOrd="0" presId="urn:microsoft.com/office/officeart/2005/8/layout/orgChart1"/>
    <dgm:cxn modelId="{758C9F6F-4835-4322-A1A5-ED3B7D328D90}" type="presParOf" srcId="{EE9CCC26-1BA6-46C1-B844-0311BE636FE3}" destId="{D2E82671-8FA8-471E-B37D-99663E98B235}" srcOrd="1" destOrd="0" presId="urn:microsoft.com/office/officeart/2005/8/layout/orgChart1"/>
    <dgm:cxn modelId="{B4A9ABDC-157F-43F8-8052-9114DCB81B4D}" type="presParOf" srcId="{EE9CCC26-1BA6-46C1-B844-0311BE636FE3}" destId="{C9584B20-A093-4EDA-89CE-3B0F52C992CC}" srcOrd="2" destOrd="0" presId="urn:microsoft.com/office/officeart/2005/8/layout/orgChart1"/>
    <dgm:cxn modelId="{D23957B2-67C5-494E-A4BA-1C325344C6CD}" type="presParOf" srcId="{53A94A1A-1175-44FF-AD82-C6A9508A18AD}" destId="{99E789C6-CA9E-4D12-9778-45524361AF13}" srcOrd="2" destOrd="0" presId="urn:microsoft.com/office/officeart/2005/8/layout/orgChart1"/>
    <dgm:cxn modelId="{AB159D9B-F8A1-4963-9A2D-BF5DE048BAC5}" type="presParOf" srcId="{4CC17D8A-8136-4196-AC61-1BD25C8EBAE3}" destId="{F1B2AC19-F00B-44AC-A63E-505FE692DB08}" srcOrd="2" destOrd="0" presId="urn:microsoft.com/office/officeart/2005/8/layout/orgChart1"/>
    <dgm:cxn modelId="{B918DE15-93AC-48C7-8419-4D60A5D91FDE}" type="presParOf" srcId="{4CC17D8A-8136-4196-AC61-1BD25C8EBAE3}" destId="{106BF358-9F6E-4CF3-8DD8-1FBB7F91E3DB}" srcOrd="3" destOrd="0" presId="urn:microsoft.com/office/officeart/2005/8/layout/orgChart1"/>
    <dgm:cxn modelId="{8E438C2C-4544-4FE7-9D2A-9C99D8CE18F0}" type="presParOf" srcId="{106BF358-9F6E-4CF3-8DD8-1FBB7F91E3DB}" destId="{FC7C090C-8454-40F0-A90F-9B861D893CFC}" srcOrd="0" destOrd="0" presId="urn:microsoft.com/office/officeart/2005/8/layout/orgChart1"/>
    <dgm:cxn modelId="{34F0AEA6-7E5C-475F-971D-076C3DE66554}" type="presParOf" srcId="{FC7C090C-8454-40F0-A90F-9B861D893CFC}" destId="{893F0DFC-A4CE-4F7E-B284-ED90E99E5B1A}" srcOrd="0" destOrd="0" presId="urn:microsoft.com/office/officeart/2005/8/layout/orgChart1"/>
    <dgm:cxn modelId="{13F97F06-0066-4872-A3AB-52DED119F62D}" type="presParOf" srcId="{FC7C090C-8454-40F0-A90F-9B861D893CFC}" destId="{0E2A33E1-B1A4-44EA-B320-19157E262F56}" srcOrd="1" destOrd="0" presId="urn:microsoft.com/office/officeart/2005/8/layout/orgChart1"/>
    <dgm:cxn modelId="{DF417ABA-4BF5-4A7C-B94C-634FA2DE3A3C}" type="presParOf" srcId="{106BF358-9F6E-4CF3-8DD8-1FBB7F91E3DB}" destId="{916251A7-6AC0-4C52-B029-CC66B7F83998}" srcOrd="1" destOrd="0" presId="urn:microsoft.com/office/officeart/2005/8/layout/orgChart1"/>
    <dgm:cxn modelId="{219BB757-6095-4F0B-A209-BED87E44AE5A}" type="presParOf" srcId="{106BF358-9F6E-4CF3-8DD8-1FBB7F91E3DB}" destId="{BDE3BB1D-48AF-43E6-8B39-6202F96D816D}" srcOrd="2" destOrd="0" presId="urn:microsoft.com/office/officeart/2005/8/layout/orgChart1"/>
    <dgm:cxn modelId="{8EED1F05-E28F-44E1-9F28-6161361767AB}" type="presParOf" srcId="{3AF78B5E-62A2-4DCD-B5AF-27DE13A03B1B}" destId="{9DF93E0D-6F12-4FD1-82D3-A2C31BEFDF3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011357-5565-46E5-A0A8-9A5B7A36F99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24893B6A-9AE4-4B82-A9CB-46247CED92FA}">
      <dgm:prSet phldrT="[Text]" custT="1"/>
      <dgm:spPr>
        <a:solidFill>
          <a:srgbClr val="FFFF00"/>
        </a:solidFill>
      </dgm:spPr>
      <dgm:t>
        <a:bodyPr/>
        <a:lstStyle/>
        <a:p>
          <a:r>
            <a:rPr lang="en-US" sz="2800" b="1" dirty="0">
              <a:solidFill>
                <a:srgbClr val="FF0000"/>
              </a:solidFill>
            </a:rPr>
            <a:t>CLASSIFICATION OF COMPANIES</a:t>
          </a:r>
          <a:endParaRPr lang="en-IN" sz="2800" b="1" dirty="0">
            <a:solidFill>
              <a:srgbClr val="FF0000"/>
            </a:solidFill>
          </a:endParaRPr>
        </a:p>
      </dgm:t>
    </dgm:pt>
    <dgm:pt modelId="{1ADBFC98-3F1B-4435-9E94-8F85155B44D0}" type="parTrans" cxnId="{5994417D-95F8-4ED8-A9A1-751B38ED1C39}">
      <dgm:prSet/>
      <dgm:spPr/>
      <dgm:t>
        <a:bodyPr/>
        <a:lstStyle/>
        <a:p>
          <a:endParaRPr lang="en-IN"/>
        </a:p>
      </dgm:t>
    </dgm:pt>
    <dgm:pt modelId="{C7FA1389-3477-475B-B9FF-9675B6127C72}" type="sibTrans" cxnId="{5994417D-95F8-4ED8-A9A1-751B38ED1C39}">
      <dgm:prSet/>
      <dgm:spPr/>
      <dgm:t>
        <a:bodyPr/>
        <a:lstStyle/>
        <a:p>
          <a:endParaRPr lang="en-IN"/>
        </a:p>
      </dgm:t>
    </dgm:pt>
    <dgm:pt modelId="{22DBE446-C569-4188-A7D3-EC4828AB2981}">
      <dgm:prSet phldrT="[Text]" custT="1"/>
      <dgm:spPr>
        <a:solidFill>
          <a:srgbClr val="FFFF00"/>
        </a:solidFill>
      </dgm:spPr>
      <dgm:t>
        <a:bodyPr/>
        <a:lstStyle/>
        <a:p>
          <a:pPr algn="ctr"/>
          <a:r>
            <a:rPr lang="en-US" sz="1800" b="1" kern="1200" dirty="0">
              <a:solidFill>
                <a:srgbClr val="FF0000"/>
              </a:solidFill>
            </a:rPr>
            <a:t>INCORPORATION</a:t>
          </a:r>
          <a:endParaRPr lang="en-IN" sz="1800" b="1" kern="1200" dirty="0">
            <a:solidFill>
              <a:srgbClr val="FF0000"/>
            </a:solidFill>
          </a:endParaRPr>
        </a:p>
      </dgm:t>
    </dgm:pt>
    <dgm:pt modelId="{C584AA56-8967-45FC-9B34-BEB6A4FE9913}" type="parTrans" cxnId="{8FAB51E9-64C5-462D-852C-79BA17AE6F1B}">
      <dgm:prSet/>
      <dgm:spPr/>
      <dgm:t>
        <a:bodyPr/>
        <a:lstStyle/>
        <a:p>
          <a:endParaRPr lang="en-IN"/>
        </a:p>
      </dgm:t>
    </dgm:pt>
    <dgm:pt modelId="{F6F61CD1-5322-4F4D-A739-4660BB82F2EA}" type="sibTrans" cxnId="{8FAB51E9-64C5-462D-852C-79BA17AE6F1B}">
      <dgm:prSet/>
      <dgm:spPr/>
      <dgm:t>
        <a:bodyPr/>
        <a:lstStyle/>
        <a:p>
          <a:endParaRPr lang="en-IN"/>
        </a:p>
      </dgm:t>
    </dgm:pt>
    <dgm:pt modelId="{FBA30740-811F-434B-9015-F45CEF482801}">
      <dgm:prSet custT="1"/>
      <dgm:spPr>
        <a:solidFill>
          <a:srgbClr val="FFFF00"/>
        </a:solidFill>
      </dgm:spPr>
      <dgm:t>
        <a:bodyPr/>
        <a:lstStyle/>
        <a:p>
          <a:r>
            <a:rPr lang="en-US" sz="1800" b="1" dirty="0">
              <a:solidFill>
                <a:srgbClr val="FF0000"/>
              </a:solidFill>
            </a:rPr>
            <a:t>TRANSFERABILTY OF SHARES</a:t>
          </a:r>
          <a:endParaRPr lang="en-IN" sz="1800" b="1" dirty="0">
            <a:solidFill>
              <a:srgbClr val="FF0000"/>
            </a:solidFill>
          </a:endParaRPr>
        </a:p>
      </dgm:t>
    </dgm:pt>
    <dgm:pt modelId="{983073DC-6AA2-4F99-B1AA-39DE021120E9}" type="parTrans" cxnId="{1DA8EFCC-7A31-435E-A2AF-9616E5251C62}">
      <dgm:prSet/>
      <dgm:spPr/>
      <dgm:t>
        <a:bodyPr/>
        <a:lstStyle/>
        <a:p>
          <a:endParaRPr lang="en-IN"/>
        </a:p>
      </dgm:t>
    </dgm:pt>
    <dgm:pt modelId="{8111C6DD-1B4C-4EA1-86AB-2F085D7C7875}" type="sibTrans" cxnId="{1DA8EFCC-7A31-435E-A2AF-9616E5251C62}">
      <dgm:prSet/>
      <dgm:spPr/>
      <dgm:t>
        <a:bodyPr/>
        <a:lstStyle/>
        <a:p>
          <a:endParaRPr lang="en-IN"/>
        </a:p>
      </dgm:t>
    </dgm:pt>
    <dgm:pt modelId="{6D2E3375-20CF-44E7-A644-EAD5F9C82F3C}">
      <dgm:prSet/>
      <dgm:spPr/>
      <dgm:t>
        <a:bodyPr/>
        <a:lstStyle/>
        <a:p>
          <a:r>
            <a:rPr lang="en-US" dirty="0"/>
            <a:t>CHARTED COMPANIES</a:t>
          </a:r>
          <a:endParaRPr lang="en-IN" dirty="0"/>
        </a:p>
      </dgm:t>
    </dgm:pt>
    <dgm:pt modelId="{5680E286-B198-48B1-BEED-11730DD0E99F}" type="parTrans" cxnId="{2669679F-1BBF-493D-B234-27C55ACF65A2}">
      <dgm:prSet/>
      <dgm:spPr/>
      <dgm:t>
        <a:bodyPr/>
        <a:lstStyle/>
        <a:p>
          <a:endParaRPr lang="en-IN"/>
        </a:p>
      </dgm:t>
    </dgm:pt>
    <dgm:pt modelId="{89B43E9F-1EF6-45B2-9B45-03B22B4005CB}" type="sibTrans" cxnId="{2669679F-1BBF-493D-B234-27C55ACF65A2}">
      <dgm:prSet/>
      <dgm:spPr/>
      <dgm:t>
        <a:bodyPr/>
        <a:lstStyle/>
        <a:p>
          <a:endParaRPr lang="en-IN"/>
        </a:p>
      </dgm:t>
    </dgm:pt>
    <dgm:pt modelId="{972AF629-0C87-4FDF-BDC0-55A5B0C2BD37}">
      <dgm:prSet/>
      <dgm:spPr/>
      <dgm:t>
        <a:bodyPr/>
        <a:lstStyle/>
        <a:p>
          <a:r>
            <a:rPr lang="en-US" dirty="0"/>
            <a:t>STATUTORY</a:t>
          </a:r>
        </a:p>
        <a:p>
          <a:r>
            <a:rPr lang="en-US" dirty="0"/>
            <a:t>COMPANIES</a:t>
          </a:r>
          <a:endParaRPr lang="en-IN" dirty="0"/>
        </a:p>
      </dgm:t>
    </dgm:pt>
    <dgm:pt modelId="{D01A11B4-40C6-474F-8A50-9FFC517D371F}" type="parTrans" cxnId="{A7D802E1-6B95-4CDC-AFD7-3140DB8E4050}">
      <dgm:prSet/>
      <dgm:spPr/>
      <dgm:t>
        <a:bodyPr/>
        <a:lstStyle/>
        <a:p>
          <a:endParaRPr lang="en-IN"/>
        </a:p>
      </dgm:t>
    </dgm:pt>
    <dgm:pt modelId="{DA685BF1-7FE4-4B48-869C-14646A29D87A}" type="sibTrans" cxnId="{A7D802E1-6B95-4CDC-AFD7-3140DB8E4050}">
      <dgm:prSet/>
      <dgm:spPr/>
      <dgm:t>
        <a:bodyPr/>
        <a:lstStyle/>
        <a:p>
          <a:endParaRPr lang="en-IN"/>
        </a:p>
      </dgm:t>
    </dgm:pt>
    <dgm:pt modelId="{71D4AA37-4938-4850-B33D-8DCA5E2CA06A}">
      <dgm:prSet/>
      <dgm:spPr/>
      <dgm:t>
        <a:bodyPr/>
        <a:lstStyle/>
        <a:p>
          <a:r>
            <a:rPr lang="en-US" dirty="0"/>
            <a:t>REGISTERED COMPANIES</a:t>
          </a:r>
          <a:endParaRPr lang="en-IN" dirty="0"/>
        </a:p>
      </dgm:t>
    </dgm:pt>
    <dgm:pt modelId="{50D6E924-2DA4-4296-B9DF-D9D5588784F7}" type="parTrans" cxnId="{78442E0E-C484-4CAB-848D-5946C36D6B25}">
      <dgm:prSet/>
      <dgm:spPr/>
      <dgm:t>
        <a:bodyPr/>
        <a:lstStyle/>
        <a:p>
          <a:endParaRPr lang="en-IN"/>
        </a:p>
      </dgm:t>
    </dgm:pt>
    <dgm:pt modelId="{DCFD2496-4DD5-43CF-A290-28770E7BC3AF}" type="sibTrans" cxnId="{78442E0E-C484-4CAB-848D-5946C36D6B25}">
      <dgm:prSet/>
      <dgm:spPr/>
      <dgm:t>
        <a:bodyPr/>
        <a:lstStyle/>
        <a:p>
          <a:endParaRPr lang="en-IN"/>
        </a:p>
      </dgm:t>
    </dgm:pt>
    <dgm:pt modelId="{D530DD28-4EE9-4333-9C31-C340A67EBDBC}">
      <dgm:prSet custT="1"/>
      <dgm:spPr>
        <a:solidFill>
          <a:srgbClr val="FFFF00"/>
        </a:solidFill>
      </dgm:spPr>
      <dgm:t>
        <a:bodyPr/>
        <a:lstStyle/>
        <a:p>
          <a:r>
            <a:rPr lang="en-US" sz="1800" b="1" dirty="0">
              <a:solidFill>
                <a:srgbClr val="FF0000"/>
              </a:solidFill>
            </a:rPr>
            <a:t>NATIONALITY</a:t>
          </a:r>
          <a:endParaRPr lang="en-IN" sz="1800" b="1" dirty="0">
            <a:solidFill>
              <a:srgbClr val="FF0000"/>
            </a:solidFill>
          </a:endParaRPr>
        </a:p>
      </dgm:t>
    </dgm:pt>
    <dgm:pt modelId="{96307458-88D5-440D-AFD7-D3449AABFF58}" type="parTrans" cxnId="{74CDBF8B-6745-41D2-BF5F-3B75122C0B60}">
      <dgm:prSet/>
      <dgm:spPr/>
      <dgm:t>
        <a:bodyPr/>
        <a:lstStyle/>
        <a:p>
          <a:endParaRPr lang="en-IN"/>
        </a:p>
      </dgm:t>
    </dgm:pt>
    <dgm:pt modelId="{8B01CCDE-2E0A-45C7-AE26-FBF82D8776E2}" type="sibTrans" cxnId="{74CDBF8B-6745-41D2-BF5F-3B75122C0B60}">
      <dgm:prSet/>
      <dgm:spPr/>
      <dgm:t>
        <a:bodyPr/>
        <a:lstStyle/>
        <a:p>
          <a:endParaRPr lang="en-IN"/>
        </a:p>
      </dgm:t>
    </dgm:pt>
    <dgm:pt modelId="{980836BE-7ED2-4B3A-BC83-FB728983EF6B}">
      <dgm:prSet custT="1"/>
      <dgm:spPr>
        <a:solidFill>
          <a:srgbClr val="FFFF00"/>
        </a:solidFill>
      </dgm:spPr>
      <dgm:t>
        <a:bodyPr/>
        <a:lstStyle/>
        <a:p>
          <a:r>
            <a:rPr lang="en-US" sz="1800" b="1" dirty="0">
              <a:solidFill>
                <a:srgbClr val="FF0000"/>
              </a:solidFill>
            </a:rPr>
            <a:t>OWNERSHIP</a:t>
          </a:r>
          <a:endParaRPr lang="en-IN" sz="1800" b="1" dirty="0">
            <a:solidFill>
              <a:srgbClr val="FF0000"/>
            </a:solidFill>
          </a:endParaRPr>
        </a:p>
      </dgm:t>
    </dgm:pt>
    <dgm:pt modelId="{30190444-2D0D-44F2-8048-A7430DEDC477}" type="parTrans" cxnId="{E56F7416-1C6A-49D6-BD77-8CE829044B88}">
      <dgm:prSet/>
      <dgm:spPr/>
      <dgm:t>
        <a:bodyPr/>
        <a:lstStyle/>
        <a:p>
          <a:endParaRPr lang="en-IN"/>
        </a:p>
      </dgm:t>
    </dgm:pt>
    <dgm:pt modelId="{FAF86499-C4F0-4D44-A3DD-80520233C085}" type="sibTrans" cxnId="{E56F7416-1C6A-49D6-BD77-8CE829044B88}">
      <dgm:prSet/>
      <dgm:spPr/>
      <dgm:t>
        <a:bodyPr/>
        <a:lstStyle/>
        <a:p>
          <a:endParaRPr lang="en-IN"/>
        </a:p>
      </dgm:t>
    </dgm:pt>
    <dgm:pt modelId="{563D2C37-7CDF-47AC-A6BB-DF504315484E}">
      <dgm:prSet custT="1"/>
      <dgm:spPr>
        <a:solidFill>
          <a:srgbClr val="FFFF00"/>
        </a:solidFill>
      </dgm:spPr>
      <dgm:t>
        <a:bodyPr/>
        <a:lstStyle/>
        <a:p>
          <a:r>
            <a:rPr lang="en-US" sz="1800" b="1" dirty="0">
              <a:solidFill>
                <a:srgbClr val="FF0000"/>
              </a:solidFill>
            </a:rPr>
            <a:t>LIABILITY</a:t>
          </a:r>
          <a:endParaRPr lang="en-IN" sz="1800" b="1" dirty="0">
            <a:solidFill>
              <a:srgbClr val="FF0000"/>
            </a:solidFill>
          </a:endParaRPr>
        </a:p>
      </dgm:t>
    </dgm:pt>
    <dgm:pt modelId="{0C38D29F-367C-4105-9D86-6E7604B5DB7C}" type="parTrans" cxnId="{04FFD0BF-F413-4631-93AD-ABECC362CBF4}">
      <dgm:prSet/>
      <dgm:spPr/>
      <dgm:t>
        <a:bodyPr/>
        <a:lstStyle/>
        <a:p>
          <a:endParaRPr lang="en-IN"/>
        </a:p>
      </dgm:t>
    </dgm:pt>
    <dgm:pt modelId="{2B6C0CDB-7C6A-4101-BC1F-D19EA4088D0F}" type="sibTrans" cxnId="{04FFD0BF-F413-4631-93AD-ABECC362CBF4}">
      <dgm:prSet/>
      <dgm:spPr/>
      <dgm:t>
        <a:bodyPr/>
        <a:lstStyle/>
        <a:p>
          <a:endParaRPr lang="en-IN"/>
        </a:p>
      </dgm:t>
    </dgm:pt>
    <dgm:pt modelId="{12BE281A-1B5D-40F8-AD70-B069339A361F}">
      <dgm:prSet/>
      <dgm:spPr/>
      <dgm:t>
        <a:bodyPr/>
        <a:lstStyle/>
        <a:p>
          <a:r>
            <a:rPr lang="en-US" dirty="0"/>
            <a:t>UNLIMITED COMPANIES</a:t>
          </a:r>
          <a:endParaRPr lang="en-IN" dirty="0"/>
        </a:p>
      </dgm:t>
    </dgm:pt>
    <dgm:pt modelId="{5E7D180E-63FF-4C3E-85DA-ECE04F03D068}" type="parTrans" cxnId="{17B289C3-8C4F-4EA1-A7E4-FD71D9F79B2E}">
      <dgm:prSet/>
      <dgm:spPr/>
      <dgm:t>
        <a:bodyPr/>
        <a:lstStyle/>
        <a:p>
          <a:endParaRPr lang="en-IN"/>
        </a:p>
      </dgm:t>
    </dgm:pt>
    <dgm:pt modelId="{4FD873E1-8958-4089-A0F5-3CEA629B3930}" type="sibTrans" cxnId="{17B289C3-8C4F-4EA1-A7E4-FD71D9F79B2E}">
      <dgm:prSet/>
      <dgm:spPr/>
      <dgm:t>
        <a:bodyPr/>
        <a:lstStyle/>
        <a:p>
          <a:endParaRPr lang="en-IN"/>
        </a:p>
      </dgm:t>
    </dgm:pt>
    <dgm:pt modelId="{5AFD7D43-AEAA-4320-AD46-5E064D989148}">
      <dgm:prSet/>
      <dgm:spPr/>
      <dgm:t>
        <a:bodyPr/>
        <a:lstStyle/>
        <a:p>
          <a:r>
            <a:rPr lang="en-US" dirty="0"/>
            <a:t>LIMITED COMPANIES</a:t>
          </a:r>
          <a:endParaRPr lang="en-IN" dirty="0"/>
        </a:p>
      </dgm:t>
    </dgm:pt>
    <dgm:pt modelId="{D55C05AC-13F9-43F2-8668-D9AE45FCB707}" type="parTrans" cxnId="{2378EBA3-3B77-4E3B-A861-C7E84C383C36}">
      <dgm:prSet/>
      <dgm:spPr/>
      <dgm:t>
        <a:bodyPr/>
        <a:lstStyle/>
        <a:p>
          <a:endParaRPr lang="en-IN"/>
        </a:p>
      </dgm:t>
    </dgm:pt>
    <dgm:pt modelId="{44F32ADB-08C9-46CB-9AE4-124E2AD1BD34}" type="sibTrans" cxnId="{2378EBA3-3B77-4E3B-A861-C7E84C383C36}">
      <dgm:prSet/>
      <dgm:spPr/>
      <dgm:t>
        <a:bodyPr/>
        <a:lstStyle/>
        <a:p>
          <a:endParaRPr lang="en-IN"/>
        </a:p>
      </dgm:t>
    </dgm:pt>
    <dgm:pt modelId="{7E91552A-0984-48A8-BDD4-7EB69747B42E}">
      <dgm:prSet/>
      <dgm:spPr/>
      <dgm:t>
        <a:bodyPr/>
        <a:lstStyle/>
        <a:p>
          <a:r>
            <a:rPr lang="en-US" dirty="0"/>
            <a:t>LIMITE BY GURANTEE COMPANIES</a:t>
          </a:r>
          <a:endParaRPr lang="en-IN" dirty="0"/>
        </a:p>
      </dgm:t>
    </dgm:pt>
    <dgm:pt modelId="{A8E4AFD2-12CE-41A3-B804-79C653FC7E65}" type="parTrans" cxnId="{1E957A2B-3AC3-427C-B2EC-3C0CADDC4738}">
      <dgm:prSet/>
      <dgm:spPr/>
      <dgm:t>
        <a:bodyPr/>
        <a:lstStyle/>
        <a:p>
          <a:endParaRPr lang="en-IN"/>
        </a:p>
      </dgm:t>
    </dgm:pt>
    <dgm:pt modelId="{F46785AF-E402-4DF7-981C-84F5E353BE0B}" type="sibTrans" cxnId="{1E957A2B-3AC3-427C-B2EC-3C0CADDC4738}">
      <dgm:prSet/>
      <dgm:spPr/>
      <dgm:t>
        <a:bodyPr/>
        <a:lstStyle/>
        <a:p>
          <a:endParaRPr lang="en-IN"/>
        </a:p>
      </dgm:t>
    </dgm:pt>
    <dgm:pt modelId="{667C8C9B-89D6-465C-8389-DCD1287A8867}">
      <dgm:prSet/>
      <dgm:spPr/>
      <dgm:t>
        <a:bodyPr/>
        <a:lstStyle/>
        <a:p>
          <a:r>
            <a:rPr lang="en-US" dirty="0"/>
            <a:t>HOLDING COMPANIES</a:t>
          </a:r>
          <a:endParaRPr lang="en-IN" dirty="0"/>
        </a:p>
      </dgm:t>
    </dgm:pt>
    <dgm:pt modelId="{93E3C0A6-0577-452D-B7DA-636551CCA9DC}" type="parTrans" cxnId="{E49FAB38-DDC6-4370-9DE2-F6B8F25A5494}">
      <dgm:prSet/>
      <dgm:spPr/>
      <dgm:t>
        <a:bodyPr/>
        <a:lstStyle/>
        <a:p>
          <a:endParaRPr lang="en-IN"/>
        </a:p>
      </dgm:t>
    </dgm:pt>
    <dgm:pt modelId="{2677C932-B7FD-456D-A5DC-16CFB55AEDBD}" type="sibTrans" cxnId="{E49FAB38-DDC6-4370-9DE2-F6B8F25A5494}">
      <dgm:prSet/>
      <dgm:spPr/>
      <dgm:t>
        <a:bodyPr/>
        <a:lstStyle/>
        <a:p>
          <a:endParaRPr lang="en-IN"/>
        </a:p>
      </dgm:t>
    </dgm:pt>
    <dgm:pt modelId="{44642098-BA4F-4FC9-BA65-B7BE233C6E8D}">
      <dgm:prSet/>
      <dgm:spPr/>
      <dgm:t>
        <a:bodyPr/>
        <a:lstStyle/>
        <a:p>
          <a:r>
            <a:rPr lang="en-US" dirty="0"/>
            <a:t>SUBSIDIARY COMPANIES</a:t>
          </a:r>
          <a:endParaRPr lang="en-IN" dirty="0"/>
        </a:p>
      </dgm:t>
    </dgm:pt>
    <dgm:pt modelId="{7445D5DA-96A2-4D97-8150-6E4FE0F6DE1E}" type="parTrans" cxnId="{EAF9C133-A658-48F4-AEE4-2C7D5642D197}">
      <dgm:prSet/>
      <dgm:spPr/>
      <dgm:t>
        <a:bodyPr/>
        <a:lstStyle/>
        <a:p>
          <a:endParaRPr lang="en-IN"/>
        </a:p>
      </dgm:t>
    </dgm:pt>
    <dgm:pt modelId="{44C34558-E512-40F2-A78C-D77FECE6D77E}" type="sibTrans" cxnId="{EAF9C133-A658-48F4-AEE4-2C7D5642D197}">
      <dgm:prSet/>
      <dgm:spPr/>
      <dgm:t>
        <a:bodyPr/>
        <a:lstStyle/>
        <a:p>
          <a:endParaRPr lang="en-IN"/>
        </a:p>
      </dgm:t>
    </dgm:pt>
    <dgm:pt modelId="{56780286-CE50-493B-A726-1B0F068E0E97}">
      <dgm:prSet/>
      <dgm:spPr/>
      <dgm:t>
        <a:bodyPr/>
        <a:lstStyle/>
        <a:p>
          <a:r>
            <a:rPr lang="en-US" dirty="0"/>
            <a:t>GOVERNMENT</a:t>
          </a:r>
        </a:p>
        <a:p>
          <a:r>
            <a:rPr lang="en-US" dirty="0"/>
            <a:t>COMPANIES</a:t>
          </a:r>
          <a:endParaRPr lang="en-IN" dirty="0"/>
        </a:p>
      </dgm:t>
    </dgm:pt>
    <dgm:pt modelId="{48938762-A878-44A2-97F5-97C6C8DE305A}" type="parTrans" cxnId="{186E0F66-D2B2-43F8-9521-FED941DF10C5}">
      <dgm:prSet/>
      <dgm:spPr/>
      <dgm:t>
        <a:bodyPr/>
        <a:lstStyle/>
        <a:p>
          <a:endParaRPr lang="en-IN"/>
        </a:p>
      </dgm:t>
    </dgm:pt>
    <dgm:pt modelId="{E3C4DC96-F898-40DC-9793-E5B91C1C2F8F}" type="sibTrans" cxnId="{186E0F66-D2B2-43F8-9521-FED941DF10C5}">
      <dgm:prSet/>
      <dgm:spPr/>
      <dgm:t>
        <a:bodyPr/>
        <a:lstStyle/>
        <a:p>
          <a:endParaRPr lang="en-IN"/>
        </a:p>
      </dgm:t>
    </dgm:pt>
    <dgm:pt modelId="{EE7F7BF9-D709-4CE5-9607-A3C36E46AA6A}">
      <dgm:prSet/>
      <dgm:spPr/>
      <dgm:t>
        <a:bodyPr/>
        <a:lstStyle/>
        <a:p>
          <a:r>
            <a:rPr lang="en-US" dirty="0"/>
            <a:t>INDIAN COMPANIES</a:t>
          </a:r>
          <a:endParaRPr lang="en-IN" dirty="0"/>
        </a:p>
      </dgm:t>
    </dgm:pt>
    <dgm:pt modelId="{C16F190E-C692-418A-A296-A44412B70B0A}" type="parTrans" cxnId="{52CF8783-B18F-4BB3-89EC-A45B0D19490D}">
      <dgm:prSet/>
      <dgm:spPr/>
      <dgm:t>
        <a:bodyPr/>
        <a:lstStyle/>
        <a:p>
          <a:endParaRPr lang="en-IN"/>
        </a:p>
      </dgm:t>
    </dgm:pt>
    <dgm:pt modelId="{7830BAA2-EFA1-4687-B671-A352310D1AC2}" type="sibTrans" cxnId="{52CF8783-B18F-4BB3-89EC-A45B0D19490D}">
      <dgm:prSet/>
      <dgm:spPr/>
      <dgm:t>
        <a:bodyPr/>
        <a:lstStyle/>
        <a:p>
          <a:endParaRPr lang="en-IN"/>
        </a:p>
      </dgm:t>
    </dgm:pt>
    <dgm:pt modelId="{549B5F3B-AB8D-424E-BF22-BF2FB4F491FC}">
      <dgm:prSet/>
      <dgm:spPr/>
      <dgm:t>
        <a:bodyPr/>
        <a:lstStyle/>
        <a:p>
          <a:r>
            <a:rPr lang="en-US" dirty="0"/>
            <a:t>FOREIGN COMPANIES</a:t>
          </a:r>
          <a:endParaRPr lang="en-IN" dirty="0"/>
        </a:p>
      </dgm:t>
    </dgm:pt>
    <dgm:pt modelId="{CAA77B4F-B96A-41FC-AF26-2873307212C3}" type="parTrans" cxnId="{2875BA4B-CE56-4586-B282-04A338558297}">
      <dgm:prSet/>
      <dgm:spPr/>
      <dgm:t>
        <a:bodyPr/>
        <a:lstStyle/>
        <a:p>
          <a:endParaRPr lang="en-IN"/>
        </a:p>
      </dgm:t>
    </dgm:pt>
    <dgm:pt modelId="{3B80104F-D29E-4C73-A885-90CFA47D1264}" type="sibTrans" cxnId="{2875BA4B-CE56-4586-B282-04A338558297}">
      <dgm:prSet/>
      <dgm:spPr/>
      <dgm:t>
        <a:bodyPr/>
        <a:lstStyle/>
        <a:p>
          <a:endParaRPr lang="en-IN"/>
        </a:p>
      </dgm:t>
    </dgm:pt>
    <dgm:pt modelId="{FAD8DA65-71B2-4BDF-8D5B-5FF142B8BD38}">
      <dgm:prSet/>
      <dgm:spPr/>
      <dgm:t>
        <a:bodyPr/>
        <a:lstStyle/>
        <a:p>
          <a:r>
            <a:rPr lang="en-US" dirty="0"/>
            <a:t>PVT LTD CMPANIES</a:t>
          </a:r>
          <a:endParaRPr lang="en-IN" dirty="0"/>
        </a:p>
      </dgm:t>
    </dgm:pt>
    <dgm:pt modelId="{D891D579-B16B-48E2-BE39-00CFC7D399F0}" type="parTrans" cxnId="{6D13905F-5F7A-4723-81DA-77CB08187F1B}">
      <dgm:prSet/>
      <dgm:spPr/>
      <dgm:t>
        <a:bodyPr/>
        <a:lstStyle/>
        <a:p>
          <a:endParaRPr lang="en-IN"/>
        </a:p>
      </dgm:t>
    </dgm:pt>
    <dgm:pt modelId="{8517F930-23B6-44D5-A45A-F110582D179D}" type="sibTrans" cxnId="{6D13905F-5F7A-4723-81DA-77CB08187F1B}">
      <dgm:prSet/>
      <dgm:spPr/>
      <dgm:t>
        <a:bodyPr/>
        <a:lstStyle/>
        <a:p>
          <a:endParaRPr lang="en-IN"/>
        </a:p>
      </dgm:t>
    </dgm:pt>
    <dgm:pt modelId="{95F7B0D4-119F-4F9C-9850-11AE7F3E0894}">
      <dgm:prSet/>
      <dgm:spPr/>
      <dgm:t>
        <a:bodyPr/>
        <a:lstStyle/>
        <a:p>
          <a:r>
            <a:rPr lang="en-US" dirty="0"/>
            <a:t>PUBLIC LTD COMPANIES</a:t>
          </a:r>
          <a:endParaRPr lang="en-IN" dirty="0"/>
        </a:p>
      </dgm:t>
    </dgm:pt>
    <dgm:pt modelId="{91DB8BEF-F114-47FA-9862-480533E5C084}" type="parTrans" cxnId="{EA08A447-D923-4930-B3E3-63D526D33ADB}">
      <dgm:prSet/>
      <dgm:spPr/>
      <dgm:t>
        <a:bodyPr/>
        <a:lstStyle/>
        <a:p>
          <a:endParaRPr lang="en-IN"/>
        </a:p>
      </dgm:t>
    </dgm:pt>
    <dgm:pt modelId="{163892A7-58F2-4591-A18E-4D707B103D5A}" type="sibTrans" cxnId="{EA08A447-D923-4930-B3E3-63D526D33ADB}">
      <dgm:prSet/>
      <dgm:spPr/>
      <dgm:t>
        <a:bodyPr/>
        <a:lstStyle/>
        <a:p>
          <a:endParaRPr lang="en-IN"/>
        </a:p>
      </dgm:t>
    </dgm:pt>
    <dgm:pt modelId="{4DA4E871-403C-4885-B0EE-74FABCBAA3F9}" type="pres">
      <dgm:prSet presAssocID="{13011357-5565-46E5-A0A8-9A5B7A36F992}" presName="hierChild1" presStyleCnt="0">
        <dgm:presLayoutVars>
          <dgm:orgChart val="1"/>
          <dgm:chPref val="1"/>
          <dgm:dir/>
          <dgm:animOne val="branch"/>
          <dgm:animLvl val="lvl"/>
          <dgm:resizeHandles/>
        </dgm:presLayoutVars>
      </dgm:prSet>
      <dgm:spPr/>
    </dgm:pt>
    <dgm:pt modelId="{3AF78B5E-62A2-4DCD-B5AF-27DE13A03B1B}" type="pres">
      <dgm:prSet presAssocID="{24893B6A-9AE4-4B82-A9CB-46247CED92FA}" presName="hierRoot1" presStyleCnt="0">
        <dgm:presLayoutVars>
          <dgm:hierBranch val="init"/>
        </dgm:presLayoutVars>
      </dgm:prSet>
      <dgm:spPr/>
    </dgm:pt>
    <dgm:pt modelId="{BB5F8D74-26A8-4A68-8FB0-A44B72CA6DC8}" type="pres">
      <dgm:prSet presAssocID="{24893B6A-9AE4-4B82-A9CB-46247CED92FA}" presName="rootComposite1" presStyleCnt="0"/>
      <dgm:spPr/>
    </dgm:pt>
    <dgm:pt modelId="{95948B5C-D3A2-4E95-A919-32E62B2408C9}" type="pres">
      <dgm:prSet presAssocID="{24893B6A-9AE4-4B82-A9CB-46247CED92FA}" presName="rootText1" presStyleLbl="node0" presStyleIdx="0" presStyleCnt="1" custScaleX="285142" custLinFactNeighborX="-10660" custLinFactNeighborY="-67398">
        <dgm:presLayoutVars>
          <dgm:chPref val="3"/>
        </dgm:presLayoutVars>
      </dgm:prSet>
      <dgm:spPr/>
    </dgm:pt>
    <dgm:pt modelId="{A6381009-3754-4522-A74C-C9D47D37AE51}" type="pres">
      <dgm:prSet presAssocID="{24893B6A-9AE4-4B82-A9CB-46247CED92FA}" presName="rootConnector1" presStyleLbl="node1" presStyleIdx="0" presStyleCnt="0"/>
      <dgm:spPr/>
    </dgm:pt>
    <dgm:pt modelId="{6D8C5378-00B6-4883-8421-929915DBEE54}" type="pres">
      <dgm:prSet presAssocID="{24893B6A-9AE4-4B82-A9CB-46247CED92FA}" presName="hierChild2" presStyleCnt="0"/>
      <dgm:spPr/>
    </dgm:pt>
    <dgm:pt modelId="{C39594D9-8699-4A33-9447-E7E7F10D3565}" type="pres">
      <dgm:prSet presAssocID="{C584AA56-8967-45FC-9B34-BEB6A4FE9913}" presName="Name37" presStyleLbl="parChTrans1D2" presStyleIdx="0" presStyleCnt="5"/>
      <dgm:spPr/>
    </dgm:pt>
    <dgm:pt modelId="{F46B619E-538B-44F8-AEA0-5BF06589DB38}" type="pres">
      <dgm:prSet presAssocID="{22DBE446-C569-4188-A7D3-EC4828AB2981}" presName="hierRoot2" presStyleCnt="0">
        <dgm:presLayoutVars>
          <dgm:hierBranch val="init"/>
        </dgm:presLayoutVars>
      </dgm:prSet>
      <dgm:spPr/>
    </dgm:pt>
    <dgm:pt modelId="{1865750F-D729-42DB-A14E-C541347D2BEF}" type="pres">
      <dgm:prSet presAssocID="{22DBE446-C569-4188-A7D3-EC4828AB2981}" presName="rootComposite" presStyleCnt="0"/>
      <dgm:spPr/>
    </dgm:pt>
    <dgm:pt modelId="{B46D5F45-78D9-4960-B257-BBA694050E73}" type="pres">
      <dgm:prSet presAssocID="{22DBE446-C569-4188-A7D3-EC4828AB2981}" presName="rootText" presStyleLbl="node2" presStyleIdx="0" presStyleCnt="5" custAng="0" custScaleX="147677" custLinFactNeighborX="-41490" custLinFactNeighborY="-2104">
        <dgm:presLayoutVars>
          <dgm:chPref val="3"/>
        </dgm:presLayoutVars>
      </dgm:prSet>
      <dgm:spPr/>
    </dgm:pt>
    <dgm:pt modelId="{8FAE64EC-7AC7-43B5-AADB-67F5AF496978}" type="pres">
      <dgm:prSet presAssocID="{22DBE446-C569-4188-A7D3-EC4828AB2981}" presName="rootConnector" presStyleLbl="node2" presStyleIdx="0" presStyleCnt="5"/>
      <dgm:spPr/>
    </dgm:pt>
    <dgm:pt modelId="{A731709E-A41F-4C24-863A-A5A6A9BE2407}" type="pres">
      <dgm:prSet presAssocID="{22DBE446-C569-4188-A7D3-EC4828AB2981}" presName="hierChild4" presStyleCnt="0"/>
      <dgm:spPr/>
    </dgm:pt>
    <dgm:pt modelId="{CAB1F330-4C08-4D2B-866E-BC452C7DE201}" type="pres">
      <dgm:prSet presAssocID="{5680E286-B198-48B1-BEED-11730DD0E99F}" presName="Name37" presStyleLbl="parChTrans1D3" presStyleIdx="0" presStyleCnt="13"/>
      <dgm:spPr/>
    </dgm:pt>
    <dgm:pt modelId="{0A5059A2-480A-4DB2-AEF8-0EF2EE445147}" type="pres">
      <dgm:prSet presAssocID="{6D2E3375-20CF-44E7-A644-EAD5F9C82F3C}" presName="hierRoot2" presStyleCnt="0">
        <dgm:presLayoutVars>
          <dgm:hierBranch val="init"/>
        </dgm:presLayoutVars>
      </dgm:prSet>
      <dgm:spPr/>
    </dgm:pt>
    <dgm:pt modelId="{989AA0AB-586F-48EE-A027-542FA594C605}" type="pres">
      <dgm:prSet presAssocID="{6D2E3375-20CF-44E7-A644-EAD5F9C82F3C}" presName="rootComposite" presStyleCnt="0"/>
      <dgm:spPr/>
    </dgm:pt>
    <dgm:pt modelId="{5AF51252-D3BB-4EBA-98A3-B35E11D06ED4}" type="pres">
      <dgm:prSet presAssocID="{6D2E3375-20CF-44E7-A644-EAD5F9C82F3C}" presName="rootText" presStyleLbl="node3" presStyleIdx="0" presStyleCnt="13">
        <dgm:presLayoutVars>
          <dgm:chPref val="3"/>
        </dgm:presLayoutVars>
      </dgm:prSet>
      <dgm:spPr/>
    </dgm:pt>
    <dgm:pt modelId="{75753B3C-8C0D-440A-8A90-4DB2CC1B10D7}" type="pres">
      <dgm:prSet presAssocID="{6D2E3375-20CF-44E7-A644-EAD5F9C82F3C}" presName="rootConnector" presStyleLbl="node3" presStyleIdx="0" presStyleCnt="13"/>
      <dgm:spPr/>
    </dgm:pt>
    <dgm:pt modelId="{FADCA569-4A39-489D-BF97-6D6AAA84976E}" type="pres">
      <dgm:prSet presAssocID="{6D2E3375-20CF-44E7-A644-EAD5F9C82F3C}" presName="hierChild4" presStyleCnt="0"/>
      <dgm:spPr/>
    </dgm:pt>
    <dgm:pt modelId="{1BEA7D5E-9144-44DA-BE5F-7EFCE8205085}" type="pres">
      <dgm:prSet presAssocID="{6D2E3375-20CF-44E7-A644-EAD5F9C82F3C}" presName="hierChild5" presStyleCnt="0"/>
      <dgm:spPr/>
    </dgm:pt>
    <dgm:pt modelId="{D723EE8F-DCFA-4805-9F7E-8256A26DF17C}" type="pres">
      <dgm:prSet presAssocID="{D01A11B4-40C6-474F-8A50-9FFC517D371F}" presName="Name37" presStyleLbl="parChTrans1D3" presStyleIdx="1" presStyleCnt="13"/>
      <dgm:spPr/>
    </dgm:pt>
    <dgm:pt modelId="{F8FDE644-FB65-4B3A-8C59-56DA5F6FF80E}" type="pres">
      <dgm:prSet presAssocID="{972AF629-0C87-4FDF-BDC0-55A5B0C2BD37}" presName="hierRoot2" presStyleCnt="0">
        <dgm:presLayoutVars>
          <dgm:hierBranch val="init"/>
        </dgm:presLayoutVars>
      </dgm:prSet>
      <dgm:spPr/>
    </dgm:pt>
    <dgm:pt modelId="{8D7E0FA3-C6A3-434E-A260-94C82C7D89B7}" type="pres">
      <dgm:prSet presAssocID="{972AF629-0C87-4FDF-BDC0-55A5B0C2BD37}" presName="rootComposite" presStyleCnt="0"/>
      <dgm:spPr/>
    </dgm:pt>
    <dgm:pt modelId="{9BE21F26-4C12-4A28-8E0C-2AA62C7342A3}" type="pres">
      <dgm:prSet presAssocID="{972AF629-0C87-4FDF-BDC0-55A5B0C2BD37}" presName="rootText" presStyleLbl="node3" presStyleIdx="1" presStyleCnt="13">
        <dgm:presLayoutVars>
          <dgm:chPref val="3"/>
        </dgm:presLayoutVars>
      </dgm:prSet>
      <dgm:spPr/>
    </dgm:pt>
    <dgm:pt modelId="{FC76EB2D-2953-4C4C-93DE-7878D1823863}" type="pres">
      <dgm:prSet presAssocID="{972AF629-0C87-4FDF-BDC0-55A5B0C2BD37}" presName="rootConnector" presStyleLbl="node3" presStyleIdx="1" presStyleCnt="13"/>
      <dgm:spPr/>
    </dgm:pt>
    <dgm:pt modelId="{29F409D8-A0B8-41B3-8FE5-81CDC527290E}" type="pres">
      <dgm:prSet presAssocID="{972AF629-0C87-4FDF-BDC0-55A5B0C2BD37}" presName="hierChild4" presStyleCnt="0"/>
      <dgm:spPr/>
    </dgm:pt>
    <dgm:pt modelId="{AD8C6ACA-F486-422E-8B29-22FF818A8901}" type="pres">
      <dgm:prSet presAssocID="{972AF629-0C87-4FDF-BDC0-55A5B0C2BD37}" presName="hierChild5" presStyleCnt="0"/>
      <dgm:spPr/>
    </dgm:pt>
    <dgm:pt modelId="{3D217C9D-8EFC-4342-B189-DF63C64AC9B6}" type="pres">
      <dgm:prSet presAssocID="{50D6E924-2DA4-4296-B9DF-D9D5588784F7}" presName="Name37" presStyleLbl="parChTrans1D3" presStyleIdx="2" presStyleCnt="13"/>
      <dgm:spPr/>
    </dgm:pt>
    <dgm:pt modelId="{37F2370B-C839-43EF-AB10-1CAC5032BB2F}" type="pres">
      <dgm:prSet presAssocID="{71D4AA37-4938-4850-B33D-8DCA5E2CA06A}" presName="hierRoot2" presStyleCnt="0">
        <dgm:presLayoutVars>
          <dgm:hierBranch val="init"/>
        </dgm:presLayoutVars>
      </dgm:prSet>
      <dgm:spPr/>
    </dgm:pt>
    <dgm:pt modelId="{7A234439-AEBF-4DEB-B7C3-3B3CE82297D2}" type="pres">
      <dgm:prSet presAssocID="{71D4AA37-4938-4850-B33D-8DCA5E2CA06A}" presName="rootComposite" presStyleCnt="0"/>
      <dgm:spPr/>
    </dgm:pt>
    <dgm:pt modelId="{74C5E1DA-823D-40E8-AC42-2F27AC3EC180}" type="pres">
      <dgm:prSet presAssocID="{71D4AA37-4938-4850-B33D-8DCA5E2CA06A}" presName="rootText" presStyleLbl="node3" presStyleIdx="2" presStyleCnt="13">
        <dgm:presLayoutVars>
          <dgm:chPref val="3"/>
        </dgm:presLayoutVars>
      </dgm:prSet>
      <dgm:spPr/>
    </dgm:pt>
    <dgm:pt modelId="{DBF13129-5FFD-420F-8E97-BD319DE03AC7}" type="pres">
      <dgm:prSet presAssocID="{71D4AA37-4938-4850-B33D-8DCA5E2CA06A}" presName="rootConnector" presStyleLbl="node3" presStyleIdx="2" presStyleCnt="13"/>
      <dgm:spPr/>
    </dgm:pt>
    <dgm:pt modelId="{C98C3893-B6E3-4C4C-8A68-712121FE9187}" type="pres">
      <dgm:prSet presAssocID="{71D4AA37-4938-4850-B33D-8DCA5E2CA06A}" presName="hierChild4" presStyleCnt="0"/>
      <dgm:spPr/>
    </dgm:pt>
    <dgm:pt modelId="{FE0FB1A8-B655-45E5-A84D-E1802A15C5F9}" type="pres">
      <dgm:prSet presAssocID="{71D4AA37-4938-4850-B33D-8DCA5E2CA06A}" presName="hierChild5" presStyleCnt="0"/>
      <dgm:spPr/>
    </dgm:pt>
    <dgm:pt modelId="{463527E9-6C41-4801-9E38-3A6AC87966F2}" type="pres">
      <dgm:prSet presAssocID="{22DBE446-C569-4188-A7D3-EC4828AB2981}" presName="hierChild5" presStyleCnt="0"/>
      <dgm:spPr/>
    </dgm:pt>
    <dgm:pt modelId="{4F116E69-B24E-49FC-BEBE-AF193E8D71FC}" type="pres">
      <dgm:prSet presAssocID="{0C38D29F-367C-4105-9D86-6E7604B5DB7C}" presName="Name37" presStyleLbl="parChTrans1D2" presStyleIdx="1" presStyleCnt="5"/>
      <dgm:spPr/>
    </dgm:pt>
    <dgm:pt modelId="{A7E04719-8EBA-4D43-AB80-5DB0A87E8257}" type="pres">
      <dgm:prSet presAssocID="{563D2C37-7CDF-47AC-A6BB-DF504315484E}" presName="hierRoot2" presStyleCnt="0">
        <dgm:presLayoutVars>
          <dgm:hierBranch val="init"/>
        </dgm:presLayoutVars>
      </dgm:prSet>
      <dgm:spPr/>
    </dgm:pt>
    <dgm:pt modelId="{4980B3EE-0EB7-46A3-9801-E7A73892354F}" type="pres">
      <dgm:prSet presAssocID="{563D2C37-7CDF-47AC-A6BB-DF504315484E}" presName="rootComposite" presStyleCnt="0"/>
      <dgm:spPr/>
    </dgm:pt>
    <dgm:pt modelId="{6D7C033F-344A-4B7E-9DCE-FBC6CB73D7B9}" type="pres">
      <dgm:prSet presAssocID="{563D2C37-7CDF-47AC-A6BB-DF504315484E}" presName="rootText" presStyleLbl="node2" presStyleIdx="1" presStyleCnt="5">
        <dgm:presLayoutVars>
          <dgm:chPref val="3"/>
        </dgm:presLayoutVars>
      </dgm:prSet>
      <dgm:spPr/>
    </dgm:pt>
    <dgm:pt modelId="{CF18F65E-CE9A-4F33-80D2-A39C68DEA614}" type="pres">
      <dgm:prSet presAssocID="{563D2C37-7CDF-47AC-A6BB-DF504315484E}" presName="rootConnector" presStyleLbl="node2" presStyleIdx="1" presStyleCnt="5"/>
      <dgm:spPr/>
    </dgm:pt>
    <dgm:pt modelId="{B6BD53E8-1A7C-4346-82E9-1E22F4982D33}" type="pres">
      <dgm:prSet presAssocID="{563D2C37-7CDF-47AC-A6BB-DF504315484E}" presName="hierChild4" presStyleCnt="0"/>
      <dgm:spPr/>
    </dgm:pt>
    <dgm:pt modelId="{876A714A-9AC9-456B-ABFA-AB221C7709CA}" type="pres">
      <dgm:prSet presAssocID="{5E7D180E-63FF-4C3E-85DA-ECE04F03D068}" presName="Name37" presStyleLbl="parChTrans1D3" presStyleIdx="3" presStyleCnt="13"/>
      <dgm:spPr/>
    </dgm:pt>
    <dgm:pt modelId="{0272DAA9-A7B4-4C06-9FB5-5EA60DA2AEC3}" type="pres">
      <dgm:prSet presAssocID="{12BE281A-1B5D-40F8-AD70-B069339A361F}" presName="hierRoot2" presStyleCnt="0">
        <dgm:presLayoutVars>
          <dgm:hierBranch val="init"/>
        </dgm:presLayoutVars>
      </dgm:prSet>
      <dgm:spPr/>
    </dgm:pt>
    <dgm:pt modelId="{948BBF40-A488-4BA9-A6E8-BE917B7E12C2}" type="pres">
      <dgm:prSet presAssocID="{12BE281A-1B5D-40F8-AD70-B069339A361F}" presName="rootComposite" presStyleCnt="0"/>
      <dgm:spPr/>
    </dgm:pt>
    <dgm:pt modelId="{0648155D-637E-40CA-957E-ECE038F7216D}" type="pres">
      <dgm:prSet presAssocID="{12BE281A-1B5D-40F8-AD70-B069339A361F}" presName="rootText" presStyleLbl="node3" presStyleIdx="3" presStyleCnt="13">
        <dgm:presLayoutVars>
          <dgm:chPref val="3"/>
        </dgm:presLayoutVars>
      </dgm:prSet>
      <dgm:spPr/>
    </dgm:pt>
    <dgm:pt modelId="{13E2E54B-367B-495A-B398-514D8D027C0F}" type="pres">
      <dgm:prSet presAssocID="{12BE281A-1B5D-40F8-AD70-B069339A361F}" presName="rootConnector" presStyleLbl="node3" presStyleIdx="3" presStyleCnt="13"/>
      <dgm:spPr/>
    </dgm:pt>
    <dgm:pt modelId="{1C30EA33-9231-4BF1-B7D1-C89745A69BD0}" type="pres">
      <dgm:prSet presAssocID="{12BE281A-1B5D-40F8-AD70-B069339A361F}" presName="hierChild4" presStyleCnt="0"/>
      <dgm:spPr/>
    </dgm:pt>
    <dgm:pt modelId="{2EC4DF54-DE82-413B-A492-69235920638A}" type="pres">
      <dgm:prSet presAssocID="{12BE281A-1B5D-40F8-AD70-B069339A361F}" presName="hierChild5" presStyleCnt="0"/>
      <dgm:spPr/>
    </dgm:pt>
    <dgm:pt modelId="{9544C843-1DE0-4DCE-9050-44D1F9441843}" type="pres">
      <dgm:prSet presAssocID="{D55C05AC-13F9-43F2-8668-D9AE45FCB707}" presName="Name37" presStyleLbl="parChTrans1D3" presStyleIdx="4" presStyleCnt="13"/>
      <dgm:spPr/>
    </dgm:pt>
    <dgm:pt modelId="{1DBCB348-56BA-474B-B841-07D2A9531329}" type="pres">
      <dgm:prSet presAssocID="{5AFD7D43-AEAA-4320-AD46-5E064D989148}" presName="hierRoot2" presStyleCnt="0">
        <dgm:presLayoutVars>
          <dgm:hierBranch val="init"/>
        </dgm:presLayoutVars>
      </dgm:prSet>
      <dgm:spPr/>
    </dgm:pt>
    <dgm:pt modelId="{2DD5476F-6C02-456A-8691-436B5485F384}" type="pres">
      <dgm:prSet presAssocID="{5AFD7D43-AEAA-4320-AD46-5E064D989148}" presName="rootComposite" presStyleCnt="0"/>
      <dgm:spPr/>
    </dgm:pt>
    <dgm:pt modelId="{3F59EA50-8B5B-46F8-81F3-2CB0A8958927}" type="pres">
      <dgm:prSet presAssocID="{5AFD7D43-AEAA-4320-AD46-5E064D989148}" presName="rootText" presStyleLbl="node3" presStyleIdx="4" presStyleCnt="13">
        <dgm:presLayoutVars>
          <dgm:chPref val="3"/>
        </dgm:presLayoutVars>
      </dgm:prSet>
      <dgm:spPr/>
    </dgm:pt>
    <dgm:pt modelId="{6C5969D2-1EF0-4F7E-803E-1F6A03DA525F}" type="pres">
      <dgm:prSet presAssocID="{5AFD7D43-AEAA-4320-AD46-5E064D989148}" presName="rootConnector" presStyleLbl="node3" presStyleIdx="4" presStyleCnt="13"/>
      <dgm:spPr/>
    </dgm:pt>
    <dgm:pt modelId="{4134986D-E61B-460C-8CB7-D0CCD9CDEF8A}" type="pres">
      <dgm:prSet presAssocID="{5AFD7D43-AEAA-4320-AD46-5E064D989148}" presName="hierChild4" presStyleCnt="0"/>
      <dgm:spPr/>
    </dgm:pt>
    <dgm:pt modelId="{3C149066-739F-44DC-A050-83AAA5CE744E}" type="pres">
      <dgm:prSet presAssocID="{5AFD7D43-AEAA-4320-AD46-5E064D989148}" presName="hierChild5" presStyleCnt="0"/>
      <dgm:spPr/>
    </dgm:pt>
    <dgm:pt modelId="{92D91E11-54FE-49B3-8484-DE8A0E17F46F}" type="pres">
      <dgm:prSet presAssocID="{A8E4AFD2-12CE-41A3-B804-79C653FC7E65}" presName="Name37" presStyleLbl="parChTrans1D3" presStyleIdx="5" presStyleCnt="13"/>
      <dgm:spPr/>
    </dgm:pt>
    <dgm:pt modelId="{3AC3BF1C-61C9-40BB-8C42-5E6F4E2E2646}" type="pres">
      <dgm:prSet presAssocID="{7E91552A-0984-48A8-BDD4-7EB69747B42E}" presName="hierRoot2" presStyleCnt="0">
        <dgm:presLayoutVars>
          <dgm:hierBranch val="init"/>
        </dgm:presLayoutVars>
      </dgm:prSet>
      <dgm:spPr/>
    </dgm:pt>
    <dgm:pt modelId="{2DB6D9F0-8A99-4159-A0CE-3AF9BB3388FC}" type="pres">
      <dgm:prSet presAssocID="{7E91552A-0984-48A8-BDD4-7EB69747B42E}" presName="rootComposite" presStyleCnt="0"/>
      <dgm:spPr/>
    </dgm:pt>
    <dgm:pt modelId="{3789881A-043D-4777-B4BE-603E2FB54EC3}" type="pres">
      <dgm:prSet presAssocID="{7E91552A-0984-48A8-BDD4-7EB69747B42E}" presName="rootText" presStyleLbl="node3" presStyleIdx="5" presStyleCnt="13">
        <dgm:presLayoutVars>
          <dgm:chPref val="3"/>
        </dgm:presLayoutVars>
      </dgm:prSet>
      <dgm:spPr/>
    </dgm:pt>
    <dgm:pt modelId="{BBCF5D4A-FB62-4B27-9D8B-982ABFD75AFC}" type="pres">
      <dgm:prSet presAssocID="{7E91552A-0984-48A8-BDD4-7EB69747B42E}" presName="rootConnector" presStyleLbl="node3" presStyleIdx="5" presStyleCnt="13"/>
      <dgm:spPr/>
    </dgm:pt>
    <dgm:pt modelId="{63164FA6-8FFC-494A-8231-9A739D4555F3}" type="pres">
      <dgm:prSet presAssocID="{7E91552A-0984-48A8-BDD4-7EB69747B42E}" presName="hierChild4" presStyleCnt="0"/>
      <dgm:spPr/>
    </dgm:pt>
    <dgm:pt modelId="{2D361271-CB25-4C51-96EA-37063E4CDCB6}" type="pres">
      <dgm:prSet presAssocID="{7E91552A-0984-48A8-BDD4-7EB69747B42E}" presName="hierChild5" presStyleCnt="0"/>
      <dgm:spPr/>
    </dgm:pt>
    <dgm:pt modelId="{41905F26-2BB8-413A-B3A9-8FEB0B81E066}" type="pres">
      <dgm:prSet presAssocID="{563D2C37-7CDF-47AC-A6BB-DF504315484E}" presName="hierChild5" presStyleCnt="0"/>
      <dgm:spPr/>
    </dgm:pt>
    <dgm:pt modelId="{187EFC93-41D1-4331-A4E1-8464BD5ED19D}" type="pres">
      <dgm:prSet presAssocID="{30190444-2D0D-44F2-8048-A7430DEDC477}" presName="Name37" presStyleLbl="parChTrans1D2" presStyleIdx="2" presStyleCnt="5"/>
      <dgm:spPr/>
    </dgm:pt>
    <dgm:pt modelId="{AB68768C-46FD-4785-AF4A-22D11671B748}" type="pres">
      <dgm:prSet presAssocID="{980836BE-7ED2-4B3A-BC83-FB728983EF6B}" presName="hierRoot2" presStyleCnt="0">
        <dgm:presLayoutVars>
          <dgm:hierBranch val="init"/>
        </dgm:presLayoutVars>
      </dgm:prSet>
      <dgm:spPr/>
    </dgm:pt>
    <dgm:pt modelId="{742A3248-E93A-438E-A8FD-C335D646EE64}" type="pres">
      <dgm:prSet presAssocID="{980836BE-7ED2-4B3A-BC83-FB728983EF6B}" presName="rootComposite" presStyleCnt="0"/>
      <dgm:spPr/>
    </dgm:pt>
    <dgm:pt modelId="{4132887B-A301-4244-8083-8ADB71223ACF}" type="pres">
      <dgm:prSet presAssocID="{980836BE-7ED2-4B3A-BC83-FB728983EF6B}" presName="rootText" presStyleLbl="node2" presStyleIdx="2" presStyleCnt="5" custLinFactNeighborX="34006" custLinFactNeighborY="-1692">
        <dgm:presLayoutVars>
          <dgm:chPref val="3"/>
        </dgm:presLayoutVars>
      </dgm:prSet>
      <dgm:spPr/>
    </dgm:pt>
    <dgm:pt modelId="{DF49B86E-821A-4957-BBAD-F55D6F57C0CD}" type="pres">
      <dgm:prSet presAssocID="{980836BE-7ED2-4B3A-BC83-FB728983EF6B}" presName="rootConnector" presStyleLbl="node2" presStyleIdx="2" presStyleCnt="5"/>
      <dgm:spPr/>
    </dgm:pt>
    <dgm:pt modelId="{60BA4E54-78BE-453D-9545-AA2E294414EC}" type="pres">
      <dgm:prSet presAssocID="{980836BE-7ED2-4B3A-BC83-FB728983EF6B}" presName="hierChild4" presStyleCnt="0"/>
      <dgm:spPr/>
    </dgm:pt>
    <dgm:pt modelId="{AEF21C87-8205-4FDF-A733-A5854078CEB1}" type="pres">
      <dgm:prSet presAssocID="{93E3C0A6-0577-452D-B7DA-636551CCA9DC}" presName="Name37" presStyleLbl="parChTrans1D3" presStyleIdx="6" presStyleCnt="13"/>
      <dgm:spPr/>
    </dgm:pt>
    <dgm:pt modelId="{F1038528-FF1C-426E-9657-11DD05F51D5D}" type="pres">
      <dgm:prSet presAssocID="{667C8C9B-89D6-465C-8389-DCD1287A8867}" presName="hierRoot2" presStyleCnt="0">
        <dgm:presLayoutVars>
          <dgm:hierBranch val="init"/>
        </dgm:presLayoutVars>
      </dgm:prSet>
      <dgm:spPr/>
    </dgm:pt>
    <dgm:pt modelId="{AEAAA810-A3AB-4D8D-966D-4CDE44A5A47F}" type="pres">
      <dgm:prSet presAssocID="{667C8C9B-89D6-465C-8389-DCD1287A8867}" presName="rootComposite" presStyleCnt="0"/>
      <dgm:spPr/>
    </dgm:pt>
    <dgm:pt modelId="{469971CB-1F0D-4345-9D32-86144416D25E}" type="pres">
      <dgm:prSet presAssocID="{667C8C9B-89D6-465C-8389-DCD1287A8867}" presName="rootText" presStyleLbl="node3" presStyleIdx="6" presStyleCnt="13" custLinFactNeighborX="26514" custLinFactNeighborY="1619">
        <dgm:presLayoutVars>
          <dgm:chPref val="3"/>
        </dgm:presLayoutVars>
      </dgm:prSet>
      <dgm:spPr/>
    </dgm:pt>
    <dgm:pt modelId="{6CAC7E1D-710A-4BF8-9071-3DEAC5943BAE}" type="pres">
      <dgm:prSet presAssocID="{667C8C9B-89D6-465C-8389-DCD1287A8867}" presName="rootConnector" presStyleLbl="node3" presStyleIdx="6" presStyleCnt="13"/>
      <dgm:spPr/>
    </dgm:pt>
    <dgm:pt modelId="{EF77B1CB-9063-43AA-BCE3-3F265F0D037E}" type="pres">
      <dgm:prSet presAssocID="{667C8C9B-89D6-465C-8389-DCD1287A8867}" presName="hierChild4" presStyleCnt="0"/>
      <dgm:spPr/>
    </dgm:pt>
    <dgm:pt modelId="{CCEE44FD-7F0E-4806-A2ED-DDC3896DE200}" type="pres">
      <dgm:prSet presAssocID="{667C8C9B-89D6-465C-8389-DCD1287A8867}" presName="hierChild5" presStyleCnt="0"/>
      <dgm:spPr/>
    </dgm:pt>
    <dgm:pt modelId="{FDC0E70F-D35A-4147-9C60-B9053D2E089C}" type="pres">
      <dgm:prSet presAssocID="{7445D5DA-96A2-4D97-8150-6E4FE0F6DE1E}" presName="Name37" presStyleLbl="parChTrans1D3" presStyleIdx="7" presStyleCnt="13"/>
      <dgm:spPr/>
    </dgm:pt>
    <dgm:pt modelId="{B329E218-B49C-4024-A964-C37002AE60B8}" type="pres">
      <dgm:prSet presAssocID="{44642098-BA4F-4FC9-BA65-B7BE233C6E8D}" presName="hierRoot2" presStyleCnt="0">
        <dgm:presLayoutVars>
          <dgm:hierBranch val="init"/>
        </dgm:presLayoutVars>
      </dgm:prSet>
      <dgm:spPr/>
    </dgm:pt>
    <dgm:pt modelId="{E2053531-084D-4A66-AB90-A1495594A644}" type="pres">
      <dgm:prSet presAssocID="{44642098-BA4F-4FC9-BA65-B7BE233C6E8D}" presName="rootComposite" presStyleCnt="0"/>
      <dgm:spPr/>
    </dgm:pt>
    <dgm:pt modelId="{E256BFC1-D2BB-42AB-9F3A-6A3539487569}" type="pres">
      <dgm:prSet presAssocID="{44642098-BA4F-4FC9-BA65-B7BE233C6E8D}" presName="rootText" presStyleLbl="node3" presStyleIdx="7" presStyleCnt="13" custLinFactNeighborX="26514" custLinFactNeighborY="-4858">
        <dgm:presLayoutVars>
          <dgm:chPref val="3"/>
        </dgm:presLayoutVars>
      </dgm:prSet>
      <dgm:spPr/>
    </dgm:pt>
    <dgm:pt modelId="{392999DE-E7D7-4011-8BAF-C3466404E3CE}" type="pres">
      <dgm:prSet presAssocID="{44642098-BA4F-4FC9-BA65-B7BE233C6E8D}" presName="rootConnector" presStyleLbl="node3" presStyleIdx="7" presStyleCnt="13"/>
      <dgm:spPr/>
    </dgm:pt>
    <dgm:pt modelId="{1F562275-C177-418B-A129-C4694FCBB383}" type="pres">
      <dgm:prSet presAssocID="{44642098-BA4F-4FC9-BA65-B7BE233C6E8D}" presName="hierChild4" presStyleCnt="0"/>
      <dgm:spPr/>
    </dgm:pt>
    <dgm:pt modelId="{D6CC7924-54BC-499F-9DCC-30AE3FBF9B38}" type="pres">
      <dgm:prSet presAssocID="{44642098-BA4F-4FC9-BA65-B7BE233C6E8D}" presName="hierChild5" presStyleCnt="0"/>
      <dgm:spPr/>
    </dgm:pt>
    <dgm:pt modelId="{12C84663-7408-42E3-9B22-246AB1E0DFC6}" type="pres">
      <dgm:prSet presAssocID="{48938762-A878-44A2-97F5-97C6C8DE305A}" presName="Name37" presStyleLbl="parChTrans1D3" presStyleIdx="8" presStyleCnt="13"/>
      <dgm:spPr/>
    </dgm:pt>
    <dgm:pt modelId="{FA57E31B-CDB7-49E1-B30C-EA1330B16F12}" type="pres">
      <dgm:prSet presAssocID="{56780286-CE50-493B-A726-1B0F068E0E97}" presName="hierRoot2" presStyleCnt="0">
        <dgm:presLayoutVars>
          <dgm:hierBranch val="init"/>
        </dgm:presLayoutVars>
      </dgm:prSet>
      <dgm:spPr/>
    </dgm:pt>
    <dgm:pt modelId="{B227603E-C8A4-42A4-9925-E2D3740E6DF9}" type="pres">
      <dgm:prSet presAssocID="{56780286-CE50-493B-A726-1B0F068E0E97}" presName="rootComposite" presStyleCnt="0"/>
      <dgm:spPr/>
    </dgm:pt>
    <dgm:pt modelId="{1FF61704-0DF8-46C9-ABC0-15AFF67F3F2F}" type="pres">
      <dgm:prSet presAssocID="{56780286-CE50-493B-A726-1B0F068E0E97}" presName="rootText" presStyleLbl="node3" presStyleIdx="8" presStyleCnt="13" custLinFactNeighborX="26514" custLinFactNeighborY="-9716">
        <dgm:presLayoutVars>
          <dgm:chPref val="3"/>
        </dgm:presLayoutVars>
      </dgm:prSet>
      <dgm:spPr/>
    </dgm:pt>
    <dgm:pt modelId="{55F35277-DDA2-4386-AF53-ACE72E654A63}" type="pres">
      <dgm:prSet presAssocID="{56780286-CE50-493B-A726-1B0F068E0E97}" presName="rootConnector" presStyleLbl="node3" presStyleIdx="8" presStyleCnt="13"/>
      <dgm:spPr/>
    </dgm:pt>
    <dgm:pt modelId="{EEACC824-5899-4343-A1F8-E8B122CB0643}" type="pres">
      <dgm:prSet presAssocID="{56780286-CE50-493B-A726-1B0F068E0E97}" presName="hierChild4" presStyleCnt="0"/>
      <dgm:spPr/>
    </dgm:pt>
    <dgm:pt modelId="{2909F496-306B-42BD-9E9F-16CE76CF2836}" type="pres">
      <dgm:prSet presAssocID="{56780286-CE50-493B-A726-1B0F068E0E97}" presName="hierChild5" presStyleCnt="0"/>
      <dgm:spPr/>
    </dgm:pt>
    <dgm:pt modelId="{9956C94C-1700-4FC9-B26A-1530F624685B}" type="pres">
      <dgm:prSet presAssocID="{980836BE-7ED2-4B3A-BC83-FB728983EF6B}" presName="hierChild5" presStyleCnt="0"/>
      <dgm:spPr/>
    </dgm:pt>
    <dgm:pt modelId="{923FBA9A-6CA3-4944-B95A-85B17CE1C45E}" type="pres">
      <dgm:prSet presAssocID="{96307458-88D5-440D-AFD7-D3449AABFF58}" presName="Name37" presStyleLbl="parChTrans1D2" presStyleIdx="3" presStyleCnt="5"/>
      <dgm:spPr/>
    </dgm:pt>
    <dgm:pt modelId="{640C605D-1706-4804-BB99-290C97AB3D20}" type="pres">
      <dgm:prSet presAssocID="{D530DD28-4EE9-4333-9C31-C340A67EBDBC}" presName="hierRoot2" presStyleCnt="0">
        <dgm:presLayoutVars>
          <dgm:hierBranch val="init"/>
        </dgm:presLayoutVars>
      </dgm:prSet>
      <dgm:spPr/>
    </dgm:pt>
    <dgm:pt modelId="{130E6FF5-ABF5-4A5C-86B6-94CBEC9AF759}" type="pres">
      <dgm:prSet presAssocID="{D530DD28-4EE9-4333-9C31-C340A67EBDBC}" presName="rootComposite" presStyleCnt="0"/>
      <dgm:spPr/>
    </dgm:pt>
    <dgm:pt modelId="{C98DAB44-02D6-43F2-8C64-C7925121A2ED}" type="pres">
      <dgm:prSet presAssocID="{D530DD28-4EE9-4333-9C31-C340A67EBDBC}" presName="rootText" presStyleLbl="node2" presStyleIdx="3" presStyleCnt="5" custScaleX="118819" custLinFactNeighborX="32510" custLinFactNeighborY="2619">
        <dgm:presLayoutVars>
          <dgm:chPref val="3"/>
        </dgm:presLayoutVars>
      </dgm:prSet>
      <dgm:spPr/>
    </dgm:pt>
    <dgm:pt modelId="{17242AB5-95DE-486C-8828-C3A6B910AFBD}" type="pres">
      <dgm:prSet presAssocID="{D530DD28-4EE9-4333-9C31-C340A67EBDBC}" presName="rootConnector" presStyleLbl="node2" presStyleIdx="3" presStyleCnt="5"/>
      <dgm:spPr/>
    </dgm:pt>
    <dgm:pt modelId="{40DE9DC6-A769-4D0E-A9AA-77E219E869AC}" type="pres">
      <dgm:prSet presAssocID="{D530DD28-4EE9-4333-9C31-C340A67EBDBC}" presName="hierChild4" presStyleCnt="0"/>
      <dgm:spPr/>
    </dgm:pt>
    <dgm:pt modelId="{007E208C-8E6E-45CE-9076-EF8477748DE8}" type="pres">
      <dgm:prSet presAssocID="{C16F190E-C692-418A-A296-A44412B70B0A}" presName="Name37" presStyleLbl="parChTrans1D3" presStyleIdx="9" presStyleCnt="13"/>
      <dgm:spPr/>
    </dgm:pt>
    <dgm:pt modelId="{664A5987-5C9B-4B1F-BEE1-1C39DE3EACF6}" type="pres">
      <dgm:prSet presAssocID="{EE7F7BF9-D709-4CE5-9607-A3C36E46AA6A}" presName="hierRoot2" presStyleCnt="0">
        <dgm:presLayoutVars>
          <dgm:hierBranch val="init"/>
        </dgm:presLayoutVars>
      </dgm:prSet>
      <dgm:spPr/>
    </dgm:pt>
    <dgm:pt modelId="{3EF1421D-AB09-4C80-9EF9-8CF3EADF4075}" type="pres">
      <dgm:prSet presAssocID="{EE7F7BF9-D709-4CE5-9607-A3C36E46AA6A}" presName="rootComposite" presStyleCnt="0"/>
      <dgm:spPr/>
    </dgm:pt>
    <dgm:pt modelId="{4E9C7A37-FE18-4DC8-B1AB-DE9DC25B0FF3}" type="pres">
      <dgm:prSet presAssocID="{EE7F7BF9-D709-4CE5-9607-A3C36E46AA6A}" presName="rootText" presStyleLbl="node3" presStyleIdx="9" presStyleCnt="13" custLinFactNeighborX="31241" custLinFactNeighborY="26498">
        <dgm:presLayoutVars>
          <dgm:chPref val="3"/>
        </dgm:presLayoutVars>
      </dgm:prSet>
      <dgm:spPr/>
    </dgm:pt>
    <dgm:pt modelId="{ECC87620-449B-40B4-9A76-E9B8B27582E4}" type="pres">
      <dgm:prSet presAssocID="{EE7F7BF9-D709-4CE5-9607-A3C36E46AA6A}" presName="rootConnector" presStyleLbl="node3" presStyleIdx="9" presStyleCnt="13"/>
      <dgm:spPr/>
    </dgm:pt>
    <dgm:pt modelId="{EE1CAEF0-FDFB-4338-B3C0-728F474A4952}" type="pres">
      <dgm:prSet presAssocID="{EE7F7BF9-D709-4CE5-9607-A3C36E46AA6A}" presName="hierChild4" presStyleCnt="0"/>
      <dgm:spPr/>
    </dgm:pt>
    <dgm:pt modelId="{39824469-B838-4529-9430-AACA44A23086}" type="pres">
      <dgm:prSet presAssocID="{EE7F7BF9-D709-4CE5-9607-A3C36E46AA6A}" presName="hierChild5" presStyleCnt="0"/>
      <dgm:spPr/>
    </dgm:pt>
    <dgm:pt modelId="{30929B97-5D96-421E-9C17-953C1D57FA29}" type="pres">
      <dgm:prSet presAssocID="{CAA77B4F-B96A-41FC-AF26-2873307212C3}" presName="Name37" presStyleLbl="parChTrans1D3" presStyleIdx="10" presStyleCnt="13"/>
      <dgm:spPr/>
    </dgm:pt>
    <dgm:pt modelId="{D170E4B9-FED0-4B94-8DB9-7AA99C5EE207}" type="pres">
      <dgm:prSet presAssocID="{549B5F3B-AB8D-424E-BF22-BF2FB4F491FC}" presName="hierRoot2" presStyleCnt="0">
        <dgm:presLayoutVars>
          <dgm:hierBranch val="init"/>
        </dgm:presLayoutVars>
      </dgm:prSet>
      <dgm:spPr/>
    </dgm:pt>
    <dgm:pt modelId="{F8519AD7-FD8A-4D1B-B487-6BE71D13FC44}" type="pres">
      <dgm:prSet presAssocID="{549B5F3B-AB8D-424E-BF22-BF2FB4F491FC}" presName="rootComposite" presStyleCnt="0"/>
      <dgm:spPr/>
    </dgm:pt>
    <dgm:pt modelId="{86A8F415-C4D0-41DB-9FC9-64EE7A55CC5D}" type="pres">
      <dgm:prSet presAssocID="{549B5F3B-AB8D-424E-BF22-BF2FB4F491FC}" presName="rootText" presStyleLbl="node3" presStyleIdx="10" presStyleCnt="13" custLinFactNeighborX="29390" custLinFactNeighborY="14801">
        <dgm:presLayoutVars>
          <dgm:chPref val="3"/>
        </dgm:presLayoutVars>
      </dgm:prSet>
      <dgm:spPr/>
    </dgm:pt>
    <dgm:pt modelId="{952989B7-187A-484B-BF2A-EC1E8EE7E45E}" type="pres">
      <dgm:prSet presAssocID="{549B5F3B-AB8D-424E-BF22-BF2FB4F491FC}" presName="rootConnector" presStyleLbl="node3" presStyleIdx="10" presStyleCnt="13"/>
      <dgm:spPr/>
    </dgm:pt>
    <dgm:pt modelId="{8F90C39E-F2BE-4C7B-9E69-82A29E300DDD}" type="pres">
      <dgm:prSet presAssocID="{549B5F3B-AB8D-424E-BF22-BF2FB4F491FC}" presName="hierChild4" presStyleCnt="0"/>
      <dgm:spPr/>
    </dgm:pt>
    <dgm:pt modelId="{1F9832B6-CB9D-4117-A5E1-4D635191CBEC}" type="pres">
      <dgm:prSet presAssocID="{549B5F3B-AB8D-424E-BF22-BF2FB4F491FC}" presName="hierChild5" presStyleCnt="0"/>
      <dgm:spPr/>
    </dgm:pt>
    <dgm:pt modelId="{9B4B954D-5554-4987-B02A-586332BA7C63}" type="pres">
      <dgm:prSet presAssocID="{D530DD28-4EE9-4333-9C31-C340A67EBDBC}" presName="hierChild5" presStyleCnt="0"/>
      <dgm:spPr/>
    </dgm:pt>
    <dgm:pt modelId="{6F22C858-2093-4837-864F-FF9940F00EAB}" type="pres">
      <dgm:prSet presAssocID="{983073DC-6AA2-4F99-B1AA-39DE021120E9}" presName="Name37" presStyleLbl="parChTrans1D2" presStyleIdx="4" presStyleCnt="5"/>
      <dgm:spPr/>
    </dgm:pt>
    <dgm:pt modelId="{4DFA7714-A445-432F-98EC-61E2D673A25F}" type="pres">
      <dgm:prSet presAssocID="{FBA30740-811F-434B-9015-F45CEF482801}" presName="hierRoot2" presStyleCnt="0">
        <dgm:presLayoutVars>
          <dgm:hierBranch val="init"/>
        </dgm:presLayoutVars>
      </dgm:prSet>
      <dgm:spPr/>
    </dgm:pt>
    <dgm:pt modelId="{230C3B12-A4E8-4EC0-A397-F13A82015B35}" type="pres">
      <dgm:prSet presAssocID="{FBA30740-811F-434B-9015-F45CEF482801}" presName="rootComposite" presStyleCnt="0"/>
      <dgm:spPr/>
    </dgm:pt>
    <dgm:pt modelId="{281ACB2F-5D80-42FA-BD81-59D6771470A3}" type="pres">
      <dgm:prSet presAssocID="{FBA30740-811F-434B-9015-F45CEF482801}" presName="rootText" presStyleLbl="node2" presStyleIdx="4" presStyleCnt="5" custScaleX="136421" custLinFactNeighborX="84624" custLinFactNeighborY="-919">
        <dgm:presLayoutVars>
          <dgm:chPref val="3"/>
        </dgm:presLayoutVars>
      </dgm:prSet>
      <dgm:spPr/>
    </dgm:pt>
    <dgm:pt modelId="{2F0A3B3E-EEEB-407A-A8CC-DC261D179522}" type="pres">
      <dgm:prSet presAssocID="{FBA30740-811F-434B-9015-F45CEF482801}" presName="rootConnector" presStyleLbl="node2" presStyleIdx="4" presStyleCnt="5"/>
      <dgm:spPr/>
    </dgm:pt>
    <dgm:pt modelId="{72B7A908-0B44-4842-A9CA-A0C24405B0A3}" type="pres">
      <dgm:prSet presAssocID="{FBA30740-811F-434B-9015-F45CEF482801}" presName="hierChild4" presStyleCnt="0"/>
      <dgm:spPr/>
    </dgm:pt>
    <dgm:pt modelId="{1AF17877-B305-4C7A-A1D6-9CC4D243E798}" type="pres">
      <dgm:prSet presAssocID="{D891D579-B16B-48E2-BE39-00CFC7D399F0}" presName="Name37" presStyleLbl="parChTrans1D3" presStyleIdx="11" presStyleCnt="13"/>
      <dgm:spPr/>
    </dgm:pt>
    <dgm:pt modelId="{77CF7950-7D74-4B4A-B0BF-2CA0B4B07C63}" type="pres">
      <dgm:prSet presAssocID="{FAD8DA65-71B2-4BDF-8D5B-5FF142B8BD38}" presName="hierRoot2" presStyleCnt="0">
        <dgm:presLayoutVars>
          <dgm:hierBranch val="init"/>
        </dgm:presLayoutVars>
      </dgm:prSet>
      <dgm:spPr/>
    </dgm:pt>
    <dgm:pt modelId="{0747C496-7895-40ED-B226-FF6B741C1B8A}" type="pres">
      <dgm:prSet presAssocID="{FAD8DA65-71B2-4BDF-8D5B-5FF142B8BD38}" presName="rootComposite" presStyleCnt="0"/>
      <dgm:spPr/>
    </dgm:pt>
    <dgm:pt modelId="{43ED52FD-3548-4CF9-92CB-7F5B06495D47}" type="pres">
      <dgm:prSet presAssocID="{FAD8DA65-71B2-4BDF-8D5B-5FF142B8BD38}" presName="rootText" presStyleLbl="node3" presStyleIdx="11" presStyleCnt="13">
        <dgm:presLayoutVars>
          <dgm:chPref val="3"/>
        </dgm:presLayoutVars>
      </dgm:prSet>
      <dgm:spPr/>
    </dgm:pt>
    <dgm:pt modelId="{7B85C78D-ACB3-458E-9505-6B08D486C662}" type="pres">
      <dgm:prSet presAssocID="{FAD8DA65-71B2-4BDF-8D5B-5FF142B8BD38}" presName="rootConnector" presStyleLbl="node3" presStyleIdx="11" presStyleCnt="13"/>
      <dgm:spPr/>
    </dgm:pt>
    <dgm:pt modelId="{B8BD2AC6-6108-46A2-8A11-478F4AC85F1B}" type="pres">
      <dgm:prSet presAssocID="{FAD8DA65-71B2-4BDF-8D5B-5FF142B8BD38}" presName="hierChild4" presStyleCnt="0"/>
      <dgm:spPr/>
    </dgm:pt>
    <dgm:pt modelId="{21BF11C5-BDC8-4B1C-A9E3-F42AE510DB0B}" type="pres">
      <dgm:prSet presAssocID="{FAD8DA65-71B2-4BDF-8D5B-5FF142B8BD38}" presName="hierChild5" presStyleCnt="0"/>
      <dgm:spPr/>
    </dgm:pt>
    <dgm:pt modelId="{C2E71F5F-E807-477A-AA83-9B29609946C7}" type="pres">
      <dgm:prSet presAssocID="{91DB8BEF-F114-47FA-9862-480533E5C084}" presName="Name37" presStyleLbl="parChTrans1D3" presStyleIdx="12" presStyleCnt="13"/>
      <dgm:spPr/>
    </dgm:pt>
    <dgm:pt modelId="{44B0D069-17D4-4BB9-BBF5-CACC5D930939}" type="pres">
      <dgm:prSet presAssocID="{95F7B0D4-119F-4F9C-9850-11AE7F3E0894}" presName="hierRoot2" presStyleCnt="0">
        <dgm:presLayoutVars>
          <dgm:hierBranch val="init"/>
        </dgm:presLayoutVars>
      </dgm:prSet>
      <dgm:spPr/>
    </dgm:pt>
    <dgm:pt modelId="{E3759ACA-B8FD-46B5-B1D9-C383C7C70482}" type="pres">
      <dgm:prSet presAssocID="{95F7B0D4-119F-4F9C-9850-11AE7F3E0894}" presName="rootComposite" presStyleCnt="0"/>
      <dgm:spPr/>
    </dgm:pt>
    <dgm:pt modelId="{0B67D5E8-31A6-48AD-9AC3-E89A23DD9F87}" type="pres">
      <dgm:prSet presAssocID="{95F7B0D4-119F-4F9C-9850-11AE7F3E0894}" presName="rootText" presStyleLbl="node3" presStyleIdx="12" presStyleCnt="13">
        <dgm:presLayoutVars>
          <dgm:chPref val="3"/>
        </dgm:presLayoutVars>
      </dgm:prSet>
      <dgm:spPr/>
    </dgm:pt>
    <dgm:pt modelId="{A3C3A60F-4964-4D34-A8C6-51737C31381C}" type="pres">
      <dgm:prSet presAssocID="{95F7B0D4-119F-4F9C-9850-11AE7F3E0894}" presName="rootConnector" presStyleLbl="node3" presStyleIdx="12" presStyleCnt="13"/>
      <dgm:spPr/>
    </dgm:pt>
    <dgm:pt modelId="{1D808B4B-0809-4F8E-B46A-96614E7D869F}" type="pres">
      <dgm:prSet presAssocID="{95F7B0D4-119F-4F9C-9850-11AE7F3E0894}" presName="hierChild4" presStyleCnt="0"/>
      <dgm:spPr/>
    </dgm:pt>
    <dgm:pt modelId="{B180457F-9676-4827-87AC-73B94E0CF356}" type="pres">
      <dgm:prSet presAssocID="{95F7B0D4-119F-4F9C-9850-11AE7F3E0894}" presName="hierChild5" presStyleCnt="0"/>
      <dgm:spPr/>
    </dgm:pt>
    <dgm:pt modelId="{4CC17D8A-8136-4196-AC61-1BD25C8EBAE3}" type="pres">
      <dgm:prSet presAssocID="{FBA30740-811F-434B-9015-F45CEF482801}" presName="hierChild5" presStyleCnt="0"/>
      <dgm:spPr/>
    </dgm:pt>
    <dgm:pt modelId="{9DF93E0D-6F12-4FD1-82D3-A2C31BEFDF30}" type="pres">
      <dgm:prSet presAssocID="{24893B6A-9AE4-4B82-A9CB-46247CED92FA}" presName="hierChild3" presStyleCnt="0"/>
      <dgm:spPr/>
    </dgm:pt>
  </dgm:ptLst>
  <dgm:cxnLst>
    <dgm:cxn modelId="{31A08304-AA85-4B02-A0A0-EAEC9CA52FF7}" type="presOf" srcId="{C16F190E-C692-418A-A296-A44412B70B0A}" destId="{007E208C-8E6E-45CE-9076-EF8477748DE8}" srcOrd="0" destOrd="0" presId="urn:microsoft.com/office/officeart/2005/8/layout/orgChart1"/>
    <dgm:cxn modelId="{107D9606-1BF3-4CA1-B4B6-8A081F8945D9}" type="presOf" srcId="{667C8C9B-89D6-465C-8389-DCD1287A8867}" destId="{469971CB-1F0D-4345-9D32-86144416D25E}" srcOrd="0" destOrd="0" presId="urn:microsoft.com/office/officeart/2005/8/layout/orgChart1"/>
    <dgm:cxn modelId="{5763C70A-E2AB-48A9-B775-DE0300333EA0}" type="presOf" srcId="{A8E4AFD2-12CE-41A3-B804-79C653FC7E65}" destId="{92D91E11-54FE-49B3-8484-DE8A0E17F46F}" srcOrd="0" destOrd="0" presId="urn:microsoft.com/office/officeart/2005/8/layout/orgChart1"/>
    <dgm:cxn modelId="{78442E0E-C484-4CAB-848D-5946C36D6B25}" srcId="{22DBE446-C569-4188-A7D3-EC4828AB2981}" destId="{71D4AA37-4938-4850-B33D-8DCA5E2CA06A}" srcOrd="2" destOrd="0" parTransId="{50D6E924-2DA4-4296-B9DF-D9D5588784F7}" sibTransId="{DCFD2496-4DD5-43CF-A290-28770E7BC3AF}"/>
    <dgm:cxn modelId="{E5B53C14-E6B5-42AD-AFFB-753605C9CC16}" type="presOf" srcId="{980836BE-7ED2-4B3A-BC83-FB728983EF6B}" destId="{4132887B-A301-4244-8083-8ADB71223ACF}" srcOrd="0" destOrd="0" presId="urn:microsoft.com/office/officeart/2005/8/layout/orgChart1"/>
    <dgm:cxn modelId="{E56F7416-1C6A-49D6-BD77-8CE829044B88}" srcId="{24893B6A-9AE4-4B82-A9CB-46247CED92FA}" destId="{980836BE-7ED2-4B3A-BC83-FB728983EF6B}" srcOrd="2" destOrd="0" parTransId="{30190444-2D0D-44F2-8048-A7430DEDC477}" sibTransId="{FAF86499-C4F0-4D44-A3DD-80520233C085}"/>
    <dgm:cxn modelId="{D76DD41E-8826-44B5-BB6A-0055B673D6A0}" type="presOf" srcId="{44642098-BA4F-4FC9-BA65-B7BE233C6E8D}" destId="{E256BFC1-D2BB-42AB-9F3A-6A3539487569}" srcOrd="0" destOrd="0" presId="urn:microsoft.com/office/officeart/2005/8/layout/orgChart1"/>
    <dgm:cxn modelId="{2F1F0227-02D7-400E-971A-3B9FF5A6D685}" type="presOf" srcId="{91DB8BEF-F114-47FA-9862-480533E5C084}" destId="{C2E71F5F-E807-477A-AA83-9B29609946C7}" srcOrd="0" destOrd="0" presId="urn:microsoft.com/office/officeart/2005/8/layout/orgChart1"/>
    <dgm:cxn modelId="{FBE0CC29-7540-46E0-819E-F91D9922D3BF}" type="presOf" srcId="{FAD8DA65-71B2-4BDF-8D5B-5FF142B8BD38}" destId="{43ED52FD-3548-4CF9-92CB-7F5B06495D47}" srcOrd="0" destOrd="0" presId="urn:microsoft.com/office/officeart/2005/8/layout/orgChart1"/>
    <dgm:cxn modelId="{1E957A2B-3AC3-427C-B2EC-3C0CADDC4738}" srcId="{563D2C37-7CDF-47AC-A6BB-DF504315484E}" destId="{7E91552A-0984-48A8-BDD4-7EB69747B42E}" srcOrd="2" destOrd="0" parTransId="{A8E4AFD2-12CE-41A3-B804-79C653FC7E65}" sibTransId="{F46785AF-E402-4DF7-981C-84F5E353BE0B}"/>
    <dgm:cxn modelId="{D6F8D232-A330-4CF1-AE2F-A972B99ADD5E}" type="presOf" srcId="{24893B6A-9AE4-4B82-A9CB-46247CED92FA}" destId="{95948B5C-D3A2-4E95-A919-32E62B2408C9}" srcOrd="0" destOrd="0" presId="urn:microsoft.com/office/officeart/2005/8/layout/orgChart1"/>
    <dgm:cxn modelId="{EAF9C133-A658-48F4-AEE4-2C7D5642D197}" srcId="{980836BE-7ED2-4B3A-BC83-FB728983EF6B}" destId="{44642098-BA4F-4FC9-BA65-B7BE233C6E8D}" srcOrd="1" destOrd="0" parTransId="{7445D5DA-96A2-4D97-8150-6E4FE0F6DE1E}" sibTransId="{44C34558-E512-40F2-A78C-D77FECE6D77E}"/>
    <dgm:cxn modelId="{175A8035-0B6B-4D64-8ED0-49713031F55A}" type="presOf" srcId="{95F7B0D4-119F-4F9C-9850-11AE7F3E0894}" destId="{0B67D5E8-31A6-48AD-9AC3-E89A23DD9F87}" srcOrd="0" destOrd="0" presId="urn:microsoft.com/office/officeart/2005/8/layout/orgChart1"/>
    <dgm:cxn modelId="{E49FAB38-DDC6-4370-9DE2-F6B8F25A5494}" srcId="{980836BE-7ED2-4B3A-BC83-FB728983EF6B}" destId="{667C8C9B-89D6-465C-8389-DCD1287A8867}" srcOrd="0" destOrd="0" parTransId="{93E3C0A6-0577-452D-B7DA-636551CCA9DC}" sibTransId="{2677C932-B7FD-456D-A5DC-16CFB55AEDBD}"/>
    <dgm:cxn modelId="{AEF88B3C-DD21-421D-8AA0-D83E5AC75A26}" type="presOf" srcId="{549B5F3B-AB8D-424E-BF22-BF2FB4F491FC}" destId="{952989B7-187A-484B-BF2A-EC1E8EE7E45E}" srcOrd="1" destOrd="0" presId="urn:microsoft.com/office/officeart/2005/8/layout/orgChart1"/>
    <dgm:cxn modelId="{FAF3AB5C-F590-4C40-82DB-FA12E89F3D0E}" type="presOf" srcId="{5AFD7D43-AEAA-4320-AD46-5E064D989148}" destId="{3F59EA50-8B5B-46F8-81F3-2CB0A8958927}" srcOrd="0" destOrd="0" presId="urn:microsoft.com/office/officeart/2005/8/layout/orgChart1"/>
    <dgm:cxn modelId="{0021F95E-21A1-430F-BB6F-892F483E738B}" type="presOf" srcId="{549B5F3B-AB8D-424E-BF22-BF2FB4F491FC}" destId="{86A8F415-C4D0-41DB-9FC9-64EE7A55CC5D}" srcOrd="0" destOrd="0" presId="urn:microsoft.com/office/officeart/2005/8/layout/orgChart1"/>
    <dgm:cxn modelId="{6D13905F-5F7A-4723-81DA-77CB08187F1B}" srcId="{FBA30740-811F-434B-9015-F45CEF482801}" destId="{FAD8DA65-71B2-4BDF-8D5B-5FF142B8BD38}" srcOrd="0" destOrd="0" parTransId="{D891D579-B16B-48E2-BE39-00CFC7D399F0}" sibTransId="{8517F930-23B6-44D5-A45A-F110582D179D}"/>
    <dgm:cxn modelId="{186E0F66-D2B2-43F8-9521-FED941DF10C5}" srcId="{980836BE-7ED2-4B3A-BC83-FB728983EF6B}" destId="{56780286-CE50-493B-A726-1B0F068E0E97}" srcOrd="2" destOrd="0" parTransId="{48938762-A878-44A2-97F5-97C6C8DE305A}" sibTransId="{E3C4DC96-F898-40DC-9793-E5B91C1C2F8F}"/>
    <dgm:cxn modelId="{EA08A447-D923-4930-B3E3-63D526D33ADB}" srcId="{FBA30740-811F-434B-9015-F45CEF482801}" destId="{95F7B0D4-119F-4F9C-9850-11AE7F3E0894}" srcOrd="1" destOrd="0" parTransId="{91DB8BEF-F114-47FA-9862-480533E5C084}" sibTransId="{163892A7-58F2-4591-A18E-4D707B103D5A}"/>
    <dgm:cxn modelId="{8CC4CF68-4407-4672-8A82-2AAC141146CF}" type="presOf" srcId="{96307458-88D5-440D-AFD7-D3449AABFF58}" destId="{923FBA9A-6CA3-4944-B95A-85B17CE1C45E}" srcOrd="0" destOrd="0" presId="urn:microsoft.com/office/officeart/2005/8/layout/orgChart1"/>
    <dgm:cxn modelId="{2875BA4B-CE56-4586-B282-04A338558297}" srcId="{D530DD28-4EE9-4333-9C31-C340A67EBDBC}" destId="{549B5F3B-AB8D-424E-BF22-BF2FB4F491FC}" srcOrd="1" destOrd="0" parTransId="{CAA77B4F-B96A-41FC-AF26-2873307212C3}" sibTransId="{3B80104F-D29E-4C73-A885-90CFA47D1264}"/>
    <dgm:cxn modelId="{96715E4C-74EB-4CF7-BCD0-DB6026FC7310}" type="presOf" srcId="{95F7B0D4-119F-4F9C-9850-11AE7F3E0894}" destId="{A3C3A60F-4964-4D34-A8C6-51737C31381C}" srcOrd="1" destOrd="0" presId="urn:microsoft.com/office/officeart/2005/8/layout/orgChart1"/>
    <dgm:cxn modelId="{CD66B76C-5E9A-4B50-B1DE-FFD953149C3E}" type="presOf" srcId="{D01A11B4-40C6-474F-8A50-9FFC517D371F}" destId="{D723EE8F-DCFA-4805-9F7E-8256A26DF17C}" srcOrd="0" destOrd="0" presId="urn:microsoft.com/office/officeart/2005/8/layout/orgChart1"/>
    <dgm:cxn modelId="{AD19194D-0783-401B-9C98-3A25C73A75EA}" type="presOf" srcId="{12BE281A-1B5D-40F8-AD70-B069339A361F}" destId="{0648155D-637E-40CA-957E-ECE038F7216D}" srcOrd="0" destOrd="0" presId="urn:microsoft.com/office/officeart/2005/8/layout/orgChart1"/>
    <dgm:cxn modelId="{8278014F-55A8-45A7-87C9-EA2028BBAD88}" type="presOf" srcId="{0C38D29F-367C-4105-9D86-6E7604B5DB7C}" destId="{4F116E69-B24E-49FC-BEBE-AF193E8D71FC}" srcOrd="0" destOrd="0" presId="urn:microsoft.com/office/officeart/2005/8/layout/orgChart1"/>
    <dgm:cxn modelId="{AF60F370-F18E-4B2C-9E85-378AD0AB3FB6}" type="presOf" srcId="{24893B6A-9AE4-4B82-A9CB-46247CED92FA}" destId="{A6381009-3754-4522-A74C-C9D47D37AE51}" srcOrd="1" destOrd="0" presId="urn:microsoft.com/office/officeart/2005/8/layout/orgChart1"/>
    <dgm:cxn modelId="{21011352-76CF-4709-B849-A347A37AA62B}" type="presOf" srcId="{972AF629-0C87-4FDF-BDC0-55A5B0C2BD37}" destId="{9BE21F26-4C12-4A28-8E0C-2AA62C7342A3}" srcOrd="0" destOrd="0" presId="urn:microsoft.com/office/officeart/2005/8/layout/orgChart1"/>
    <dgm:cxn modelId="{50AE8D76-6157-43D9-8ADC-CFB33785FA2C}" type="presOf" srcId="{71D4AA37-4938-4850-B33D-8DCA5E2CA06A}" destId="{DBF13129-5FFD-420F-8E97-BD319DE03AC7}" srcOrd="1" destOrd="0" presId="urn:microsoft.com/office/officeart/2005/8/layout/orgChart1"/>
    <dgm:cxn modelId="{D7425B59-3E5A-4D8D-BB27-194CBE92C313}" type="presOf" srcId="{22DBE446-C569-4188-A7D3-EC4828AB2981}" destId="{B46D5F45-78D9-4960-B257-BBA694050E73}" srcOrd="0" destOrd="0" presId="urn:microsoft.com/office/officeart/2005/8/layout/orgChart1"/>
    <dgm:cxn modelId="{7778C37A-D450-410E-848B-A5CEAFBACC99}" type="presOf" srcId="{5E7D180E-63FF-4C3E-85DA-ECE04F03D068}" destId="{876A714A-9AC9-456B-ABFA-AB221C7709CA}" srcOrd="0" destOrd="0" presId="urn:microsoft.com/office/officeart/2005/8/layout/orgChart1"/>
    <dgm:cxn modelId="{5994417D-95F8-4ED8-A9A1-751B38ED1C39}" srcId="{13011357-5565-46E5-A0A8-9A5B7A36F992}" destId="{24893B6A-9AE4-4B82-A9CB-46247CED92FA}" srcOrd="0" destOrd="0" parTransId="{1ADBFC98-3F1B-4435-9E94-8F85155B44D0}" sibTransId="{C7FA1389-3477-475B-B9FF-9675B6127C72}"/>
    <dgm:cxn modelId="{CCE1F482-AC4B-4165-881F-77E0F10914FE}" type="presOf" srcId="{5AFD7D43-AEAA-4320-AD46-5E064D989148}" destId="{6C5969D2-1EF0-4F7E-803E-1F6A03DA525F}" srcOrd="1" destOrd="0" presId="urn:microsoft.com/office/officeart/2005/8/layout/orgChart1"/>
    <dgm:cxn modelId="{52CF8783-B18F-4BB3-89EC-A45B0D19490D}" srcId="{D530DD28-4EE9-4333-9C31-C340A67EBDBC}" destId="{EE7F7BF9-D709-4CE5-9607-A3C36E46AA6A}" srcOrd="0" destOrd="0" parTransId="{C16F190E-C692-418A-A296-A44412B70B0A}" sibTransId="{7830BAA2-EFA1-4687-B671-A352310D1AC2}"/>
    <dgm:cxn modelId="{8E945086-C804-4668-9AE0-8B050BF3F40B}" type="presOf" srcId="{D530DD28-4EE9-4333-9C31-C340A67EBDBC}" destId="{C98DAB44-02D6-43F2-8C64-C7925121A2ED}" srcOrd="0" destOrd="0" presId="urn:microsoft.com/office/officeart/2005/8/layout/orgChart1"/>
    <dgm:cxn modelId="{823DD488-DED7-440F-9C13-199886B2A0B7}" type="presOf" srcId="{30190444-2D0D-44F2-8048-A7430DEDC477}" destId="{187EFC93-41D1-4331-A4E1-8464BD5ED19D}" srcOrd="0" destOrd="0" presId="urn:microsoft.com/office/officeart/2005/8/layout/orgChart1"/>
    <dgm:cxn modelId="{74CDBF8B-6745-41D2-BF5F-3B75122C0B60}" srcId="{24893B6A-9AE4-4B82-A9CB-46247CED92FA}" destId="{D530DD28-4EE9-4333-9C31-C340A67EBDBC}" srcOrd="3" destOrd="0" parTransId="{96307458-88D5-440D-AFD7-D3449AABFF58}" sibTransId="{8B01CCDE-2E0A-45C7-AE26-FBF82D8776E2}"/>
    <dgm:cxn modelId="{0974C68D-8760-41AE-84DB-C22AF7F92F21}" type="presOf" srcId="{7445D5DA-96A2-4D97-8150-6E4FE0F6DE1E}" destId="{FDC0E70F-D35A-4147-9C60-B9053D2E089C}" srcOrd="0" destOrd="0" presId="urn:microsoft.com/office/officeart/2005/8/layout/orgChart1"/>
    <dgm:cxn modelId="{4EF47C8F-AD6F-470C-A06E-B3A2180D1F7F}" type="presOf" srcId="{50D6E924-2DA4-4296-B9DF-D9D5588784F7}" destId="{3D217C9D-8EFC-4342-B189-DF63C64AC9B6}" srcOrd="0" destOrd="0" presId="urn:microsoft.com/office/officeart/2005/8/layout/orgChart1"/>
    <dgm:cxn modelId="{08292695-DB3D-43F7-BD29-C641F5CFF58B}" type="presOf" srcId="{6D2E3375-20CF-44E7-A644-EAD5F9C82F3C}" destId="{5AF51252-D3BB-4EBA-98A3-B35E11D06ED4}" srcOrd="0" destOrd="0" presId="urn:microsoft.com/office/officeart/2005/8/layout/orgChart1"/>
    <dgm:cxn modelId="{F5BB3498-BD68-46E2-A8B6-F53036E6F838}" type="presOf" srcId="{D55C05AC-13F9-43F2-8668-D9AE45FCB707}" destId="{9544C843-1DE0-4DCE-9050-44D1F9441843}" srcOrd="0" destOrd="0" presId="urn:microsoft.com/office/officeart/2005/8/layout/orgChart1"/>
    <dgm:cxn modelId="{18E1429A-C262-49AC-A8AB-EADFA932A0CB}" type="presOf" srcId="{44642098-BA4F-4FC9-BA65-B7BE233C6E8D}" destId="{392999DE-E7D7-4011-8BAF-C3466404E3CE}" srcOrd="1" destOrd="0" presId="urn:microsoft.com/office/officeart/2005/8/layout/orgChart1"/>
    <dgm:cxn modelId="{F9D64F9A-974E-41DC-BB73-10CE9EC5DB6F}" type="presOf" srcId="{FBA30740-811F-434B-9015-F45CEF482801}" destId="{281ACB2F-5D80-42FA-BD81-59D6771470A3}" srcOrd="0" destOrd="0" presId="urn:microsoft.com/office/officeart/2005/8/layout/orgChart1"/>
    <dgm:cxn modelId="{F3F1E49A-C1DF-4B6A-B386-C65804F26298}" type="presOf" srcId="{980836BE-7ED2-4B3A-BC83-FB728983EF6B}" destId="{DF49B86E-821A-4957-BBAD-F55D6F57C0CD}" srcOrd="1" destOrd="0" presId="urn:microsoft.com/office/officeart/2005/8/layout/orgChart1"/>
    <dgm:cxn modelId="{A28BF19D-A863-4407-AAA2-106319B6FBB6}" type="presOf" srcId="{7E91552A-0984-48A8-BDD4-7EB69747B42E}" destId="{BBCF5D4A-FB62-4B27-9D8B-982ABFD75AFC}" srcOrd="1" destOrd="0" presId="urn:microsoft.com/office/officeart/2005/8/layout/orgChart1"/>
    <dgm:cxn modelId="{11958B9E-2FA4-4F14-BF7C-3FCC137814EA}" type="presOf" srcId="{D891D579-B16B-48E2-BE39-00CFC7D399F0}" destId="{1AF17877-B305-4C7A-A1D6-9CC4D243E798}" srcOrd="0" destOrd="0" presId="urn:microsoft.com/office/officeart/2005/8/layout/orgChart1"/>
    <dgm:cxn modelId="{2669679F-1BBF-493D-B234-27C55ACF65A2}" srcId="{22DBE446-C569-4188-A7D3-EC4828AB2981}" destId="{6D2E3375-20CF-44E7-A644-EAD5F9C82F3C}" srcOrd="0" destOrd="0" parTransId="{5680E286-B198-48B1-BEED-11730DD0E99F}" sibTransId="{89B43E9F-1EF6-45B2-9B45-03B22B4005CB}"/>
    <dgm:cxn modelId="{0383F3A1-1672-4593-B0D4-1C1DDB01ECB8}" type="presOf" srcId="{563D2C37-7CDF-47AC-A6BB-DF504315484E}" destId="{CF18F65E-CE9A-4F33-80D2-A39C68DEA614}" srcOrd="1" destOrd="0" presId="urn:microsoft.com/office/officeart/2005/8/layout/orgChart1"/>
    <dgm:cxn modelId="{DF3858A3-63AB-4B3D-B913-CAC1AFCC769E}" type="presOf" srcId="{FAD8DA65-71B2-4BDF-8D5B-5FF142B8BD38}" destId="{7B85C78D-ACB3-458E-9505-6B08D486C662}" srcOrd="1" destOrd="0" presId="urn:microsoft.com/office/officeart/2005/8/layout/orgChart1"/>
    <dgm:cxn modelId="{2378EBA3-3B77-4E3B-A861-C7E84C383C36}" srcId="{563D2C37-7CDF-47AC-A6BB-DF504315484E}" destId="{5AFD7D43-AEAA-4320-AD46-5E064D989148}" srcOrd="1" destOrd="0" parTransId="{D55C05AC-13F9-43F2-8668-D9AE45FCB707}" sibTransId="{44F32ADB-08C9-46CB-9AE4-124E2AD1BD34}"/>
    <dgm:cxn modelId="{B9318EA7-FD62-4040-8EC2-1F5FA14216AC}" type="presOf" srcId="{EE7F7BF9-D709-4CE5-9607-A3C36E46AA6A}" destId="{ECC87620-449B-40B4-9A76-E9B8B27582E4}" srcOrd="1" destOrd="0" presId="urn:microsoft.com/office/officeart/2005/8/layout/orgChart1"/>
    <dgm:cxn modelId="{CE58B3AC-6AD7-4719-94FB-3B8A18E73AAF}" type="presOf" srcId="{56780286-CE50-493B-A726-1B0F068E0E97}" destId="{1FF61704-0DF8-46C9-ABC0-15AFF67F3F2F}" srcOrd="0" destOrd="0" presId="urn:microsoft.com/office/officeart/2005/8/layout/orgChart1"/>
    <dgm:cxn modelId="{3489D3B3-12D7-44B7-A80D-BA7204F65376}" type="presOf" srcId="{667C8C9B-89D6-465C-8389-DCD1287A8867}" destId="{6CAC7E1D-710A-4BF8-9071-3DEAC5943BAE}" srcOrd="1" destOrd="0" presId="urn:microsoft.com/office/officeart/2005/8/layout/orgChart1"/>
    <dgm:cxn modelId="{21473CB5-5035-44FD-A440-E2067499FE39}" type="presOf" srcId="{5680E286-B198-48B1-BEED-11730DD0E99F}" destId="{CAB1F330-4C08-4D2B-866E-BC452C7DE201}" srcOrd="0" destOrd="0" presId="urn:microsoft.com/office/officeart/2005/8/layout/orgChart1"/>
    <dgm:cxn modelId="{31DCBBB6-36FA-49E6-8F6A-89E0827782F8}" type="presOf" srcId="{48938762-A878-44A2-97F5-97C6C8DE305A}" destId="{12C84663-7408-42E3-9B22-246AB1E0DFC6}" srcOrd="0" destOrd="0" presId="urn:microsoft.com/office/officeart/2005/8/layout/orgChart1"/>
    <dgm:cxn modelId="{04FFD0BF-F413-4631-93AD-ABECC362CBF4}" srcId="{24893B6A-9AE4-4B82-A9CB-46247CED92FA}" destId="{563D2C37-7CDF-47AC-A6BB-DF504315484E}" srcOrd="1" destOrd="0" parTransId="{0C38D29F-367C-4105-9D86-6E7604B5DB7C}" sibTransId="{2B6C0CDB-7C6A-4101-BC1F-D19EA4088D0F}"/>
    <dgm:cxn modelId="{537F55C2-3E77-4EC7-B883-69BE51B6AA65}" type="presOf" srcId="{972AF629-0C87-4FDF-BDC0-55A5B0C2BD37}" destId="{FC76EB2D-2953-4C4C-93DE-7878D1823863}" srcOrd="1" destOrd="0" presId="urn:microsoft.com/office/officeart/2005/8/layout/orgChart1"/>
    <dgm:cxn modelId="{17B289C3-8C4F-4EA1-A7E4-FD71D9F79B2E}" srcId="{563D2C37-7CDF-47AC-A6BB-DF504315484E}" destId="{12BE281A-1B5D-40F8-AD70-B069339A361F}" srcOrd="0" destOrd="0" parTransId="{5E7D180E-63FF-4C3E-85DA-ECE04F03D068}" sibTransId="{4FD873E1-8958-4089-A0F5-3CEA629B3930}"/>
    <dgm:cxn modelId="{DDE6EEC4-6EB1-4661-AAFF-B631752C525F}" type="presOf" srcId="{7E91552A-0984-48A8-BDD4-7EB69747B42E}" destId="{3789881A-043D-4777-B4BE-603E2FB54EC3}" srcOrd="0" destOrd="0" presId="urn:microsoft.com/office/officeart/2005/8/layout/orgChart1"/>
    <dgm:cxn modelId="{EFED49C5-C8C1-4521-9C70-8ABE2928D5AB}" type="presOf" srcId="{D530DD28-4EE9-4333-9C31-C340A67EBDBC}" destId="{17242AB5-95DE-486C-8828-C3A6B910AFBD}" srcOrd="1" destOrd="0" presId="urn:microsoft.com/office/officeart/2005/8/layout/orgChart1"/>
    <dgm:cxn modelId="{D13952CA-C844-4229-8AEF-0F356256E454}" type="presOf" srcId="{56780286-CE50-493B-A726-1B0F068E0E97}" destId="{55F35277-DDA2-4386-AF53-ACE72E654A63}" srcOrd="1" destOrd="0" presId="urn:microsoft.com/office/officeart/2005/8/layout/orgChart1"/>
    <dgm:cxn modelId="{F86E45CB-EB34-41B8-A876-573E2A3197DF}" type="presOf" srcId="{93E3C0A6-0577-452D-B7DA-636551CCA9DC}" destId="{AEF21C87-8205-4FDF-A733-A5854078CEB1}" srcOrd="0" destOrd="0" presId="urn:microsoft.com/office/officeart/2005/8/layout/orgChart1"/>
    <dgm:cxn modelId="{3DD98FCB-7CA8-4ADC-BAA8-1EE4E7EDE8F1}" type="presOf" srcId="{563D2C37-7CDF-47AC-A6BB-DF504315484E}" destId="{6D7C033F-344A-4B7E-9DCE-FBC6CB73D7B9}" srcOrd="0" destOrd="0" presId="urn:microsoft.com/office/officeart/2005/8/layout/orgChart1"/>
    <dgm:cxn modelId="{FEE14ACC-FE44-452C-AEDE-8D0043C9C4AA}" type="presOf" srcId="{C584AA56-8967-45FC-9B34-BEB6A4FE9913}" destId="{C39594D9-8699-4A33-9447-E7E7F10D3565}" srcOrd="0" destOrd="0" presId="urn:microsoft.com/office/officeart/2005/8/layout/orgChart1"/>
    <dgm:cxn modelId="{1DA8EFCC-7A31-435E-A2AF-9616E5251C62}" srcId="{24893B6A-9AE4-4B82-A9CB-46247CED92FA}" destId="{FBA30740-811F-434B-9015-F45CEF482801}" srcOrd="4" destOrd="0" parTransId="{983073DC-6AA2-4F99-B1AA-39DE021120E9}" sibTransId="{8111C6DD-1B4C-4EA1-86AB-2F085D7C7875}"/>
    <dgm:cxn modelId="{518E4DD5-2749-4B14-B0C1-C752A745A9BF}" type="presOf" srcId="{22DBE446-C569-4188-A7D3-EC4828AB2981}" destId="{8FAE64EC-7AC7-43B5-AADB-67F5AF496978}" srcOrd="1" destOrd="0" presId="urn:microsoft.com/office/officeart/2005/8/layout/orgChart1"/>
    <dgm:cxn modelId="{200D56D7-AD33-4713-A0CB-707E0E1248DF}" type="presOf" srcId="{FBA30740-811F-434B-9015-F45CEF482801}" destId="{2F0A3B3E-EEEB-407A-A8CC-DC261D179522}" srcOrd="1" destOrd="0" presId="urn:microsoft.com/office/officeart/2005/8/layout/orgChart1"/>
    <dgm:cxn modelId="{DAA714DD-A8E1-4962-BABC-98AD43AEBA2E}" type="presOf" srcId="{71D4AA37-4938-4850-B33D-8DCA5E2CA06A}" destId="{74C5E1DA-823D-40E8-AC42-2F27AC3EC180}" srcOrd="0" destOrd="0" presId="urn:microsoft.com/office/officeart/2005/8/layout/orgChart1"/>
    <dgm:cxn modelId="{A7D802E1-6B95-4CDC-AFD7-3140DB8E4050}" srcId="{22DBE446-C569-4188-A7D3-EC4828AB2981}" destId="{972AF629-0C87-4FDF-BDC0-55A5B0C2BD37}" srcOrd="1" destOrd="0" parTransId="{D01A11B4-40C6-474F-8A50-9FFC517D371F}" sibTransId="{DA685BF1-7FE4-4B48-869C-14646A29D87A}"/>
    <dgm:cxn modelId="{DED729E6-21C3-425D-86C7-277A63E557DD}" type="presOf" srcId="{13011357-5565-46E5-A0A8-9A5B7A36F992}" destId="{4DA4E871-403C-4885-B0EE-74FABCBAA3F9}" srcOrd="0" destOrd="0" presId="urn:microsoft.com/office/officeart/2005/8/layout/orgChart1"/>
    <dgm:cxn modelId="{A2FBC2E7-EC23-446D-97DA-6037868F3C86}" type="presOf" srcId="{983073DC-6AA2-4F99-B1AA-39DE021120E9}" destId="{6F22C858-2093-4837-864F-FF9940F00EAB}" srcOrd="0" destOrd="0" presId="urn:microsoft.com/office/officeart/2005/8/layout/orgChart1"/>
    <dgm:cxn modelId="{8FAB51E9-64C5-462D-852C-79BA17AE6F1B}" srcId="{24893B6A-9AE4-4B82-A9CB-46247CED92FA}" destId="{22DBE446-C569-4188-A7D3-EC4828AB2981}" srcOrd="0" destOrd="0" parTransId="{C584AA56-8967-45FC-9B34-BEB6A4FE9913}" sibTransId="{F6F61CD1-5322-4F4D-A739-4660BB82F2EA}"/>
    <dgm:cxn modelId="{0931B1ED-8118-4F03-B7ED-5C6F8D929E78}" type="presOf" srcId="{CAA77B4F-B96A-41FC-AF26-2873307212C3}" destId="{30929B97-5D96-421E-9C17-953C1D57FA29}" srcOrd="0" destOrd="0" presId="urn:microsoft.com/office/officeart/2005/8/layout/orgChart1"/>
    <dgm:cxn modelId="{AC097DF0-4A90-4A89-BA3D-6071579CE90A}" type="presOf" srcId="{EE7F7BF9-D709-4CE5-9607-A3C36E46AA6A}" destId="{4E9C7A37-FE18-4DC8-B1AB-DE9DC25B0FF3}" srcOrd="0" destOrd="0" presId="urn:microsoft.com/office/officeart/2005/8/layout/orgChart1"/>
    <dgm:cxn modelId="{28AB25F2-0258-4825-B77C-C37B2B26C855}" type="presOf" srcId="{6D2E3375-20CF-44E7-A644-EAD5F9C82F3C}" destId="{75753B3C-8C0D-440A-8A90-4DB2CC1B10D7}" srcOrd="1" destOrd="0" presId="urn:microsoft.com/office/officeart/2005/8/layout/orgChart1"/>
    <dgm:cxn modelId="{31C32BFA-78A7-45AF-9B17-4DF0E0A489C3}" type="presOf" srcId="{12BE281A-1B5D-40F8-AD70-B069339A361F}" destId="{13E2E54B-367B-495A-B398-514D8D027C0F}" srcOrd="1" destOrd="0" presId="urn:microsoft.com/office/officeart/2005/8/layout/orgChart1"/>
    <dgm:cxn modelId="{8444ABCF-61A2-4A83-8629-FF1450C3B013}" type="presParOf" srcId="{4DA4E871-403C-4885-B0EE-74FABCBAA3F9}" destId="{3AF78B5E-62A2-4DCD-B5AF-27DE13A03B1B}" srcOrd="0" destOrd="0" presId="urn:microsoft.com/office/officeart/2005/8/layout/orgChart1"/>
    <dgm:cxn modelId="{652E551C-339B-40FD-A065-0E3A3FE5F139}" type="presParOf" srcId="{3AF78B5E-62A2-4DCD-B5AF-27DE13A03B1B}" destId="{BB5F8D74-26A8-4A68-8FB0-A44B72CA6DC8}" srcOrd="0" destOrd="0" presId="urn:microsoft.com/office/officeart/2005/8/layout/orgChart1"/>
    <dgm:cxn modelId="{C1E6822F-1405-426C-8E03-1AE97F95AEC7}" type="presParOf" srcId="{BB5F8D74-26A8-4A68-8FB0-A44B72CA6DC8}" destId="{95948B5C-D3A2-4E95-A919-32E62B2408C9}" srcOrd="0" destOrd="0" presId="urn:microsoft.com/office/officeart/2005/8/layout/orgChart1"/>
    <dgm:cxn modelId="{BD7365F3-C4EF-4141-BECC-0730E6B0BB73}" type="presParOf" srcId="{BB5F8D74-26A8-4A68-8FB0-A44B72CA6DC8}" destId="{A6381009-3754-4522-A74C-C9D47D37AE51}" srcOrd="1" destOrd="0" presId="urn:microsoft.com/office/officeart/2005/8/layout/orgChart1"/>
    <dgm:cxn modelId="{6B11E51B-D80A-431D-829F-A550E4C05EBB}" type="presParOf" srcId="{3AF78B5E-62A2-4DCD-B5AF-27DE13A03B1B}" destId="{6D8C5378-00B6-4883-8421-929915DBEE54}" srcOrd="1" destOrd="0" presId="urn:microsoft.com/office/officeart/2005/8/layout/orgChart1"/>
    <dgm:cxn modelId="{282A5562-354F-42BF-A848-5830A1F6D780}" type="presParOf" srcId="{6D8C5378-00B6-4883-8421-929915DBEE54}" destId="{C39594D9-8699-4A33-9447-E7E7F10D3565}" srcOrd="0" destOrd="0" presId="urn:microsoft.com/office/officeart/2005/8/layout/orgChart1"/>
    <dgm:cxn modelId="{929A25D4-980E-410D-AC13-FEDEAC68AA2E}" type="presParOf" srcId="{6D8C5378-00B6-4883-8421-929915DBEE54}" destId="{F46B619E-538B-44F8-AEA0-5BF06589DB38}" srcOrd="1" destOrd="0" presId="urn:microsoft.com/office/officeart/2005/8/layout/orgChart1"/>
    <dgm:cxn modelId="{9925D48D-1DF1-4CAB-B192-CBC90448175B}" type="presParOf" srcId="{F46B619E-538B-44F8-AEA0-5BF06589DB38}" destId="{1865750F-D729-42DB-A14E-C541347D2BEF}" srcOrd="0" destOrd="0" presId="urn:microsoft.com/office/officeart/2005/8/layout/orgChart1"/>
    <dgm:cxn modelId="{D7902CF9-5CC3-41F7-AB91-F436126543FB}" type="presParOf" srcId="{1865750F-D729-42DB-A14E-C541347D2BEF}" destId="{B46D5F45-78D9-4960-B257-BBA694050E73}" srcOrd="0" destOrd="0" presId="urn:microsoft.com/office/officeart/2005/8/layout/orgChart1"/>
    <dgm:cxn modelId="{FE455B86-F4C2-4F78-8043-2CDE3D4C094C}" type="presParOf" srcId="{1865750F-D729-42DB-A14E-C541347D2BEF}" destId="{8FAE64EC-7AC7-43B5-AADB-67F5AF496978}" srcOrd="1" destOrd="0" presId="urn:microsoft.com/office/officeart/2005/8/layout/orgChart1"/>
    <dgm:cxn modelId="{2AB93288-1374-4536-9976-F275A88A5AF1}" type="presParOf" srcId="{F46B619E-538B-44F8-AEA0-5BF06589DB38}" destId="{A731709E-A41F-4C24-863A-A5A6A9BE2407}" srcOrd="1" destOrd="0" presId="urn:microsoft.com/office/officeart/2005/8/layout/orgChart1"/>
    <dgm:cxn modelId="{57B3DD2F-03B6-43E1-B655-DE8946AE55F8}" type="presParOf" srcId="{A731709E-A41F-4C24-863A-A5A6A9BE2407}" destId="{CAB1F330-4C08-4D2B-866E-BC452C7DE201}" srcOrd="0" destOrd="0" presId="urn:microsoft.com/office/officeart/2005/8/layout/orgChart1"/>
    <dgm:cxn modelId="{D898D5AE-99BC-44AC-9F23-5B71907B237D}" type="presParOf" srcId="{A731709E-A41F-4C24-863A-A5A6A9BE2407}" destId="{0A5059A2-480A-4DB2-AEF8-0EF2EE445147}" srcOrd="1" destOrd="0" presId="urn:microsoft.com/office/officeart/2005/8/layout/orgChart1"/>
    <dgm:cxn modelId="{127E6B60-9A0E-4743-BAFD-6C728C364DF1}" type="presParOf" srcId="{0A5059A2-480A-4DB2-AEF8-0EF2EE445147}" destId="{989AA0AB-586F-48EE-A027-542FA594C605}" srcOrd="0" destOrd="0" presId="urn:microsoft.com/office/officeart/2005/8/layout/orgChart1"/>
    <dgm:cxn modelId="{46D6E62E-7659-4193-AC18-FDB107B17905}" type="presParOf" srcId="{989AA0AB-586F-48EE-A027-542FA594C605}" destId="{5AF51252-D3BB-4EBA-98A3-B35E11D06ED4}" srcOrd="0" destOrd="0" presId="urn:microsoft.com/office/officeart/2005/8/layout/orgChart1"/>
    <dgm:cxn modelId="{7B2A046B-7B09-4262-977D-19DBA0AD8821}" type="presParOf" srcId="{989AA0AB-586F-48EE-A027-542FA594C605}" destId="{75753B3C-8C0D-440A-8A90-4DB2CC1B10D7}" srcOrd="1" destOrd="0" presId="urn:microsoft.com/office/officeart/2005/8/layout/orgChart1"/>
    <dgm:cxn modelId="{578318C3-F80F-4869-851D-608EBA9B8DA7}" type="presParOf" srcId="{0A5059A2-480A-4DB2-AEF8-0EF2EE445147}" destId="{FADCA569-4A39-489D-BF97-6D6AAA84976E}" srcOrd="1" destOrd="0" presId="urn:microsoft.com/office/officeart/2005/8/layout/orgChart1"/>
    <dgm:cxn modelId="{A1F81EBD-D877-4AA2-8B19-F0E780E7A0A2}" type="presParOf" srcId="{0A5059A2-480A-4DB2-AEF8-0EF2EE445147}" destId="{1BEA7D5E-9144-44DA-BE5F-7EFCE8205085}" srcOrd="2" destOrd="0" presId="urn:microsoft.com/office/officeart/2005/8/layout/orgChart1"/>
    <dgm:cxn modelId="{8FC03F1E-2407-4C3F-B42D-51C155352DD8}" type="presParOf" srcId="{A731709E-A41F-4C24-863A-A5A6A9BE2407}" destId="{D723EE8F-DCFA-4805-9F7E-8256A26DF17C}" srcOrd="2" destOrd="0" presId="urn:microsoft.com/office/officeart/2005/8/layout/orgChart1"/>
    <dgm:cxn modelId="{A82C47F1-77E1-46E8-9F7B-4071D69ECCDF}" type="presParOf" srcId="{A731709E-A41F-4C24-863A-A5A6A9BE2407}" destId="{F8FDE644-FB65-4B3A-8C59-56DA5F6FF80E}" srcOrd="3" destOrd="0" presId="urn:microsoft.com/office/officeart/2005/8/layout/orgChart1"/>
    <dgm:cxn modelId="{A0D2B3D5-86D0-48B0-B969-D1FD971C8134}" type="presParOf" srcId="{F8FDE644-FB65-4B3A-8C59-56DA5F6FF80E}" destId="{8D7E0FA3-C6A3-434E-A260-94C82C7D89B7}" srcOrd="0" destOrd="0" presId="urn:microsoft.com/office/officeart/2005/8/layout/orgChart1"/>
    <dgm:cxn modelId="{1DB8E631-04A5-4F33-A9F2-ACB6C4D085A0}" type="presParOf" srcId="{8D7E0FA3-C6A3-434E-A260-94C82C7D89B7}" destId="{9BE21F26-4C12-4A28-8E0C-2AA62C7342A3}" srcOrd="0" destOrd="0" presId="urn:microsoft.com/office/officeart/2005/8/layout/orgChart1"/>
    <dgm:cxn modelId="{206AD758-310F-45AA-9930-BE71A9F22C4E}" type="presParOf" srcId="{8D7E0FA3-C6A3-434E-A260-94C82C7D89B7}" destId="{FC76EB2D-2953-4C4C-93DE-7878D1823863}" srcOrd="1" destOrd="0" presId="urn:microsoft.com/office/officeart/2005/8/layout/orgChart1"/>
    <dgm:cxn modelId="{433566CF-36C3-4958-977A-207D0D147DC2}" type="presParOf" srcId="{F8FDE644-FB65-4B3A-8C59-56DA5F6FF80E}" destId="{29F409D8-A0B8-41B3-8FE5-81CDC527290E}" srcOrd="1" destOrd="0" presId="urn:microsoft.com/office/officeart/2005/8/layout/orgChart1"/>
    <dgm:cxn modelId="{9A0595E2-1A6C-4CF9-9759-73BD76B8937F}" type="presParOf" srcId="{F8FDE644-FB65-4B3A-8C59-56DA5F6FF80E}" destId="{AD8C6ACA-F486-422E-8B29-22FF818A8901}" srcOrd="2" destOrd="0" presId="urn:microsoft.com/office/officeart/2005/8/layout/orgChart1"/>
    <dgm:cxn modelId="{D61FA02C-74AB-43C3-A378-3EB6CB61A633}" type="presParOf" srcId="{A731709E-A41F-4C24-863A-A5A6A9BE2407}" destId="{3D217C9D-8EFC-4342-B189-DF63C64AC9B6}" srcOrd="4" destOrd="0" presId="urn:microsoft.com/office/officeart/2005/8/layout/orgChart1"/>
    <dgm:cxn modelId="{B854E9EB-F19F-449C-B5B0-2656E072B600}" type="presParOf" srcId="{A731709E-A41F-4C24-863A-A5A6A9BE2407}" destId="{37F2370B-C839-43EF-AB10-1CAC5032BB2F}" srcOrd="5" destOrd="0" presId="urn:microsoft.com/office/officeart/2005/8/layout/orgChart1"/>
    <dgm:cxn modelId="{52D43557-7532-4B0D-95A9-14AD94B3AE55}" type="presParOf" srcId="{37F2370B-C839-43EF-AB10-1CAC5032BB2F}" destId="{7A234439-AEBF-4DEB-B7C3-3B3CE82297D2}" srcOrd="0" destOrd="0" presId="urn:microsoft.com/office/officeart/2005/8/layout/orgChart1"/>
    <dgm:cxn modelId="{BB7B9FE4-2472-415D-A818-377EDBB11911}" type="presParOf" srcId="{7A234439-AEBF-4DEB-B7C3-3B3CE82297D2}" destId="{74C5E1DA-823D-40E8-AC42-2F27AC3EC180}" srcOrd="0" destOrd="0" presId="urn:microsoft.com/office/officeart/2005/8/layout/orgChart1"/>
    <dgm:cxn modelId="{D9AD986E-3483-4F7B-BB88-89E8BFD47F4A}" type="presParOf" srcId="{7A234439-AEBF-4DEB-B7C3-3B3CE82297D2}" destId="{DBF13129-5FFD-420F-8E97-BD319DE03AC7}" srcOrd="1" destOrd="0" presId="urn:microsoft.com/office/officeart/2005/8/layout/orgChart1"/>
    <dgm:cxn modelId="{798F9682-3F64-4D74-AC1A-480855149CB5}" type="presParOf" srcId="{37F2370B-C839-43EF-AB10-1CAC5032BB2F}" destId="{C98C3893-B6E3-4C4C-8A68-712121FE9187}" srcOrd="1" destOrd="0" presId="urn:microsoft.com/office/officeart/2005/8/layout/orgChart1"/>
    <dgm:cxn modelId="{899A3357-19C0-4492-BD80-FC8EE21917FF}" type="presParOf" srcId="{37F2370B-C839-43EF-AB10-1CAC5032BB2F}" destId="{FE0FB1A8-B655-45E5-A84D-E1802A15C5F9}" srcOrd="2" destOrd="0" presId="urn:microsoft.com/office/officeart/2005/8/layout/orgChart1"/>
    <dgm:cxn modelId="{B66D4835-A169-4E80-B46C-FDE7A7D4341E}" type="presParOf" srcId="{F46B619E-538B-44F8-AEA0-5BF06589DB38}" destId="{463527E9-6C41-4801-9E38-3A6AC87966F2}" srcOrd="2" destOrd="0" presId="urn:microsoft.com/office/officeart/2005/8/layout/orgChart1"/>
    <dgm:cxn modelId="{3C89C9A2-6DA9-4F21-9F62-98B4AE7B6BC4}" type="presParOf" srcId="{6D8C5378-00B6-4883-8421-929915DBEE54}" destId="{4F116E69-B24E-49FC-BEBE-AF193E8D71FC}" srcOrd="2" destOrd="0" presId="urn:microsoft.com/office/officeart/2005/8/layout/orgChart1"/>
    <dgm:cxn modelId="{B49089C9-C369-490C-8495-EC2F16B7EBF1}" type="presParOf" srcId="{6D8C5378-00B6-4883-8421-929915DBEE54}" destId="{A7E04719-8EBA-4D43-AB80-5DB0A87E8257}" srcOrd="3" destOrd="0" presId="urn:microsoft.com/office/officeart/2005/8/layout/orgChart1"/>
    <dgm:cxn modelId="{1771680E-B19E-4CF6-8032-E37E41BD1BD8}" type="presParOf" srcId="{A7E04719-8EBA-4D43-AB80-5DB0A87E8257}" destId="{4980B3EE-0EB7-46A3-9801-E7A73892354F}" srcOrd="0" destOrd="0" presId="urn:microsoft.com/office/officeart/2005/8/layout/orgChart1"/>
    <dgm:cxn modelId="{8D1D30F6-4A42-4A83-A285-D76FFD3A6F9A}" type="presParOf" srcId="{4980B3EE-0EB7-46A3-9801-E7A73892354F}" destId="{6D7C033F-344A-4B7E-9DCE-FBC6CB73D7B9}" srcOrd="0" destOrd="0" presId="urn:microsoft.com/office/officeart/2005/8/layout/orgChart1"/>
    <dgm:cxn modelId="{BECF2450-DE24-44E0-BEDE-AA5EF3C1AC5A}" type="presParOf" srcId="{4980B3EE-0EB7-46A3-9801-E7A73892354F}" destId="{CF18F65E-CE9A-4F33-80D2-A39C68DEA614}" srcOrd="1" destOrd="0" presId="urn:microsoft.com/office/officeart/2005/8/layout/orgChart1"/>
    <dgm:cxn modelId="{BA64AE1C-35F5-447D-90A1-9E874346A76E}" type="presParOf" srcId="{A7E04719-8EBA-4D43-AB80-5DB0A87E8257}" destId="{B6BD53E8-1A7C-4346-82E9-1E22F4982D33}" srcOrd="1" destOrd="0" presId="urn:microsoft.com/office/officeart/2005/8/layout/orgChart1"/>
    <dgm:cxn modelId="{BA291221-BE8A-496A-B1C1-86A6043FBCAB}" type="presParOf" srcId="{B6BD53E8-1A7C-4346-82E9-1E22F4982D33}" destId="{876A714A-9AC9-456B-ABFA-AB221C7709CA}" srcOrd="0" destOrd="0" presId="urn:microsoft.com/office/officeart/2005/8/layout/orgChart1"/>
    <dgm:cxn modelId="{EE755E69-672E-4BDE-9C0D-32C31C169ADF}" type="presParOf" srcId="{B6BD53E8-1A7C-4346-82E9-1E22F4982D33}" destId="{0272DAA9-A7B4-4C06-9FB5-5EA60DA2AEC3}" srcOrd="1" destOrd="0" presId="urn:microsoft.com/office/officeart/2005/8/layout/orgChart1"/>
    <dgm:cxn modelId="{E4E5B33C-5E4C-4AD3-A75C-1A7B67951A2F}" type="presParOf" srcId="{0272DAA9-A7B4-4C06-9FB5-5EA60DA2AEC3}" destId="{948BBF40-A488-4BA9-A6E8-BE917B7E12C2}" srcOrd="0" destOrd="0" presId="urn:microsoft.com/office/officeart/2005/8/layout/orgChart1"/>
    <dgm:cxn modelId="{C2A77C9A-5E7F-49AB-8213-7920578840B6}" type="presParOf" srcId="{948BBF40-A488-4BA9-A6E8-BE917B7E12C2}" destId="{0648155D-637E-40CA-957E-ECE038F7216D}" srcOrd="0" destOrd="0" presId="urn:microsoft.com/office/officeart/2005/8/layout/orgChart1"/>
    <dgm:cxn modelId="{3ABB8A2F-9FF7-4CAD-9BAB-0C6D94B0C6F0}" type="presParOf" srcId="{948BBF40-A488-4BA9-A6E8-BE917B7E12C2}" destId="{13E2E54B-367B-495A-B398-514D8D027C0F}" srcOrd="1" destOrd="0" presId="urn:microsoft.com/office/officeart/2005/8/layout/orgChart1"/>
    <dgm:cxn modelId="{E86CB81A-6F27-4CDF-A580-F21E0AED3185}" type="presParOf" srcId="{0272DAA9-A7B4-4C06-9FB5-5EA60DA2AEC3}" destId="{1C30EA33-9231-4BF1-B7D1-C89745A69BD0}" srcOrd="1" destOrd="0" presId="urn:microsoft.com/office/officeart/2005/8/layout/orgChart1"/>
    <dgm:cxn modelId="{ABBF5A86-6A40-4083-A15F-4A8831696843}" type="presParOf" srcId="{0272DAA9-A7B4-4C06-9FB5-5EA60DA2AEC3}" destId="{2EC4DF54-DE82-413B-A492-69235920638A}" srcOrd="2" destOrd="0" presId="urn:microsoft.com/office/officeart/2005/8/layout/orgChart1"/>
    <dgm:cxn modelId="{6A3C92CE-A49E-41A8-83DB-F70C07F5486F}" type="presParOf" srcId="{B6BD53E8-1A7C-4346-82E9-1E22F4982D33}" destId="{9544C843-1DE0-4DCE-9050-44D1F9441843}" srcOrd="2" destOrd="0" presId="urn:microsoft.com/office/officeart/2005/8/layout/orgChart1"/>
    <dgm:cxn modelId="{E4FDAEB4-74CA-43BE-93E3-C13DA71F8B14}" type="presParOf" srcId="{B6BD53E8-1A7C-4346-82E9-1E22F4982D33}" destId="{1DBCB348-56BA-474B-B841-07D2A9531329}" srcOrd="3" destOrd="0" presId="urn:microsoft.com/office/officeart/2005/8/layout/orgChart1"/>
    <dgm:cxn modelId="{1ED47357-7336-4EEF-B81C-80EAAE662440}" type="presParOf" srcId="{1DBCB348-56BA-474B-B841-07D2A9531329}" destId="{2DD5476F-6C02-456A-8691-436B5485F384}" srcOrd="0" destOrd="0" presId="urn:microsoft.com/office/officeart/2005/8/layout/orgChart1"/>
    <dgm:cxn modelId="{75F7FBE5-14A8-44D6-BA1F-456AD4EA3428}" type="presParOf" srcId="{2DD5476F-6C02-456A-8691-436B5485F384}" destId="{3F59EA50-8B5B-46F8-81F3-2CB0A8958927}" srcOrd="0" destOrd="0" presId="urn:microsoft.com/office/officeart/2005/8/layout/orgChart1"/>
    <dgm:cxn modelId="{4690E8A3-7E86-4DB3-8B65-281BBC794ED6}" type="presParOf" srcId="{2DD5476F-6C02-456A-8691-436B5485F384}" destId="{6C5969D2-1EF0-4F7E-803E-1F6A03DA525F}" srcOrd="1" destOrd="0" presId="urn:microsoft.com/office/officeart/2005/8/layout/orgChart1"/>
    <dgm:cxn modelId="{72ED829C-2924-4EE3-B6E1-E56BCD28CA17}" type="presParOf" srcId="{1DBCB348-56BA-474B-B841-07D2A9531329}" destId="{4134986D-E61B-460C-8CB7-D0CCD9CDEF8A}" srcOrd="1" destOrd="0" presId="urn:microsoft.com/office/officeart/2005/8/layout/orgChart1"/>
    <dgm:cxn modelId="{5C1AA2A1-6D5C-4D40-AB40-37A90CB433C4}" type="presParOf" srcId="{1DBCB348-56BA-474B-B841-07D2A9531329}" destId="{3C149066-739F-44DC-A050-83AAA5CE744E}" srcOrd="2" destOrd="0" presId="urn:microsoft.com/office/officeart/2005/8/layout/orgChart1"/>
    <dgm:cxn modelId="{565EB03D-D845-42ED-9C3D-F8541C91F6AD}" type="presParOf" srcId="{B6BD53E8-1A7C-4346-82E9-1E22F4982D33}" destId="{92D91E11-54FE-49B3-8484-DE8A0E17F46F}" srcOrd="4" destOrd="0" presId="urn:microsoft.com/office/officeart/2005/8/layout/orgChart1"/>
    <dgm:cxn modelId="{C28CF6EA-E337-4CF5-B542-A558C2C67BF0}" type="presParOf" srcId="{B6BD53E8-1A7C-4346-82E9-1E22F4982D33}" destId="{3AC3BF1C-61C9-40BB-8C42-5E6F4E2E2646}" srcOrd="5" destOrd="0" presId="urn:microsoft.com/office/officeart/2005/8/layout/orgChart1"/>
    <dgm:cxn modelId="{CE5CFB0A-5F7E-4EA1-A472-466574AA319D}" type="presParOf" srcId="{3AC3BF1C-61C9-40BB-8C42-5E6F4E2E2646}" destId="{2DB6D9F0-8A99-4159-A0CE-3AF9BB3388FC}" srcOrd="0" destOrd="0" presId="urn:microsoft.com/office/officeart/2005/8/layout/orgChart1"/>
    <dgm:cxn modelId="{FB39AF1C-05C9-4876-83AF-FDB983CB0836}" type="presParOf" srcId="{2DB6D9F0-8A99-4159-A0CE-3AF9BB3388FC}" destId="{3789881A-043D-4777-B4BE-603E2FB54EC3}" srcOrd="0" destOrd="0" presId="urn:microsoft.com/office/officeart/2005/8/layout/orgChart1"/>
    <dgm:cxn modelId="{8A9404A8-3417-4AE9-AFDD-BAB6CC73578B}" type="presParOf" srcId="{2DB6D9F0-8A99-4159-A0CE-3AF9BB3388FC}" destId="{BBCF5D4A-FB62-4B27-9D8B-982ABFD75AFC}" srcOrd="1" destOrd="0" presId="urn:microsoft.com/office/officeart/2005/8/layout/orgChart1"/>
    <dgm:cxn modelId="{B9A8114F-BBD3-48DD-AE92-39C6060CF48B}" type="presParOf" srcId="{3AC3BF1C-61C9-40BB-8C42-5E6F4E2E2646}" destId="{63164FA6-8FFC-494A-8231-9A739D4555F3}" srcOrd="1" destOrd="0" presId="urn:microsoft.com/office/officeart/2005/8/layout/orgChart1"/>
    <dgm:cxn modelId="{0B2B5879-7A1E-42B9-B5DF-C894E980F95F}" type="presParOf" srcId="{3AC3BF1C-61C9-40BB-8C42-5E6F4E2E2646}" destId="{2D361271-CB25-4C51-96EA-37063E4CDCB6}" srcOrd="2" destOrd="0" presId="urn:microsoft.com/office/officeart/2005/8/layout/orgChart1"/>
    <dgm:cxn modelId="{C1448C13-9F1F-4A59-A9F0-72AEA930A6BB}" type="presParOf" srcId="{A7E04719-8EBA-4D43-AB80-5DB0A87E8257}" destId="{41905F26-2BB8-413A-B3A9-8FEB0B81E066}" srcOrd="2" destOrd="0" presId="urn:microsoft.com/office/officeart/2005/8/layout/orgChart1"/>
    <dgm:cxn modelId="{B051F1FC-37B3-487D-A859-F4C6F2B5E84C}" type="presParOf" srcId="{6D8C5378-00B6-4883-8421-929915DBEE54}" destId="{187EFC93-41D1-4331-A4E1-8464BD5ED19D}" srcOrd="4" destOrd="0" presId="urn:microsoft.com/office/officeart/2005/8/layout/orgChart1"/>
    <dgm:cxn modelId="{35CFFB05-7BC3-45D0-8344-FD6A26468ADC}" type="presParOf" srcId="{6D8C5378-00B6-4883-8421-929915DBEE54}" destId="{AB68768C-46FD-4785-AF4A-22D11671B748}" srcOrd="5" destOrd="0" presId="urn:microsoft.com/office/officeart/2005/8/layout/orgChart1"/>
    <dgm:cxn modelId="{090F26EF-214C-428E-B198-3E64CFD9E107}" type="presParOf" srcId="{AB68768C-46FD-4785-AF4A-22D11671B748}" destId="{742A3248-E93A-438E-A8FD-C335D646EE64}" srcOrd="0" destOrd="0" presId="urn:microsoft.com/office/officeart/2005/8/layout/orgChart1"/>
    <dgm:cxn modelId="{883AA82C-E6A9-4644-8F85-C1D2651B3BA9}" type="presParOf" srcId="{742A3248-E93A-438E-A8FD-C335D646EE64}" destId="{4132887B-A301-4244-8083-8ADB71223ACF}" srcOrd="0" destOrd="0" presId="urn:microsoft.com/office/officeart/2005/8/layout/orgChart1"/>
    <dgm:cxn modelId="{E79D3AD6-F759-4C71-AA70-20316109A0E8}" type="presParOf" srcId="{742A3248-E93A-438E-A8FD-C335D646EE64}" destId="{DF49B86E-821A-4957-BBAD-F55D6F57C0CD}" srcOrd="1" destOrd="0" presId="urn:microsoft.com/office/officeart/2005/8/layout/orgChart1"/>
    <dgm:cxn modelId="{10375C25-28C8-488A-A735-0F4375E6792F}" type="presParOf" srcId="{AB68768C-46FD-4785-AF4A-22D11671B748}" destId="{60BA4E54-78BE-453D-9545-AA2E294414EC}" srcOrd="1" destOrd="0" presId="urn:microsoft.com/office/officeart/2005/8/layout/orgChart1"/>
    <dgm:cxn modelId="{EC7B02B6-CCA0-4D2D-BE27-5A6F231FF449}" type="presParOf" srcId="{60BA4E54-78BE-453D-9545-AA2E294414EC}" destId="{AEF21C87-8205-4FDF-A733-A5854078CEB1}" srcOrd="0" destOrd="0" presId="urn:microsoft.com/office/officeart/2005/8/layout/orgChart1"/>
    <dgm:cxn modelId="{E5AAF0A1-CB83-4531-9915-FB374BBB3982}" type="presParOf" srcId="{60BA4E54-78BE-453D-9545-AA2E294414EC}" destId="{F1038528-FF1C-426E-9657-11DD05F51D5D}" srcOrd="1" destOrd="0" presId="urn:microsoft.com/office/officeart/2005/8/layout/orgChart1"/>
    <dgm:cxn modelId="{48955647-E3C6-42BE-BD50-6D5A2AFACB4D}" type="presParOf" srcId="{F1038528-FF1C-426E-9657-11DD05F51D5D}" destId="{AEAAA810-A3AB-4D8D-966D-4CDE44A5A47F}" srcOrd="0" destOrd="0" presId="urn:microsoft.com/office/officeart/2005/8/layout/orgChart1"/>
    <dgm:cxn modelId="{2EEA41DB-5D9C-42B9-9530-C6B4EB08B6CB}" type="presParOf" srcId="{AEAAA810-A3AB-4D8D-966D-4CDE44A5A47F}" destId="{469971CB-1F0D-4345-9D32-86144416D25E}" srcOrd="0" destOrd="0" presId="urn:microsoft.com/office/officeart/2005/8/layout/orgChart1"/>
    <dgm:cxn modelId="{D0A8B8CC-A960-41B5-B624-891710112477}" type="presParOf" srcId="{AEAAA810-A3AB-4D8D-966D-4CDE44A5A47F}" destId="{6CAC7E1D-710A-4BF8-9071-3DEAC5943BAE}" srcOrd="1" destOrd="0" presId="urn:microsoft.com/office/officeart/2005/8/layout/orgChart1"/>
    <dgm:cxn modelId="{111B64F0-942C-4E73-AB2F-C1BBD26CA296}" type="presParOf" srcId="{F1038528-FF1C-426E-9657-11DD05F51D5D}" destId="{EF77B1CB-9063-43AA-BCE3-3F265F0D037E}" srcOrd="1" destOrd="0" presId="urn:microsoft.com/office/officeart/2005/8/layout/orgChart1"/>
    <dgm:cxn modelId="{B3A6CE8C-D55B-440C-B2DF-AE6D923ACCDC}" type="presParOf" srcId="{F1038528-FF1C-426E-9657-11DD05F51D5D}" destId="{CCEE44FD-7F0E-4806-A2ED-DDC3896DE200}" srcOrd="2" destOrd="0" presId="urn:microsoft.com/office/officeart/2005/8/layout/orgChart1"/>
    <dgm:cxn modelId="{46F2DF98-9CCE-4BC2-9FF7-0DFFB90D0577}" type="presParOf" srcId="{60BA4E54-78BE-453D-9545-AA2E294414EC}" destId="{FDC0E70F-D35A-4147-9C60-B9053D2E089C}" srcOrd="2" destOrd="0" presId="urn:microsoft.com/office/officeart/2005/8/layout/orgChart1"/>
    <dgm:cxn modelId="{2EC02A60-888B-4226-9009-D64177E95B13}" type="presParOf" srcId="{60BA4E54-78BE-453D-9545-AA2E294414EC}" destId="{B329E218-B49C-4024-A964-C37002AE60B8}" srcOrd="3" destOrd="0" presId="urn:microsoft.com/office/officeart/2005/8/layout/orgChart1"/>
    <dgm:cxn modelId="{47458EE8-E80D-4919-952F-365B24828011}" type="presParOf" srcId="{B329E218-B49C-4024-A964-C37002AE60B8}" destId="{E2053531-084D-4A66-AB90-A1495594A644}" srcOrd="0" destOrd="0" presId="urn:microsoft.com/office/officeart/2005/8/layout/orgChart1"/>
    <dgm:cxn modelId="{4E8962C7-60D3-446B-B918-07E1C1EA98E3}" type="presParOf" srcId="{E2053531-084D-4A66-AB90-A1495594A644}" destId="{E256BFC1-D2BB-42AB-9F3A-6A3539487569}" srcOrd="0" destOrd="0" presId="urn:microsoft.com/office/officeart/2005/8/layout/orgChart1"/>
    <dgm:cxn modelId="{2F830E87-3F27-49BC-A91A-5CDC03AB29A9}" type="presParOf" srcId="{E2053531-084D-4A66-AB90-A1495594A644}" destId="{392999DE-E7D7-4011-8BAF-C3466404E3CE}" srcOrd="1" destOrd="0" presId="urn:microsoft.com/office/officeart/2005/8/layout/orgChart1"/>
    <dgm:cxn modelId="{1EBFA401-30D9-4CA3-B3FB-44EEB7FF6249}" type="presParOf" srcId="{B329E218-B49C-4024-A964-C37002AE60B8}" destId="{1F562275-C177-418B-A129-C4694FCBB383}" srcOrd="1" destOrd="0" presId="urn:microsoft.com/office/officeart/2005/8/layout/orgChart1"/>
    <dgm:cxn modelId="{574A94E6-6027-4EB4-8E66-113F5F97D13A}" type="presParOf" srcId="{B329E218-B49C-4024-A964-C37002AE60B8}" destId="{D6CC7924-54BC-499F-9DCC-30AE3FBF9B38}" srcOrd="2" destOrd="0" presId="urn:microsoft.com/office/officeart/2005/8/layout/orgChart1"/>
    <dgm:cxn modelId="{45AD22D6-6993-4BBA-B845-FA6B7916AA75}" type="presParOf" srcId="{60BA4E54-78BE-453D-9545-AA2E294414EC}" destId="{12C84663-7408-42E3-9B22-246AB1E0DFC6}" srcOrd="4" destOrd="0" presId="urn:microsoft.com/office/officeart/2005/8/layout/orgChart1"/>
    <dgm:cxn modelId="{08927945-CBB6-459A-8FEF-B02366B5BC2A}" type="presParOf" srcId="{60BA4E54-78BE-453D-9545-AA2E294414EC}" destId="{FA57E31B-CDB7-49E1-B30C-EA1330B16F12}" srcOrd="5" destOrd="0" presId="urn:microsoft.com/office/officeart/2005/8/layout/orgChart1"/>
    <dgm:cxn modelId="{F4F61735-239A-4AE4-A5AD-4D07D76685E7}" type="presParOf" srcId="{FA57E31B-CDB7-49E1-B30C-EA1330B16F12}" destId="{B227603E-C8A4-42A4-9925-E2D3740E6DF9}" srcOrd="0" destOrd="0" presId="urn:microsoft.com/office/officeart/2005/8/layout/orgChart1"/>
    <dgm:cxn modelId="{B979BE03-C198-4C91-91A3-D12E8D8F88FE}" type="presParOf" srcId="{B227603E-C8A4-42A4-9925-E2D3740E6DF9}" destId="{1FF61704-0DF8-46C9-ABC0-15AFF67F3F2F}" srcOrd="0" destOrd="0" presId="urn:microsoft.com/office/officeart/2005/8/layout/orgChart1"/>
    <dgm:cxn modelId="{DC3B6D34-2B9C-464C-ABC6-D59FBB3BA170}" type="presParOf" srcId="{B227603E-C8A4-42A4-9925-E2D3740E6DF9}" destId="{55F35277-DDA2-4386-AF53-ACE72E654A63}" srcOrd="1" destOrd="0" presId="urn:microsoft.com/office/officeart/2005/8/layout/orgChart1"/>
    <dgm:cxn modelId="{C8DCD8A6-5137-4F10-83CC-3349CC9EBEDA}" type="presParOf" srcId="{FA57E31B-CDB7-49E1-B30C-EA1330B16F12}" destId="{EEACC824-5899-4343-A1F8-E8B122CB0643}" srcOrd="1" destOrd="0" presId="urn:microsoft.com/office/officeart/2005/8/layout/orgChart1"/>
    <dgm:cxn modelId="{3885D6FB-C213-4F10-94A2-78E989ACC876}" type="presParOf" srcId="{FA57E31B-CDB7-49E1-B30C-EA1330B16F12}" destId="{2909F496-306B-42BD-9E9F-16CE76CF2836}" srcOrd="2" destOrd="0" presId="urn:microsoft.com/office/officeart/2005/8/layout/orgChart1"/>
    <dgm:cxn modelId="{C2F0DA52-2EDD-4458-92CE-AFED453A44AC}" type="presParOf" srcId="{AB68768C-46FD-4785-AF4A-22D11671B748}" destId="{9956C94C-1700-4FC9-B26A-1530F624685B}" srcOrd="2" destOrd="0" presId="urn:microsoft.com/office/officeart/2005/8/layout/orgChart1"/>
    <dgm:cxn modelId="{56D6372B-8018-4732-BE3D-39C7BD370067}" type="presParOf" srcId="{6D8C5378-00B6-4883-8421-929915DBEE54}" destId="{923FBA9A-6CA3-4944-B95A-85B17CE1C45E}" srcOrd="6" destOrd="0" presId="urn:microsoft.com/office/officeart/2005/8/layout/orgChart1"/>
    <dgm:cxn modelId="{B98602D6-65E7-43B4-A17F-06592DA57CCC}" type="presParOf" srcId="{6D8C5378-00B6-4883-8421-929915DBEE54}" destId="{640C605D-1706-4804-BB99-290C97AB3D20}" srcOrd="7" destOrd="0" presId="urn:microsoft.com/office/officeart/2005/8/layout/orgChart1"/>
    <dgm:cxn modelId="{4C116D5F-764B-4C70-8A87-FD228EBB6D10}" type="presParOf" srcId="{640C605D-1706-4804-BB99-290C97AB3D20}" destId="{130E6FF5-ABF5-4A5C-86B6-94CBEC9AF759}" srcOrd="0" destOrd="0" presId="urn:microsoft.com/office/officeart/2005/8/layout/orgChart1"/>
    <dgm:cxn modelId="{B382D3A8-48AF-45FB-98DA-CA17D3AD31A2}" type="presParOf" srcId="{130E6FF5-ABF5-4A5C-86B6-94CBEC9AF759}" destId="{C98DAB44-02D6-43F2-8C64-C7925121A2ED}" srcOrd="0" destOrd="0" presId="urn:microsoft.com/office/officeart/2005/8/layout/orgChart1"/>
    <dgm:cxn modelId="{B3C3A363-0CDF-4924-9121-4BBEC56D1B23}" type="presParOf" srcId="{130E6FF5-ABF5-4A5C-86B6-94CBEC9AF759}" destId="{17242AB5-95DE-486C-8828-C3A6B910AFBD}" srcOrd="1" destOrd="0" presId="urn:microsoft.com/office/officeart/2005/8/layout/orgChart1"/>
    <dgm:cxn modelId="{6179DD93-1CEA-4DCC-93FA-755CEBF34B20}" type="presParOf" srcId="{640C605D-1706-4804-BB99-290C97AB3D20}" destId="{40DE9DC6-A769-4D0E-A9AA-77E219E869AC}" srcOrd="1" destOrd="0" presId="urn:microsoft.com/office/officeart/2005/8/layout/orgChart1"/>
    <dgm:cxn modelId="{DC058D4D-DB70-4FB5-98D0-7BA727AB695C}" type="presParOf" srcId="{40DE9DC6-A769-4D0E-A9AA-77E219E869AC}" destId="{007E208C-8E6E-45CE-9076-EF8477748DE8}" srcOrd="0" destOrd="0" presId="urn:microsoft.com/office/officeart/2005/8/layout/orgChart1"/>
    <dgm:cxn modelId="{4689FE97-3128-4991-A720-1CCD53ED8249}" type="presParOf" srcId="{40DE9DC6-A769-4D0E-A9AA-77E219E869AC}" destId="{664A5987-5C9B-4B1F-BEE1-1C39DE3EACF6}" srcOrd="1" destOrd="0" presId="urn:microsoft.com/office/officeart/2005/8/layout/orgChart1"/>
    <dgm:cxn modelId="{4049901A-CCA5-42CB-B97A-E41C630C60F4}" type="presParOf" srcId="{664A5987-5C9B-4B1F-BEE1-1C39DE3EACF6}" destId="{3EF1421D-AB09-4C80-9EF9-8CF3EADF4075}" srcOrd="0" destOrd="0" presId="urn:microsoft.com/office/officeart/2005/8/layout/orgChart1"/>
    <dgm:cxn modelId="{DA19FD8B-B5A6-4C96-880D-67906AE7C843}" type="presParOf" srcId="{3EF1421D-AB09-4C80-9EF9-8CF3EADF4075}" destId="{4E9C7A37-FE18-4DC8-B1AB-DE9DC25B0FF3}" srcOrd="0" destOrd="0" presId="urn:microsoft.com/office/officeart/2005/8/layout/orgChart1"/>
    <dgm:cxn modelId="{E4F7C12B-D6D0-47C4-A70D-5D334E84B9FD}" type="presParOf" srcId="{3EF1421D-AB09-4C80-9EF9-8CF3EADF4075}" destId="{ECC87620-449B-40B4-9A76-E9B8B27582E4}" srcOrd="1" destOrd="0" presId="urn:microsoft.com/office/officeart/2005/8/layout/orgChart1"/>
    <dgm:cxn modelId="{09957040-3DF1-45EB-A0A1-6A411C5113D0}" type="presParOf" srcId="{664A5987-5C9B-4B1F-BEE1-1C39DE3EACF6}" destId="{EE1CAEF0-FDFB-4338-B3C0-728F474A4952}" srcOrd="1" destOrd="0" presId="urn:microsoft.com/office/officeart/2005/8/layout/orgChart1"/>
    <dgm:cxn modelId="{B36B5344-5D96-491B-9904-8BD215A77B91}" type="presParOf" srcId="{664A5987-5C9B-4B1F-BEE1-1C39DE3EACF6}" destId="{39824469-B838-4529-9430-AACA44A23086}" srcOrd="2" destOrd="0" presId="urn:microsoft.com/office/officeart/2005/8/layout/orgChart1"/>
    <dgm:cxn modelId="{24DBA5C0-62D1-4FD4-A2AB-A041B218F65A}" type="presParOf" srcId="{40DE9DC6-A769-4D0E-A9AA-77E219E869AC}" destId="{30929B97-5D96-421E-9C17-953C1D57FA29}" srcOrd="2" destOrd="0" presId="urn:microsoft.com/office/officeart/2005/8/layout/orgChart1"/>
    <dgm:cxn modelId="{C9B5BE4A-D44F-41A1-AECA-B6CFD7759777}" type="presParOf" srcId="{40DE9DC6-A769-4D0E-A9AA-77E219E869AC}" destId="{D170E4B9-FED0-4B94-8DB9-7AA99C5EE207}" srcOrd="3" destOrd="0" presId="urn:microsoft.com/office/officeart/2005/8/layout/orgChart1"/>
    <dgm:cxn modelId="{8F4A0DD7-36CF-4D65-9A10-9C04058E383E}" type="presParOf" srcId="{D170E4B9-FED0-4B94-8DB9-7AA99C5EE207}" destId="{F8519AD7-FD8A-4D1B-B487-6BE71D13FC44}" srcOrd="0" destOrd="0" presId="urn:microsoft.com/office/officeart/2005/8/layout/orgChart1"/>
    <dgm:cxn modelId="{552F0C2B-9111-4F32-BF71-C2EF6EBFD72C}" type="presParOf" srcId="{F8519AD7-FD8A-4D1B-B487-6BE71D13FC44}" destId="{86A8F415-C4D0-41DB-9FC9-64EE7A55CC5D}" srcOrd="0" destOrd="0" presId="urn:microsoft.com/office/officeart/2005/8/layout/orgChart1"/>
    <dgm:cxn modelId="{49C35FC7-9F58-4719-A922-580954E3C1E0}" type="presParOf" srcId="{F8519AD7-FD8A-4D1B-B487-6BE71D13FC44}" destId="{952989B7-187A-484B-BF2A-EC1E8EE7E45E}" srcOrd="1" destOrd="0" presId="urn:microsoft.com/office/officeart/2005/8/layout/orgChart1"/>
    <dgm:cxn modelId="{47CF1988-54C4-4F0B-BFC4-36FEF1D9C2DB}" type="presParOf" srcId="{D170E4B9-FED0-4B94-8DB9-7AA99C5EE207}" destId="{8F90C39E-F2BE-4C7B-9E69-82A29E300DDD}" srcOrd="1" destOrd="0" presId="urn:microsoft.com/office/officeart/2005/8/layout/orgChart1"/>
    <dgm:cxn modelId="{A05C0165-FF8C-45E1-95D6-8608F64275EB}" type="presParOf" srcId="{D170E4B9-FED0-4B94-8DB9-7AA99C5EE207}" destId="{1F9832B6-CB9D-4117-A5E1-4D635191CBEC}" srcOrd="2" destOrd="0" presId="urn:microsoft.com/office/officeart/2005/8/layout/orgChart1"/>
    <dgm:cxn modelId="{CEB3FB6C-C432-4983-968E-14645BE469AC}" type="presParOf" srcId="{640C605D-1706-4804-BB99-290C97AB3D20}" destId="{9B4B954D-5554-4987-B02A-586332BA7C63}" srcOrd="2" destOrd="0" presId="urn:microsoft.com/office/officeart/2005/8/layout/orgChart1"/>
    <dgm:cxn modelId="{6C72725E-8702-4BAB-A43B-2FD173F18ACF}" type="presParOf" srcId="{6D8C5378-00B6-4883-8421-929915DBEE54}" destId="{6F22C858-2093-4837-864F-FF9940F00EAB}" srcOrd="8" destOrd="0" presId="urn:microsoft.com/office/officeart/2005/8/layout/orgChart1"/>
    <dgm:cxn modelId="{85A6F789-4731-419E-9085-E3D7207494D5}" type="presParOf" srcId="{6D8C5378-00B6-4883-8421-929915DBEE54}" destId="{4DFA7714-A445-432F-98EC-61E2D673A25F}" srcOrd="9" destOrd="0" presId="urn:microsoft.com/office/officeart/2005/8/layout/orgChart1"/>
    <dgm:cxn modelId="{9CC822E2-1768-4B04-BBD6-50C4D1621CDA}" type="presParOf" srcId="{4DFA7714-A445-432F-98EC-61E2D673A25F}" destId="{230C3B12-A4E8-4EC0-A397-F13A82015B35}" srcOrd="0" destOrd="0" presId="urn:microsoft.com/office/officeart/2005/8/layout/orgChart1"/>
    <dgm:cxn modelId="{0ECA741B-F8D5-4F31-B956-88FC94F26693}" type="presParOf" srcId="{230C3B12-A4E8-4EC0-A397-F13A82015B35}" destId="{281ACB2F-5D80-42FA-BD81-59D6771470A3}" srcOrd="0" destOrd="0" presId="urn:microsoft.com/office/officeart/2005/8/layout/orgChart1"/>
    <dgm:cxn modelId="{4902D282-3A75-4C4C-8EAF-EBE43D6D57A0}" type="presParOf" srcId="{230C3B12-A4E8-4EC0-A397-F13A82015B35}" destId="{2F0A3B3E-EEEB-407A-A8CC-DC261D179522}" srcOrd="1" destOrd="0" presId="urn:microsoft.com/office/officeart/2005/8/layout/orgChart1"/>
    <dgm:cxn modelId="{AE614AE8-670A-4479-B004-9A241E0E2B4B}" type="presParOf" srcId="{4DFA7714-A445-432F-98EC-61E2D673A25F}" destId="{72B7A908-0B44-4842-A9CA-A0C24405B0A3}" srcOrd="1" destOrd="0" presId="urn:microsoft.com/office/officeart/2005/8/layout/orgChart1"/>
    <dgm:cxn modelId="{6E0F7E66-C59D-4B19-995B-846D3A4DEA29}" type="presParOf" srcId="{72B7A908-0B44-4842-A9CA-A0C24405B0A3}" destId="{1AF17877-B305-4C7A-A1D6-9CC4D243E798}" srcOrd="0" destOrd="0" presId="urn:microsoft.com/office/officeart/2005/8/layout/orgChart1"/>
    <dgm:cxn modelId="{AEC28A91-B8FB-4BBE-A1CC-3AD40DC80C3E}" type="presParOf" srcId="{72B7A908-0B44-4842-A9CA-A0C24405B0A3}" destId="{77CF7950-7D74-4B4A-B0BF-2CA0B4B07C63}" srcOrd="1" destOrd="0" presId="urn:microsoft.com/office/officeart/2005/8/layout/orgChart1"/>
    <dgm:cxn modelId="{8656B9A0-F1C8-419B-B03A-8DCB823688C5}" type="presParOf" srcId="{77CF7950-7D74-4B4A-B0BF-2CA0B4B07C63}" destId="{0747C496-7895-40ED-B226-FF6B741C1B8A}" srcOrd="0" destOrd="0" presId="urn:microsoft.com/office/officeart/2005/8/layout/orgChart1"/>
    <dgm:cxn modelId="{EC835A86-3031-4718-ADC5-29EE6F7FA3DE}" type="presParOf" srcId="{0747C496-7895-40ED-B226-FF6B741C1B8A}" destId="{43ED52FD-3548-4CF9-92CB-7F5B06495D47}" srcOrd="0" destOrd="0" presId="urn:microsoft.com/office/officeart/2005/8/layout/orgChart1"/>
    <dgm:cxn modelId="{FF9E5173-FA19-47D9-AC51-D24F0CD0AA23}" type="presParOf" srcId="{0747C496-7895-40ED-B226-FF6B741C1B8A}" destId="{7B85C78D-ACB3-458E-9505-6B08D486C662}" srcOrd="1" destOrd="0" presId="urn:microsoft.com/office/officeart/2005/8/layout/orgChart1"/>
    <dgm:cxn modelId="{56347237-B7D6-4FA8-B9DD-8EB12AE8871A}" type="presParOf" srcId="{77CF7950-7D74-4B4A-B0BF-2CA0B4B07C63}" destId="{B8BD2AC6-6108-46A2-8A11-478F4AC85F1B}" srcOrd="1" destOrd="0" presId="urn:microsoft.com/office/officeart/2005/8/layout/orgChart1"/>
    <dgm:cxn modelId="{927D13BA-89EB-4E5C-B001-F645794D26AE}" type="presParOf" srcId="{77CF7950-7D74-4B4A-B0BF-2CA0B4B07C63}" destId="{21BF11C5-BDC8-4B1C-A9E3-F42AE510DB0B}" srcOrd="2" destOrd="0" presId="urn:microsoft.com/office/officeart/2005/8/layout/orgChart1"/>
    <dgm:cxn modelId="{758FA44B-3993-47BE-B0C1-548A33DF3F91}" type="presParOf" srcId="{72B7A908-0B44-4842-A9CA-A0C24405B0A3}" destId="{C2E71F5F-E807-477A-AA83-9B29609946C7}" srcOrd="2" destOrd="0" presId="urn:microsoft.com/office/officeart/2005/8/layout/orgChart1"/>
    <dgm:cxn modelId="{66E70011-D9E3-4F74-BAE2-A13AFC5FB5F8}" type="presParOf" srcId="{72B7A908-0B44-4842-A9CA-A0C24405B0A3}" destId="{44B0D069-17D4-4BB9-BBF5-CACC5D930939}" srcOrd="3" destOrd="0" presId="urn:microsoft.com/office/officeart/2005/8/layout/orgChart1"/>
    <dgm:cxn modelId="{272BF5CE-41BB-4C0B-B54A-D14F7FAE69C1}" type="presParOf" srcId="{44B0D069-17D4-4BB9-BBF5-CACC5D930939}" destId="{E3759ACA-B8FD-46B5-B1D9-C383C7C70482}" srcOrd="0" destOrd="0" presId="urn:microsoft.com/office/officeart/2005/8/layout/orgChart1"/>
    <dgm:cxn modelId="{84C382DB-BE28-42B7-A051-E29048D37BB5}" type="presParOf" srcId="{E3759ACA-B8FD-46B5-B1D9-C383C7C70482}" destId="{0B67D5E8-31A6-48AD-9AC3-E89A23DD9F87}" srcOrd="0" destOrd="0" presId="urn:microsoft.com/office/officeart/2005/8/layout/orgChart1"/>
    <dgm:cxn modelId="{DB9330B1-2A49-40D6-AE7A-7739D39B3410}" type="presParOf" srcId="{E3759ACA-B8FD-46B5-B1D9-C383C7C70482}" destId="{A3C3A60F-4964-4D34-A8C6-51737C31381C}" srcOrd="1" destOrd="0" presId="urn:microsoft.com/office/officeart/2005/8/layout/orgChart1"/>
    <dgm:cxn modelId="{0B6C9782-E670-4992-8441-1DB062A29E75}" type="presParOf" srcId="{44B0D069-17D4-4BB9-BBF5-CACC5D930939}" destId="{1D808B4B-0809-4F8E-B46A-96614E7D869F}" srcOrd="1" destOrd="0" presId="urn:microsoft.com/office/officeart/2005/8/layout/orgChart1"/>
    <dgm:cxn modelId="{973F147E-F76E-4C4D-9C36-A3A6D7FA764F}" type="presParOf" srcId="{44B0D069-17D4-4BB9-BBF5-CACC5D930939}" destId="{B180457F-9676-4827-87AC-73B94E0CF356}" srcOrd="2" destOrd="0" presId="urn:microsoft.com/office/officeart/2005/8/layout/orgChart1"/>
    <dgm:cxn modelId="{6ABD7D5B-ABAB-4A2A-A04C-737C9720A9B6}" type="presParOf" srcId="{4DFA7714-A445-432F-98EC-61E2D673A25F}" destId="{4CC17D8A-8136-4196-AC61-1BD25C8EBAE3}" srcOrd="2" destOrd="0" presId="urn:microsoft.com/office/officeart/2005/8/layout/orgChart1"/>
    <dgm:cxn modelId="{8EED1F05-E28F-44E1-9F28-6161361767AB}" type="presParOf" srcId="{3AF78B5E-62A2-4DCD-B5AF-27DE13A03B1B}" destId="{9DF93E0D-6F12-4FD1-82D3-A2C31BEFDF3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082B8C-B09D-44EA-BEA9-36477746F4B4}">
      <dsp:nvSpPr>
        <dsp:cNvPr id="0" name=""/>
        <dsp:cNvSpPr/>
      </dsp:nvSpPr>
      <dsp:spPr>
        <a:xfrm>
          <a:off x="5365587" y="775606"/>
          <a:ext cx="2757814" cy="262457"/>
        </a:xfrm>
        <a:custGeom>
          <a:avLst/>
          <a:gdLst/>
          <a:ahLst/>
          <a:cxnLst/>
          <a:rect l="0" t="0" r="0" b="0"/>
          <a:pathLst>
            <a:path>
              <a:moveTo>
                <a:pt x="0" y="0"/>
              </a:moveTo>
              <a:lnTo>
                <a:pt x="0" y="99637"/>
              </a:lnTo>
              <a:lnTo>
                <a:pt x="2757814" y="99637"/>
              </a:lnTo>
              <a:lnTo>
                <a:pt x="2757814" y="26245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6CEF04-AEC0-486B-AF31-112C457AEDC5}">
      <dsp:nvSpPr>
        <dsp:cNvPr id="0" name=""/>
        <dsp:cNvSpPr/>
      </dsp:nvSpPr>
      <dsp:spPr>
        <a:xfrm>
          <a:off x="2235609" y="1792329"/>
          <a:ext cx="1736797" cy="2999493"/>
        </a:xfrm>
        <a:custGeom>
          <a:avLst/>
          <a:gdLst/>
          <a:ahLst/>
          <a:cxnLst/>
          <a:rect l="0" t="0" r="0" b="0"/>
          <a:pathLst>
            <a:path>
              <a:moveTo>
                <a:pt x="0" y="0"/>
              </a:moveTo>
              <a:lnTo>
                <a:pt x="0" y="2999493"/>
              </a:lnTo>
              <a:lnTo>
                <a:pt x="1736797" y="299949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4DF824-1E29-47BF-A993-502C95CF1B4E}">
      <dsp:nvSpPr>
        <dsp:cNvPr id="0" name=""/>
        <dsp:cNvSpPr/>
      </dsp:nvSpPr>
      <dsp:spPr>
        <a:xfrm>
          <a:off x="2235609" y="1792329"/>
          <a:ext cx="1736797" cy="1898522"/>
        </a:xfrm>
        <a:custGeom>
          <a:avLst/>
          <a:gdLst/>
          <a:ahLst/>
          <a:cxnLst/>
          <a:rect l="0" t="0" r="0" b="0"/>
          <a:pathLst>
            <a:path>
              <a:moveTo>
                <a:pt x="0" y="0"/>
              </a:moveTo>
              <a:lnTo>
                <a:pt x="0" y="1898522"/>
              </a:lnTo>
              <a:lnTo>
                <a:pt x="1736797" y="189852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5F5F78-A5C6-4132-B2C1-0082EF67CC34}">
      <dsp:nvSpPr>
        <dsp:cNvPr id="0" name=""/>
        <dsp:cNvSpPr/>
      </dsp:nvSpPr>
      <dsp:spPr>
        <a:xfrm>
          <a:off x="2235609" y="1792329"/>
          <a:ext cx="1736797" cy="797552"/>
        </a:xfrm>
        <a:custGeom>
          <a:avLst/>
          <a:gdLst/>
          <a:ahLst/>
          <a:cxnLst/>
          <a:rect l="0" t="0" r="0" b="0"/>
          <a:pathLst>
            <a:path>
              <a:moveTo>
                <a:pt x="0" y="0"/>
              </a:moveTo>
              <a:lnTo>
                <a:pt x="0" y="797552"/>
              </a:lnTo>
              <a:lnTo>
                <a:pt x="1736797" y="79755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080099-69A9-4962-B0FE-5756678C0E69}">
      <dsp:nvSpPr>
        <dsp:cNvPr id="0" name=""/>
        <dsp:cNvSpPr/>
      </dsp:nvSpPr>
      <dsp:spPr>
        <a:xfrm>
          <a:off x="2963657" y="775606"/>
          <a:ext cx="2401929" cy="241391"/>
        </a:xfrm>
        <a:custGeom>
          <a:avLst/>
          <a:gdLst/>
          <a:ahLst/>
          <a:cxnLst/>
          <a:rect l="0" t="0" r="0" b="0"/>
          <a:pathLst>
            <a:path>
              <a:moveTo>
                <a:pt x="2401929" y="0"/>
              </a:moveTo>
              <a:lnTo>
                <a:pt x="2401929" y="78572"/>
              </a:lnTo>
              <a:lnTo>
                <a:pt x="0" y="78572"/>
              </a:lnTo>
              <a:lnTo>
                <a:pt x="0" y="24139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EEB2BD-E602-4715-B1C3-480A127914DB}">
      <dsp:nvSpPr>
        <dsp:cNvPr id="0" name=""/>
        <dsp:cNvSpPr/>
      </dsp:nvSpPr>
      <dsp:spPr>
        <a:xfrm>
          <a:off x="4590256" y="275"/>
          <a:ext cx="1550662" cy="775331"/>
        </a:xfrm>
        <a:prstGeom prst="rect">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rgbClr val="FF0000"/>
              </a:solidFill>
            </a:rPr>
            <a:t>Human Activities</a:t>
          </a:r>
          <a:endParaRPr lang="en-IN" sz="2400" b="1" kern="1200" dirty="0">
            <a:solidFill>
              <a:srgbClr val="FF0000"/>
            </a:solidFill>
          </a:endParaRPr>
        </a:p>
      </dsp:txBody>
      <dsp:txXfrm>
        <a:off x="4590256" y="275"/>
        <a:ext cx="1550662" cy="775331"/>
      </dsp:txXfrm>
    </dsp:sp>
    <dsp:sp modelId="{52B77D02-B9FB-4A17-ABDD-D36FE779FCCA}">
      <dsp:nvSpPr>
        <dsp:cNvPr id="0" name=""/>
        <dsp:cNvSpPr/>
      </dsp:nvSpPr>
      <dsp:spPr>
        <a:xfrm>
          <a:off x="2053596" y="1016998"/>
          <a:ext cx="1820121" cy="775331"/>
        </a:xfrm>
        <a:prstGeom prst="rect">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solidFill>
                <a:srgbClr val="FF0000"/>
              </a:solidFill>
              <a:latin typeface="Century Gothic" panose="020B0502020202020204"/>
              <a:ea typeface="+mn-ea"/>
              <a:cs typeface="+mn-cs"/>
            </a:rPr>
            <a:t>Economic</a:t>
          </a:r>
          <a:endParaRPr lang="en-IN" sz="2500" b="1" kern="1200" dirty="0">
            <a:solidFill>
              <a:srgbClr val="FF0000"/>
            </a:solidFill>
            <a:latin typeface="Century Gothic" panose="020B0502020202020204"/>
            <a:ea typeface="+mn-ea"/>
            <a:cs typeface="+mn-cs"/>
          </a:endParaRPr>
        </a:p>
      </dsp:txBody>
      <dsp:txXfrm>
        <a:off x="2053596" y="1016998"/>
        <a:ext cx="1820121" cy="775331"/>
      </dsp:txXfrm>
    </dsp:sp>
    <dsp:sp modelId="{2E038966-6575-4FA0-A1C6-8E1B88D9F763}">
      <dsp:nvSpPr>
        <dsp:cNvPr id="0" name=""/>
        <dsp:cNvSpPr/>
      </dsp:nvSpPr>
      <dsp:spPr>
        <a:xfrm>
          <a:off x="3972406" y="2202216"/>
          <a:ext cx="2561632" cy="77533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PROFESSION</a:t>
          </a:r>
          <a:endParaRPr lang="en-IN" sz="2400" kern="1200" dirty="0"/>
        </a:p>
      </dsp:txBody>
      <dsp:txXfrm>
        <a:off x="3972406" y="2202216"/>
        <a:ext cx="2561632" cy="775331"/>
      </dsp:txXfrm>
    </dsp:sp>
    <dsp:sp modelId="{514FDAA6-D485-4584-9C4D-18015057C047}">
      <dsp:nvSpPr>
        <dsp:cNvPr id="0" name=""/>
        <dsp:cNvSpPr/>
      </dsp:nvSpPr>
      <dsp:spPr>
        <a:xfrm>
          <a:off x="3972406" y="3303186"/>
          <a:ext cx="2603360" cy="77533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EMPLOYMENT</a:t>
          </a:r>
          <a:endParaRPr lang="en-IN" sz="2400" kern="1200" dirty="0"/>
        </a:p>
      </dsp:txBody>
      <dsp:txXfrm>
        <a:off x="3972406" y="3303186"/>
        <a:ext cx="2603360" cy="775331"/>
      </dsp:txXfrm>
    </dsp:sp>
    <dsp:sp modelId="{9FF36DF8-195C-41FE-A6CC-E6197942000F}">
      <dsp:nvSpPr>
        <dsp:cNvPr id="0" name=""/>
        <dsp:cNvSpPr/>
      </dsp:nvSpPr>
      <dsp:spPr>
        <a:xfrm>
          <a:off x="3972406" y="4404157"/>
          <a:ext cx="2618076" cy="77533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BUSINESS</a:t>
          </a:r>
          <a:endParaRPr lang="en-IN" sz="2400" kern="1200" dirty="0"/>
        </a:p>
      </dsp:txBody>
      <dsp:txXfrm>
        <a:off x="3972406" y="4404157"/>
        <a:ext cx="2618076" cy="775331"/>
      </dsp:txXfrm>
    </dsp:sp>
    <dsp:sp modelId="{59991767-BD30-44AC-A3B1-02BA98CA0136}">
      <dsp:nvSpPr>
        <dsp:cNvPr id="0" name=""/>
        <dsp:cNvSpPr/>
      </dsp:nvSpPr>
      <dsp:spPr>
        <a:xfrm>
          <a:off x="7348070" y="1038064"/>
          <a:ext cx="1550662" cy="775331"/>
        </a:xfrm>
        <a:prstGeom prst="rect">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FF0000"/>
              </a:solidFill>
            </a:rPr>
            <a:t>Non Economic</a:t>
          </a:r>
          <a:endParaRPr lang="en-IN" sz="2400" b="1" kern="1200" dirty="0">
            <a:solidFill>
              <a:srgbClr val="FF0000"/>
            </a:solidFill>
          </a:endParaRPr>
        </a:p>
      </dsp:txBody>
      <dsp:txXfrm>
        <a:off x="7348070" y="1038064"/>
        <a:ext cx="1550662" cy="7753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1D1EC-C437-40BF-9257-B9EE69DE80D6}">
      <dsp:nvSpPr>
        <dsp:cNvPr id="0" name=""/>
        <dsp:cNvSpPr/>
      </dsp:nvSpPr>
      <dsp:spPr>
        <a:xfrm>
          <a:off x="2210236" y="3546"/>
          <a:ext cx="3578038" cy="111703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DEALING WITH GOODS AND SERVICES FOR WANTS SATISFACTION</a:t>
          </a:r>
          <a:endParaRPr lang="en-IN" sz="1600" kern="1200" dirty="0"/>
        </a:p>
      </dsp:txBody>
      <dsp:txXfrm>
        <a:off x="2264765" y="58075"/>
        <a:ext cx="3468980" cy="1007978"/>
      </dsp:txXfrm>
    </dsp:sp>
    <dsp:sp modelId="{B41CAE6E-E58F-401B-83F4-9DCFDB54C79C}">
      <dsp:nvSpPr>
        <dsp:cNvPr id="0" name=""/>
        <dsp:cNvSpPr/>
      </dsp:nvSpPr>
      <dsp:spPr>
        <a:xfrm>
          <a:off x="1535629" y="882925"/>
          <a:ext cx="4461015" cy="4461015"/>
        </a:xfrm>
        <a:custGeom>
          <a:avLst/>
          <a:gdLst/>
          <a:ahLst/>
          <a:cxnLst/>
          <a:rect l="0" t="0" r="0" b="0"/>
          <a:pathLst>
            <a:path>
              <a:moveTo>
                <a:pt x="3238803" y="240908"/>
              </a:moveTo>
              <a:arcTo wR="2230507" hR="2230507" stAng="17812509" swAng="109498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54907F3-927E-49C3-860F-B81DB1FFD635}">
      <dsp:nvSpPr>
        <dsp:cNvPr id="0" name=""/>
        <dsp:cNvSpPr/>
      </dsp:nvSpPr>
      <dsp:spPr>
        <a:xfrm>
          <a:off x="4789371" y="1544789"/>
          <a:ext cx="2662447" cy="111703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EXCHANGE OF GOODS AND SERVICES</a:t>
          </a:r>
          <a:endParaRPr lang="en-IN" sz="2000" kern="1200" dirty="0"/>
        </a:p>
      </dsp:txBody>
      <dsp:txXfrm>
        <a:off x="4843900" y="1599318"/>
        <a:ext cx="2553389" cy="1007978"/>
      </dsp:txXfrm>
    </dsp:sp>
    <dsp:sp modelId="{7BD9BFCF-06C1-4960-973A-FFF7295EBFAA}">
      <dsp:nvSpPr>
        <dsp:cNvPr id="0" name=""/>
        <dsp:cNvSpPr/>
      </dsp:nvSpPr>
      <dsp:spPr>
        <a:xfrm>
          <a:off x="1831879" y="973771"/>
          <a:ext cx="4461015" cy="4461015"/>
        </a:xfrm>
        <a:custGeom>
          <a:avLst/>
          <a:gdLst/>
          <a:ahLst/>
          <a:cxnLst/>
          <a:rect l="0" t="0" r="0" b="0"/>
          <a:pathLst>
            <a:path>
              <a:moveTo>
                <a:pt x="4397229" y="1700902"/>
              </a:moveTo>
              <a:arcTo wR="2230507" hR="2230507" stAng="20775881" swAng="2030529"/>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DE87111-3287-40BF-B69E-7E3A55AD8BF0}">
      <dsp:nvSpPr>
        <dsp:cNvPr id="0" name=""/>
        <dsp:cNvSpPr/>
      </dsp:nvSpPr>
      <dsp:spPr>
        <a:xfrm>
          <a:off x="4585876" y="3983481"/>
          <a:ext cx="2287191" cy="111703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PROFIT MOTIVE</a:t>
          </a:r>
          <a:endParaRPr lang="en-IN" sz="2000" kern="1200" dirty="0"/>
        </a:p>
      </dsp:txBody>
      <dsp:txXfrm>
        <a:off x="4640405" y="4038010"/>
        <a:ext cx="2178133" cy="1007978"/>
      </dsp:txXfrm>
    </dsp:sp>
    <dsp:sp modelId="{75573A45-B27A-4358-A675-D4B2E8BB4BDB}">
      <dsp:nvSpPr>
        <dsp:cNvPr id="0" name=""/>
        <dsp:cNvSpPr/>
      </dsp:nvSpPr>
      <dsp:spPr>
        <a:xfrm>
          <a:off x="2363474" y="654500"/>
          <a:ext cx="4461015" cy="4461015"/>
        </a:xfrm>
        <a:custGeom>
          <a:avLst/>
          <a:gdLst/>
          <a:ahLst/>
          <a:cxnLst/>
          <a:rect l="0" t="0" r="0" b="0"/>
          <a:pathLst>
            <a:path>
              <a:moveTo>
                <a:pt x="2479811" y="4447039"/>
              </a:moveTo>
              <a:arcTo wR="2230507" hR="2230507" stAng="5014958" swAng="1366501"/>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70C8722-4E79-4BA5-AEB3-80EF0803FC7E}">
      <dsp:nvSpPr>
        <dsp:cNvPr id="0" name=""/>
        <dsp:cNvSpPr/>
      </dsp:nvSpPr>
      <dsp:spPr>
        <a:xfrm>
          <a:off x="1419208" y="4038572"/>
          <a:ext cx="2537974" cy="111703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RECURRENCE OF TRANSACTION</a:t>
          </a:r>
          <a:endParaRPr lang="en-IN" sz="2000" kern="1200" dirty="0"/>
        </a:p>
      </dsp:txBody>
      <dsp:txXfrm>
        <a:off x="1473737" y="4093101"/>
        <a:ext cx="2428916" cy="1007978"/>
      </dsp:txXfrm>
    </dsp:sp>
    <dsp:sp modelId="{DCD6C530-A300-4D97-8A21-112190A582B2}">
      <dsp:nvSpPr>
        <dsp:cNvPr id="0" name=""/>
        <dsp:cNvSpPr/>
      </dsp:nvSpPr>
      <dsp:spPr>
        <a:xfrm>
          <a:off x="1768748" y="562064"/>
          <a:ext cx="4461015" cy="4461015"/>
        </a:xfrm>
        <a:custGeom>
          <a:avLst/>
          <a:gdLst/>
          <a:ahLst/>
          <a:cxnLst/>
          <a:rect l="0" t="0" r="0" b="0"/>
          <a:pathLst>
            <a:path>
              <a:moveTo>
                <a:pt x="372532" y="3464644"/>
              </a:moveTo>
              <a:arcTo wR="2230507" hR="2230507" stAng="8784384" swAng="2195245"/>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1636D22-C09E-46CA-8FDA-35F7AFEA6775}">
      <dsp:nvSpPr>
        <dsp:cNvPr id="0" name=""/>
        <dsp:cNvSpPr/>
      </dsp:nvSpPr>
      <dsp:spPr>
        <a:xfrm>
          <a:off x="714128" y="1544789"/>
          <a:ext cx="2327576" cy="111703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RISK AND UNCERTAINITY</a:t>
          </a:r>
          <a:endParaRPr lang="en-IN" sz="2000" kern="1200" dirty="0"/>
        </a:p>
      </dsp:txBody>
      <dsp:txXfrm>
        <a:off x="768657" y="1599318"/>
        <a:ext cx="2218518" cy="1007978"/>
      </dsp:txXfrm>
    </dsp:sp>
    <dsp:sp modelId="{0EA723BC-1864-4DC0-A7D2-F9BFC05D8D58}">
      <dsp:nvSpPr>
        <dsp:cNvPr id="0" name=""/>
        <dsp:cNvSpPr/>
      </dsp:nvSpPr>
      <dsp:spPr>
        <a:xfrm>
          <a:off x="2001867" y="882925"/>
          <a:ext cx="4461015" cy="4461015"/>
        </a:xfrm>
        <a:custGeom>
          <a:avLst/>
          <a:gdLst/>
          <a:ahLst/>
          <a:cxnLst/>
          <a:rect l="0" t="0" r="0" b="0"/>
          <a:pathLst>
            <a:path>
              <a:moveTo>
                <a:pt x="649867" y="656741"/>
              </a:moveTo>
              <a:arcTo wR="2230507" hR="2230507" stAng="13492509" swAng="109498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56E57-A7F8-4854-AE0B-93FBC0082DB0}">
      <dsp:nvSpPr>
        <dsp:cNvPr id="0" name=""/>
        <dsp:cNvSpPr/>
      </dsp:nvSpPr>
      <dsp:spPr>
        <a:xfrm>
          <a:off x="9357880" y="2613753"/>
          <a:ext cx="633051" cy="2863800"/>
        </a:xfrm>
        <a:custGeom>
          <a:avLst/>
          <a:gdLst/>
          <a:ahLst/>
          <a:cxnLst/>
          <a:rect l="0" t="0" r="0" b="0"/>
          <a:pathLst>
            <a:path>
              <a:moveTo>
                <a:pt x="0" y="0"/>
              </a:moveTo>
              <a:lnTo>
                <a:pt x="0" y="2863800"/>
              </a:lnTo>
              <a:lnTo>
                <a:pt x="633051" y="286380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87C985-9538-422B-AB7F-906C5DB03CD7}">
      <dsp:nvSpPr>
        <dsp:cNvPr id="0" name=""/>
        <dsp:cNvSpPr/>
      </dsp:nvSpPr>
      <dsp:spPr>
        <a:xfrm>
          <a:off x="9357880" y="2613753"/>
          <a:ext cx="593627" cy="2123389"/>
        </a:xfrm>
        <a:custGeom>
          <a:avLst/>
          <a:gdLst/>
          <a:ahLst/>
          <a:cxnLst/>
          <a:rect l="0" t="0" r="0" b="0"/>
          <a:pathLst>
            <a:path>
              <a:moveTo>
                <a:pt x="0" y="0"/>
              </a:moveTo>
              <a:lnTo>
                <a:pt x="0" y="2123389"/>
              </a:lnTo>
              <a:lnTo>
                <a:pt x="593627" y="212338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6D321F-7F59-4AFD-832F-8CBA1D6835DB}">
      <dsp:nvSpPr>
        <dsp:cNvPr id="0" name=""/>
        <dsp:cNvSpPr/>
      </dsp:nvSpPr>
      <dsp:spPr>
        <a:xfrm>
          <a:off x="9357880" y="2613753"/>
          <a:ext cx="570539" cy="1368129"/>
        </a:xfrm>
        <a:custGeom>
          <a:avLst/>
          <a:gdLst/>
          <a:ahLst/>
          <a:cxnLst/>
          <a:rect l="0" t="0" r="0" b="0"/>
          <a:pathLst>
            <a:path>
              <a:moveTo>
                <a:pt x="0" y="0"/>
              </a:moveTo>
              <a:lnTo>
                <a:pt x="0" y="1368129"/>
              </a:lnTo>
              <a:lnTo>
                <a:pt x="570539" y="136812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395DD3-14B2-4649-9214-C30FF391DED4}">
      <dsp:nvSpPr>
        <dsp:cNvPr id="0" name=""/>
        <dsp:cNvSpPr/>
      </dsp:nvSpPr>
      <dsp:spPr>
        <a:xfrm>
          <a:off x="9357880" y="2613753"/>
          <a:ext cx="570539" cy="589776"/>
        </a:xfrm>
        <a:custGeom>
          <a:avLst/>
          <a:gdLst/>
          <a:ahLst/>
          <a:cxnLst/>
          <a:rect l="0" t="0" r="0" b="0"/>
          <a:pathLst>
            <a:path>
              <a:moveTo>
                <a:pt x="0" y="0"/>
              </a:moveTo>
              <a:lnTo>
                <a:pt x="0" y="589776"/>
              </a:lnTo>
              <a:lnTo>
                <a:pt x="570539" y="589776"/>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96AEB9-4EDD-42ED-B47F-39797DA3C1F5}">
      <dsp:nvSpPr>
        <dsp:cNvPr id="0" name=""/>
        <dsp:cNvSpPr/>
      </dsp:nvSpPr>
      <dsp:spPr>
        <a:xfrm>
          <a:off x="7819182" y="1467926"/>
          <a:ext cx="2371332" cy="391760"/>
        </a:xfrm>
        <a:custGeom>
          <a:avLst/>
          <a:gdLst/>
          <a:ahLst/>
          <a:cxnLst/>
          <a:rect l="0" t="0" r="0" b="0"/>
          <a:pathLst>
            <a:path>
              <a:moveTo>
                <a:pt x="0" y="0"/>
              </a:moveTo>
              <a:lnTo>
                <a:pt x="0" y="264702"/>
              </a:lnTo>
              <a:lnTo>
                <a:pt x="2371332" y="264702"/>
              </a:lnTo>
              <a:lnTo>
                <a:pt x="2371332" y="39176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583CE7-2121-4A14-98D6-22BD66508C90}">
      <dsp:nvSpPr>
        <dsp:cNvPr id="0" name=""/>
        <dsp:cNvSpPr/>
      </dsp:nvSpPr>
      <dsp:spPr>
        <a:xfrm>
          <a:off x="5823304" y="3456942"/>
          <a:ext cx="239981" cy="1142711"/>
        </a:xfrm>
        <a:custGeom>
          <a:avLst/>
          <a:gdLst/>
          <a:ahLst/>
          <a:cxnLst/>
          <a:rect l="0" t="0" r="0" b="0"/>
          <a:pathLst>
            <a:path>
              <a:moveTo>
                <a:pt x="0" y="0"/>
              </a:moveTo>
              <a:lnTo>
                <a:pt x="0" y="1142711"/>
              </a:lnTo>
              <a:lnTo>
                <a:pt x="239981" y="114271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FDF6E6-4A5A-4618-B24F-B0600717A4D7}">
      <dsp:nvSpPr>
        <dsp:cNvPr id="0" name=""/>
        <dsp:cNvSpPr/>
      </dsp:nvSpPr>
      <dsp:spPr>
        <a:xfrm>
          <a:off x="5823304" y="3456942"/>
          <a:ext cx="263117" cy="461212"/>
        </a:xfrm>
        <a:custGeom>
          <a:avLst/>
          <a:gdLst/>
          <a:ahLst/>
          <a:cxnLst/>
          <a:rect l="0" t="0" r="0" b="0"/>
          <a:pathLst>
            <a:path>
              <a:moveTo>
                <a:pt x="0" y="0"/>
              </a:moveTo>
              <a:lnTo>
                <a:pt x="0" y="461212"/>
              </a:lnTo>
              <a:lnTo>
                <a:pt x="263117" y="46121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7F077-CCBB-44AD-A3B5-AB33252D0B1B}">
      <dsp:nvSpPr>
        <dsp:cNvPr id="0" name=""/>
        <dsp:cNvSpPr/>
      </dsp:nvSpPr>
      <dsp:spPr>
        <a:xfrm>
          <a:off x="5316309" y="2391560"/>
          <a:ext cx="991023" cy="460347"/>
        </a:xfrm>
        <a:custGeom>
          <a:avLst/>
          <a:gdLst/>
          <a:ahLst/>
          <a:cxnLst/>
          <a:rect l="0" t="0" r="0" b="0"/>
          <a:pathLst>
            <a:path>
              <a:moveTo>
                <a:pt x="0" y="0"/>
              </a:moveTo>
              <a:lnTo>
                <a:pt x="0" y="333289"/>
              </a:lnTo>
              <a:lnTo>
                <a:pt x="991023" y="333289"/>
              </a:lnTo>
              <a:lnTo>
                <a:pt x="991023" y="46034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C28E12-1638-4559-AE96-2451599B5A05}">
      <dsp:nvSpPr>
        <dsp:cNvPr id="0" name=""/>
        <dsp:cNvSpPr/>
      </dsp:nvSpPr>
      <dsp:spPr>
        <a:xfrm>
          <a:off x="3664502" y="3418257"/>
          <a:ext cx="452166" cy="2123449"/>
        </a:xfrm>
        <a:custGeom>
          <a:avLst/>
          <a:gdLst/>
          <a:ahLst/>
          <a:cxnLst/>
          <a:rect l="0" t="0" r="0" b="0"/>
          <a:pathLst>
            <a:path>
              <a:moveTo>
                <a:pt x="0" y="0"/>
              </a:moveTo>
              <a:lnTo>
                <a:pt x="0" y="2123449"/>
              </a:lnTo>
              <a:lnTo>
                <a:pt x="452166" y="21234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83CBF-0B6A-463A-BAC5-F5C81A3078F9}">
      <dsp:nvSpPr>
        <dsp:cNvPr id="0" name=""/>
        <dsp:cNvSpPr/>
      </dsp:nvSpPr>
      <dsp:spPr>
        <a:xfrm>
          <a:off x="3664502" y="3418257"/>
          <a:ext cx="452166" cy="1287986"/>
        </a:xfrm>
        <a:custGeom>
          <a:avLst/>
          <a:gdLst/>
          <a:ahLst/>
          <a:cxnLst/>
          <a:rect l="0" t="0" r="0" b="0"/>
          <a:pathLst>
            <a:path>
              <a:moveTo>
                <a:pt x="0" y="0"/>
              </a:moveTo>
              <a:lnTo>
                <a:pt x="0" y="1287986"/>
              </a:lnTo>
              <a:lnTo>
                <a:pt x="452166" y="1287986"/>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64CB34-CAE3-44BD-B0C3-5C59FE160337}">
      <dsp:nvSpPr>
        <dsp:cNvPr id="0" name=""/>
        <dsp:cNvSpPr/>
      </dsp:nvSpPr>
      <dsp:spPr>
        <a:xfrm>
          <a:off x="3664502" y="3418257"/>
          <a:ext cx="452166" cy="523591"/>
        </a:xfrm>
        <a:custGeom>
          <a:avLst/>
          <a:gdLst/>
          <a:ahLst/>
          <a:cxnLst/>
          <a:rect l="0" t="0" r="0" b="0"/>
          <a:pathLst>
            <a:path>
              <a:moveTo>
                <a:pt x="0" y="0"/>
              </a:moveTo>
              <a:lnTo>
                <a:pt x="0" y="523591"/>
              </a:lnTo>
              <a:lnTo>
                <a:pt x="452166" y="52359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8AD1E6-0D4F-4BD6-919C-EE5D4C9FAC35}">
      <dsp:nvSpPr>
        <dsp:cNvPr id="0" name=""/>
        <dsp:cNvSpPr/>
      </dsp:nvSpPr>
      <dsp:spPr>
        <a:xfrm>
          <a:off x="4148531" y="2391560"/>
          <a:ext cx="1167778" cy="421661"/>
        </a:xfrm>
        <a:custGeom>
          <a:avLst/>
          <a:gdLst/>
          <a:ahLst/>
          <a:cxnLst/>
          <a:rect l="0" t="0" r="0" b="0"/>
          <a:pathLst>
            <a:path>
              <a:moveTo>
                <a:pt x="1167778" y="0"/>
              </a:moveTo>
              <a:lnTo>
                <a:pt x="1167778" y="294603"/>
              </a:lnTo>
              <a:lnTo>
                <a:pt x="0" y="294603"/>
              </a:lnTo>
              <a:lnTo>
                <a:pt x="0" y="42166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987C0E-D3C9-4D90-969A-D53B4DDBD9CB}">
      <dsp:nvSpPr>
        <dsp:cNvPr id="0" name=""/>
        <dsp:cNvSpPr/>
      </dsp:nvSpPr>
      <dsp:spPr>
        <a:xfrm>
          <a:off x="5316309" y="1467926"/>
          <a:ext cx="2502873" cy="318599"/>
        </a:xfrm>
        <a:custGeom>
          <a:avLst/>
          <a:gdLst/>
          <a:ahLst/>
          <a:cxnLst/>
          <a:rect l="0" t="0" r="0" b="0"/>
          <a:pathLst>
            <a:path>
              <a:moveTo>
                <a:pt x="2502873" y="0"/>
              </a:moveTo>
              <a:lnTo>
                <a:pt x="2502873" y="191542"/>
              </a:lnTo>
              <a:lnTo>
                <a:pt x="0" y="191542"/>
              </a:lnTo>
              <a:lnTo>
                <a:pt x="0" y="31859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082B8C-B09D-44EA-BEA9-36477746F4B4}">
      <dsp:nvSpPr>
        <dsp:cNvPr id="0" name=""/>
        <dsp:cNvSpPr/>
      </dsp:nvSpPr>
      <dsp:spPr>
        <a:xfrm>
          <a:off x="5253413" y="605035"/>
          <a:ext cx="2565769" cy="257855"/>
        </a:xfrm>
        <a:custGeom>
          <a:avLst/>
          <a:gdLst/>
          <a:ahLst/>
          <a:cxnLst/>
          <a:rect l="0" t="0" r="0" b="0"/>
          <a:pathLst>
            <a:path>
              <a:moveTo>
                <a:pt x="0" y="0"/>
              </a:moveTo>
              <a:lnTo>
                <a:pt x="0" y="130798"/>
              </a:lnTo>
              <a:lnTo>
                <a:pt x="2565769" y="130798"/>
              </a:lnTo>
              <a:lnTo>
                <a:pt x="2565769" y="2578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7E1FD7-07F7-4FBA-9974-A9050DE36698}">
      <dsp:nvSpPr>
        <dsp:cNvPr id="0" name=""/>
        <dsp:cNvSpPr/>
      </dsp:nvSpPr>
      <dsp:spPr>
        <a:xfrm>
          <a:off x="271758" y="1474454"/>
          <a:ext cx="393258" cy="4134769"/>
        </a:xfrm>
        <a:custGeom>
          <a:avLst/>
          <a:gdLst/>
          <a:ahLst/>
          <a:cxnLst/>
          <a:rect l="0" t="0" r="0" b="0"/>
          <a:pathLst>
            <a:path>
              <a:moveTo>
                <a:pt x="0" y="0"/>
              </a:moveTo>
              <a:lnTo>
                <a:pt x="0" y="4134769"/>
              </a:lnTo>
              <a:lnTo>
                <a:pt x="393258" y="413476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23761F-1CFB-4F9A-89C0-18A902FCCD03}">
      <dsp:nvSpPr>
        <dsp:cNvPr id="0" name=""/>
        <dsp:cNvSpPr/>
      </dsp:nvSpPr>
      <dsp:spPr>
        <a:xfrm>
          <a:off x="271758" y="1474454"/>
          <a:ext cx="381435" cy="3428673"/>
        </a:xfrm>
        <a:custGeom>
          <a:avLst/>
          <a:gdLst/>
          <a:ahLst/>
          <a:cxnLst/>
          <a:rect l="0" t="0" r="0" b="0"/>
          <a:pathLst>
            <a:path>
              <a:moveTo>
                <a:pt x="0" y="0"/>
              </a:moveTo>
              <a:lnTo>
                <a:pt x="0" y="3428673"/>
              </a:lnTo>
              <a:lnTo>
                <a:pt x="381435" y="34286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A5D79A-517F-479B-BA23-CC4A217BAA39}">
      <dsp:nvSpPr>
        <dsp:cNvPr id="0" name=""/>
        <dsp:cNvSpPr/>
      </dsp:nvSpPr>
      <dsp:spPr>
        <a:xfrm>
          <a:off x="271758" y="1474454"/>
          <a:ext cx="393270" cy="2562136"/>
        </a:xfrm>
        <a:custGeom>
          <a:avLst/>
          <a:gdLst/>
          <a:ahLst/>
          <a:cxnLst/>
          <a:rect l="0" t="0" r="0" b="0"/>
          <a:pathLst>
            <a:path>
              <a:moveTo>
                <a:pt x="0" y="0"/>
              </a:moveTo>
              <a:lnTo>
                <a:pt x="0" y="2562136"/>
              </a:lnTo>
              <a:lnTo>
                <a:pt x="393270" y="2562136"/>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6D49F6-6698-4206-ABB1-5EA285F01A22}">
      <dsp:nvSpPr>
        <dsp:cNvPr id="0" name=""/>
        <dsp:cNvSpPr/>
      </dsp:nvSpPr>
      <dsp:spPr>
        <a:xfrm>
          <a:off x="271758" y="1474454"/>
          <a:ext cx="334049" cy="1750360"/>
        </a:xfrm>
        <a:custGeom>
          <a:avLst/>
          <a:gdLst/>
          <a:ahLst/>
          <a:cxnLst/>
          <a:rect l="0" t="0" r="0" b="0"/>
          <a:pathLst>
            <a:path>
              <a:moveTo>
                <a:pt x="0" y="0"/>
              </a:moveTo>
              <a:lnTo>
                <a:pt x="0" y="1750360"/>
              </a:lnTo>
              <a:lnTo>
                <a:pt x="334049" y="175036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7F5A6-BB18-43CC-AD80-A50E113A42F1}">
      <dsp:nvSpPr>
        <dsp:cNvPr id="0" name=""/>
        <dsp:cNvSpPr/>
      </dsp:nvSpPr>
      <dsp:spPr>
        <a:xfrm>
          <a:off x="271758" y="1474454"/>
          <a:ext cx="345896" cy="761412"/>
        </a:xfrm>
        <a:custGeom>
          <a:avLst/>
          <a:gdLst/>
          <a:ahLst/>
          <a:cxnLst/>
          <a:rect l="0" t="0" r="0" b="0"/>
          <a:pathLst>
            <a:path>
              <a:moveTo>
                <a:pt x="0" y="0"/>
              </a:moveTo>
              <a:lnTo>
                <a:pt x="0" y="761412"/>
              </a:lnTo>
              <a:lnTo>
                <a:pt x="345896" y="76141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080099-69A9-4962-B0FE-5756678C0E69}">
      <dsp:nvSpPr>
        <dsp:cNvPr id="0" name=""/>
        <dsp:cNvSpPr/>
      </dsp:nvSpPr>
      <dsp:spPr>
        <a:xfrm>
          <a:off x="1270657" y="605035"/>
          <a:ext cx="3982755" cy="264384"/>
        </a:xfrm>
        <a:custGeom>
          <a:avLst/>
          <a:gdLst/>
          <a:ahLst/>
          <a:cxnLst/>
          <a:rect l="0" t="0" r="0" b="0"/>
          <a:pathLst>
            <a:path>
              <a:moveTo>
                <a:pt x="3982755" y="0"/>
              </a:moveTo>
              <a:lnTo>
                <a:pt x="3982755" y="137326"/>
              </a:lnTo>
              <a:lnTo>
                <a:pt x="0" y="137326"/>
              </a:lnTo>
              <a:lnTo>
                <a:pt x="0" y="26438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EEB2BD-E602-4715-B1C3-480A127914DB}">
      <dsp:nvSpPr>
        <dsp:cNvPr id="0" name=""/>
        <dsp:cNvSpPr/>
      </dsp:nvSpPr>
      <dsp:spPr>
        <a:xfrm>
          <a:off x="4648377" y="0"/>
          <a:ext cx="1210070" cy="605035"/>
        </a:xfrm>
        <a:prstGeom prst="rect">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rgbClr val="FF0000"/>
              </a:solidFill>
            </a:rPr>
            <a:t>BUSINESS</a:t>
          </a:r>
          <a:endParaRPr lang="en-IN" sz="1000" b="1" kern="1200" dirty="0">
            <a:solidFill>
              <a:srgbClr val="FF0000"/>
            </a:solidFill>
          </a:endParaRPr>
        </a:p>
      </dsp:txBody>
      <dsp:txXfrm>
        <a:off x="4648377" y="0"/>
        <a:ext cx="1210070" cy="605035"/>
      </dsp:txXfrm>
    </dsp:sp>
    <dsp:sp modelId="{52B77D02-B9FB-4A17-ABDD-D36FE779FCCA}">
      <dsp:nvSpPr>
        <dsp:cNvPr id="0" name=""/>
        <dsp:cNvSpPr/>
      </dsp:nvSpPr>
      <dsp:spPr>
        <a:xfrm>
          <a:off x="22033" y="869419"/>
          <a:ext cx="2497246" cy="605035"/>
        </a:xfrm>
        <a:prstGeom prst="rect">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solidFill>
                <a:srgbClr val="FF0000"/>
              </a:solidFill>
              <a:latin typeface="Century Gothic" panose="020B0502020202020204"/>
              <a:ea typeface="+mn-ea"/>
              <a:cs typeface="+mn-cs"/>
            </a:rPr>
            <a:t>INDUSTRY</a:t>
          </a:r>
          <a:endParaRPr lang="en-IN" sz="2500" b="1" kern="1200" dirty="0">
            <a:solidFill>
              <a:srgbClr val="FF0000"/>
            </a:solidFill>
            <a:latin typeface="Century Gothic" panose="020B0502020202020204"/>
            <a:ea typeface="+mn-ea"/>
            <a:cs typeface="+mn-cs"/>
          </a:endParaRPr>
        </a:p>
      </dsp:txBody>
      <dsp:txXfrm>
        <a:off x="22033" y="869419"/>
        <a:ext cx="2497246" cy="605035"/>
      </dsp:txXfrm>
    </dsp:sp>
    <dsp:sp modelId="{BAB4613E-BE6D-41C9-927C-80776D9B6094}">
      <dsp:nvSpPr>
        <dsp:cNvPr id="0" name=""/>
        <dsp:cNvSpPr/>
      </dsp:nvSpPr>
      <dsp:spPr>
        <a:xfrm>
          <a:off x="617654" y="1933349"/>
          <a:ext cx="1210070" cy="6050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EXTRACTIVE</a:t>
          </a:r>
          <a:endParaRPr lang="en-IN" sz="1000" kern="1200" dirty="0"/>
        </a:p>
      </dsp:txBody>
      <dsp:txXfrm>
        <a:off x="617654" y="1933349"/>
        <a:ext cx="1210070" cy="605035"/>
      </dsp:txXfrm>
    </dsp:sp>
    <dsp:sp modelId="{8641A3DC-E408-418E-B9C2-06AED2A82C10}">
      <dsp:nvSpPr>
        <dsp:cNvPr id="0" name=""/>
        <dsp:cNvSpPr/>
      </dsp:nvSpPr>
      <dsp:spPr>
        <a:xfrm>
          <a:off x="605808" y="2922297"/>
          <a:ext cx="1210070" cy="6050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GENETIC</a:t>
          </a:r>
          <a:endParaRPr lang="en-IN" sz="1000" kern="1200" dirty="0"/>
        </a:p>
      </dsp:txBody>
      <dsp:txXfrm>
        <a:off x="605808" y="2922297"/>
        <a:ext cx="1210070" cy="605035"/>
      </dsp:txXfrm>
    </dsp:sp>
    <dsp:sp modelId="{627762F4-81B3-44DA-9BF1-134D5032FED4}">
      <dsp:nvSpPr>
        <dsp:cNvPr id="0" name=""/>
        <dsp:cNvSpPr/>
      </dsp:nvSpPr>
      <dsp:spPr>
        <a:xfrm>
          <a:off x="665028" y="3734073"/>
          <a:ext cx="1210070" cy="6050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MANUFACTURING</a:t>
          </a:r>
          <a:endParaRPr lang="en-IN" sz="1000" kern="1200" dirty="0"/>
        </a:p>
      </dsp:txBody>
      <dsp:txXfrm>
        <a:off x="665028" y="3734073"/>
        <a:ext cx="1210070" cy="605035"/>
      </dsp:txXfrm>
    </dsp:sp>
    <dsp:sp modelId="{5A763FBD-DB38-4330-8E7A-9F5259812B86}">
      <dsp:nvSpPr>
        <dsp:cNvPr id="0" name=""/>
        <dsp:cNvSpPr/>
      </dsp:nvSpPr>
      <dsp:spPr>
        <a:xfrm>
          <a:off x="653194" y="4600610"/>
          <a:ext cx="1210070" cy="6050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CONSTRUCTION</a:t>
          </a:r>
          <a:endParaRPr lang="en-IN" sz="1000" kern="1200" dirty="0"/>
        </a:p>
      </dsp:txBody>
      <dsp:txXfrm>
        <a:off x="653194" y="4600610"/>
        <a:ext cx="1210070" cy="605035"/>
      </dsp:txXfrm>
    </dsp:sp>
    <dsp:sp modelId="{D71C4A77-584C-4D80-9040-73632B1F609B}">
      <dsp:nvSpPr>
        <dsp:cNvPr id="0" name=""/>
        <dsp:cNvSpPr/>
      </dsp:nvSpPr>
      <dsp:spPr>
        <a:xfrm>
          <a:off x="665016" y="5306706"/>
          <a:ext cx="1210070" cy="6050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SERVICE</a:t>
          </a:r>
          <a:endParaRPr lang="en-IN" sz="1000" kern="1200" dirty="0"/>
        </a:p>
      </dsp:txBody>
      <dsp:txXfrm>
        <a:off x="665016" y="5306706"/>
        <a:ext cx="1210070" cy="605035"/>
      </dsp:txXfrm>
    </dsp:sp>
    <dsp:sp modelId="{59991767-BD30-44AC-A3B1-02BA98CA0136}">
      <dsp:nvSpPr>
        <dsp:cNvPr id="0" name=""/>
        <dsp:cNvSpPr/>
      </dsp:nvSpPr>
      <dsp:spPr>
        <a:xfrm>
          <a:off x="6815374" y="862890"/>
          <a:ext cx="2007615" cy="605035"/>
        </a:xfrm>
        <a:prstGeom prst="rect">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solidFill>
                <a:srgbClr val="FF0000"/>
              </a:solidFill>
              <a:latin typeface="Century Gothic" panose="020B0502020202020204"/>
              <a:ea typeface="+mn-ea"/>
              <a:cs typeface="+mn-cs"/>
            </a:rPr>
            <a:t>COMMERCE</a:t>
          </a:r>
          <a:endParaRPr lang="en-IN" sz="2500" b="1" kern="1200" dirty="0">
            <a:solidFill>
              <a:srgbClr val="FF0000"/>
            </a:solidFill>
            <a:latin typeface="Century Gothic" panose="020B0502020202020204"/>
            <a:ea typeface="+mn-ea"/>
            <a:cs typeface="+mn-cs"/>
          </a:endParaRPr>
        </a:p>
      </dsp:txBody>
      <dsp:txXfrm>
        <a:off x="6815374" y="862890"/>
        <a:ext cx="2007615" cy="605035"/>
      </dsp:txXfrm>
    </dsp:sp>
    <dsp:sp modelId="{3D41F80D-B0D0-462C-A28B-4F0DED4035B7}">
      <dsp:nvSpPr>
        <dsp:cNvPr id="0" name=""/>
        <dsp:cNvSpPr/>
      </dsp:nvSpPr>
      <dsp:spPr>
        <a:xfrm>
          <a:off x="4478716" y="1786525"/>
          <a:ext cx="1675185" cy="6050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TRADE</a:t>
          </a:r>
          <a:endParaRPr lang="en-IN" sz="1000" kern="1200" dirty="0"/>
        </a:p>
      </dsp:txBody>
      <dsp:txXfrm>
        <a:off x="4478716" y="1786525"/>
        <a:ext cx="1675185" cy="605035"/>
      </dsp:txXfrm>
    </dsp:sp>
    <dsp:sp modelId="{A452C0FF-8979-4AF0-8C01-C690CB7E4FE8}">
      <dsp:nvSpPr>
        <dsp:cNvPr id="0" name=""/>
        <dsp:cNvSpPr/>
      </dsp:nvSpPr>
      <dsp:spPr>
        <a:xfrm>
          <a:off x="3543495" y="2813221"/>
          <a:ext cx="1210070" cy="6050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FOREIGN</a:t>
          </a:r>
          <a:endParaRPr lang="en-IN" sz="1000" kern="1200" dirty="0"/>
        </a:p>
      </dsp:txBody>
      <dsp:txXfrm>
        <a:off x="3543495" y="2813221"/>
        <a:ext cx="1210070" cy="605035"/>
      </dsp:txXfrm>
    </dsp:sp>
    <dsp:sp modelId="{D5CEB93D-DA96-4437-BEC3-D1B21CEB1A11}">
      <dsp:nvSpPr>
        <dsp:cNvPr id="0" name=""/>
        <dsp:cNvSpPr/>
      </dsp:nvSpPr>
      <dsp:spPr>
        <a:xfrm>
          <a:off x="4116669" y="3639330"/>
          <a:ext cx="1210070" cy="6050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EXPORT TRADE</a:t>
          </a:r>
          <a:endParaRPr lang="en-IN" sz="1000" kern="1200" dirty="0"/>
        </a:p>
      </dsp:txBody>
      <dsp:txXfrm>
        <a:off x="4116669" y="3639330"/>
        <a:ext cx="1210070" cy="605035"/>
      </dsp:txXfrm>
    </dsp:sp>
    <dsp:sp modelId="{E2C39F86-C069-4028-8454-69383C3436CF}">
      <dsp:nvSpPr>
        <dsp:cNvPr id="0" name=""/>
        <dsp:cNvSpPr/>
      </dsp:nvSpPr>
      <dsp:spPr>
        <a:xfrm>
          <a:off x="4116669" y="4403726"/>
          <a:ext cx="1210070" cy="6050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IMPORT TRADE</a:t>
          </a:r>
          <a:endParaRPr lang="en-IN" sz="1000" kern="1200" dirty="0"/>
        </a:p>
      </dsp:txBody>
      <dsp:txXfrm>
        <a:off x="4116669" y="4403726"/>
        <a:ext cx="1210070" cy="605035"/>
      </dsp:txXfrm>
    </dsp:sp>
    <dsp:sp modelId="{4A4D8DF2-401B-49A3-B86E-32EAFB933C71}">
      <dsp:nvSpPr>
        <dsp:cNvPr id="0" name=""/>
        <dsp:cNvSpPr/>
      </dsp:nvSpPr>
      <dsp:spPr>
        <a:xfrm>
          <a:off x="4116669" y="5239189"/>
          <a:ext cx="1210070" cy="6050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ENTREPOR TRADE</a:t>
          </a:r>
          <a:endParaRPr lang="en-IN" sz="1000" kern="1200" dirty="0"/>
        </a:p>
      </dsp:txBody>
      <dsp:txXfrm>
        <a:off x="4116669" y="5239189"/>
        <a:ext cx="1210070" cy="605035"/>
      </dsp:txXfrm>
    </dsp:sp>
    <dsp:sp modelId="{CAACC0AE-971E-416B-B199-7F2294EE2FCA}">
      <dsp:nvSpPr>
        <dsp:cNvPr id="0" name=""/>
        <dsp:cNvSpPr/>
      </dsp:nvSpPr>
      <dsp:spPr>
        <a:xfrm>
          <a:off x="5702297" y="2851907"/>
          <a:ext cx="1210070" cy="6050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DOMESTIC</a:t>
          </a:r>
          <a:endParaRPr lang="en-IN" sz="1000" kern="1200" dirty="0"/>
        </a:p>
      </dsp:txBody>
      <dsp:txXfrm>
        <a:off x="5702297" y="2851907"/>
        <a:ext cx="1210070" cy="605035"/>
      </dsp:txXfrm>
    </dsp:sp>
    <dsp:sp modelId="{C87F3ABF-FC3E-4A2D-8012-49326B86BF11}">
      <dsp:nvSpPr>
        <dsp:cNvPr id="0" name=""/>
        <dsp:cNvSpPr/>
      </dsp:nvSpPr>
      <dsp:spPr>
        <a:xfrm>
          <a:off x="6086422" y="3615637"/>
          <a:ext cx="1210070" cy="6050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WHOLESALE TRADE</a:t>
          </a:r>
          <a:endParaRPr lang="en-IN" sz="1000" kern="1200" dirty="0"/>
        </a:p>
      </dsp:txBody>
      <dsp:txXfrm>
        <a:off x="6086422" y="3615637"/>
        <a:ext cx="1210070" cy="605035"/>
      </dsp:txXfrm>
    </dsp:sp>
    <dsp:sp modelId="{F6C0244A-2406-4893-BBF7-4CD6FB27A8EC}">
      <dsp:nvSpPr>
        <dsp:cNvPr id="0" name=""/>
        <dsp:cNvSpPr/>
      </dsp:nvSpPr>
      <dsp:spPr>
        <a:xfrm>
          <a:off x="6063285" y="4297137"/>
          <a:ext cx="1210070" cy="6050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RETAIL TRADE</a:t>
          </a:r>
          <a:endParaRPr lang="en-IN" sz="1000" kern="1200" dirty="0"/>
        </a:p>
      </dsp:txBody>
      <dsp:txXfrm>
        <a:off x="6063285" y="4297137"/>
        <a:ext cx="1210070" cy="605035"/>
      </dsp:txXfrm>
    </dsp:sp>
    <dsp:sp modelId="{A6A09DB4-8DCC-457D-84A8-221FE841ED22}">
      <dsp:nvSpPr>
        <dsp:cNvPr id="0" name=""/>
        <dsp:cNvSpPr/>
      </dsp:nvSpPr>
      <dsp:spPr>
        <a:xfrm rot="10800000" flipV="1">
          <a:off x="9149721" y="1859686"/>
          <a:ext cx="2081587" cy="75406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TRADE ALLIED ACTIVITES</a:t>
          </a:r>
          <a:endParaRPr lang="en-IN" sz="1000" kern="1200" dirty="0"/>
        </a:p>
      </dsp:txBody>
      <dsp:txXfrm rot="-10800000">
        <a:off x="9149721" y="1859686"/>
        <a:ext cx="2081587" cy="754067"/>
      </dsp:txXfrm>
    </dsp:sp>
    <dsp:sp modelId="{693BC795-F7B7-4F13-B7BB-D4197E1B4AA8}">
      <dsp:nvSpPr>
        <dsp:cNvPr id="0" name=""/>
        <dsp:cNvSpPr/>
      </dsp:nvSpPr>
      <dsp:spPr>
        <a:xfrm>
          <a:off x="9928420" y="2901012"/>
          <a:ext cx="1210070" cy="6050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BANKING AND INSSURANCE</a:t>
          </a:r>
          <a:endParaRPr lang="en-IN" sz="1000" kern="1200" dirty="0"/>
        </a:p>
      </dsp:txBody>
      <dsp:txXfrm>
        <a:off x="9928420" y="2901012"/>
        <a:ext cx="1210070" cy="605035"/>
      </dsp:txXfrm>
    </dsp:sp>
    <dsp:sp modelId="{50DA48B0-4F0D-4D28-B6A7-4F631A3BAE9D}">
      <dsp:nvSpPr>
        <dsp:cNvPr id="0" name=""/>
        <dsp:cNvSpPr/>
      </dsp:nvSpPr>
      <dsp:spPr>
        <a:xfrm>
          <a:off x="9928420" y="3679366"/>
          <a:ext cx="1210070" cy="6050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TRANSPORTATON</a:t>
          </a:r>
          <a:endParaRPr lang="en-IN" sz="1000" kern="1200" dirty="0"/>
        </a:p>
      </dsp:txBody>
      <dsp:txXfrm>
        <a:off x="9928420" y="3679366"/>
        <a:ext cx="1210070" cy="605035"/>
      </dsp:txXfrm>
    </dsp:sp>
    <dsp:sp modelId="{1FB25F3E-B36E-4AD3-B7AB-B6D41EDC883E}">
      <dsp:nvSpPr>
        <dsp:cNvPr id="0" name=""/>
        <dsp:cNvSpPr/>
      </dsp:nvSpPr>
      <dsp:spPr>
        <a:xfrm>
          <a:off x="9951508" y="4434625"/>
          <a:ext cx="1210070" cy="6050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WAREHOUSING</a:t>
          </a:r>
          <a:endParaRPr lang="en-IN" sz="1000" kern="1200" dirty="0"/>
        </a:p>
      </dsp:txBody>
      <dsp:txXfrm>
        <a:off x="9951508" y="4434625"/>
        <a:ext cx="1210070" cy="605035"/>
      </dsp:txXfrm>
    </dsp:sp>
    <dsp:sp modelId="{B5B424D1-76A0-4331-AFAE-43E01B610DFF}">
      <dsp:nvSpPr>
        <dsp:cNvPr id="0" name=""/>
        <dsp:cNvSpPr/>
      </dsp:nvSpPr>
      <dsp:spPr>
        <a:xfrm>
          <a:off x="9990932" y="5175037"/>
          <a:ext cx="1210070" cy="6050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ADEVERTSEMENTS</a:t>
          </a:r>
          <a:endParaRPr lang="en-IN" sz="1000" kern="1200"/>
        </a:p>
      </dsp:txBody>
      <dsp:txXfrm>
        <a:off x="9990932" y="5175037"/>
        <a:ext cx="1210070" cy="6050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CC203-2A56-4CA8-8435-FB6DE1401EAE}">
      <dsp:nvSpPr>
        <dsp:cNvPr id="0" name=""/>
        <dsp:cNvSpPr/>
      </dsp:nvSpPr>
      <dsp:spPr>
        <a:xfrm>
          <a:off x="1221978" y="2645"/>
          <a:ext cx="2706687" cy="162401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ORGANIC</a:t>
          </a:r>
          <a:endParaRPr lang="en-IN" sz="3300" kern="1200" dirty="0"/>
        </a:p>
      </dsp:txBody>
      <dsp:txXfrm>
        <a:off x="1221978" y="2645"/>
        <a:ext cx="2706687" cy="1624012"/>
      </dsp:txXfrm>
    </dsp:sp>
    <dsp:sp modelId="{D8ECC7D0-2FE4-480C-8B59-42D14296792E}">
      <dsp:nvSpPr>
        <dsp:cNvPr id="0" name=""/>
        <dsp:cNvSpPr/>
      </dsp:nvSpPr>
      <dsp:spPr>
        <a:xfrm>
          <a:off x="4199334" y="2645"/>
          <a:ext cx="2706687" cy="162401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ECONOMIC</a:t>
          </a:r>
          <a:endParaRPr lang="en-IN" sz="3300" kern="1200" dirty="0"/>
        </a:p>
      </dsp:txBody>
      <dsp:txXfrm>
        <a:off x="4199334" y="2645"/>
        <a:ext cx="2706687" cy="1624012"/>
      </dsp:txXfrm>
    </dsp:sp>
    <dsp:sp modelId="{46086D05-F05E-40EB-91BC-FFB338F596C2}">
      <dsp:nvSpPr>
        <dsp:cNvPr id="0" name=""/>
        <dsp:cNvSpPr/>
      </dsp:nvSpPr>
      <dsp:spPr>
        <a:xfrm>
          <a:off x="1221978" y="1897327"/>
          <a:ext cx="2706687" cy="162401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SOCIAL</a:t>
          </a:r>
          <a:endParaRPr lang="en-IN" sz="3300" kern="1200" dirty="0"/>
        </a:p>
      </dsp:txBody>
      <dsp:txXfrm>
        <a:off x="1221978" y="1897327"/>
        <a:ext cx="2706687" cy="1624012"/>
      </dsp:txXfrm>
    </dsp:sp>
    <dsp:sp modelId="{3562871A-1660-4944-9A03-F6EA315273D8}">
      <dsp:nvSpPr>
        <dsp:cNvPr id="0" name=""/>
        <dsp:cNvSpPr/>
      </dsp:nvSpPr>
      <dsp:spPr>
        <a:xfrm>
          <a:off x="4199334" y="1897327"/>
          <a:ext cx="2706687" cy="162401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HUMAN</a:t>
          </a:r>
          <a:endParaRPr lang="en-IN" sz="3300" kern="1200" dirty="0"/>
        </a:p>
      </dsp:txBody>
      <dsp:txXfrm>
        <a:off x="4199334" y="1897327"/>
        <a:ext cx="2706687" cy="1624012"/>
      </dsp:txXfrm>
    </dsp:sp>
    <dsp:sp modelId="{219C9557-1654-4A23-ADBB-089D5D32674F}">
      <dsp:nvSpPr>
        <dsp:cNvPr id="0" name=""/>
        <dsp:cNvSpPr/>
      </dsp:nvSpPr>
      <dsp:spPr>
        <a:xfrm>
          <a:off x="2710656" y="3792008"/>
          <a:ext cx="2706687" cy="162401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NATIONAL</a:t>
          </a:r>
          <a:endParaRPr lang="en-IN" sz="3300" kern="1200" dirty="0"/>
        </a:p>
      </dsp:txBody>
      <dsp:txXfrm>
        <a:off x="2710656" y="3792008"/>
        <a:ext cx="2706687" cy="16240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1131-8C5D-46F1-815C-3E7422B885DC}">
      <dsp:nvSpPr>
        <dsp:cNvPr id="0" name=""/>
        <dsp:cNvSpPr/>
      </dsp:nvSpPr>
      <dsp:spPr>
        <a:xfrm>
          <a:off x="3147218" y="2388995"/>
          <a:ext cx="1833562" cy="183356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PROFITS</a:t>
          </a:r>
          <a:endParaRPr lang="en-IN" sz="2600" kern="1200" dirty="0"/>
        </a:p>
      </dsp:txBody>
      <dsp:txXfrm>
        <a:off x="3415737" y="2657514"/>
        <a:ext cx="1296524" cy="1296524"/>
      </dsp:txXfrm>
    </dsp:sp>
    <dsp:sp modelId="{97082CE4-56D4-4184-A2CB-0C1DFEAB09D2}">
      <dsp:nvSpPr>
        <dsp:cNvPr id="0" name=""/>
        <dsp:cNvSpPr/>
      </dsp:nvSpPr>
      <dsp:spPr>
        <a:xfrm rot="16200000">
          <a:off x="3787893" y="2092587"/>
          <a:ext cx="552212" cy="40605"/>
        </a:xfrm>
        <a:custGeom>
          <a:avLst/>
          <a:gdLst/>
          <a:ahLst/>
          <a:cxnLst/>
          <a:rect l="0" t="0" r="0" b="0"/>
          <a:pathLst>
            <a:path>
              <a:moveTo>
                <a:pt x="0" y="20302"/>
              </a:moveTo>
              <a:lnTo>
                <a:pt x="552212" y="203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050194" y="2099084"/>
        <a:ext cx="27610" cy="27610"/>
      </dsp:txXfrm>
    </dsp:sp>
    <dsp:sp modelId="{BAD75EAB-64A6-435D-BFBE-D435EC46EAB7}">
      <dsp:nvSpPr>
        <dsp:cNvPr id="0" name=""/>
        <dsp:cNvSpPr/>
      </dsp:nvSpPr>
      <dsp:spPr>
        <a:xfrm>
          <a:off x="3147218" y="3221"/>
          <a:ext cx="1833562" cy="183356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REPUTATION AND GODDWILL</a:t>
          </a:r>
          <a:endParaRPr lang="en-IN" sz="1700" kern="1200" dirty="0"/>
        </a:p>
      </dsp:txBody>
      <dsp:txXfrm>
        <a:off x="3415737" y="271740"/>
        <a:ext cx="1296524" cy="1296524"/>
      </dsp:txXfrm>
    </dsp:sp>
    <dsp:sp modelId="{8036D1A4-3EDD-4BD7-BF3A-FBE106D47D75}">
      <dsp:nvSpPr>
        <dsp:cNvPr id="0" name=""/>
        <dsp:cNvSpPr/>
      </dsp:nvSpPr>
      <dsp:spPr>
        <a:xfrm rot="1800000">
          <a:off x="4820964" y="3881918"/>
          <a:ext cx="552212" cy="40605"/>
        </a:xfrm>
        <a:custGeom>
          <a:avLst/>
          <a:gdLst/>
          <a:ahLst/>
          <a:cxnLst/>
          <a:rect l="0" t="0" r="0" b="0"/>
          <a:pathLst>
            <a:path>
              <a:moveTo>
                <a:pt x="0" y="20302"/>
              </a:moveTo>
              <a:lnTo>
                <a:pt x="552212" y="203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083265" y="3888415"/>
        <a:ext cx="27610" cy="27610"/>
      </dsp:txXfrm>
    </dsp:sp>
    <dsp:sp modelId="{7D61EFF2-4DBD-4D7A-A11B-5A51BA82F9DD}">
      <dsp:nvSpPr>
        <dsp:cNvPr id="0" name=""/>
        <dsp:cNvSpPr/>
      </dsp:nvSpPr>
      <dsp:spPr>
        <a:xfrm>
          <a:off x="5213360" y="3581883"/>
          <a:ext cx="1833562" cy="183356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GROWTH AND EXPANSION</a:t>
          </a:r>
          <a:endParaRPr lang="en-IN" sz="1700" kern="1200" dirty="0"/>
        </a:p>
      </dsp:txBody>
      <dsp:txXfrm>
        <a:off x="5481879" y="3850402"/>
        <a:ext cx="1296524" cy="1296524"/>
      </dsp:txXfrm>
    </dsp:sp>
    <dsp:sp modelId="{B3041340-28CE-45E6-B636-871B30C1F06C}">
      <dsp:nvSpPr>
        <dsp:cNvPr id="0" name=""/>
        <dsp:cNvSpPr/>
      </dsp:nvSpPr>
      <dsp:spPr>
        <a:xfrm rot="9000000">
          <a:off x="2754823" y="3881918"/>
          <a:ext cx="552212" cy="40605"/>
        </a:xfrm>
        <a:custGeom>
          <a:avLst/>
          <a:gdLst/>
          <a:ahLst/>
          <a:cxnLst/>
          <a:rect l="0" t="0" r="0" b="0"/>
          <a:pathLst>
            <a:path>
              <a:moveTo>
                <a:pt x="0" y="20302"/>
              </a:moveTo>
              <a:lnTo>
                <a:pt x="552212" y="203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3017123" y="3888415"/>
        <a:ext cx="27610" cy="27610"/>
      </dsp:txXfrm>
    </dsp:sp>
    <dsp:sp modelId="{2DB51687-94C5-4E20-870F-53D8ED1FE2E4}">
      <dsp:nvSpPr>
        <dsp:cNvPr id="0" name=""/>
        <dsp:cNvSpPr/>
      </dsp:nvSpPr>
      <dsp:spPr>
        <a:xfrm>
          <a:off x="1081077" y="3581883"/>
          <a:ext cx="1833562" cy="183356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SURVIVAL</a:t>
          </a:r>
          <a:endParaRPr lang="en-IN" sz="1700" kern="1200" dirty="0"/>
        </a:p>
      </dsp:txBody>
      <dsp:txXfrm>
        <a:off x="1349596" y="3850402"/>
        <a:ext cx="1296524" cy="12965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2AC19-F00B-44AC-A63E-505FE692DB08}">
      <dsp:nvSpPr>
        <dsp:cNvPr id="0" name=""/>
        <dsp:cNvSpPr/>
      </dsp:nvSpPr>
      <dsp:spPr>
        <a:xfrm>
          <a:off x="8353177" y="1614843"/>
          <a:ext cx="670139" cy="675634"/>
        </a:xfrm>
        <a:custGeom>
          <a:avLst/>
          <a:gdLst/>
          <a:ahLst/>
          <a:cxnLst/>
          <a:rect l="0" t="0" r="0" b="0"/>
          <a:pathLst>
            <a:path>
              <a:moveTo>
                <a:pt x="0" y="0"/>
              </a:moveTo>
              <a:lnTo>
                <a:pt x="0" y="675634"/>
              </a:lnTo>
              <a:lnTo>
                <a:pt x="670139" y="67563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ACFDE5-18B3-4285-8A6C-89E8FE933C85}">
      <dsp:nvSpPr>
        <dsp:cNvPr id="0" name=""/>
        <dsp:cNvSpPr/>
      </dsp:nvSpPr>
      <dsp:spPr>
        <a:xfrm>
          <a:off x="5661461" y="2635756"/>
          <a:ext cx="91440" cy="2448104"/>
        </a:xfrm>
        <a:custGeom>
          <a:avLst/>
          <a:gdLst/>
          <a:ahLst/>
          <a:cxnLst/>
          <a:rect l="0" t="0" r="0" b="0"/>
          <a:pathLst>
            <a:path>
              <a:moveTo>
                <a:pt x="45720" y="0"/>
              </a:moveTo>
              <a:lnTo>
                <a:pt x="45720" y="2448104"/>
              </a:lnTo>
              <a:lnTo>
                <a:pt x="82875" y="244810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52174-6D61-4624-81F9-024EBABCE614}">
      <dsp:nvSpPr>
        <dsp:cNvPr id="0" name=""/>
        <dsp:cNvSpPr/>
      </dsp:nvSpPr>
      <dsp:spPr>
        <a:xfrm>
          <a:off x="5661461" y="2635756"/>
          <a:ext cx="91440" cy="1498822"/>
        </a:xfrm>
        <a:custGeom>
          <a:avLst/>
          <a:gdLst/>
          <a:ahLst/>
          <a:cxnLst/>
          <a:rect l="0" t="0" r="0" b="0"/>
          <a:pathLst>
            <a:path>
              <a:moveTo>
                <a:pt x="45720" y="0"/>
              </a:moveTo>
              <a:lnTo>
                <a:pt x="45720" y="1498822"/>
              </a:lnTo>
              <a:lnTo>
                <a:pt x="82875" y="149882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FB7E9E-2D96-45E4-B2D6-2F42C5979DF3}">
      <dsp:nvSpPr>
        <dsp:cNvPr id="0" name=""/>
        <dsp:cNvSpPr/>
      </dsp:nvSpPr>
      <dsp:spPr>
        <a:xfrm>
          <a:off x="5661461" y="2635756"/>
          <a:ext cx="91440" cy="549540"/>
        </a:xfrm>
        <a:custGeom>
          <a:avLst/>
          <a:gdLst/>
          <a:ahLst/>
          <a:cxnLst/>
          <a:rect l="0" t="0" r="0" b="0"/>
          <a:pathLst>
            <a:path>
              <a:moveTo>
                <a:pt x="45720" y="0"/>
              </a:moveTo>
              <a:lnTo>
                <a:pt x="45720" y="549540"/>
              </a:lnTo>
              <a:lnTo>
                <a:pt x="82875" y="54954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141822-B091-40E8-B910-11F5C0BD9333}">
      <dsp:nvSpPr>
        <dsp:cNvPr id="0" name=""/>
        <dsp:cNvSpPr/>
      </dsp:nvSpPr>
      <dsp:spPr>
        <a:xfrm>
          <a:off x="6375689" y="1614843"/>
          <a:ext cx="1977487" cy="686658"/>
        </a:xfrm>
        <a:custGeom>
          <a:avLst/>
          <a:gdLst/>
          <a:ahLst/>
          <a:cxnLst/>
          <a:rect l="0" t="0" r="0" b="0"/>
          <a:pathLst>
            <a:path>
              <a:moveTo>
                <a:pt x="1977487" y="0"/>
              </a:moveTo>
              <a:lnTo>
                <a:pt x="1977487" y="686658"/>
              </a:lnTo>
              <a:lnTo>
                <a:pt x="0" y="68665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2C858-2093-4837-864F-FF9940F00EAB}">
      <dsp:nvSpPr>
        <dsp:cNvPr id="0" name=""/>
        <dsp:cNvSpPr/>
      </dsp:nvSpPr>
      <dsp:spPr>
        <a:xfrm>
          <a:off x="5224638" y="668508"/>
          <a:ext cx="3128538" cy="277827"/>
        </a:xfrm>
        <a:custGeom>
          <a:avLst/>
          <a:gdLst/>
          <a:ahLst/>
          <a:cxnLst/>
          <a:rect l="0" t="0" r="0" b="0"/>
          <a:pathLst>
            <a:path>
              <a:moveTo>
                <a:pt x="0" y="0"/>
              </a:moveTo>
              <a:lnTo>
                <a:pt x="0" y="137440"/>
              </a:lnTo>
              <a:lnTo>
                <a:pt x="3128538" y="137440"/>
              </a:lnTo>
              <a:lnTo>
                <a:pt x="3128538" y="27782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217C9D-8EFC-4342-B189-DF63C64AC9B6}">
      <dsp:nvSpPr>
        <dsp:cNvPr id="0" name=""/>
        <dsp:cNvSpPr/>
      </dsp:nvSpPr>
      <dsp:spPr>
        <a:xfrm>
          <a:off x="2419164" y="1606921"/>
          <a:ext cx="838321" cy="2527656"/>
        </a:xfrm>
        <a:custGeom>
          <a:avLst/>
          <a:gdLst/>
          <a:ahLst/>
          <a:cxnLst/>
          <a:rect l="0" t="0" r="0" b="0"/>
          <a:pathLst>
            <a:path>
              <a:moveTo>
                <a:pt x="0" y="0"/>
              </a:moveTo>
              <a:lnTo>
                <a:pt x="0" y="2527656"/>
              </a:lnTo>
              <a:lnTo>
                <a:pt x="838321" y="2527656"/>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23EE8F-DCFA-4805-9F7E-8256A26DF17C}">
      <dsp:nvSpPr>
        <dsp:cNvPr id="0" name=""/>
        <dsp:cNvSpPr/>
      </dsp:nvSpPr>
      <dsp:spPr>
        <a:xfrm>
          <a:off x="2419164" y="1606921"/>
          <a:ext cx="838321" cy="1578375"/>
        </a:xfrm>
        <a:custGeom>
          <a:avLst/>
          <a:gdLst/>
          <a:ahLst/>
          <a:cxnLst/>
          <a:rect l="0" t="0" r="0" b="0"/>
          <a:pathLst>
            <a:path>
              <a:moveTo>
                <a:pt x="0" y="0"/>
              </a:moveTo>
              <a:lnTo>
                <a:pt x="0" y="1578375"/>
              </a:lnTo>
              <a:lnTo>
                <a:pt x="838321" y="157837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B1F330-4C08-4D2B-866E-BC452C7DE201}">
      <dsp:nvSpPr>
        <dsp:cNvPr id="0" name=""/>
        <dsp:cNvSpPr/>
      </dsp:nvSpPr>
      <dsp:spPr>
        <a:xfrm>
          <a:off x="2419164" y="1606921"/>
          <a:ext cx="838321" cy="629093"/>
        </a:xfrm>
        <a:custGeom>
          <a:avLst/>
          <a:gdLst/>
          <a:ahLst/>
          <a:cxnLst/>
          <a:rect l="0" t="0" r="0" b="0"/>
          <a:pathLst>
            <a:path>
              <a:moveTo>
                <a:pt x="0" y="0"/>
              </a:moveTo>
              <a:lnTo>
                <a:pt x="0" y="629093"/>
              </a:lnTo>
              <a:lnTo>
                <a:pt x="838321" y="62909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9594D9-8699-4A33-9447-E7E7F10D3565}">
      <dsp:nvSpPr>
        <dsp:cNvPr id="0" name=""/>
        <dsp:cNvSpPr/>
      </dsp:nvSpPr>
      <dsp:spPr>
        <a:xfrm>
          <a:off x="3175413" y="668508"/>
          <a:ext cx="2049225" cy="269905"/>
        </a:xfrm>
        <a:custGeom>
          <a:avLst/>
          <a:gdLst/>
          <a:ahLst/>
          <a:cxnLst/>
          <a:rect l="0" t="0" r="0" b="0"/>
          <a:pathLst>
            <a:path>
              <a:moveTo>
                <a:pt x="2049225" y="0"/>
              </a:moveTo>
              <a:lnTo>
                <a:pt x="2049225" y="129518"/>
              </a:lnTo>
              <a:lnTo>
                <a:pt x="0" y="129518"/>
              </a:lnTo>
              <a:lnTo>
                <a:pt x="0" y="26990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948B5C-D3A2-4E95-A919-32E62B2408C9}">
      <dsp:nvSpPr>
        <dsp:cNvPr id="0" name=""/>
        <dsp:cNvSpPr/>
      </dsp:nvSpPr>
      <dsp:spPr>
        <a:xfrm>
          <a:off x="3318440" y="0"/>
          <a:ext cx="3812396" cy="668508"/>
        </a:xfrm>
        <a:prstGeom prst="rect">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FF0000"/>
              </a:solidFill>
            </a:rPr>
            <a:t>Forms of Business Enterprises</a:t>
          </a:r>
          <a:endParaRPr lang="en-IN" sz="2800" b="1" kern="1200" dirty="0">
            <a:solidFill>
              <a:srgbClr val="FF0000"/>
            </a:solidFill>
          </a:endParaRPr>
        </a:p>
      </dsp:txBody>
      <dsp:txXfrm>
        <a:off x="3318440" y="0"/>
        <a:ext cx="3812396" cy="668508"/>
      </dsp:txXfrm>
    </dsp:sp>
    <dsp:sp modelId="{B46D5F45-78D9-4960-B257-BBA694050E73}">
      <dsp:nvSpPr>
        <dsp:cNvPr id="0" name=""/>
        <dsp:cNvSpPr/>
      </dsp:nvSpPr>
      <dsp:spPr>
        <a:xfrm>
          <a:off x="2230102" y="938413"/>
          <a:ext cx="1890621" cy="668508"/>
        </a:xfrm>
        <a:prstGeom prst="rect">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FF0000"/>
              </a:solidFill>
            </a:rPr>
            <a:t>Non Corporate </a:t>
          </a:r>
          <a:endParaRPr lang="en-IN" sz="1800" b="1" kern="1200" dirty="0">
            <a:solidFill>
              <a:srgbClr val="FF0000"/>
            </a:solidFill>
          </a:endParaRPr>
        </a:p>
      </dsp:txBody>
      <dsp:txXfrm>
        <a:off x="2230102" y="938413"/>
        <a:ext cx="1890621" cy="668508"/>
      </dsp:txXfrm>
    </dsp:sp>
    <dsp:sp modelId="{5AF51252-D3BB-4EBA-98A3-B35E11D06ED4}">
      <dsp:nvSpPr>
        <dsp:cNvPr id="0" name=""/>
        <dsp:cNvSpPr/>
      </dsp:nvSpPr>
      <dsp:spPr>
        <a:xfrm>
          <a:off x="3257486" y="1901760"/>
          <a:ext cx="1337016" cy="6685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sole proprietorship</a:t>
          </a:r>
          <a:endParaRPr lang="en-IN" sz="1500" kern="1200" dirty="0"/>
        </a:p>
      </dsp:txBody>
      <dsp:txXfrm>
        <a:off x="3257486" y="1901760"/>
        <a:ext cx="1337016" cy="668508"/>
      </dsp:txXfrm>
    </dsp:sp>
    <dsp:sp modelId="{9BE21F26-4C12-4A28-8E0C-2AA62C7342A3}">
      <dsp:nvSpPr>
        <dsp:cNvPr id="0" name=""/>
        <dsp:cNvSpPr/>
      </dsp:nvSpPr>
      <dsp:spPr>
        <a:xfrm>
          <a:off x="3257486" y="2851042"/>
          <a:ext cx="1337016" cy="6685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Joint Hindu Family</a:t>
          </a:r>
          <a:endParaRPr lang="en-IN" sz="1500" kern="1200" dirty="0"/>
        </a:p>
      </dsp:txBody>
      <dsp:txXfrm>
        <a:off x="3257486" y="2851042"/>
        <a:ext cx="1337016" cy="668508"/>
      </dsp:txXfrm>
    </dsp:sp>
    <dsp:sp modelId="{74C5E1DA-823D-40E8-AC42-2F27AC3EC180}">
      <dsp:nvSpPr>
        <dsp:cNvPr id="0" name=""/>
        <dsp:cNvSpPr/>
      </dsp:nvSpPr>
      <dsp:spPr>
        <a:xfrm>
          <a:off x="3257486" y="3800324"/>
          <a:ext cx="1337016" cy="6685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Partnership</a:t>
          </a:r>
          <a:endParaRPr lang="en-IN" sz="1500" kern="1200" dirty="0"/>
        </a:p>
      </dsp:txBody>
      <dsp:txXfrm>
        <a:off x="3257486" y="3800324"/>
        <a:ext cx="1337016" cy="668508"/>
      </dsp:txXfrm>
    </dsp:sp>
    <dsp:sp modelId="{281ACB2F-5D80-42FA-BD81-59D6771470A3}">
      <dsp:nvSpPr>
        <dsp:cNvPr id="0" name=""/>
        <dsp:cNvSpPr/>
      </dsp:nvSpPr>
      <dsp:spPr>
        <a:xfrm>
          <a:off x="7625419" y="946335"/>
          <a:ext cx="1455516" cy="668508"/>
        </a:xfrm>
        <a:prstGeom prst="rect">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FF0000"/>
              </a:solidFill>
            </a:rPr>
            <a:t>Corporate</a:t>
          </a:r>
          <a:endParaRPr lang="en-IN" sz="1800" b="1" kern="1200" dirty="0">
            <a:solidFill>
              <a:srgbClr val="FF0000"/>
            </a:solidFill>
          </a:endParaRPr>
        </a:p>
      </dsp:txBody>
      <dsp:txXfrm>
        <a:off x="7625419" y="946335"/>
        <a:ext cx="1455516" cy="668508"/>
      </dsp:txXfrm>
    </dsp:sp>
    <dsp:sp modelId="{A318B273-E8C8-4BDF-BB21-15E7EC557982}">
      <dsp:nvSpPr>
        <dsp:cNvPr id="0" name=""/>
        <dsp:cNvSpPr/>
      </dsp:nvSpPr>
      <dsp:spPr>
        <a:xfrm>
          <a:off x="5038673" y="1967247"/>
          <a:ext cx="1337016" cy="6685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Joint Stock companies</a:t>
          </a:r>
          <a:endParaRPr lang="en-IN" sz="1500" kern="1200" dirty="0"/>
        </a:p>
      </dsp:txBody>
      <dsp:txXfrm>
        <a:off x="5038673" y="1967247"/>
        <a:ext cx="1337016" cy="668508"/>
      </dsp:txXfrm>
    </dsp:sp>
    <dsp:sp modelId="{40541C0F-5B2D-4E9C-B1B7-F1ECA79D63E7}">
      <dsp:nvSpPr>
        <dsp:cNvPr id="0" name=""/>
        <dsp:cNvSpPr/>
      </dsp:nvSpPr>
      <dsp:spPr>
        <a:xfrm>
          <a:off x="5744337" y="2851042"/>
          <a:ext cx="1337016" cy="6685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Pvt Ltd Companies</a:t>
          </a:r>
          <a:endParaRPr lang="en-IN" sz="1500" kern="1200" dirty="0"/>
        </a:p>
      </dsp:txBody>
      <dsp:txXfrm>
        <a:off x="5744337" y="2851042"/>
        <a:ext cx="1337016" cy="668508"/>
      </dsp:txXfrm>
    </dsp:sp>
    <dsp:sp modelId="{AAAC6911-36E5-4E53-9CAF-2FD7BA00C60E}">
      <dsp:nvSpPr>
        <dsp:cNvPr id="0" name=""/>
        <dsp:cNvSpPr/>
      </dsp:nvSpPr>
      <dsp:spPr>
        <a:xfrm>
          <a:off x="5744337" y="3800324"/>
          <a:ext cx="1337016" cy="6685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Public </a:t>
          </a:r>
        </a:p>
        <a:p>
          <a:pPr marL="0" lvl="0" indent="0" algn="ctr" defTabSz="666750">
            <a:lnSpc>
              <a:spcPct val="90000"/>
            </a:lnSpc>
            <a:spcBef>
              <a:spcPct val="0"/>
            </a:spcBef>
            <a:spcAft>
              <a:spcPct val="35000"/>
            </a:spcAft>
            <a:buNone/>
          </a:pPr>
          <a:r>
            <a:rPr lang="en-US" sz="1500" kern="1200" dirty="0"/>
            <a:t>Limited</a:t>
          </a:r>
          <a:endParaRPr lang="en-IN" sz="1500" kern="1200" dirty="0"/>
        </a:p>
      </dsp:txBody>
      <dsp:txXfrm>
        <a:off x="5744337" y="3800324"/>
        <a:ext cx="1337016" cy="668508"/>
      </dsp:txXfrm>
    </dsp:sp>
    <dsp:sp modelId="{361161F0-033D-4422-993E-FFE9E6621EF5}">
      <dsp:nvSpPr>
        <dsp:cNvPr id="0" name=""/>
        <dsp:cNvSpPr/>
      </dsp:nvSpPr>
      <dsp:spPr>
        <a:xfrm>
          <a:off x="5744337" y="4749606"/>
          <a:ext cx="1337016" cy="6685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Government</a:t>
          </a:r>
        </a:p>
        <a:p>
          <a:pPr marL="0" lvl="0" indent="0" algn="ctr" defTabSz="666750">
            <a:lnSpc>
              <a:spcPct val="90000"/>
            </a:lnSpc>
            <a:spcBef>
              <a:spcPct val="0"/>
            </a:spcBef>
            <a:spcAft>
              <a:spcPct val="35000"/>
            </a:spcAft>
            <a:buNone/>
          </a:pPr>
          <a:r>
            <a:rPr lang="en-US" sz="1500" kern="1200" dirty="0"/>
            <a:t>Companies</a:t>
          </a:r>
          <a:endParaRPr lang="en-IN" sz="1500" kern="1200" dirty="0"/>
        </a:p>
      </dsp:txBody>
      <dsp:txXfrm>
        <a:off x="5744337" y="4749606"/>
        <a:ext cx="1337016" cy="668508"/>
      </dsp:txXfrm>
    </dsp:sp>
    <dsp:sp modelId="{893F0DFC-A4CE-4F7E-B284-ED90E99E5B1A}">
      <dsp:nvSpPr>
        <dsp:cNvPr id="0" name=""/>
        <dsp:cNvSpPr/>
      </dsp:nvSpPr>
      <dsp:spPr>
        <a:xfrm>
          <a:off x="9023317" y="1956224"/>
          <a:ext cx="1337016" cy="6685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Cooperative Societies</a:t>
          </a:r>
          <a:endParaRPr lang="en-IN" sz="1500" kern="1200" dirty="0"/>
        </a:p>
      </dsp:txBody>
      <dsp:txXfrm>
        <a:off x="9023317" y="1956224"/>
        <a:ext cx="1337016" cy="6685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71F5F-E807-477A-AA83-9B29609946C7}">
      <dsp:nvSpPr>
        <dsp:cNvPr id="0" name=""/>
        <dsp:cNvSpPr/>
      </dsp:nvSpPr>
      <dsp:spPr>
        <a:xfrm>
          <a:off x="9719044" y="1957279"/>
          <a:ext cx="91440" cy="1904696"/>
        </a:xfrm>
        <a:custGeom>
          <a:avLst/>
          <a:gdLst/>
          <a:ahLst/>
          <a:cxnLst/>
          <a:rect l="0" t="0" r="0" b="0"/>
          <a:pathLst>
            <a:path>
              <a:moveTo>
                <a:pt x="45720" y="0"/>
              </a:moveTo>
              <a:lnTo>
                <a:pt x="45720" y="1904696"/>
              </a:lnTo>
              <a:lnTo>
                <a:pt x="69131" y="1904696"/>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F17877-B305-4C7A-A1D6-9CC4D243E798}">
      <dsp:nvSpPr>
        <dsp:cNvPr id="0" name=""/>
        <dsp:cNvSpPr/>
      </dsp:nvSpPr>
      <dsp:spPr>
        <a:xfrm>
          <a:off x="9719044" y="1957279"/>
          <a:ext cx="91440" cy="753376"/>
        </a:xfrm>
        <a:custGeom>
          <a:avLst/>
          <a:gdLst/>
          <a:ahLst/>
          <a:cxnLst/>
          <a:rect l="0" t="0" r="0" b="0"/>
          <a:pathLst>
            <a:path>
              <a:moveTo>
                <a:pt x="45720" y="0"/>
              </a:moveTo>
              <a:lnTo>
                <a:pt x="45720" y="753376"/>
              </a:lnTo>
              <a:lnTo>
                <a:pt x="69131" y="753376"/>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2C858-2093-4837-864F-FF9940F00EAB}">
      <dsp:nvSpPr>
        <dsp:cNvPr id="0" name=""/>
        <dsp:cNvSpPr/>
      </dsp:nvSpPr>
      <dsp:spPr>
        <a:xfrm>
          <a:off x="5704999" y="810788"/>
          <a:ext cx="4944633" cy="335701"/>
        </a:xfrm>
        <a:custGeom>
          <a:avLst/>
          <a:gdLst/>
          <a:ahLst/>
          <a:cxnLst/>
          <a:rect l="0" t="0" r="0" b="0"/>
          <a:pathLst>
            <a:path>
              <a:moveTo>
                <a:pt x="0" y="0"/>
              </a:moveTo>
              <a:lnTo>
                <a:pt x="0" y="165436"/>
              </a:lnTo>
              <a:lnTo>
                <a:pt x="4944633" y="165436"/>
              </a:lnTo>
              <a:lnTo>
                <a:pt x="4944633" y="33570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929B97-5D96-421E-9C17-953C1D57FA29}">
      <dsp:nvSpPr>
        <dsp:cNvPr id="0" name=""/>
        <dsp:cNvSpPr/>
      </dsp:nvSpPr>
      <dsp:spPr>
        <a:xfrm>
          <a:off x="7687708" y="1985964"/>
          <a:ext cx="238418" cy="1996015"/>
        </a:xfrm>
        <a:custGeom>
          <a:avLst/>
          <a:gdLst/>
          <a:ahLst/>
          <a:cxnLst/>
          <a:rect l="0" t="0" r="0" b="0"/>
          <a:pathLst>
            <a:path>
              <a:moveTo>
                <a:pt x="0" y="0"/>
              </a:moveTo>
              <a:lnTo>
                <a:pt x="0" y="1996015"/>
              </a:lnTo>
              <a:lnTo>
                <a:pt x="238418" y="199601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7E208C-8E6E-45CE-9076-EF8477748DE8}">
      <dsp:nvSpPr>
        <dsp:cNvPr id="0" name=""/>
        <dsp:cNvSpPr/>
      </dsp:nvSpPr>
      <dsp:spPr>
        <a:xfrm>
          <a:off x="7687708" y="1985964"/>
          <a:ext cx="268433" cy="939533"/>
        </a:xfrm>
        <a:custGeom>
          <a:avLst/>
          <a:gdLst/>
          <a:ahLst/>
          <a:cxnLst/>
          <a:rect l="0" t="0" r="0" b="0"/>
          <a:pathLst>
            <a:path>
              <a:moveTo>
                <a:pt x="0" y="0"/>
              </a:moveTo>
              <a:lnTo>
                <a:pt x="0" y="939533"/>
              </a:lnTo>
              <a:lnTo>
                <a:pt x="268433" y="93953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3FBA9A-6CA3-4944-B95A-85B17CE1C45E}">
      <dsp:nvSpPr>
        <dsp:cNvPr id="0" name=""/>
        <dsp:cNvSpPr/>
      </dsp:nvSpPr>
      <dsp:spPr>
        <a:xfrm>
          <a:off x="5704999" y="810788"/>
          <a:ext cx="2753406" cy="364387"/>
        </a:xfrm>
        <a:custGeom>
          <a:avLst/>
          <a:gdLst/>
          <a:ahLst/>
          <a:cxnLst/>
          <a:rect l="0" t="0" r="0" b="0"/>
          <a:pathLst>
            <a:path>
              <a:moveTo>
                <a:pt x="0" y="0"/>
              </a:moveTo>
              <a:lnTo>
                <a:pt x="0" y="194121"/>
              </a:lnTo>
              <a:lnTo>
                <a:pt x="2753406" y="194121"/>
              </a:lnTo>
              <a:lnTo>
                <a:pt x="2753406" y="36438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C84663-7408-42E3-9B22-246AB1E0DFC6}">
      <dsp:nvSpPr>
        <dsp:cNvPr id="0" name=""/>
        <dsp:cNvSpPr/>
      </dsp:nvSpPr>
      <dsp:spPr>
        <a:xfrm>
          <a:off x="5719342" y="1951011"/>
          <a:ext cx="121748" cy="2983507"/>
        </a:xfrm>
        <a:custGeom>
          <a:avLst/>
          <a:gdLst/>
          <a:ahLst/>
          <a:cxnLst/>
          <a:rect l="0" t="0" r="0" b="0"/>
          <a:pathLst>
            <a:path>
              <a:moveTo>
                <a:pt x="0" y="0"/>
              </a:moveTo>
              <a:lnTo>
                <a:pt x="0" y="2983507"/>
              </a:lnTo>
              <a:lnTo>
                <a:pt x="121748" y="29835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C0E70F-D35A-4147-9C60-B9053D2E089C}">
      <dsp:nvSpPr>
        <dsp:cNvPr id="0" name=""/>
        <dsp:cNvSpPr/>
      </dsp:nvSpPr>
      <dsp:spPr>
        <a:xfrm>
          <a:off x="5719342" y="1951011"/>
          <a:ext cx="121748" cy="1871576"/>
        </a:xfrm>
        <a:custGeom>
          <a:avLst/>
          <a:gdLst/>
          <a:ahLst/>
          <a:cxnLst/>
          <a:rect l="0" t="0" r="0" b="0"/>
          <a:pathLst>
            <a:path>
              <a:moveTo>
                <a:pt x="0" y="0"/>
              </a:moveTo>
              <a:lnTo>
                <a:pt x="0" y="1871576"/>
              </a:lnTo>
              <a:lnTo>
                <a:pt x="121748" y="1871576"/>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F21C87-8205-4FDF-A733-A5854078CEB1}">
      <dsp:nvSpPr>
        <dsp:cNvPr id="0" name=""/>
        <dsp:cNvSpPr/>
      </dsp:nvSpPr>
      <dsp:spPr>
        <a:xfrm>
          <a:off x="5719342" y="1951011"/>
          <a:ext cx="121748" cy="772770"/>
        </a:xfrm>
        <a:custGeom>
          <a:avLst/>
          <a:gdLst/>
          <a:ahLst/>
          <a:cxnLst/>
          <a:rect l="0" t="0" r="0" b="0"/>
          <a:pathLst>
            <a:path>
              <a:moveTo>
                <a:pt x="0" y="0"/>
              </a:moveTo>
              <a:lnTo>
                <a:pt x="0" y="772770"/>
              </a:lnTo>
              <a:lnTo>
                <a:pt x="121748" y="77277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7EFC93-41D1-4331-A4E1-8464BD5ED19D}">
      <dsp:nvSpPr>
        <dsp:cNvPr id="0" name=""/>
        <dsp:cNvSpPr/>
      </dsp:nvSpPr>
      <dsp:spPr>
        <a:xfrm>
          <a:off x="5704999" y="810788"/>
          <a:ext cx="662973" cy="329434"/>
        </a:xfrm>
        <a:custGeom>
          <a:avLst/>
          <a:gdLst/>
          <a:ahLst/>
          <a:cxnLst/>
          <a:rect l="0" t="0" r="0" b="0"/>
          <a:pathLst>
            <a:path>
              <a:moveTo>
                <a:pt x="0" y="0"/>
              </a:moveTo>
              <a:lnTo>
                <a:pt x="0" y="159168"/>
              </a:lnTo>
              <a:lnTo>
                <a:pt x="662973" y="159168"/>
              </a:lnTo>
              <a:lnTo>
                <a:pt x="662973" y="32943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D91E11-54FE-49B3-8484-DE8A0E17F46F}">
      <dsp:nvSpPr>
        <dsp:cNvPr id="0" name=""/>
        <dsp:cNvSpPr/>
      </dsp:nvSpPr>
      <dsp:spPr>
        <a:xfrm>
          <a:off x="3205799" y="1964730"/>
          <a:ext cx="243236" cy="3048565"/>
        </a:xfrm>
        <a:custGeom>
          <a:avLst/>
          <a:gdLst/>
          <a:ahLst/>
          <a:cxnLst/>
          <a:rect l="0" t="0" r="0" b="0"/>
          <a:pathLst>
            <a:path>
              <a:moveTo>
                <a:pt x="0" y="0"/>
              </a:moveTo>
              <a:lnTo>
                <a:pt x="0" y="3048565"/>
              </a:lnTo>
              <a:lnTo>
                <a:pt x="243236" y="304856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44C843-1DE0-4DCE-9050-44D1F9441843}">
      <dsp:nvSpPr>
        <dsp:cNvPr id="0" name=""/>
        <dsp:cNvSpPr/>
      </dsp:nvSpPr>
      <dsp:spPr>
        <a:xfrm>
          <a:off x="3205799" y="1964730"/>
          <a:ext cx="243236" cy="1897245"/>
        </a:xfrm>
        <a:custGeom>
          <a:avLst/>
          <a:gdLst/>
          <a:ahLst/>
          <a:cxnLst/>
          <a:rect l="0" t="0" r="0" b="0"/>
          <a:pathLst>
            <a:path>
              <a:moveTo>
                <a:pt x="0" y="0"/>
              </a:moveTo>
              <a:lnTo>
                <a:pt x="0" y="1897245"/>
              </a:lnTo>
              <a:lnTo>
                <a:pt x="243236" y="189724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6A714A-9AC9-456B-ABFA-AB221C7709CA}">
      <dsp:nvSpPr>
        <dsp:cNvPr id="0" name=""/>
        <dsp:cNvSpPr/>
      </dsp:nvSpPr>
      <dsp:spPr>
        <a:xfrm>
          <a:off x="3205799" y="1964730"/>
          <a:ext cx="243236" cy="745925"/>
        </a:xfrm>
        <a:custGeom>
          <a:avLst/>
          <a:gdLst/>
          <a:ahLst/>
          <a:cxnLst/>
          <a:rect l="0" t="0" r="0" b="0"/>
          <a:pathLst>
            <a:path>
              <a:moveTo>
                <a:pt x="0" y="0"/>
              </a:moveTo>
              <a:lnTo>
                <a:pt x="0" y="745925"/>
              </a:lnTo>
              <a:lnTo>
                <a:pt x="243236" y="74592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116E69-B24E-49FC-BEBE-AF193E8D71FC}">
      <dsp:nvSpPr>
        <dsp:cNvPr id="0" name=""/>
        <dsp:cNvSpPr/>
      </dsp:nvSpPr>
      <dsp:spPr>
        <a:xfrm>
          <a:off x="3854430" y="810788"/>
          <a:ext cx="1850568" cy="343152"/>
        </a:xfrm>
        <a:custGeom>
          <a:avLst/>
          <a:gdLst/>
          <a:ahLst/>
          <a:cxnLst/>
          <a:rect l="0" t="0" r="0" b="0"/>
          <a:pathLst>
            <a:path>
              <a:moveTo>
                <a:pt x="1850568" y="0"/>
              </a:moveTo>
              <a:lnTo>
                <a:pt x="1850568" y="172887"/>
              </a:lnTo>
              <a:lnTo>
                <a:pt x="0" y="172887"/>
              </a:lnTo>
              <a:lnTo>
                <a:pt x="0" y="34315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217C9D-8EFC-4342-B189-DF63C64AC9B6}">
      <dsp:nvSpPr>
        <dsp:cNvPr id="0" name=""/>
        <dsp:cNvSpPr/>
      </dsp:nvSpPr>
      <dsp:spPr>
        <a:xfrm>
          <a:off x="239469" y="1947671"/>
          <a:ext cx="667618" cy="3065624"/>
        </a:xfrm>
        <a:custGeom>
          <a:avLst/>
          <a:gdLst/>
          <a:ahLst/>
          <a:cxnLst/>
          <a:rect l="0" t="0" r="0" b="0"/>
          <a:pathLst>
            <a:path>
              <a:moveTo>
                <a:pt x="0" y="0"/>
              </a:moveTo>
              <a:lnTo>
                <a:pt x="0" y="3065624"/>
              </a:lnTo>
              <a:lnTo>
                <a:pt x="667618" y="306562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23EE8F-DCFA-4805-9F7E-8256A26DF17C}">
      <dsp:nvSpPr>
        <dsp:cNvPr id="0" name=""/>
        <dsp:cNvSpPr/>
      </dsp:nvSpPr>
      <dsp:spPr>
        <a:xfrm>
          <a:off x="239469" y="1947671"/>
          <a:ext cx="667618" cy="1914304"/>
        </a:xfrm>
        <a:custGeom>
          <a:avLst/>
          <a:gdLst/>
          <a:ahLst/>
          <a:cxnLst/>
          <a:rect l="0" t="0" r="0" b="0"/>
          <a:pathLst>
            <a:path>
              <a:moveTo>
                <a:pt x="0" y="0"/>
              </a:moveTo>
              <a:lnTo>
                <a:pt x="0" y="1914304"/>
              </a:lnTo>
              <a:lnTo>
                <a:pt x="667618" y="191430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B1F330-4C08-4D2B-866E-BC452C7DE201}">
      <dsp:nvSpPr>
        <dsp:cNvPr id="0" name=""/>
        <dsp:cNvSpPr/>
      </dsp:nvSpPr>
      <dsp:spPr>
        <a:xfrm>
          <a:off x="239469" y="1947671"/>
          <a:ext cx="667618" cy="762984"/>
        </a:xfrm>
        <a:custGeom>
          <a:avLst/>
          <a:gdLst/>
          <a:ahLst/>
          <a:cxnLst/>
          <a:rect l="0" t="0" r="0" b="0"/>
          <a:pathLst>
            <a:path>
              <a:moveTo>
                <a:pt x="0" y="0"/>
              </a:moveTo>
              <a:lnTo>
                <a:pt x="0" y="762984"/>
              </a:lnTo>
              <a:lnTo>
                <a:pt x="667618" y="76298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9594D9-8699-4A33-9447-E7E7F10D3565}">
      <dsp:nvSpPr>
        <dsp:cNvPr id="0" name=""/>
        <dsp:cNvSpPr/>
      </dsp:nvSpPr>
      <dsp:spPr>
        <a:xfrm>
          <a:off x="1197348" y="810788"/>
          <a:ext cx="4507650" cy="326093"/>
        </a:xfrm>
        <a:custGeom>
          <a:avLst/>
          <a:gdLst/>
          <a:ahLst/>
          <a:cxnLst/>
          <a:rect l="0" t="0" r="0" b="0"/>
          <a:pathLst>
            <a:path>
              <a:moveTo>
                <a:pt x="4507650" y="0"/>
              </a:moveTo>
              <a:lnTo>
                <a:pt x="4507650" y="155828"/>
              </a:lnTo>
              <a:lnTo>
                <a:pt x="0" y="155828"/>
              </a:lnTo>
              <a:lnTo>
                <a:pt x="0" y="32609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948B5C-D3A2-4E95-A919-32E62B2408C9}">
      <dsp:nvSpPr>
        <dsp:cNvPr id="0" name=""/>
        <dsp:cNvSpPr/>
      </dsp:nvSpPr>
      <dsp:spPr>
        <a:xfrm>
          <a:off x="3393100" y="0"/>
          <a:ext cx="4623798" cy="810788"/>
        </a:xfrm>
        <a:prstGeom prst="rect">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FF0000"/>
              </a:solidFill>
            </a:rPr>
            <a:t>CLASSIFICATION OF COMPANIES</a:t>
          </a:r>
          <a:endParaRPr lang="en-IN" sz="2800" b="1" kern="1200" dirty="0">
            <a:solidFill>
              <a:srgbClr val="FF0000"/>
            </a:solidFill>
          </a:endParaRPr>
        </a:p>
      </dsp:txBody>
      <dsp:txXfrm>
        <a:off x="3393100" y="0"/>
        <a:ext cx="4623798" cy="810788"/>
      </dsp:txXfrm>
    </dsp:sp>
    <dsp:sp modelId="{B46D5F45-78D9-4960-B257-BBA694050E73}">
      <dsp:nvSpPr>
        <dsp:cNvPr id="0" name=""/>
        <dsp:cNvSpPr/>
      </dsp:nvSpPr>
      <dsp:spPr>
        <a:xfrm>
          <a:off x="0" y="1136882"/>
          <a:ext cx="2394696" cy="810788"/>
        </a:xfrm>
        <a:prstGeom prst="rect">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FF0000"/>
              </a:solidFill>
            </a:rPr>
            <a:t>INCORPORATION</a:t>
          </a:r>
          <a:endParaRPr lang="en-IN" sz="1800" b="1" kern="1200" dirty="0">
            <a:solidFill>
              <a:srgbClr val="FF0000"/>
            </a:solidFill>
          </a:endParaRPr>
        </a:p>
      </dsp:txBody>
      <dsp:txXfrm>
        <a:off x="0" y="1136882"/>
        <a:ext cx="2394696" cy="810788"/>
      </dsp:txXfrm>
    </dsp:sp>
    <dsp:sp modelId="{5AF51252-D3BB-4EBA-98A3-B35E11D06ED4}">
      <dsp:nvSpPr>
        <dsp:cNvPr id="0" name=""/>
        <dsp:cNvSpPr/>
      </dsp:nvSpPr>
      <dsp:spPr>
        <a:xfrm>
          <a:off x="907088" y="2305261"/>
          <a:ext cx="1621577" cy="81078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CHARTED COMPANIES</a:t>
          </a:r>
          <a:endParaRPr lang="en-IN" sz="1800" kern="1200" dirty="0"/>
        </a:p>
      </dsp:txBody>
      <dsp:txXfrm>
        <a:off x="907088" y="2305261"/>
        <a:ext cx="1621577" cy="810788"/>
      </dsp:txXfrm>
    </dsp:sp>
    <dsp:sp modelId="{9BE21F26-4C12-4A28-8E0C-2AA62C7342A3}">
      <dsp:nvSpPr>
        <dsp:cNvPr id="0" name=""/>
        <dsp:cNvSpPr/>
      </dsp:nvSpPr>
      <dsp:spPr>
        <a:xfrm>
          <a:off x="907088" y="3456581"/>
          <a:ext cx="1621577" cy="81078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STATUTORY</a:t>
          </a:r>
        </a:p>
        <a:p>
          <a:pPr marL="0" lvl="0" indent="0" algn="ctr" defTabSz="800100">
            <a:lnSpc>
              <a:spcPct val="90000"/>
            </a:lnSpc>
            <a:spcBef>
              <a:spcPct val="0"/>
            </a:spcBef>
            <a:spcAft>
              <a:spcPct val="35000"/>
            </a:spcAft>
            <a:buNone/>
          </a:pPr>
          <a:r>
            <a:rPr lang="en-US" sz="1800" kern="1200" dirty="0"/>
            <a:t>COMPANIES</a:t>
          </a:r>
          <a:endParaRPr lang="en-IN" sz="1800" kern="1200" dirty="0"/>
        </a:p>
      </dsp:txBody>
      <dsp:txXfrm>
        <a:off x="907088" y="3456581"/>
        <a:ext cx="1621577" cy="810788"/>
      </dsp:txXfrm>
    </dsp:sp>
    <dsp:sp modelId="{74C5E1DA-823D-40E8-AC42-2F27AC3EC180}">
      <dsp:nvSpPr>
        <dsp:cNvPr id="0" name=""/>
        <dsp:cNvSpPr/>
      </dsp:nvSpPr>
      <dsp:spPr>
        <a:xfrm>
          <a:off x="907088" y="4607901"/>
          <a:ext cx="1621577" cy="81078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REGISTERED COMPANIES</a:t>
          </a:r>
          <a:endParaRPr lang="en-IN" sz="1800" kern="1200" dirty="0"/>
        </a:p>
      </dsp:txBody>
      <dsp:txXfrm>
        <a:off x="907088" y="4607901"/>
        <a:ext cx="1621577" cy="810788"/>
      </dsp:txXfrm>
    </dsp:sp>
    <dsp:sp modelId="{6D7C033F-344A-4B7E-9DCE-FBC6CB73D7B9}">
      <dsp:nvSpPr>
        <dsp:cNvPr id="0" name=""/>
        <dsp:cNvSpPr/>
      </dsp:nvSpPr>
      <dsp:spPr>
        <a:xfrm>
          <a:off x="3043642" y="1153941"/>
          <a:ext cx="1621577" cy="810788"/>
        </a:xfrm>
        <a:prstGeom prst="rect">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FF0000"/>
              </a:solidFill>
            </a:rPr>
            <a:t>LIABILITY</a:t>
          </a:r>
          <a:endParaRPr lang="en-IN" sz="1800" b="1" kern="1200" dirty="0">
            <a:solidFill>
              <a:srgbClr val="FF0000"/>
            </a:solidFill>
          </a:endParaRPr>
        </a:p>
      </dsp:txBody>
      <dsp:txXfrm>
        <a:off x="3043642" y="1153941"/>
        <a:ext cx="1621577" cy="810788"/>
      </dsp:txXfrm>
    </dsp:sp>
    <dsp:sp modelId="{0648155D-637E-40CA-957E-ECE038F7216D}">
      <dsp:nvSpPr>
        <dsp:cNvPr id="0" name=""/>
        <dsp:cNvSpPr/>
      </dsp:nvSpPr>
      <dsp:spPr>
        <a:xfrm>
          <a:off x="3449036" y="2305261"/>
          <a:ext cx="1621577" cy="81078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UNLIMITED COMPANIES</a:t>
          </a:r>
          <a:endParaRPr lang="en-IN" sz="1800" kern="1200" dirty="0"/>
        </a:p>
      </dsp:txBody>
      <dsp:txXfrm>
        <a:off x="3449036" y="2305261"/>
        <a:ext cx="1621577" cy="810788"/>
      </dsp:txXfrm>
    </dsp:sp>
    <dsp:sp modelId="{3F59EA50-8B5B-46F8-81F3-2CB0A8958927}">
      <dsp:nvSpPr>
        <dsp:cNvPr id="0" name=""/>
        <dsp:cNvSpPr/>
      </dsp:nvSpPr>
      <dsp:spPr>
        <a:xfrm>
          <a:off x="3449036" y="3456581"/>
          <a:ext cx="1621577" cy="81078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LIMITED COMPANIES</a:t>
          </a:r>
          <a:endParaRPr lang="en-IN" sz="1800" kern="1200" dirty="0"/>
        </a:p>
      </dsp:txBody>
      <dsp:txXfrm>
        <a:off x="3449036" y="3456581"/>
        <a:ext cx="1621577" cy="810788"/>
      </dsp:txXfrm>
    </dsp:sp>
    <dsp:sp modelId="{3789881A-043D-4777-B4BE-603E2FB54EC3}">
      <dsp:nvSpPr>
        <dsp:cNvPr id="0" name=""/>
        <dsp:cNvSpPr/>
      </dsp:nvSpPr>
      <dsp:spPr>
        <a:xfrm>
          <a:off x="3449036" y="4607901"/>
          <a:ext cx="1621577" cy="81078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LIMITE BY GURANTEE COMPANIES</a:t>
          </a:r>
          <a:endParaRPr lang="en-IN" sz="1800" kern="1200" dirty="0"/>
        </a:p>
      </dsp:txBody>
      <dsp:txXfrm>
        <a:off x="3449036" y="4607901"/>
        <a:ext cx="1621577" cy="810788"/>
      </dsp:txXfrm>
    </dsp:sp>
    <dsp:sp modelId="{4132887B-A301-4244-8083-8ADB71223ACF}">
      <dsp:nvSpPr>
        <dsp:cNvPr id="0" name=""/>
        <dsp:cNvSpPr/>
      </dsp:nvSpPr>
      <dsp:spPr>
        <a:xfrm>
          <a:off x="5557184" y="1140223"/>
          <a:ext cx="1621577" cy="810788"/>
        </a:xfrm>
        <a:prstGeom prst="rect">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FF0000"/>
              </a:solidFill>
            </a:rPr>
            <a:t>OWNERSHIP</a:t>
          </a:r>
          <a:endParaRPr lang="en-IN" sz="1800" b="1" kern="1200" dirty="0">
            <a:solidFill>
              <a:srgbClr val="FF0000"/>
            </a:solidFill>
          </a:endParaRPr>
        </a:p>
      </dsp:txBody>
      <dsp:txXfrm>
        <a:off x="5557184" y="1140223"/>
        <a:ext cx="1621577" cy="810788"/>
      </dsp:txXfrm>
    </dsp:sp>
    <dsp:sp modelId="{469971CB-1F0D-4345-9D32-86144416D25E}">
      <dsp:nvSpPr>
        <dsp:cNvPr id="0" name=""/>
        <dsp:cNvSpPr/>
      </dsp:nvSpPr>
      <dsp:spPr>
        <a:xfrm>
          <a:off x="5841090" y="2318388"/>
          <a:ext cx="1621577" cy="81078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HOLDING COMPANIES</a:t>
          </a:r>
          <a:endParaRPr lang="en-IN" sz="1800" kern="1200" dirty="0"/>
        </a:p>
      </dsp:txBody>
      <dsp:txXfrm>
        <a:off x="5841090" y="2318388"/>
        <a:ext cx="1621577" cy="810788"/>
      </dsp:txXfrm>
    </dsp:sp>
    <dsp:sp modelId="{E256BFC1-D2BB-42AB-9F3A-6A3539487569}">
      <dsp:nvSpPr>
        <dsp:cNvPr id="0" name=""/>
        <dsp:cNvSpPr/>
      </dsp:nvSpPr>
      <dsp:spPr>
        <a:xfrm>
          <a:off x="5841090" y="3417193"/>
          <a:ext cx="1621577" cy="81078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SUBSIDIARY COMPANIES</a:t>
          </a:r>
          <a:endParaRPr lang="en-IN" sz="1800" kern="1200" dirty="0"/>
        </a:p>
      </dsp:txBody>
      <dsp:txXfrm>
        <a:off x="5841090" y="3417193"/>
        <a:ext cx="1621577" cy="810788"/>
      </dsp:txXfrm>
    </dsp:sp>
    <dsp:sp modelId="{1FF61704-0DF8-46C9-ABC0-15AFF67F3F2F}">
      <dsp:nvSpPr>
        <dsp:cNvPr id="0" name=""/>
        <dsp:cNvSpPr/>
      </dsp:nvSpPr>
      <dsp:spPr>
        <a:xfrm>
          <a:off x="5841090" y="4529125"/>
          <a:ext cx="1621577" cy="81078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GOVERNMENT</a:t>
          </a:r>
        </a:p>
        <a:p>
          <a:pPr marL="0" lvl="0" indent="0" algn="ctr" defTabSz="800100">
            <a:lnSpc>
              <a:spcPct val="90000"/>
            </a:lnSpc>
            <a:spcBef>
              <a:spcPct val="0"/>
            </a:spcBef>
            <a:spcAft>
              <a:spcPct val="35000"/>
            </a:spcAft>
            <a:buNone/>
          </a:pPr>
          <a:r>
            <a:rPr lang="en-US" sz="1800" kern="1200" dirty="0"/>
            <a:t>COMPANIES</a:t>
          </a:r>
          <a:endParaRPr lang="en-IN" sz="1800" kern="1200" dirty="0"/>
        </a:p>
      </dsp:txBody>
      <dsp:txXfrm>
        <a:off x="5841090" y="4529125"/>
        <a:ext cx="1621577" cy="810788"/>
      </dsp:txXfrm>
    </dsp:sp>
    <dsp:sp modelId="{C98DAB44-02D6-43F2-8C64-C7925121A2ED}">
      <dsp:nvSpPr>
        <dsp:cNvPr id="0" name=""/>
        <dsp:cNvSpPr/>
      </dsp:nvSpPr>
      <dsp:spPr>
        <a:xfrm>
          <a:off x="7495034" y="1175176"/>
          <a:ext cx="1926742" cy="810788"/>
        </a:xfrm>
        <a:prstGeom prst="rect">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FF0000"/>
              </a:solidFill>
            </a:rPr>
            <a:t>NATIONALITY</a:t>
          </a:r>
          <a:endParaRPr lang="en-IN" sz="1800" b="1" kern="1200" dirty="0">
            <a:solidFill>
              <a:srgbClr val="FF0000"/>
            </a:solidFill>
          </a:endParaRPr>
        </a:p>
      </dsp:txBody>
      <dsp:txXfrm>
        <a:off x="7495034" y="1175176"/>
        <a:ext cx="1926742" cy="810788"/>
      </dsp:txXfrm>
    </dsp:sp>
    <dsp:sp modelId="{4E9C7A37-FE18-4DC8-B1AB-DE9DC25B0FF3}">
      <dsp:nvSpPr>
        <dsp:cNvPr id="0" name=""/>
        <dsp:cNvSpPr/>
      </dsp:nvSpPr>
      <dsp:spPr>
        <a:xfrm>
          <a:off x="7956142" y="2520104"/>
          <a:ext cx="1621577" cy="81078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INDIAN COMPANIES</a:t>
          </a:r>
          <a:endParaRPr lang="en-IN" sz="1800" kern="1200" dirty="0"/>
        </a:p>
      </dsp:txBody>
      <dsp:txXfrm>
        <a:off x="7956142" y="2520104"/>
        <a:ext cx="1621577" cy="810788"/>
      </dsp:txXfrm>
    </dsp:sp>
    <dsp:sp modelId="{86A8F415-C4D0-41DB-9FC9-64EE7A55CC5D}">
      <dsp:nvSpPr>
        <dsp:cNvPr id="0" name=""/>
        <dsp:cNvSpPr/>
      </dsp:nvSpPr>
      <dsp:spPr>
        <a:xfrm>
          <a:off x="7926126" y="3576586"/>
          <a:ext cx="1621577" cy="81078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FOREIGN COMPANIES</a:t>
          </a:r>
          <a:endParaRPr lang="en-IN" sz="1800" kern="1200" dirty="0"/>
        </a:p>
      </dsp:txBody>
      <dsp:txXfrm>
        <a:off x="7926126" y="3576586"/>
        <a:ext cx="1621577" cy="810788"/>
      </dsp:txXfrm>
    </dsp:sp>
    <dsp:sp modelId="{281ACB2F-5D80-42FA-BD81-59D6771470A3}">
      <dsp:nvSpPr>
        <dsp:cNvPr id="0" name=""/>
        <dsp:cNvSpPr/>
      </dsp:nvSpPr>
      <dsp:spPr>
        <a:xfrm>
          <a:off x="9543546" y="1146490"/>
          <a:ext cx="2212172" cy="810788"/>
        </a:xfrm>
        <a:prstGeom prst="rect">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FF0000"/>
              </a:solidFill>
            </a:rPr>
            <a:t>TRANSFERABILTY OF SHARES</a:t>
          </a:r>
          <a:endParaRPr lang="en-IN" sz="1800" b="1" kern="1200" dirty="0">
            <a:solidFill>
              <a:srgbClr val="FF0000"/>
            </a:solidFill>
          </a:endParaRPr>
        </a:p>
      </dsp:txBody>
      <dsp:txXfrm>
        <a:off x="9543546" y="1146490"/>
        <a:ext cx="2212172" cy="810788"/>
      </dsp:txXfrm>
    </dsp:sp>
    <dsp:sp modelId="{43ED52FD-3548-4CF9-92CB-7F5B06495D47}">
      <dsp:nvSpPr>
        <dsp:cNvPr id="0" name=""/>
        <dsp:cNvSpPr/>
      </dsp:nvSpPr>
      <dsp:spPr>
        <a:xfrm>
          <a:off x="9788175" y="2305261"/>
          <a:ext cx="1621577" cy="81078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PVT LTD CMPANIES</a:t>
          </a:r>
          <a:endParaRPr lang="en-IN" sz="1800" kern="1200" dirty="0"/>
        </a:p>
      </dsp:txBody>
      <dsp:txXfrm>
        <a:off x="9788175" y="2305261"/>
        <a:ext cx="1621577" cy="810788"/>
      </dsp:txXfrm>
    </dsp:sp>
    <dsp:sp modelId="{0B67D5E8-31A6-48AD-9AC3-E89A23DD9F87}">
      <dsp:nvSpPr>
        <dsp:cNvPr id="0" name=""/>
        <dsp:cNvSpPr/>
      </dsp:nvSpPr>
      <dsp:spPr>
        <a:xfrm>
          <a:off x="9788175" y="3456581"/>
          <a:ext cx="1621577" cy="81078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PUBLIC LTD COMPANIES</a:t>
          </a:r>
          <a:endParaRPr lang="en-IN" sz="1800" kern="1200" dirty="0"/>
        </a:p>
      </dsp:txBody>
      <dsp:txXfrm>
        <a:off x="9788175" y="3456581"/>
        <a:ext cx="1621577" cy="81078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9EEF8-F94C-414C-AA1F-D8FE99E63083}" type="datetimeFigureOut">
              <a:rPr lang="en-IN" smtClean="0"/>
              <a:t>25-08-2020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C87EB-7A3C-4A3A-977D-FC23BA587EA1}" type="slidenum">
              <a:rPr lang="en-IN" smtClean="0"/>
              <a:t>‹#›</a:t>
            </a:fld>
            <a:endParaRPr lang="en-IN" dirty="0"/>
          </a:p>
        </p:txBody>
      </p:sp>
    </p:spTree>
    <p:extLst>
      <p:ext uri="{BB962C8B-B14F-4D97-AF65-F5344CB8AC3E}">
        <p14:creationId xmlns:p14="http://schemas.microsoft.com/office/powerpoint/2010/main" val="3209295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1C87EB-7A3C-4A3A-977D-FC23BA587EA1}" type="slidenum">
              <a:rPr lang="en-IN" smtClean="0"/>
              <a:t>15</a:t>
            </a:fld>
            <a:endParaRPr lang="en-IN" dirty="0"/>
          </a:p>
        </p:txBody>
      </p:sp>
    </p:spTree>
    <p:extLst>
      <p:ext uri="{BB962C8B-B14F-4D97-AF65-F5344CB8AC3E}">
        <p14:creationId xmlns:p14="http://schemas.microsoft.com/office/powerpoint/2010/main" val="1792081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1C87EB-7A3C-4A3A-977D-FC23BA587EA1}" type="slidenum">
              <a:rPr lang="en-IN" smtClean="0"/>
              <a:t>41</a:t>
            </a:fld>
            <a:endParaRPr lang="en-IN" dirty="0"/>
          </a:p>
        </p:txBody>
      </p:sp>
    </p:spTree>
    <p:extLst>
      <p:ext uri="{BB962C8B-B14F-4D97-AF65-F5344CB8AC3E}">
        <p14:creationId xmlns:p14="http://schemas.microsoft.com/office/powerpoint/2010/main" val="2194092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1C87EB-7A3C-4A3A-977D-FC23BA587EA1}" type="slidenum">
              <a:rPr lang="en-IN" smtClean="0"/>
              <a:t>42</a:t>
            </a:fld>
            <a:endParaRPr lang="en-IN" dirty="0"/>
          </a:p>
        </p:txBody>
      </p:sp>
    </p:spTree>
    <p:extLst>
      <p:ext uri="{BB962C8B-B14F-4D97-AF65-F5344CB8AC3E}">
        <p14:creationId xmlns:p14="http://schemas.microsoft.com/office/powerpoint/2010/main" val="1714935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1C87EB-7A3C-4A3A-977D-FC23BA587EA1}" type="slidenum">
              <a:rPr lang="en-IN" smtClean="0"/>
              <a:t>43</a:t>
            </a:fld>
            <a:endParaRPr lang="en-IN" dirty="0"/>
          </a:p>
        </p:txBody>
      </p:sp>
    </p:spTree>
    <p:extLst>
      <p:ext uri="{BB962C8B-B14F-4D97-AF65-F5344CB8AC3E}">
        <p14:creationId xmlns:p14="http://schemas.microsoft.com/office/powerpoint/2010/main" val="1266889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1C87EB-7A3C-4A3A-977D-FC23BA587EA1}" type="slidenum">
              <a:rPr lang="en-IN" smtClean="0"/>
              <a:t>44</a:t>
            </a:fld>
            <a:endParaRPr lang="en-IN" dirty="0"/>
          </a:p>
        </p:txBody>
      </p:sp>
    </p:spTree>
    <p:extLst>
      <p:ext uri="{BB962C8B-B14F-4D97-AF65-F5344CB8AC3E}">
        <p14:creationId xmlns:p14="http://schemas.microsoft.com/office/powerpoint/2010/main" val="3190990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1C87EB-7A3C-4A3A-977D-FC23BA587EA1}" type="slidenum">
              <a:rPr lang="en-IN" smtClean="0"/>
              <a:t>45</a:t>
            </a:fld>
            <a:endParaRPr lang="en-IN" dirty="0"/>
          </a:p>
        </p:txBody>
      </p:sp>
    </p:spTree>
    <p:extLst>
      <p:ext uri="{BB962C8B-B14F-4D97-AF65-F5344CB8AC3E}">
        <p14:creationId xmlns:p14="http://schemas.microsoft.com/office/powerpoint/2010/main" val="3656214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1C87EB-7A3C-4A3A-977D-FC23BA587EA1}" type="slidenum">
              <a:rPr lang="en-IN" smtClean="0"/>
              <a:t>46</a:t>
            </a:fld>
            <a:endParaRPr lang="en-IN" dirty="0"/>
          </a:p>
        </p:txBody>
      </p:sp>
    </p:spTree>
    <p:extLst>
      <p:ext uri="{BB962C8B-B14F-4D97-AF65-F5344CB8AC3E}">
        <p14:creationId xmlns:p14="http://schemas.microsoft.com/office/powerpoint/2010/main" val="3317038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1C87EB-7A3C-4A3A-977D-FC23BA587EA1}" type="slidenum">
              <a:rPr lang="en-IN" smtClean="0"/>
              <a:t>47</a:t>
            </a:fld>
            <a:endParaRPr lang="en-IN" dirty="0"/>
          </a:p>
        </p:txBody>
      </p:sp>
    </p:spTree>
    <p:extLst>
      <p:ext uri="{BB962C8B-B14F-4D97-AF65-F5344CB8AC3E}">
        <p14:creationId xmlns:p14="http://schemas.microsoft.com/office/powerpoint/2010/main" val="1740810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1C87EB-7A3C-4A3A-977D-FC23BA587EA1}" type="slidenum">
              <a:rPr lang="en-IN" smtClean="0"/>
              <a:t>48</a:t>
            </a:fld>
            <a:endParaRPr lang="en-IN" dirty="0"/>
          </a:p>
        </p:txBody>
      </p:sp>
    </p:spTree>
    <p:extLst>
      <p:ext uri="{BB962C8B-B14F-4D97-AF65-F5344CB8AC3E}">
        <p14:creationId xmlns:p14="http://schemas.microsoft.com/office/powerpoint/2010/main" val="1263863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1C87EB-7A3C-4A3A-977D-FC23BA587EA1}" type="slidenum">
              <a:rPr lang="en-IN" smtClean="0"/>
              <a:t>49</a:t>
            </a:fld>
            <a:endParaRPr lang="en-IN" dirty="0"/>
          </a:p>
        </p:txBody>
      </p:sp>
    </p:spTree>
    <p:extLst>
      <p:ext uri="{BB962C8B-B14F-4D97-AF65-F5344CB8AC3E}">
        <p14:creationId xmlns:p14="http://schemas.microsoft.com/office/powerpoint/2010/main" val="3388911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1C87EB-7A3C-4A3A-977D-FC23BA587EA1}" type="slidenum">
              <a:rPr lang="en-IN" smtClean="0"/>
              <a:t>50</a:t>
            </a:fld>
            <a:endParaRPr lang="en-IN" dirty="0"/>
          </a:p>
        </p:txBody>
      </p:sp>
    </p:spTree>
    <p:extLst>
      <p:ext uri="{BB962C8B-B14F-4D97-AF65-F5344CB8AC3E}">
        <p14:creationId xmlns:p14="http://schemas.microsoft.com/office/powerpoint/2010/main" val="3342506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1C87EB-7A3C-4A3A-977D-FC23BA587EA1}" type="slidenum">
              <a:rPr lang="en-IN" smtClean="0"/>
              <a:t>33</a:t>
            </a:fld>
            <a:endParaRPr lang="en-IN" dirty="0"/>
          </a:p>
        </p:txBody>
      </p:sp>
    </p:spTree>
    <p:extLst>
      <p:ext uri="{BB962C8B-B14F-4D97-AF65-F5344CB8AC3E}">
        <p14:creationId xmlns:p14="http://schemas.microsoft.com/office/powerpoint/2010/main" val="2626514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1C87EB-7A3C-4A3A-977D-FC23BA587EA1}" type="slidenum">
              <a:rPr lang="en-IN" smtClean="0"/>
              <a:t>51</a:t>
            </a:fld>
            <a:endParaRPr lang="en-IN" dirty="0"/>
          </a:p>
        </p:txBody>
      </p:sp>
    </p:spTree>
    <p:extLst>
      <p:ext uri="{BB962C8B-B14F-4D97-AF65-F5344CB8AC3E}">
        <p14:creationId xmlns:p14="http://schemas.microsoft.com/office/powerpoint/2010/main" val="398160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1C87EB-7A3C-4A3A-977D-FC23BA587EA1}" type="slidenum">
              <a:rPr lang="en-IN" smtClean="0"/>
              <a:t>52</a:t>
            </a:fld>
            <a:endParaRPr lang="en-IN" dirty="0"/>
          </a:p>
        </p:txBody>
      </p:sp>
    </p:spTree>
    <p:extLst>
      <p:ext uri="{BB962C8B-B14F-4D97-AF65-F5344CB8AC3E}">
        <p14:creationId xmlns:p14="http://schemas.microsoft.com/office/powerpoint/2010/main" val="415732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1C87EB-7A3C-4A3A-977D-FC23BA587EA1}" type="slidenum">
              <a:rPr lang="en-IN" smtClean="0"/>
              <a:t>34</a:t>
            </a:fld>
            <a:endParaRPr lang="en-IN" dirty="0"/>
          </a:p>
        </p:txBody>
      </p:sp>
    </p:spTree>
    <p:extLst>
      <p:ext uri="{BB962C8B-B14F-4D97-AF65-F5344CB8AC3E}">
        <p14:creationId xmlns:p14="http://schemas.microsoft.com/office/powerpoint/2010/main" val="1436956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1C87EB-7A3C-4A3A-977D-FC23BA587EA1}" type="slidenum">
              <a:rPr lang="en-IN" smtClean="0"/>
              <a:t>35</a:t>
            </a:fld>
            <a:endParaRPr lang="en-IN" dirty="0"/>
          </a:p>
        </p:txBody>
      </p:sp>
    </p:spTree>
    <p:extLst>
      <p:ext uri="{BB962C8B-B14F-4D97-AF65-F5344CB8AC3E}">
        <p14:creationId xmlns:p14="http://schemas.microsoft.com/office/powerpoint/2010/main" val="2634833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1C87EB-7A3C-4A3A-977D-FC23BA587EA1}" type="slidenum">
              <a:rPr lang="en-IN" smtClean="0"/>
              <a:t>36</a:t>
            </a:fld>
            <a:endParaRPr lang="en-IN" dirty="0"/>
          </a:p>
        </p:txBody>
      </p:sp>
    </p:spTree>
    <p:extLst>
      <p:ext uri="{BB962C8B-B14F-4D97-AF65-F5344CB8AC3E}">
        <p14:creationId xmlns:p14="http://schemas.microsoft.com/office/powerpoint/2010/main" val="999477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1C87EB-7A3C-4A3A-977D-FC23BA587EA1}" type="slidenum">
              <a:rPr lang="en-IN" smtClean="0"/>
              <a:t>37</a:t>
            </a:fld>
            <a:endParaRPr lang="en-IN" dirty="0"/>
          </a:p>
        </p:txBody>
      </p:sp>
    </p:spTree>
    <p:extLst>
      <p:ext uri="{BB962C8B-B14F-4D97-AF65-F5344CB8AC3E}">
        <p14:creationId xmlns:p14="http://schemas.microsoft.com/office/powerpoint/2010/main" val="3078049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1C87EB-7A3C-4A3A-977D-FC23BA587EA1}" type="slidenum">
              <a:rPr lang="en-IN" smtClean="0"/>
              <a:t>38</a:t>
            </a:fld>
            <a:endParaRPr lang="en-IN" dirty="0"/>
          </a:p>
        </p:txBody>
      </p:sp>
    </p:spTree>
    <p:extLst>
      <p:ext uri="{BB962C8B-B14F-4D97-AF65-F5344CB8AC3E}">
        <p14:creationId xmlns:p14="http://schemas.microsoft.com/office/powerpoint/2010/main" val="3216496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1C87EB-7A3C-4A3A-977D-FC23BA587EA1}" type="slidenum">
              <a:rPr lang="en-IN" smtClean="0"/>
              <a:t>39</a:t>
            </a:fld>
            <a:endParaRPr lang="en-IN" dirty="0"/>
          </a:p>
        </p:txBody>
      </p:sp>
    </p:spTree>
    <p:extLst>
      <p:ext uri="{BB962C8B-B14F-4D97-AF65-F5344CB8AC3E}">
        <p14:creationId xmlns:p14="http://schemas.microsoft.com/office/powerpoint/2010/main" val="2240579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1C87EB-7A3C-4A3A-977D-FC23BA587EA1}" type="slidenum">
              <a:rPr lang="en-IN" smtClean="0"/>
              <a:t>40</a:t>
            </a:fld>
            <a:endParaRPr lang="en-IN" dirty="0"/>
          </a:p>
        </p:txBody>
      </p:sp>
    </p:spTree>
    <p:extLst>
      <p:ext uri="{BB962C8B-B14F-4D97-AF65-F5344CB8AC3E}">
        <p14:creationId xmlns:p14="http://schemas.microsoft.com/office/powerpoint/2010/main" val="4102530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FD82F1-522C-427B-8653-71592FEEF5B9}" type="datetimeFigureOut">
              <a:rPr lang="en-IN" smtClean="0"/>
              <a:t>25-08-2020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25EABA-4E78-4716-97AE-F17619B24407}" type="slidenum">
              <a:rPr lang="en-IN" smtClean="0"/>
              <a:t>‹#›</a:t>
            </a:fld>
            <a:endParaRPr lang="en-IN" dirty="0"/>
          </a:p>
        </p:txBody>
      </p:sp>
    </p:spTree>
    <p:extLst>
      <p:ext uri="{BB962C8B-B14F-4D97-AF65-F5344CB8AC3E}">
        <p14:creationId xmlns:p14="http://schemas.microsoft.com/office/powerpoint/2010/main" val="856490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FD82F1-522C-427B-8653-71592FEEF5B9}" type="datetimeFigureOut">
              <a:rPr lang="en-IN" smtClean="0"/>
              <a:t>25-08-2020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625EABA-4E78-4716-97AE-F17619B24407}" type="slidenum">
              <a:rPr lang="en-IN" smtClean="0"/>
              <a:t>‹#›</a:t>
            </a:fld>
            <a:endParaRPr lang="en-IN" dirty="0"/>
          </a:p>
        </p:txBody>
      </p:sp>
    </p:spTree>
    <p:extLst>
      <p:ext uri="{BB962C8B-B14F-4D97-AF65-F5344CB8AC3E}">
        <p14:creationId xmlns:p14="http://schemas.microsoft.com/office/powerpoint/2010/main" val="109658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FD82F1-522C-427B-8653-71592FEEF5B9}" type="datetimeFigureOut">
              <a:rPr lang="en-IN" smtClean="0"/>
              <a:t>25-08-2020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25EABA-4E78-4716-97AE-F17619B24407}" type="slidenum">
              <a:rPr lang="en-IN" smtClean="0"/>
              <a:t>‹#›</a:t>
            </a:fld>
            <a:endParaRPr lang="en-IN" dirty="0"/>
          </a:p>
        </p:txBody>
      </p:sp>
    </p:spTree>
    <p:extLst>
      <p:ext uri="{BB962C8B-B14F-4D97-AF65-F5344CB8AC3E}">
        <p14:creationId xmlns:p14="http://schemas.microsoft.com/office/powerpoint/2010/main" val="2314659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FD82F1-522C-427B-8653-71592FEEF5B9}" type="datetimeFigureOut">
              <a:rPr lang="en-IN" smtClean="0"/>
              <a:t>25-08-2020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25EABA-4E78-4716-97AE-F17619B24407}"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21795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D82F1-522C-427B-8653-71592FEEF5B9}" type="datetimeFigureOut">
              <a:rPr lang="en-IN" smtClean="0"/>
              <a:t>25-08-2020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25EABA-4E78-4716-97AE-F17619B24407}" type="slidenum">
              <a:rPr lang="en-IN" smtClean="0"/>
              <a:t>‹#›</a:t>
            </a:fld>
            <a:endParaRPr lang="en-IN" dirty="0"/>
          </a:p>
        </p:txBody>
      </p:sp>
    </p:spTree>
    <p:extLst>
      <p:ext uri="{BB962C8B-B14F-4D97-AF65-F5344CB8AC3E}">
        <p14:creationId xmlns:p14="http://schemas.microsoft.com/office/powerpoint/2010/main" val="3804967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FD82F1-522C-427B-8653-71592FEEF5B9}" type="datetimeFigureOut">
              <a:rPr lang="en-IN" smtClean="0"/>
              <a:t>25-08-2020</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25EABA-4E78-4716-97AE-F17619B24407}" type="slidenum">
              <a:rPr lang="en-IN" smtClean="0"/>
              <a:t>‹#›</a:t>
            </a:fld>
            <a:endParaRPr lang="en-IN" dirty="0"/>
          </a:p>
        </p:txBody>
      </p:sp>
    </p:spTree>
    <p:extLst>
      <p:ext uri="{BB962C8B-B14F-4D97-AF65-F5344CB8AC3E}">
        <p14:creationId xmlns:p14="http://schemas.microsoft.com/office/powerpoint/2010/main" val="1670463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FD82F1-522C-427B-8653-71592FEEF5B9}" type="datetimeFigureOut">
              <a:rPr lang="en-IN" smtClean="0"/>
              <a:t>25-08-2020</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25EABA-4E78-4716-97AE-F17619B24407}" type="slidenum">
              <a:rPr lang="en-IN" smtClean="0"/>
              <a:t>‹#›</a:t>
            </a:fld>
            <a:endParaRPr lang="en-IN" dirty="0"/>
          </a:p>
        </p:txBody>
      </p:sp>
    </p:spTree>
    <p:extLst>
      <p:ext uri="{BB962C8B-B14F-4D97-AF65-F5344CB8AC3E}">
        <p14:creationId xmlns:p14="http://schemas.microsoft.com/office/powerpoint/2010/main" val="561172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D82F1-522C-427B-8653-71592FEEF5B9}" type="datetimeFigureOut">
              <a:rPr lang="en-IN" smtClean="0"/>
              <a:t>25-08-2020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25EABA-4E78-4716-97AE-F17619B24407}" type="slidenum">
              <a:rPr lang="en-IN" smtClean="0"/>
              <a:t>‹#›</a:t>
            </a:fld>
            <a:endParaRPr lang="en-IN" dirty="0"/>
          </a:p>
        </p:txBody>
      </p:sp>
    </p:spTree>
    <p:extLst>
      <p:ext uri="{BB962C8B-B14F-4D97-AF65-F5344CB8AC3E}">
        <p14:creationId xmlns:p14="http://schemas.microsoft.com/office/powerpoint/2010/main" val="1654914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D82F1-522C-427B-8653-71592FEEF5B9}" type="datetimeFigureOut">
              <a:rPr lang="en-IN" smtClean="0"/>
              <a:t>25-08-2020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25EABA-4E78-4716-97AE-F17619B24407}" type="slidenum">
              <a:rPr lang="en-IN" smtClean="0"/>
              <a:t>‹#›</a:t>
            </a:fld>
            <a:endParaRPr lang="en-IN" dirty="0"/>
          </a:p>
        </p:txBody>
      </p:sp>
    </p:spTree>
    <p:extLst>
      <p:ext uri="{BB962C8B-B14F-4D97-AF65-F5344CB8AC3E}">
        <p14:creationId xmlns:p14="http://schemas.microsoft.com/office/powerpoint/2010/main" val="1321418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C89296-17C8-4806-94E4-30558B91DAC8}" type="datetimeFigureOut">
              <a:rPr lang="en-IN" smtClean="0"/>
              <a:t>25-08-2020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469B42-A0A7-4427-954E-5927D7E32DB4}" type="slidenum">
              <a:rPr lang="en-IN" smtClean="0"/>
              <a:t>‹#›</a:t>
            </a:fld>
            <a:endParaRPr lang="en-IN" dirty="0"/>
          </a:p>
        </p:txBody>
      </p:sp>
    </p:spTree>
    <p:extLst>
      <p:ext uri="{BB962C8B-B14F-4D97-AF65-F5344CB8AC3E}">
        <p14:creationId xmlns:p14="http://schemas.microsoft.com/office/powerpoint/2010/main" val="35898938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3C89296-17C8-4806-94E4-30558B91DAC8}" type="datetimeFigureOut">
              <a:rPr lang="en-IN" smtClean="0"/>
              <a:t>25-08-2020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469B42-A0A7-4427-954E-5927D7E32DB4}" type="slidenum">
              <a:rPr lang="en-IN" smtClean="0"/>
              <a:t>‹#›</a:t>
            </a:fld>
            <a:endParaRPr lang="en-IN" dirty="0"/>
          </a:p>
        </p:txBody>
      </p:sp>
    </p:spTree>
    <p:extLst>
      <p:ext uri="{BB962C8B-B14F-4D97-AF65-F5344CB8AC3E}">
        <p14:creationId xmlns:p14="http://schemas.microsoft.com/office/powerpoint/2010/main" val="4044515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EFD82F1-522C-427B-8653-71592FEEF5B9}" type="datetimeFigureOut">
              <a:rPr lang="en-IN" smtClean="0"/>
              <a:t>25-08-2020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25EABA-4E78-4716-97AE-F17619B24407}" type="slidenum">
              <a:rPr lang="en-IN" smtClean="0"/>
              <a:t>‹#›</a:t>
            </a:fld>
            <a:endParaRPr lang="en-IN" dirty="0"/>
          </a:p>
        </p:txBody>
      </p:sp>
    </p:spTree>
    <p:extLst>
      <p:ext uri="{BB962C8B-B14F-4D97-AF65-F5344CB8AC3E}">
        <p14:creationId xmlns:p14="http://schemas.microsoft.com/office/powerpoint/2010/main" val="15912821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89296-17C8-4806-94E4-30558B91DAC8}" type="datetimeFigureOut">
              <a:rPr lang="en-IN" smtClean="0"/>
              <a:t>25-08-2020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469B42-A0A7-4427-954E-5927D7E32DB4}" type="slidenum">
              <a:rPr lang="en-IN" smtClean="0"/>
              <a:t>‹#›</a:t>
            </a:fld>
            <a:endParaRPr lang="en-IN" dirty="0"/>
          </a:p>
        </p:txBody>
      </p:sp>
    </p:spTree>
    <p:extLst>
      <p:ext uri="{BB962C8B-B14F-4D97-AF65-F5344CB8AC3E}">
        <p14:creationId xmlns:p14="http://schemas.microsoft.com/office/powerpoint/2010/main" val="14467446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C89296-17C8-4806-94E4-30558B91DAC8}" type="datetimeFigureOut">
              <a:rPr lang="en-IN" smtClean="0"/>
              <a:t>25-08-2020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6469B42-A0A7-4427-954E-5927D7E32DB4}" type="slidenum">
              <a:rPr lang="en-IN" smtClean="0"/>
              <a:t>‹#›</a:t>
            </a:fld>
            <a:endParaRPr lang="en-IN" dirty="0"/>
          </a:p>
        </p:txBody>
      </p:sp>
    </p:spTree>
    <p:extLst>
      <p:ext uri="{BB962C8B-B14F-4D97-AF65-F5344CB8AC3E}">
        <p14:creationId xmlns:p14="http://schemas.microsoft.com/office/powerpoint/2010/main" val="3555220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C89296-17C8-4806-94E4-30558B91DAC8}" type="datetimeFigureOut">
              <a:rPr lang="en-IN" smtClean="0"/>
              <a:t>25-08-2020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6469B42-A0A7-4427-954E-5927D7E32DB4}" type="slidenum">
              <a:rPr lang="en-IN" smtClean="0"/>
              <a:t>‹#›</a:t>
            </a:fld>
            <a:endParaRPr lang="en-IN" dirty="0"/>
          </a:p>
        </p:txBody>
      </p:sp>
    </p:spTree>
    <p:extLst>
      <p:ext uri="{BB962C8B-B14F-4D97-AF65-F5344CB8AC3E}">
        <p14:creationId xmlns:p14="http://schemas.microsoft.com/office/powerpoint/2010/main" val="10851503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3C89296-17C8-4806-94E4-30558B91DAC8}" type="datetimeFigureOut">
              <a:rPr lang="en-IN" smtClean="0"/>
              <a:t>25-08-2020</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36469B42-A0A7-4427-954E-5927D7E32DB4}" type="slidenum">
              <a:rPr lang="en-IN" smtClean="0"/>
              <a:t>‹#›</a:t>
            </a:fld>
            <a:endParaRPr lang="en-IN" dirty="0"/>
          </a:p>
        </p:txBody>
      </p:sp>
    </p:spTree>
    <p:extLst>
      <p:ext uri="{BB962C8B-B14F-4D97-AF65-F5344CB8AC3E}">
        <p14:creationId xmlns:p14="http://schemas.microsoft.com/office/powerpoint/2010/main" val="19025084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3C89296-17C8-4806-94E4-30558B91DAC8}" type="datetimeFigureOut">
              <a:rPr lang="en-IN" smtClean="0"/>
              <a:t>25-08-2020</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36469B42-A0A7-4427-954E-5927D7E32DB4}" type="slidenum">
              <a:rPr lang="en-IN" smtClean="0"/>
              <a:t>‹#›</a:t>
            </a:fld>
            <a:endParaRPr lang="en-IN" dirty="0"/>
          </a:p>
        </p:txBody>
      </p:sp>
    </p:spTree>
    <p:extLst>
      <p:ext uri="{BB962C8B-B14F-4D97-AF65-F5344CB8AC3E}">
        <p14:creationId xmlns:p14="http://schemas.microsoft.com/office/powerpoint/2010/main" val="4196112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3C89296-17C8-4806-94E4-30558B91DAC8}" type="datetimeFigureOut">
              <a:rPr lang="en-IN" smtClean="0"/>
              <a:t>25-08-2020</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36469B42-A0A7-4427-954E-5927D7E32DB4}" type="slidenum">
              <a:rPr lang="en-IN" smtClean="0"/>
              <a:t>‹#›</a:t>
            </a:fld>
            <a:endParaRPr lang="en-IN" dirty="0"/>
          </a:p>
        </p:txBody>
      </p:sp>
    </p:spTree>
    <p:extLst>
      <p:ext uri="{BB962C8B-B14F-4D97-AF65-F5344CB8AC3E}">
        <p14:creationId xmlns:p14="http://schemas.microsoft.com/office/powerpoint/2010/main" val="24042581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C89296-17C8-4806-94E4-30558B91DAC8}" type="datetimeFigureOut">
              <a:rPr lang="en-IN" smtClean="0"/>
              <a:t>25-08-2020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6469B42-A0A7-4427-954E-5927D7E32DB4}" type="slidenum">
              <a:rPr lang="en-IN" smtClean="0"/>
              <a:t>‹#›</a:t>
            </a:fld>
            <a:endParaRPr lang="en-IN" dirty="0"/>
          </a:p>
        </p:txBody>
      </p:sp>
    </p:spTree>
    <p:extLst>
      <p:ext uri="{BB962C8B-B14F-4D97-AF65-F5344CB8AC3E}">
        <p14:creationId xmlns:p14="http://schemas.microsoft.com/office/powerpoint/2010/main" val="2361370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C89296-17C8-4806-94E4-30558B91DAC8}" type="datetimeFigureOut">
              <a:rPr lang="en-IN" smtClean="0"/>
              <a:t>25-08-2020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6469B42-A0A7-4427-954E-5927D7E32DB4}" type="slidenum">
              <a:rPr lang="en-IN" smtClean="0"/>
              <a:t>‹#›</a:t>
            </a:fld>
            <a:endParaRPr lang="en-IN" dirty="0"/>
          </a:p>
        </p:txBody>
      </p:sp>
    </p:spTree>
    <p:extLst>
      <p:ext uri="{BB962C8B-B14F-4D97-AF65-F5344CB8AC3E}">
        <p14:creationId xmlns:p14="http://schemas.microsoft.com/office/powerpoint/2010/main" val="3371452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C89296-17C8-4806-94E4-30558B91DAC8}" type="datetimeFigureOut">
              <a:rPr lang="en-IN" smtClean="0"/>
              <a:t>25-08-2020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469B42-A0A7-4427-954E-5927D7E32DB4}" type="slidenum">
              <a:rPr lang="en-IN" smtClean="0"/>
              <a:t>‹#›</a:t>
            </a:fld>
            <a:endParaRPr lang="en-IN" dirty="0"/>
          </a:p>
        </p:txBody>
      </p:sp>
    </p:spTree>
    <p:extLst>
      <p:ext uri="{BB962C8B-B14F-4D97-AF65-F5344CB8AC3E}">
        <p14:creationId xmlns:p14="http://schemas.microsoft.com/office/powerpoint/2010/main" val="33456655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C89296-17C8-4806-94E4-30558B91DAC8}" type="datetimeFigureOut">
              <a:rPr lang="en-IN" smtClean="0"/>
              <a:t>25-08-2020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469B42-A0A7-4427-954E-5927D7E32DB4}"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71406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D82F1-522C-427B-8653-71592FEEF5B9}" type="datetimeFigureOut">
              <a:rPr lang="en-IN" smtClean="0"/>
              <a:t>25-08-2020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25EABA-4E78-4716-97AE-F17619B24407}" type="slidenum">
              <a:rPr lang="en-IN" smtClean="0"/>
              <a:t>‹#›</a:t>
            </a:fld>
            <a:endParaRPr lang="en-IN" dirty="0"/>
          </a:p>
        </p:txBody>
      </p:sp>
    </p:spTree>
    <p:extLst>
      <p:ext uri="{BB962C8B-B14F-4D97-AF65-F5344CB8AC3E}">
        <p14:creationId xmlns:p14="http://schemas.microsoft.com/office/powerpoint/2010/main" val="29886834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89296-17C8-4806-94E4-30558B91DAC8}" type="datetimeFigureOut">
              <a:rPr lang="en-IN" smtClean="0"/>
              <a:t>25-08-2020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469B42-A0A7-4427-954E-5927D7E32DB4}" type="slidenum">
              <a:rPr lang="en-IN" smtClean="0"/>
              <a:t>‹#›</a:t>
            </a:fld>
            <a:endParaRPr lang="en-IN" dirty="0"/>
          </a:p>
        </p:txBody>
      </p:sp>
    </p:spTree>
    <p:extLst>
      <p:ext uri="{BB962C8B-B14F-4D97-AF65-F5344CB8AC3E}">
        <p14:creationId xmlns:p14="http://schemas.microsoft.com/office/powerpoint/2010/main" val="2751157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3C89296-17C8-4806-94E4-30558B91DAC8}" type="datetimeFigureOut">
              <a:rPr lang="en-IN" smtClean="0"/>
              <a:t>25-08-2020</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469B42-A0A7-4427-954E-5927D7E32DB4}" type="slidenum">
              <a:rPr lang="en-IN" smtClean="0"/>
              <a:t>‹#›</a:t>
            </a:fld>
            <a:endParaRPr lang="en-IN" dirty="0"/>
          </a:p>
        </p:txBody>
      </p:sp>
    </p:spTree>
    <p:extLst>
      <p:ext uri="{BB962C8B-B14F-4D97-AF65-F5344CB8AC3E}">
        <p14:creationId xmlns:p14="http://schemas.microsoft.com/office/powerpoint/2010/main" val="17183435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3C89296-17C8-4806-94E4-30558B91DAC8}" type="datetimeFigureOut">
              <a:rPr lang="en-IN" smtClean="0"/>
              <a:t>25-08-2020</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469B42-A0A7-4427-954E-5927D7E32DB4}" type="slidenum">
              <a:rPr lang="en-IN" smtClean="0"/>
              <a:t>‹#›</a:t>
            </a:fld>
            <a:endParaRPr lang="en-IN" dirty="0"/>
          </a:p>
        </p:txBody>
      </p:sp>
    </p:spTree>
    <p:extLst>
      <p:ext uri="{BB962C8B-B14F-4D97-AF65-F5344CB8AC3E}">
        <p14:creationId xmlns:p14="http://schemas.microsoft.com/office/powerpoint/2010/main" val="27854051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89296-17C8-4806-94E4-30558B91DAC8}" type="datetimeFigureOut">
              <a:rPr lang="en-IN" smtClean="0"/>
              <a:t>25-08-2020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469B42-A0A7-4427-954E-5927D7E32DB4}" type="slidenum">
              <a:rPr lang="en-IN" smtClean="0"/>
              <a:t>‹#›</a:t>
            </a:fld>
            <a:endParaRPr lang="en-IN" dirty="0"/>
          </a:p>
        </p:txBody>
      </p:sp>
    </p:spTree>
    <p:extLst>
      <p:ext uri="{BB962C8B-B14F-4D97-AF65-F5344CB8AC3E}">
        <p14:creationId xmlns:p14="http://schemas.microsoft.com/office/powerpoint/2010/main" val="29769853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89296-17C8-4806-94E4-30558B91DAC8}" type="datetimeFigureOut">
              <a:rPr lang="en-IN" smtClean="0"/>
              <a:t>25-08-2020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469B42-A0A7-4427-954E-5927D7E32DB4}" type="slidenum">
              <a:rPr lang="en-IN" smtClean="0"/>
              <a:t>‹#›</a:t>
            </a:fld>
            <a:endParaRPr lang="en-IN" dirty="0"/>
          </a:p>
        </p:txBody>
      </p:sp>
    </p:spTree>
    <p:extLst>
      <p:ext uri="{BB962C8B-B14F-4D97-AF65-F5344CB8AC3E}">
        <p14:creationId xmlns:p14="http://schemas.microsoft.com/office/powerpoint/2010/main" val="1885900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FD82F1-522C-427B-8653-71592FEEF5B9}" type="datetimeFigureOut">
              <a:rPr lang="en-IN" smtClean="0"/>
              <a:t>25-08-2020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625EABA-4E78-4716-97AE-F17619B24407}" type="slidenum">
              <a:rPr lang="en-IN" smtClean="0"/>
              <a:t>‹#›</a:t>
            </a:fld>
            <a:endParaRPr lang="en-IN" dirty="0"/>
          </a:p>
        </p:txBody>
      </p:sp>
    </p:spTree>
    <p:extLst>
      <p:ext uri="{BB962C8B-B14F-4D97-AF65-F5344CB8AC3E}">
        <p14:creationId xmlns:p14="http://schemas.microsoft.com/office/powerpoint/2010/main" val="331222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FD82F1-522C-427B-8653-71592FEEF5B9}" type="datetimeFigureOut">
              <a:rPr lang="en-IN" smtClean="0"/>
              <a:t>25-08-2020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625EABA-4E78-4716-97AE-F17619B24407}" type="slidenum">
              <a:rPr lang="en-IN" smtClean="0"/>
              <a:t>‹#›</a:t>
            </a:fld>
            <a:endParaRPr lang="en-IN" dirty="0"/>
          </a:p>
        </p:txBody>
      </p:sp>
    </p:spTree>
    <p:extLst>
      <p:ext uri="{BB962C8B-B14F-4D97-AF65-F5344CB8AC3E}">
        <p14:creationId xmlns:p14="http://schemas.microsoft.com/office/powerpoint/2010/main" val="1105249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EFD82F1-522C-427B-8653-71592FEEF5B9}" type="datetimeFigureOut">
              <a:rPr lang="en-IN" smtClean="0"/>
              <a:t>25-08-2020</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E625EABA-4E78-4716-97AE-F17619B24407}" type="slidenum">
              <a:rPr lang="en-IN" smtClean="0"/>
              <a:t>‹#›</a:t>
            </a:fld>
            <a:endParaRPr lang="en-IN" dirty="0"/>
          </a:p>
        </p:txBody>
      </p:sp>
    </p:spTree>
    <p:extLst>
      <p:ext uri="{BB962C8B-B14F-4D97-AF65-F5344CB8AC3E}">
        <p14:creationId xmlns:p14="http://schemas.microsoft.com/office/powerpoint/2010/main" val="1460672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EFD82F1-522C-427B-8653-71592FEEF5B9}" type="datetimeFigureOut">
              <a:rPr lang="en-IN" smtClean="0"/>
              <a:t>25-08-2020</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E625EABA-4E78-4716-97AE-F17619B24407}" type="slidenum">
              <a:rPr lang="en-IN" smtClean="0"/>
              <a:t>‹#›</a:t>
            </a:fld>
            <a:endParaRPr lang="en-IN" dirty="0"/>
          </a:p>
        </p:txBody>
      </p:sp>
    </p:spTree>
    <p:extLst>
      <p:ext uri="{BB962C8B-B14F-4D97-AF65-F5344CB8AC3E}">
        <p14:creationId xmlns:p14="http://schemas.microsoft.com/office/powerpoint/2010/main" val="4011933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EFD82F1-522C-427B-8653-71592FEEF5B9}" type="datetimeFigureOut">
              <a:rPr lang="en-IN" smtClean="0"/>
              <a:t>25-08-2020</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E625EABA-4E78-4716-97AE-F17619B24407}" type="slidenum">
              <a:rPr lang="en-IN" smtClean="0"/>
              <a:t>‹#›</a:t>
            </a:fld>
            <a:endParaRPr lang="en-IN" dirty="0"/>
          </a:p>
        </p:txBody>
      </p:sp>
    </p:spTree>
    <p:extLst>
      <p:ext uri="{BB962C8B-B14F-4D97-AF65-F5344CB8AC3E}">
        <p14:creationId xmlns:p14="http://schemas.microsoft.com/office/powerpoint/2010/main" val="2211512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FD82F1-522C-427B-8653-71592FEEF5B9}" type="datetimeFigureOut">
              <a:rPr lang="en-IN" smtClean="0"/>
              <a:t>25-08-2020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625EABA-4E78-4716-97AE-F17619B24407}" type="slidenum">
              <a:rPr lang="en-IN" smtClean="0"/>
              <a:t>‹#›</a:t>
            </a:fld>
            <a:endParaRPr lang="en-IN" dirty="0"/>
          </a:p>
        </p:txBody>
      </p:sp>
    </p:spTree>
    <p:extLst>
      <p:ext uri="{BB962C8B-B14F-4D97-AF65-F5344CB8AC3E}">
        <p14:creationId xmlns:p14="http://schemas.microsoft.com/office/powerpoint/2010/main" val="2448917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4.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EFD82F1-522C-427B-8653-71592FEEF5B9}" type="datetimeFigureOut">
              <a:rPr lang="en-IN" smtClean="0"/>
              <a:t>25-08-2020</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625EABA-4E78-4716-97AE-F17619B24407}" type="slidenum">
              <a:rPr lang="en-IN" smtClean="0"/>
              <a:t>‹#›</a:t>
            </a:fld>
            <a:endParaRPr lang="en-IN" dirty="0"/>
          </a:p>
        </p:txBody>
      </p:sp>
    </p:spTree>
    <p:extLst>
      <p:ext uri="{BB962C8B-B14F-4D97-AF65-F5344CB8AC3E}">
        <p14:creationId xmlns:p14="http://schemas.microsoft.com/office/powerpoint/2010/main" val="10677073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EFD82F1-522C-427B-8653-71592FEEF5B9}" type="datetimeFigureOut">
              <a:rPr lang="en-IN" smtClean="0"/>
              <a:t>25-08-2020</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625EABA-4E78-4716-97AE-F17619B24407}" type="slidenum">
              <a:rPr lang="en-IN" smtClean="0"/>
              <a:t>‹#›</a:t>
            </a:fld>
            <a:endParaRPr lang="en-IN" dirty="0"/>
          </a:p>
        </p:txBody>
      </p:sp>
    </p:spTree>
    <p:extLst>
      <p:ext uri="{BB962C8B-B14F-4D97-AF65-F5344CB8AC3E}">
        <p14:creationId xmlns:p14="http://schemas.microsoft.com/office/powerpoint/2010/main" val="271775817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articles.economictimes.indiatimes.com/2013-06-18/news/40049243_1_engineers-iit-bombay-batch-siz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www.facilities.aicte-india.org/" TargetMode="External"/><Relationship Id="rId4" Type="http://schemas.openxmlformats.org/officeDocument/2006/relationships/hyperlink" Target="http://www.sysman.org/CRPCC-education-black-money-corruption-2014-06-27-001c.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worldometers.info/world-population/population-by-country/" TargetMode="External"/><Relationship Id="rId2" Type="http://schemas.openxmlformats.org/officeDocument/2006/relationships/hyperlink" Target="https://www.worldometers.info/gdp/gdp-by-countr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1219-0058-483E-B069-AE159970BE54}"/>
              </a:ext>
            </a:extLst>
          </p:cNvPr>
          <p:cNvSpPr>
            <a:spLocks noGrp="1"/>
          </p:cNvSpPr>
          <p:nvPr>
            <p:ph type="ctrTitle"/>
          </p:nvPr>
        </p:nvSpPr>
        <p:spPr>
          <a:xfrm>
            <a:off x="750005" y="55659"/>
            <a:ext cx="10691990" cy="2958208"/>
          </a:xfrm>
        </p:spPr>
        <p:txBody>
          <a:bodyPr>
            <a:normAutofit fontScale="90000"/>
          </a:bodyPr>
          <a:lstStyle/>
          <a:p>
            <a:r>
              <a:rPr lang="en-US" b="1" dirty="0">
                <a:solidFill>
                  <a:srgbClr val="FFFF00"/>
                </a:solidFill>
              </a:rPr>
              <a:t>Business Concepts and Forms of Business </a:t>
            </a:r>
            <a:r>
              <a:rPr lang="en-US" b="1" dirty="0" err="1">
                <a:solidFill>
                  <a:srgbClr val="FFFF00"/>
                </a:solidFill>
              </a:rPr>
              <a:t>Organisations</a:t>
            </a:r>
            <a:r>
              <a:rPr lang="en-US" b="1" dirty="0">
                <a:solidFill>
                  <a:srgbClr val="FFFF00"/>
                </a:solidFill>
              </a:rPr>
              <a:t> (UNIT-I)</a:t>
            </a:r>
            <a:endParaRPr lang="en-IN" dirty="0"/>
          </a:p>
        </p:txBody>
      </p:sp>
      <p:sp>
        <p:nvSpPr>
          <p:cNvPr id="3" name="Subtitle 2">
            <a:extLst>
              <a:ext uri="{FF2B5EF4-FFF2-40B4-BE49-F238E27FC236}">
                <a16:creationId xmlns:a16="http://schemas.microsoft.com/office/drawing/2014/main" id="{D38AA5BD-3277-40AE-BAF2-A6C2DF7B3F66}"/>
              </a:ext>
            </a:extLst>
          </p:cNvPr>
          <p:cNvSpPr>
            <a:spLocks noGrp="1"/>
          </p:cNvSpPr>
          <p:nvPr>
            <p:ph type="subTitle" idx="1"/>
          </p:nvPr>
        </p:nvSpPr>
        <p:spPr>
          <a:xfrm>
            <a:off x="4063117" y="3546282"/>
            <a:ext cx="7439905" cy="1718027"/>
          </a:xfrm>
        </p:spPr>
        <p:txBody>
          <a:bodyPr>
            <a:normAutofit fontScale="77500" lnSpcReduction="20000"/>
          </a:bodyPr>
          <a:lstStyle/>
          <a:p>
            <a:r>
              <a:rPr lang="en-IN" b="1" dirty="0">
                <a:solidFill>
                  <a:srgbClr val="FFFF00"/>
                </a:solidFill>
              </a:rPr>
              <a:t>ProF P.VENKATARAo</a:t>
            </a:r>
          </a:p>
          <a:p>
            <a:r>
              <a:rPr lang="en-IN" b="1" dirty="0">
                <a:solidFill>
                  <a:srgbClr val="FFFF00"/>
                </a:solidFill>
              </a:rPr>
              <a:t>Dean Training and Placements</a:t>
            </a:r>
          </a:p>
          <a:p>
            <a:r>
              <a:rPr lang="en-IN" b="1" dirty="0">
                <a:solidFill>
                  <a:srgbClr val="FFFF00"/>
                </a:solidFill>
              </a:rPr>
              <a:t>Professor and Head</a:t>
            </a:r>
          </a:p>
          <a:p>
            <a:r>
              <a:rPr lang="en-IN" b="1" dirty="0">
                <a:solidFill>
                  <a:srgbClr val="FFFF00"/>
                </a:solidFill>
              </a:rPr>
              <a:t>Department of Management Studies</a:t>
            </a:r>
          </a:p>
          <a:p>
            <a:r>
              <a:rPr lang="en-IN" b="1" dirty="0">
                <a:solidFill>
                  <a:srgbClr val="FFFF00"/>
                </a:solidFill>
              </a:rPr>
              <a:t>Gayatri Vidhya Parishad college of Engineering (Autonomous</a:t>
            </a:r>
            <a:r>
              <a:rPr lang="en-IN" dirty="0">
                <a:solidFill>
                  <a:srgbClr val="FFFF00"/>
                </a:solidFill>
              </a:rPr>
              <a:t>)</a:t>
            </a:r>
          </a:p>
        </p:txBody>
      </p:sp>
    </p:spTree>
    <p:extLst>
      <p:ext uri="{BB962C8B-B14F-4D97-AF65-F5344CB8AC3E}">
        <p14:creationId xmlns:p14="http://schemas.microsoft.com/office/powerpoint/2010/main" val="364865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7B6A4F3-40C4-4882-B431-0861144B0DA4}"/>
              </a:ext>
            </a:extLst>
          </p:cNvPr>
          <p:cNvSpPr>
            <a:spLocks noGrp="1"/>
          </p:cNvSpPr>
          <p:nvPr>
            <p:ph type="title"/>
          </p:nvPr>
        </p:nvSpPr>
        <p:spPr>
          <a:xfrm>
            <a:off x="838200" y="365125"/>
            <a:ext cx="10515600" cy="739775"/>
          </a:xfrm>
        </p:spPr>
        <p:txBody>
          <a:bodyPr/>
          <a:lstStyle/>
          <a:p>
            <a:pPr fontAlgn="auto">
              <a:spcAft>
                <a:spcPts val="0"/>
              </a:spcAft>
              <a:defRPr/>
            </a:pPr>
            <a:r>
              <a:rPr lang="en-US" altLang="en-US" b="1"/>
              <a:t>Economy Overview India Vs China</a:t>
            </a:r>
          </a:p>
        </p:txBody>
      </p:sp>
      <p:graphicFrame>
        <p:nvGraphicFramePr>
          <p:cNvPr id="6" name="Content Placeholder 5">
            <a:extLst>
              <a:ext uri="{FF2B5EF4-FFF2-40B4-BE49-F238E27FC236}">
                <a16:creationId xmlns:a16="http://schemas.microsoft.com/office/drawing/2014/main" id="{A3665331-F212-4038-A464-C3CB2E1977BF}"/>
              </a:ext>
            </a:extLst>
          </p:cNvPr>
          <p:cNvGraphicFramePr>
            <a:graphicFrameLocks noGrp="1"/>
          </p:cNvGraphicFramePr>
          <p:nvPr>
            <p:ph idx="1"/>
          </p:nvPr>
        </p:nvGraphicFramePr>
        <p:xfrm>
          <a:off x="838200" y="1104900"/>
          <a:ext cx="10515600" cy="5642007"/>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65726">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Economy Overview</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China</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India</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280967">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Industrial production growth rate</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7.6% (2013 est.)</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0.9% (2013 est.)</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1"/>
                  </a:ext>
                </a:extLst>
              </a:tr>
              <a:tr h="1463508">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Agriculture - products</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world leader in gross value of agricultural output; rice, wheat, potatoes, corn, peanuts, tea, millet, barley, apples, cotton, oilseed; pork; fish</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rice, wheat, oilseed, cotton, jute, tea, sugarcane, lentils, onions, potatoes; dairy products, sheep, goats, poultry; fish</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r h="1068266">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Exports</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charset="0"/>
                        </a:rPr>
                        <a:t>$2.21 trillion (2013 est.)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$2.049 trillion (2012 est.)</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charset="0"/>
                        </a:rPr>
                        <a:t>$313.2 billion (2013 est.)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$296.8 billion (2012 est.)</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3"/>
                  </a:ext>
                </a:extLst>
              </a:tr>
              <a:tr h="1463508">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Exports - commodities</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electrical and other machinery, including data processing equipment, apparel, radio telephone handsets, textiles, integrated circuits</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petroleum products, precious stones, machinery, iron and steel, chemicals, vehicles, apparel</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F485102-623B-48F2-8147-37E2BF4D9FD8}"/>
              </a:ext>
            </a:extLst>
          </p:cNvPr>
          <p:cNvSpPr>
            <a:spLocks noGrp="1"/>
          </p:cNvSpPr>
          <p:nvPr>
            <p:ph type="title"/>
          </p:nvPr>
        </p:nvSpPr>
        <p:spPr>
          <a:xfrm>
            <a:off x="838200" y="365125"/>
            <a:ext cx="10515600" cy="739775"/>
          </a:xfrm>
        </p:spPr>
        <p:txBody>
          <a:bodyPr/>
          <a:lstStyle/>
          <a:p>
            <a:pPr fontAlgn="auto">
              <a:spcAft>
                <a:spcPts val="0"/>
              </a:spcAft>
              <a:defRPr/>
            </a:pPr>
            <a:r>
              <a:rPr lang="en-US" altLang="en-US" b="1"/>
              <a:t>Economy Overview India Vs China</a:t>
            </a:r>
          </a:p>
        </p:txBody>
      </p:sp>
      <p:graphicFrame>
        <p:nvGraphicFramePr>
          <p:cNvPr id="6" name="Content Placeholder 5">
            <a:extLst>
              <a:ext uri="{FF2B5EF4-FFF2-40B4-BE49-F238E27FC236}">
                <a16:creationId xmlns:a16="http://schemas.microsoft.com/office/drawing/2014/main" id="{4160944E-428C-4C71-8CC1-A6B2993991F7}"/>
              </a:ext>
            </a:extLst>
          </p:cNvPr>
          <p:cNvGraphicFramePr>
            <a:graphicFrameLocks noGrp="1"/>
          </p:cNvGraphicFramePr>
          <p:nvPr>
            <p:ph idx="1"/>
          </p:nvPr>
        </p:nvGraphicFramePr>
        <p:xfrm>
          <a:off x="838200" y="1104900"/>
          <a:ext cx="10748963" cy="5534025"/>
        </p:xfrm>
        <a:graphic>
          <a:graphicData uri="http://schemas.openxmlformats.org/drawingml/2006/table">
            <a:tbl>
              <a:tblPr/>
              <a:tblGrid>
                <a:gridCol w="3582988">
                  <a:extLst>
                    <a:ext uri="{9D8B030D-6E8A-4147-A177-3AD203B41FA5}">
                      <a16:colId xmlns:a16="http://schemas.microsoft.com/office/drawing/2014/main" val="20000"/>
                    </a:ext>
                  </a:extLst>
                </a:gridCol>
                <a:gridCol w="3582987">
                  <a:extLst>
                    <a:ext uri="{9D8B030D-6E8A-4147-A177-3AD203B41FA5}">
                      <a16:colId xmlns:a16="http://schemas.microsoft.com/office/drawing/2014/main" val="20001"/>
                    </a:ext>
                  </a:extLst>
                </a:gridCol>
                <a:gridCol w="3582988">
                  <a:extLst>
                    <a:ext uri="{9D8B030D-6E8A-4147-A177-3AD203B41FA5}">
                      <a16:colId xmlns:a16="http://schemas.microsoft.com/office/drawing/2014/main" val="20002"/>
                    </a:ext>
                  </a:extLst>
                </a:gridCol>
              </a:tblGrid>
              <a:tr h="365786">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Economy Overview</a:t>
                      </a:r>
                    </a:p>
                  </a:txBody>
                  <a:tcPr marL="91442" marR="91442"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China</a:t>
                      </a:r>
                    </a:p>
                  </a:txBody>
                  <a:tcPr marL="91442" marR="91442"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India</a:t>
                      </a:r>
                    </a:p>
                  </a:txBody>
                  <a:tcPr marL="91442" marR="91442"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63684">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Exports - partners</a:t>
                      </a:r>
                    </a:p>
                  </a:txBody>
                  <a:tcPr marL="91442" marR="91442"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Hong Kong 17.4%, US 16.7%, Japan 6.8%, South Korea 4.1% (2013 est.)</a:t>
                      </a:r>
                    </a:p>
                  </a:txBody>
                  <a:tcPr marL="91442" marR="91442"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UAE 12.3%, US 12.2%, China 5%, Singapore 4.9%, Hong Kong 4.1% (2012)</a:t>
                      </a:r>
                    </a:p>
                  </a:txBody>
                  <a:tcPr marL="91442" marR="91442"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1"/>
                  </a:ext>
                </a:extLst>
              </a:tr>
              <a:tr h="1177990">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Imports</a:t>
                      </a:r>
                    </a:p>
                  </a:txBody>
                  <a:tcPr marL="91442" marR="91442"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charset="0"/>
                        </a:rPr>
                        <a:t>$1.95 trillion (2013 est.)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$1.818 trillion (2012 est.)</a:t>
                      </a:r>
                    </a:p>
                  </a:txBody>
                  <a:tcPr marL="91442" marR="91442"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charset="0"/>
                        </a:rPr>
                        <a:t>$467.5 billion (2013 est.)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$488.9 billion (2012 est.)</a:t>
                      </a:r>
                    </a:p>
                  </a:txBody>
                  <a:tcPr marL="91442" marR="91442"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r h="1737462">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Imports - commodities</a:t>
                      </a:r>
                    </a:p>
                  </a:txBody>
                  <a:tcPr marL="91442" marR="91442"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electrical and other machinery, oil and mineral fuels; nuclear reactor, boiler, and machinery components; optical and medical equipment, metal ores, motor vehicles; soybeans</a:t>
                      </a:r>
                    </a:p>
                  </a:txBody>
                  <a:tcPr marL="91442" marR="91442"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crude oil, precious stones, machinery, fertilizer, iron and steel, chemicals</a:t>
                      </a:r>
                    </a:p>
                  </a:txBody>
                  <a:tcPr marL="91442" marR="91442"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3"/>
                  </a:ext>
                </a:extLst>
              </a:tr>
              <a:tr h="1189104">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Imports - partners</a:t>
                      </a:r>
                    </a:p>
                  </a:txBody>
                  <a:tcPr marL="91442" marR="91442"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South Korea 9.4%, Japan 8.3%, Taiwan 8%, United States 7.8%, Australia 5%, Germany 4.8% (2013 est.)</a:t>
                      </a:r>
                    </a:p>
                  </a:txBody>
                  <a:tcPr marL="91442" marR="91442"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China 10.7%, UAE 7.8%, Saudi Arabia 6.8%, Switzerland 6.2%, US 5.1% (2012)</a:t>
                      </a:r>
                    </a:p>
                  </a:txBody>
                  <a:tcPr marL="91442" marR="91442"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DEA8B78-9CF5-4FE1-9D8C-6FB7E1B8DB68}"/>
              </a:ext>
            </a:extLst>
          </p:cNvPr>
          <p:cNvSpPr>
            <a:spLocks noGrp="1"/>
          </p:cNvSpPr>
          <p:nvPr>
            <p:ph type="title"/>
          </p:nvPr>
        </p:nvSpPr>
        <p:spPr>
          <a:xfrm>
            <a:off x="838200" y="365125"/>
            <a:ext cx="10515600" cy="739775"/>
          </a:xfrm>
        </p:spPr>
        <p:txBody>
          <a:bodyPr/>
          <a:lstStyle/>
          <a:p>
            <a:pPr fontAlgn="auto">
              <a:spcAft>
                <a:spcPts val="0"/>
              </a:spcAft>
              <a:defRPr/>
            </a:pPr>
            <a:r>
              <a:rPr lang="en-US" altLang="en-US" b="1"/>
              <a:t>Economy Overview India Vs China</a:t>
            </a:r>
          </a:p>
        </p:txBody>
      </p:sp>
      <p:graphicFrame>
        <p:nvGraphicFramePr>
          <p:cNvPr id="6" name="Content Placeholder 5">
            <a:extLst>
              <a:ext uri="{FF2B5EF4-FFF2-40B4-BE49-F238E27FC236}">
                <a16:creationId xmlns:a16="http://schemas.microsoft.com/office/drawing/2014/main" id="{D5B27D61-F274-4799-AD4C-97C89AB9C341}"/>
              </a:ext>
            </a:extLst>
          </p:cNvPr>
          <p:cNvGraphicFramePr>
            <a:graphicFrameLocks noGrp="1"/>
          </p:cNvGraphicFramePr>
          <p:nvPr>
            <p:ph idx="1"/>
          </p:nvPr>
        </p:nvGraphicFramePr>
        <p:xfrm>
          <a:off x="838200" y="1104900"/>
          <a:ext cx="10515600" cy="5127626"/>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65821">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Economy Overview</a:t>
                      </a:r>
                    </a:p>
                  </a:txBody>
                  <a:tcPr marT="45734" marB="457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China</a:t>
                      </a:r>
                    </a:p>
                  </a:txBody>
                  <a:tcPr marT="45734" marB="457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India</a:t>
                      </a:r>
                    </a:p>
                  </a:txBody>
                  <a:tcPr marT="45734" marB="457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89177">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Debt - external</a:t>
                      </a:r>
                    </a:p>
                  </a:txBody>
                  <a:tcPr marT="45734" marB="457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$863.2 billion (31 December 2013 est.)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$737 billion (31 December 2012 est.)</a:t>
                      </a:r>
                    </a:p>
                  </a:txBody>
                  <a:tcPr marT="45734" marB="457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$412.2 billion (31 December 2013 est.)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$378.9 billion (31 December 2012 est.)</a:t>
                      </a:r>
                    </a:p>
                  </a:txBody>
                  <a:tcPr marT="45734" marB="457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1"/>
                  </a:ext>
                </a:extLst>
              </a:tr>
              <a:tr h="2011933">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Exchange rates</a:t>
                      </a:r>
                    </a:p>
                  </a:txBody>
                  <a:tcPr marT="45734" marB="457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charset="0"/>
                        </a:rPr>
                        <a:t>Renminbi yuan (RMB) per US dollar -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6.2 (2013 est.)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6.3123 (2012 est.)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6.7703 (2010 est.)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6.8314 (2009)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6.9385 (2008)</a:t>
                      </a:r>
                    </a:p>
                  </a:txBody>
                  <a:tcPr marT="45734" marB="457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charset="0"/>
                        </a:rPr>
                        <a:t>Indian rupees (INR) per US dollar -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58.68 (2013 est.)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53.437 (2012 est.)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45.726 (2010 est.)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48.405 (2009)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43.319 (2008)</a:t>
                      </a:r>
                    </a:p>
                  </a:txBody>
                  <a:tcPr marT="45734" marB="457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r h="1560695">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Fiscal year</a:t>
                      </a:r>
                    </a:p>
                  </a:txBody>
                  <a:tcPr marT="45734" marB="457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calendar year</a:t>
                      </a:r>
                    </a:p>
                  </a:txBody>
                  <a:tcPr marT="45734" marB="457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1 April - 31 March</a:t>
                      </a:r>
                    </a:p>
                  </a:txBody>
                  <a:tcPr marT="45734" marB="457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020788AA-C627-4ADD-94BC-CE1803C89CC2}"/>
              </a:ext>
            </a:extLst>
          </p:cNvPr>
          <p:cNvSpPr>
            <a:spLocks noGrp="1"/>
          </p:cNvSpPr>
          <p:nvPr>
            <p:ph type="title"/>
          </p:nvPr>
        </p:nvSpPr>
        <p:spPr>
          <a:xfrm>
            <a:off x="838200" y="365125"/>
            <a:ext cx="10515600" cy="739775"/>
          </a:xfrm>
        </p:spPr>
        <p:txBody>
          <a:bodyPr/>
          <a:lstStyle/>
          <a:p>
            <a:pPr fontAlgn="auto">
              <a:spcAft>
                <a:spcPts val="0"/>
              </a:spcAft>
              <a:defRPr/>
            </a:pPr>
            <a:r>
              <a:rPr lang="en-US" altLang="en-US" b="1"/>
              <a:t>Economy Overview India Vs China</a:t>
            </a:r>
          </a:p>
        </p:txBody>
      </p:sp>
      <p:graphicFrame>
        <p:nvGraphicFramePr>
          <p:cNvPr id="6" name="Content Placeholder 5">
            <a:extLst>
              <a:ext uri="{FF2B5EF4-FFF2-40B4-BE49-F238E27FC236}">
                <a16:creationId xmlns:a16="http://schemas.microsoft.com/office/drawing/2014/main" id="{A54511CE-D6C7-441C-B099-B544816B67CD}"/>
              </a:ext>
            </a:extLst>
          </p:cNvPr>
          <p:cNvGraphicFramePr>
            <a:graphicFrameLocks noGrp="1"/>
          </p:cNvGraphicFramePr>
          <p:nvPr>
            <p:ph idx="1"/>
          </p:nvPr>
        </p:nvGraphicFramePr>
        <p:xfrm>
          <a:off x="838200" y="1104900"/>
          <a:ext cx="10515600" cy="5478463"/>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65719">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Economy Overview</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China</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India</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88899">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Stock of domestic credit</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$11.79 trillion (31 December 2013 est.)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$10.02 trillion (31 December 2012 est.)</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$1.379 trillion (31 December 2013 est.)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$1.401 trillion (31 December 2012 est.)</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1"/>
                  </a:ext>
                </a:extLst>
              </a:tr>
              <a:tr h="1188899">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Stock of narrow money</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$5.532 trillion (31 December 2013 est.)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$4.911 trillion (31 December 2012 est.)</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$303.1 billion (31 December 2013 est.)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$317.4 billion (31 December 2012 est.)</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r h="1188899">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Stock of broad money</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$18.15 trillion (31 December 2013 est.)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$15.5 trillion (31 December 2012 est.)</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$1.376 trillion (31 December 2013 est.)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$1.396 trillion (31 December 2012 est.)</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3"/>
                  </a:ext>
                </a:extLst>
              </a:tr>
              <a:tr h="665085">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Taxes and other revenues</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19.4% of GDP (2013 est.)</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10.3% of GDP (2013 est.)</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4"/>
                  </a:ext>
                </a:extLst>
              </a:tr>
              <a:tr h="880960">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Budget surplus (+) or deficit (-)</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-2.1% of GDP (2013 est.)</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-5.7% of GDP (2013 est.)</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61EA8D9-E714-4002-8106-E3FD50DC157E}"/>
              </a:ext>
            </a:extLst>
          </p:cNvPr>
          <p:cNvSpPr>
            <a:spLocks noGrp="1"/>
          </p:cNvSpPr>
          <p:nvPr>
            <p:ph type="title"/>
          </p:nvPr>
        </p:nvSpPr>
        <p:spPr>
          <a:xfrm>
            <a:off x="838200" y="365125"/>
            <a:ext cx="10515600" cy="739775"/>
          </a:xfrm>
        </p:spPr>
        <p:txBody>
          <a:bodyPr/>
          <a:lstStyle/>
          <a:p>
            <a:pPr fontAlgn="auto">
              <a:spcAft>
                <a:spcPts val="0"/>
              </a:spcAft>
              <a:defRPr/>
            </a:pPr>
            <a:r>
              <a:rPr lang="en-US" altLang="en-US" b="1"/>
              <a:t>Economy Overview India Vs China</a:t>
            </a:r>
          </a:p>
        </p:txBody>
      </p:sp>
      <p:graphicFrame>
        <p:nvGraphicFramePr>
          <p:cNvPr id="6" name="Content Placeholder 5">
            <a:extLst>
              <a:ext uri="{FF2B5EF4-FFF2-40B4-BE49-F238E27FC236}">
                <a16:creationId xmlns:a16="http://schemas.microsoft.com/office/drawing/2014/main" id="{A20924D4-5939-45D1-8C62-44101E6BB487}"/>
              </a:ext>
            </a:extLst>
          </p:cNvPr>
          <p:cNvGraphicFramePr>
            <a:graphicFrameLocks noGrp="1"/>
          </p:cNvGraphicFramePr>
          <p:nvPr>
            <p:ph idx="1"/>
          </p:nvPr>
        </p:nvGraphicFramePr>
        <p:xfrm>
          <a:off x="838200" y="1433513"/>
          <a:ext cx="10515600" cy="4010115"/>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65687">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Economy Overview</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China</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India</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560242">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GDP - composition, by end use</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alibri" charset="0"/>
                        </a:rPr>
                        <a:t>household consumption: </a:t>
                      </a:r>
                      <a:r>
                        <a:rPr kumimoji="0" lang="en-US" altLang="en-US" sz="1800" b="0" i="0" u="none" strike="noStrike" cap="none" normalizeH="0" baseline="0">
                          <a:ln>
                            <a:noFill/>
                          </a:ln>
                          <a:solidFill>
                            <a:srgbClr val="000000"/>
                          </a:solidFill>
                          <a:effectLst/>
                          <a:latin typeface="Calibri" charset="0"/>
                        </a:rPr>
                        <a:t>36.3% </a:t>
                      </a:r>
                      <a:br>
                        <a:rPr kumimoji="0" lang="en-US" altLang="en-US" sz="1800" b="0" i="0" u="none" strike="noStrike" cap="none" normalizeH="0" baseline="0">
                          <a:ln>
                            <a:noFill/>
                          </a:ln>
                          <a:solidFill>
                            <a:srgbClr val="000000"/>
                          </a:solidFill>
                          <a:effectLst/>
                          <a:latin typeface="Calibri" charset="0"/>
                        </a:rPr>
                      </a:br>
                      <a:r>
                        <a:rPr kumimoji="0" lang="en-US" altLang="en-US" sz="1800" b="1" i="0" u="none" strike="noStrike" cap="none" normalizeH="0" baseline="0">
                          <a:ln>
                            <a:noFill/>
                          </a:ln>
                          <a:solidFill>
                            <a:srgbClr val="000000"/>
                          </a:solidFill>
                          <a:effectLst/>
                          <a:latin typeface="Calibri" charset="0"/>
                        </a:rPr>
                        <a:t>government consumption:</a:t>
                      </a:r>
                      <a:r>
                        <a:rPr kumimoji="0" lang="en-US" altLang="en-US" sz="1800" b="0" i="0" u="none" strike="noStrike" cap="none" normalizeH="0" baseline="0">
                          <a:ln>
                            <a:noFill/>
                          </a:ln>
                          <a:solidFill>
                            <a:srgbClr val="000000"/>
                          </a:solidFill>
                          <a:effectLst/>
                          <a:latin typeface="Calibri" charset="0"/>
                        </a:rPr>
                        <a:t> 13.7% </a:t>
                      </a:r>
                      <a:br>
                        <a:rPr kumimoji="0" lang="en-US" altLang="en-US" sz="1800" b="0" i="0" u="none" strike="noStrike" cap="none" normalizeH="0" baseline="0">
                          <a:ln>
                            <a:noFill/>
                          </a:ln>
                          <a:solidFill>
                            <a:srgbClr val="000000"/>
                          </a:solidFill>
                          <a:effectLst/>
                          <a:latin typeface="Calibri" charset="0"/>
                        </a:rPr>
                      </a:br>
                      <a:r>
                        <a:rPr kumimoji="0" lang="en-US" altLang="en-US" sz="1800" b="1" i="0" u="none" strike="noStrike" cap="none" normalizeH="0" baseline="0">
                          <a:ln>
                            <a:noFill/>
                          </a:ln>
                          <a:solidFill>
                            <a:srgbClr val="000000"/>
                          </a:solidFill>
                          <a:effectLst/>
                          <a:latin typeface="Calibri" charset="0"/>
                        </a:rPr>
                        <a:t>investment in fixed capital:</a:t>
                      </a:r>
                      <a:r>
                        <a:rPr kumimoji="0" lang="en-US" altLang="en-US" sz="1800" b="0" i="0" u="none" strike="noStrike" cap="none" normalizeH="0" baseline="0">
                          <a:ln>
                            <a:noFill/>
                          </a:ln>
                          <a:solidFill>
                            <a:srgbClr val="000000"/>
                          </a:solidFill>
                          <a:effectLst/>
                          <a:latin typeface="Calibri" charset="0"/>
                        </a:rPr>
                        <a:t> 46% </a:t>
                      </a:r>
                      <a:br>
                        <a:rPr kumimoji="0" lang="en-US" altLang="en-US" sz="1800" b="0" i="0" u="none" strike="noStrike" cap="none" normalizeH="0" baseline="0">
                          <a:ln>
                            <a:noFill/>
                          </a:ln>
                          <a:solidFill>
                            <a:srgbClr val="000000"/>
                          </a:solidFill>
                          <a:effectLst/>
                          <a:latin typeface="Calibri" charset="0"/>
                        </a:rPr>
                      </a:br>
                      <a:r>
                        <a:rPr kumimoji="0" lang="en-US" altLang="en-US" sz="1800" b="1" i="0" u="none" strike="noStrike" cap="none" normalizeH="0" baseline="0">
                          <a:ln>
                            <a:noFill/>
                          </a:ln>
                          <a:solidFill>
                            <a:srgbClr val="000000"/>
                          </a:solidFill>
                          <a:effectLst/>
                          <a:latin typeface="Calibri" charset="0"/>
                        </a:rPr>
                        <a:t>investment in inventories:</a:t>
                      </a:r>
                      <a:r>
                        <a:rPr kumimoji="0" lang="en-US" altLang="en-US" sz="1800" b="0" i="0" u="none" strike="noStrike" cap="none" normalizeH="0" baseline="0">
                          <a:ln>
                            <a:noFill/>
                          </a:ln>
                          <a:solidFill>
                            <a:srgbClr val="000000"/>
                          </a:solidFill>
                          <a:effectLst/>
                          <a:latin typeface="Calibri" charset="0"/>
                        </a:rPr>
                        <a:t> 1.2% </a:t>
                      </a:r>
                      <a:br>
                        <a:rPr kumimoji="0" lang="en-US" altLang="en-US" sz="1800" b="0" i="0" u="none" strike="noStrike" cap="none" normalizeH="0" baseline="0">
                          <a:ln>
                            <a:noFill/>
                          </a:ln>
                          <a:solidFill>
                            <a:srgbClr val="000000"/>
                          </a:solidFill>
                          <a:effectLst/>
                          <a:latin typeface="Calibri" charset="0"/>
                        </a:rPr>
                      </a:br>
                      <a:r>
                        <a:rPr kumimoji="0" lang="en-US" altLang="en-US" sz="1800" b="1" i="0" u="none" strike="noStrike" cap="none" normalizeH="0" baseline="0">
                          <a:ln>
                            <a:noFill/>
                          </a:ln>
                          <a:solidFill>
                            <a:srgbClr val="000000"/>
                          </a:solidFill>
                          <a:effectLst/>
                          <a:latin typeface="Calibri" charset="0"/>
                        </a:rPr>
                        <a:t>exports of goods and services:</a:t>
                      </a:r>
                      <a:r>
                        <a:rPr kumimoji="0" lang="en-US" altLang="en-US" sz="1800" b="0" i="0" u="none" strike="noStrike" cap="none" normalizeH="0" baseline="0">
                          <a:ln>
                            <a:noFill/>
                          </a:ln>
                          <a:solidFill>
                            <a:srgbClr val="000000"/>
                          </a:solidFill>
                          <a:effectLst/>
                          <a:latin typeface="Calibri" charset="0"/>
                        </a:rPr>
                        <a:t> 25.1% </a:t>
                      </a:r>
                      <a:br>
                        <a:rPr kumimoji="0" lang="en-US" altLang="en-US" sz="1800" b="0" i="0" u="none" strike="noStrike" cap="none" normalizeH="0" baseline="0">
                          <a:ln>
                            <a:noFill/>
                          </a:ln>
                          <a:solidFill>
                            <a:srgbClr val="000000"/>
                          </a:solidFill>
                          <a:effectLst/>
                          <a:latin typeface="Calibri" charset="0"/>
                        </a:rPr>
                      </a:br>
                      <a:r>
                        <a:rPr kumimoji="0" lang="en-US" altLang="en-US" sz="1800" b="1" i="0" u="none" strike="noStrike" cap="none" normalizeH="0" baseline="0">
                          <a:ln>
                            <a:noFill/>
                          </a:ln>
                          <a:solidFill>
                            <a:srgbClr val="000000"/>
                          </a:solidFill>
                          <a:effectLst/>
                          <a:latin typeface="Calibri" charset="0"/>
                        </a:rPr>
                        <a:t>imports of goods and services:</a:t>
                      </a:r>
                      <a:r>
                        <a:rPr kumimoji="0" lang="en-US" altLang="en-US" sz="1800" b="0" i="0" u="none" strike="noStrike" cap="none" normalizeH="0" baseline="0">
                          <a:ln>
                            <a:noFill/>
                          </a:ln>
                          <a:solidFill>
                            <a:srgbClr val="000000"/>
                          </a:solidFill>
                          <a:effectLst/>
                          <a:latin typeface="Calibri" charset="0"/>
                        </a:rPr>
                        <a:t> -22.2%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(2013 est.)</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alibri" charset="0"/>
                        </a:rPr>
                        <a:t>household consumption: </a:t>
                      </a:r>
                      <a:r>
                        <a:rPr kumimoji="0" lang="en-US" altLang="en-US" sz="1800" b="0" i="0" u="none" strike="noStrike" cap="none" normalizeH="0" baseline="0">
                          <a:ln>
                            <a:noFill/>
                          </a:ln>
                          <a:solidFill>
                            <a:srgbClr val="000000"/>
                          </a:solidFill>
                          <a:effectLst/>
                          <a:latin typeface="Calibri" charset="0"/>
                        </a:rPr>
                        <a:t>56.4% </a:t>
                      </a:r>
                      <a:br>
                        <a:rPr kumimoji="0" lang="en-US" altLang="en-US" sz="1800" b="0" i="0" u="none" strike="noStrike" cap="none" normalizeH="0" baseline="0">
                          <a:ln>
                            <a:noFill/>
                          </a:ln>
                          <a:solidFill>
                            <a:srgbClr val="000000"/>
                          </a:solidFill>
                          <a:effectLst/>
                          <a:latin typeface="Calibri" charset="0"/>
                        </a:rPr>
                      </a:br>
                      <a:r>
                        <a:rPr kumimoji="0" lang="en-US" altLang="en-US" sz="1800" b="1" i="0" u="none" strike="noStrike" cap="none" normalizeH="0" baseline="0">
                          <a:ln>
                            <a:noFill/>
                          </a:ln>
                          <a:solidFill>
                            <a:srgbClr val="000000"/>
                          </a:solidFill>
                          <a:effectLst/>
                          <a:latin typeface="Calibri" charset="0"/>
                        </a:rPr>
                        <a:t>government consumption:</a:t>
                      </a:r>
                      <a:r>
                        <a:rPr kumimoji="0" lang="en-US" altLang="en-US" sz="1800" b="0" i="0" u="none" strike="noStrike" cap="none" normalizeH="0" baseline="0">
                          <a:ln>
                            <a:noFill/>
                          </a:ln>
                          <a:solidFill>
                            <a:srgbClr val="000000"/>
                          </a:solidFill>
                          <a:effectLst/>
                          <a:latin typeface="Calibri" charset="0"/>
                        </a:rPr>
                        <a:t> 12.4% </a:t>
                      </a:r>
                      <a:br>
                        <a:rPr kumimoji="0" lang="en-US" altLang="en-US" sz="1800" b="0" i="0" u="none" strike="noStrike" cap="none" normalizeH="0" baseline="0">
                          <a:ln>
                            <a:noFill/>
                          </a:ln>
                          <a:solidFill>
                            <a:srgbClr val="000000"/>
                          </a:solidFill>
                          <a:effectLst/>
                          <a:latin typeface="Calibri" charset="0"/>
                        </a:rPr>
                      </a:br>
                      <a:r>
                        <a:rPr kumimoji="0" lang="en-US" altLang="en-US" sz="1800" b="1" i="0" u="none" strike="noStrike" cap="none" normalizeH="0" baseline="0">
                          <a:ln>
                            <a:noFill/>
                          </a:ln>
                          <a:solidFill>
                            <a:srgbClr val="000000"/>
                          </a:solidFill>
                          <a:effectLst/>
                          <a:latin typeface="Calibri" charset="0"/>
                        </a:rPr>
                        <a:t>investment in fixed capital:</a:t>
                      </a:r>
                      <a:r>
                        <a:rPr kumimoji="0" lang="en-US" altLang="en-US" sz="1800" b="0" i="0" u="none" strike="noStrike" cap="none" normalizeH="0" baseline="0">
                          <a:ln>
                            <a:noFill/>
                          </a:ln>
                          <a:solidFill>
                            <a:srgbClr val="000000"/>
                          </a:solidFill>
                          <a:effectLst/>
                          <a:latin typeface="Calibri" charset="0"/>
                        </a:rPr>
                        <a:t> 29.6% </a:t>
                      </a:r>
                      <a:br>
                        <a:rPr kumimoji="0" lang="en-US" altLang="en-US" sz="1800" b="0" i="0" u="none" strike="noStrike" cap="none" normalizeH="0" baseline="0">
                          <a:ln>
                            <a:noFill/>
                          </a:ln>
                          <a:solidFill>
                            <a:srgbClr val="000000"/>
                          </a:solidFill>
                          <a:effectLst/>
                          <a:latin typeface="Calibri" charset="0"/>
                        </a:rPr>
                      </a:br>
                      <a:r>
                        <a:rPr kumimoji="0" lang="en-US" altLang="en-US" sz="1800" b="1" i="0" u="none" strike="noStrike" cap="none" normalizeH="0" baseline="0">
                          <a:ln>
                            <a:noFill/>
                          </a:ln>
                          <a:solidFill>
                            <a:srgbClr val="000000"/>
                          </a:solidFill>
                          <a:effectLst/>
                          <a:latin typeface="Calibri" charset="0"/>
                        </a:rPr>
                        <a:t>investment in inventories:</a:t>
                      </a:r>
                      <a:r>
                        <a:rPr kumimoji="0" lang="en-US" altLang="en-US" sz="1800" b="0" i="0" u="none" strike="noStrike" cap="none" normalizeH="0" baseline="0">
                          <a:ln>
                            <a:noFill/>
                          </a:ln>
                          <a:solidFill>
                            <a:srgbClr val="000000"/>
                          </a:solidFill>
                          <a:effectLst/>
                          <a:latin typeface="Calibri" charset="0"/>
                        </a:rPr>
                        <a:t> 8.2% </a:t>
                      </a:r>
                      <a:br>
                        <a:rPr kumimoji="0" lang="en-US" altLang="en-US" sz="1800" b="0" i="0" u="none" strike="noStrike" cap="none" normalizeH="0" baseline="0">
                          <a:ln>
                            <a:noFill/>
                          </a:ln>
                          <a:solidFill>
                            <a:srgbClr val="000000"/>
                          </a:solidFill>
                          <a:effectLst/>
                          <a:latin typeface="Calibri" charset="0"/>
                        </a:rPr>
                      </a:br>
                      <a:r>
                        <a:rPr kumimoji="0" lang="en-US" altLang="en-US" sz="1800" b="1" i="0" u="none" strike="noStrike" cap="none" normalizeH="0" baseline="0">
                          <a:ln>
                            <a:noFill/>
                          </a:ln>
                          <a:solidFill>
                            <a:srgbClr val="000000"/>
                          </a:solidFill>
                          <a:effectLst/>
                          <a:latin typeface="Calibri" charset="0"/>
                        </a:rPr>
                        <a:t>exports of goods and services:</a:t>
                      </a:r>
                      <a:r>
                        <a:rPr kumimoji="0" lang="en-US" altLang="en-US" sz="1800" b="0" i="0" u="none" strike="noStrike" cap="none" normalizeH="0" baseline="0">
                          <a:ln>
                            <a:noFill/>
                          </a:ln>
                          <a:solidFill>
                            <a:srgbClr val="000000"/>
                          </a:solidFill>
                          <a:effectLst/>
                          <a:latin typeface="Calibri" charset="0"/>
                        </a:rPr>
                        <a:t> 25.2% </a:t>
                      </a:r>
                      <a:br>
                        <a:rPr kumimoji="0" lang="en-US" altLang="en-US" sz="1800" b="0" i="0" u="none" strike="noStrike" cap="none" normalizeH="0" baseline="0">
                          <a:ln>
                            <a:noFill/>
                          </a:ln>
                          <a:solidFill>
                            <a:srgbClr val="000000"/>
                          </a:solidFill>
                          <a:effectLst/>
                          <a:latin typeface="Calibri" charset="0"/>
                        </a:rPr>
                      </a:br>
                      <a:r>
                        <a:rPr kumimoji="0" lang="en-US" altLang="en-US" sz="1800" b="1" i="0" u="none" strike="noStrike" cap="none" normalizeH="0" baseline="0">
                          <a:ln>
                            <a:noFill/>
                          </a:ln>
                          <a:solidFill>
                            <a:srgbClr val="000000"/>
                          </a:solidFill>
                          <a:effectLst/>
                          <a:latin typeface="Calibri" charset="0"/>
                        </a:rPr>
                        <a:t>imports of goods and services:</a:t>
                      </a:r>
                      <a:r>
                        <a:rPr kumimoji="0" lang="en-US" altLang="en-US" sz="1800" b="0" i="0" u="none" strike="noStrike" cap="none" normalizeH="0" baseline="0">
                          <a:ln>
                            <a:noFill/>
                          </a:ln>
                          <a:solidFill>
                            <a:srgbClr val="000000"/>
                          </a:solidFill>
                          <a:effectLst/>
                          <a:latin typeface="Calibri" charset="0"/>
                        </a:rPr>
                        <a:t> -31.8%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(2013 est.)</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1"/>
                  </a:ext>
                </a:extLst>
              </a:tr>
              <a:tr h="1084095">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Gross national saving</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50% of GDP (2013 est.)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51.2% of GDP (2012 est.)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50.1% of GDP (2011 est.)</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33.7% of GDP (2013 est.)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28.8% of GDP (2012 est.)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30.3% of GDP (2011 est.)</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11430B59-605D-4446-AAC9-B2FF6C4A2D98}"/>
              </a:ext>
            </a:extLst>
          </p:cNvPr>
          <p:cNvSpPr>
            <a:spLocks noGrp="1"/>
          </p:cNvSpPr>
          <p:nvPr>
            <p:ph type="title"/>
          </p:nvPr>
        </p:nvSpPr>
        <p:spPr>
          <a:xfrm>
            <a:off x="1093788" y="0"/>
            <a:ext cx="9707562" cy="1506537"/>
          </a:xfrm>
        </p:spPr>
        <p:txBody>
          <a:bodyPr/>
          <a:lstStyle/>
          <a:p>
            <a:pPr fontAlgn="auto">
              <a:spcAft>
                <a:spcPts val="0"/>
              </a:spcAft>
              <a:defRPr/>
            </a:pPr>
            <a:r>
              <a:rPr lang="en-US" altLang="en-US" b="1" dirty="0"/>
              <a:t>Statistics of Engineering Graduates </a:t>
            </a:r>
          </a:p>
        </p:txBody>
      </p:sp>
      <p:sp>
        <p:nvSpPr>
          <p:cNvPr id="9219" name="Content Placeholder 2">
            <a:extLst>
              <a:ext uri="{FF2B5EF4-FFF2-40B4-BE49-F238E27FC236}">
                <a16:creationId xmlns:a16="http://schemas.microsoft.com/office/drawing/2014/main" id="{808F2DD0-7FB3-41FA-921F-105D030D3134}"/>
              </a:ext>
            </a:extLst>
          </p:cNvPr>
          <p:cNvSpPr>
            <a:spLocks noGrp="1"/>
          </p:cNvSpPr>
          <p:nvPr>
            <p:ph idx="1"/>
          </p:nvPr>
        </p:nvSpPr>
        <p:spPr>
          <a:xfrm>
            <a:off x="1093788" y="1276350"/>
            <a:ext cx="10308670" cy="4793944"/>
          </a:xfrm>
        </p:spPr>
        <p:txBody>
          <a:bodyPr rtlCol="0">
            <a:normAutofit fontScale="25000" lnSpcReduction="20000"/>
          </a:bodyPr>
          <a:lstStyle/>
          <a:p>
            <a:pPr fontAlgn="auto">
              <a:defRPr/>
            </a:pPr>
            <a:r>
              <a:rPr lang="en-US" altLang="en-US" sz="8000" dirty="0"/>
              <a:t>India has over 1000 universities, 155 institutes of national importance and 52,267 colleges</a:t>
            </a:r>
          </a:p>
          <a:p>
            <a:pPr marL="0" indent="0" fontAlgn="auto">
              <a:buNone/>
              <a:defRPr/>
            </a:pPr>
            <a:endParaRPr lang="en-US" altLang="en-US" sz="8000" dirty="0"/>
          </a:p>
          <a:p>
            <a:pPr fontAlgn="auto">
              <a:defRPr/>
            </a:pPr>
            <a:r>
              <a:rPr lang="en-US" altLang="en-US" sz="8000" dirty="0"/>
              <a:t>The Gross Enrollment ratio in higher education is around 263%</a:t>
            </a:r>
          </a:p>
          <a:p>
            <a:pPr fontAlgn="auto">
              <a:defRPr/>
            </a:pPr>
            <a:endParaRPr lang="en-US" altLang="en-US" sz="8000" dirty="0"/>
          </a:p>
          <a:p>
            <a:pPr fontAlgn="auto">
              <a:defRPr/>
            </a:pPr>
            <a:r>
              <a:rPr lang="en-US" altLang="en-US" sz="8000" dirty="0"/>
              <a:t>Engineering colleges have been springing up like wild mushrooms in India in the last few years. Their number has gone up from a not too modest </a:t>
            </a:r>
            <a:r>
              <a:rPr lang="en-US" altLang="en-US" sz="8000" dirty="0">
                <a:hlinkClick r:id="rId3">
                  <a:extLst>
                    <a:ext uri="{A12FA001-AC4F-418D-AE19-62706E023703}">
                      <ahyp:hlinkClr xmlns:ahyp="http://schemas.microsoft.com/office/drawing/2018/hyperlinkcolor" val="tx"/>
                    </a:ext>
                  </a:extLst>
                </a:hlinkClick>
              </a:rPr>
              <a:t>1,511 colleges</a:t>
            </a:r>
            <a:r>
              <a:rPr lang="en-US" altLang="en-US" sz="8000" dirty="0"/>
              <a:t> in 2006-07 to an astoundingly </a:t>
            </a:r>
            <a:r>
              <a:rPr lang="en-US" altLang="en-US" sz="8000" b="1" dirty="0">
                <a:hlinkClick r:id="rId4">
                  <a:extLst>
                    <a:ext uri="{A12FA001-AC4F-418D-AE19-62706E023703}">
                      <ahyp:hlinkClr xmlns:ahyp="http://schemas.microsoft.com/office/drawing/2018/hyperlinkcolor" val="tx"/>
                    </a:ext>
                  </a:extLst>
                </a:hlinkClick>
              </a:rPr>
              <a:t>high 6,</a:t>
            </a:r>
            <a:r>
              <a:rPr lang="en-US" altLang="en-US" sz="8000" b="1" dirty="0"/>
              <a:t>143 in 2018-19</a:t>
            </a:r>
            <a:r>
              <a:rPr lang="en-US" altLang="en-US" sz="8000" dirty="0"/>
              <a:t>. The total number of seats approximately 2.53 million</a:t>
            </a:r>
          </a:p>
          <a:p>
            <a:pPr fontAlgn="auto">
              <a:defRPr/>
            </a:pPr>
            <a:r>
              <a:rPr lang="en-US" altLang="en-US" sz="8000" dirty="0"/>
              <a:t> </a:t>
            </a:r>
            <a:r>
              <a:rPr lang="en-US" altLang="en-US" sz="8000" dirty="0">
                <a:hlinkClick r:id="rId5">
                  <a:extLst>
                    <a:ext uri="{A12FA001-AC4F-418D-AE19-62706E023703}">
                      <ahyp:hlinkClr xmlns:ahyp="http://schemas.microsoft.com/office/drawing/2018/hyperlinkcolor" val="tx"/>
                    </a:ext>
                  </a:extLst>
                </a:hlinkClick>
              </a:rPr>
              <a:t>www.facilities.aicte-india.org</a:t>
            </a:r>
            <a:r>
              <a:rPr lang="en-US" altLang="en-US" sz="8000" dirty="0"/>
              <a:t> </a:t>
            </a:r>
          </a:p>
          <a:p>
            <a:pPr fontAlgn="auto">
              <a:defRPr/>
            </a:pPr>
            <a:endParaRPr lang="en-US" altLang="en-US" sz="8000" dirty="0"/>
          </a:p>
          <a:p>
            <a:pPr fontAlgn="auto">
              <a:defRPr/>
            </a:pPr>
            <a:r>
              <a:rPr lang="en-US" altLang="en-US" sz="8000" dirty="0"/>
              <a:t>If these figures are anything to go by, it would be easy to be led into believing that opting for a degree in engineering would be a wise career move in India. The fact, however, remains that </a:t>
            </a:r>
            <a:r>
              <a:rPr lang="en-US" altLang="en-US" sz="8000" b="1" dirty="0"/>
              <a:t>20-33% out of the 1.5 million engineering graduates passing out every year run the risk of not getting a job at all</a:t>
            </a:r>
            <a:r>
              <a:rPr lang="en-US" altLang="en-US" sz="8000" dirty="0"/>
              <a:t>, points out Economic Times. For those who do, the </a:t>
            </a:r>
            <a:r>
              <a:rPr lang="en-US" altLang="en-US" sz="8000" b="1" dirty="0"/>
              <a:t>entry-level salary is pathetically low</a:t>
            </a:r>
            <a:endParaRPr lang="en-US" altLang="en-US" sz="8000" dirty="0"/>
          </a:p>
          <a:p>
            <a:pPr fontAlgn="auto">
              <a:defRPr/>
            </a:pPr>
            <a:endParaRPr lang="en-US" altLang="en-US" dirty="0">
              <a:solidFill>
                <a:schemeClr val="bg2">
                  <a:lumMod val="7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11430B59-605D-4446-AAC9-B2FF6C4A2D98}"/>
              </a:ext>
            </a:extLst>
          </p:cNvPr>
          <p:cNvSpPr>
            <a:spLocks noGrp="1"/>
          </p:cNvSpPr>
          <p:nvPr>
            <p:ph type="title"/>
          </p:nvPr>
        </p:nvSpPr>
        <p:spPr>
          <a:xfrm>
            <a:off x="1093788" y="0"/>
            <a:ext cx="9707562" cy="1506537"/>
          </a:xfrm>
        </p:spPr>
        <p:txBody>
          <a:bodyPr/>
          <a:lstStyle/>
          <a:p>
            <a:pPr fontAlgn="auto">
              <a:spcAft>
                <a:spcPts val="0"/>
              </a:spcAft>
              <a:defRPr/>
            </a:pPr>
            <a:r>
              <a:rPr lang="en-US" altLang="en-US" b="1" dirty="0"/>
              <a:t>FACTS</a:t>
            </a:r>
          </a:p>
        </p:txBody>
      </p:sp>
      <p:sp>
        <p:nvSpPr>
          <p:cNvPr id="9219" name="Content Placeholder 2">
            <a:extLst>
              <a:ext uri="{FF2B5EF4-FFF2-40B4-BE49-F238E27FC236}">
                <a16:creationId xmlns:a16="http://schemas.microsoft.com/office/drawing/2014/main" id="{808F2DD0-7FB3-41FA-921F-105D030D3134}"/>
              </a:ext>
            </a:extLst>
          </p:cNvPr>
          <p:cNvSpPr>
            <a:spLocks noGrp="1"/>
          </p:cNvSpPr>
          <p:nvPr>
            <p:ph idx="1"/>
          </p:nvPr>
        </p:nvSpPr>
        <p:spPr>
          <a:xfrm>
            <a:off x="971549" y="1104900"/>
            <a:ext cx="10126663" cy="5067300"/>
          </a:xfrm>
        </p:spPr>
        <p:txBody>
          <a:bodyPr rtlCol="0">
            <a:normAutofit/>
          </a:bodyPr>
          <a:lstStyle/>
          <a:p>
            <a:pPr fontAlgn="auto">
              <a:defRPr/>
            </a:pPr>
            <a:r>
              <a:rPr lang="en-US" altLang="en-US" sz="4100" dirty="0"/>
              <a:t>Low GDP</a:t>
            </a:r>
          </a:p>
          <a:p>
            <a:pPr fontAlgn="auto">
              <a:defRPr/>
            </a:pPr>
            <a:r>
              <a:rPr lang="en-US" altLang="en-US" sz="4100" dirty="0"/>
              <a:t>High Population</a:t>
            </a:r>
          </a:p>
          <a:p>
            <a:pPr fontAlgn="auto">
              <a:defRPr/>
            </a:pPr>
            <a:r>
              <a:rPr lang="en-US" altLang="en-US" sz="4100" dirty="0"/>
              <a:t>Low Per capita Income</a:t>
            </a:r>
          </a:p>
          <a:p>
            <a:pPr fontAlgn="auto">
              <a:defRPr/>
            </a:pPr>
            <a:r>
              <a:rPr lang="en-US" altLang="en-US" sz="4100" dirty="0"/>
              <a:t> Poverty</a:t>
            </a:r>
          </a:p>
          <a:p>
            <a:pPr fontAlgn="auto">
              <a:defRPr/>
            </a:pPr>
            <a:r>
              <a:rPr lang="en-US" altLang="en-US" sz="4100" dirty="0"/>
              <a:t>Unemployment</a:t>
            </a:r>
          </a:p>
          <a:p>
            <a:pPr fontAlgn="auto">
              <a:defRPr/>
            </a:pPr>
            <a:r>
              <a:rPr lang="en-US" altLang="en-US" sz="4100" dirty="0"/>
              <a:t>Over Dependency on Service Sector</a:t>
            </a:r>
          </a:p>
          <a:p>
            <a:pPr fontAlgn="auto">
              <a:defRPr/>
            </a:pPr>
            <a:endParaRPr lang="en-US" altLang="en-US" dirty="0">
              <a:solidFill>
                <a:schemeClr val="bg2">
                  <a:lumMod val="75000"/>
                </a:schemeClr>
              </a:solidFill>
            </a:endParaRPr>
          </a:p>
        </p:txBody>
      </p:sp>
    </p:spTree>
    <p:extLst>
      <p:ext uri="{BB962C8B-B14F-4D97-AF65-F5344CB8AC3E}">
        <p14:creationId xmlns:p14="http://schemas.microsoft.com/office/powerpoint/2010/main" val="2201727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11430B59-605D-4446-AAC9-B2FF6C4A2D98}"/>
              </a:ext>
            </a:extLst>
          </p:cNvPr>
          <p:cNvSpPr>
            <a:spLocks noGrp="1"/>
          </p:cNvSpPr>
          <p:nvPr>
            <p:ph type="title"/>
          </p:nvPr>
        </p:nvSpPr>
        <p:spPr>
          <a:xfrm>
            <a:off x="1093788" y="0"/>
            <a:ext cx="9707562" cy="1506537"/>
          </a:xfrm>
        </p:spPr>
        <p:txBody>
          <a:bodyPr/>
          <a:lstStyle/>
          <a:p>
            <a:pPr fontAlgn="auto">
              <a:spcAft>
                <a:spcPts val="0"/>
              </a:spcAft>
              <a:defRPr/>
            </a:pPr>
            <a:r>
              <a:rPr lang="en-US" altLang="en-US" b="1" dirty="0"/>
              <a:t>Solution</a:t>
            </a:r>
          </a:p>
        </p:txBody>
      </p:sp>
      <p:sp>
        <p:nvSpPr>
          <p:cNvPr id="9219" name="Content Placeholder 2">
            <a:extLst>
              <a:ext uri="{FF2B5EF4-FFF2-40B4-BE49-F238E27FC236}">
                <a16:creationId xmlns:a16="http://schemas.microsoft.com/office/drawing/2014/main" id="{808F2DD0-7FB3-41FA-921F-105D030D3134}"/>
              </a:ext>
            </a:extLst>
          </p:cNvPr>
          <p:cNvSpPr>
            <a:spLocks noGrp="1"/>
          </p:cNvSpPr>
          <p:nvPr>
            <p:ph idx="1"/>
          </p:nvPr>
        </p:nvSpPr>
        <p:spPr>
          <a:xfrm>
            <a:off x="971549" y="1104900"/>
            <a:ext cx="10126663" cy="3067050"/>
          </a:xfrm>
        </p:spPr>
        <p:txBody>
          <a:bodyPr rtlCol="0">
            <a:normAutofit/>
          </a:bodyPr>
          <a:lstStyle/>
          <a:p>
            <a:pPr marL="0" indent="0" fontAlgn="auto">
              <a:buNone/>
              <a:defRPr/>
            </a:pPr>
            <a:endParaRPr lang="en-US" altLang="en-US" sz="4100" dirty="0">
              <a:solidFill>
                <a:schemeClr val="bg2">
                  <a:lumMod val="75000"/>
                </a:schemeClr>
              </a:solidFill>
            </a:endParaRPr>
          </a:p>
          <a:p>
            <a:pPr marL="0" indent="0" fontAlgn="auto">
              <a:buNone/>
              <a:defRPr/>
            </a:pPr>
            <a:endParaRPr lang="en-US" altLang="en-US" sz="4100" dirty="0">
              <a:solidFill>
                <a:schemeClr val="bg2">
                  <a:lumMod val="75000"/>
                </a:schemeClr>
              </a:solidFill>
            </a:endParaRPr>
          </a:p>
          <a:p>
            <a:pPr marL="0" indent="0" fontAlgn="auto">
              <a:buNone/>
              <a:defRPr/>
            </a:pPr>
            <a:r>
              <a:rPr lang="en-US" altLang="en-US" sz="4100" b="1" dirty="0">
                <a:solidFill>
                  <a:srgbClr val="FFFF00"/>
                </a:solidFill>
              </a:rPr>
              <a:t>Entrepreneurship Development</a:t>
            </a:r>
          </a:p>
          <a:p>
            <a:pPr fontAlgn="auto">
              <a:defRPr/>
            </a:pPr>
            <a:endParaRPr lang="en-US" altLang="en-US" dirty="0">
              <a:solidFill>
                <a:schemeClr val="bg2">
                  <a:lumMod val="75000"/>
                </a:schemeClr>
              </a:solidFill>
            </a:endParaRPr>
          </a:p>
        </p:txBody>
      </p:sp>
    </p:spTree>
    <p:extLst>
      <p:ext uri="{BB962C8B-B14F-4D97-AF65-F5344CB8AC3E}">
        <p14:creationId xmlns:p14="http://schemas.microsoft.com/office/powerpoint/2010/main" val="719084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4FE1-9C82-45C1-8ACF-6F4B3429301D}"/>
              </a:ext>
            </a:extLst>
          </p:cNvPr>
          <p:cNvSpPr>
            <a:spLocks noGrp="1"/>
          </p:cNvSpPr>
          <p:nvPr>
            <p:ph type="ctrTitle"/>
          </p:nvPr>
        </p:nvSpPr>
        <p:spPr>
          <a:xfrm rot="10800000" flipV="1">
            <a:off x="782318" y="1"/>
            <a:ext cx="10739119" cy="818984"/>
          </a:xfrm>
        </p:spPr>
        <p:txBody>
          <a:bodyPr/>
          <a:lstStyle/>
          <a:p>
            <a:pPr algn="ctr"/>
            <a:br>
              <a:rPr lang="en-US" sz="4000" b="1" dirty="0">
                <a:solidFill>
                  <a:srgbClr val="FFFF00"/>
                </a:solidFill>
              </a:rPr>
            </a:br>
            <a:r>
              <a:rPr lang="en-US" sz="3200" b="1" dirty="0">
                <a:solidFill>
                  <a:srgbClr val="FFFF00"/>
                </a:solidFill>
              </a:rPr>
              <a:t>Business Concept and Types of Business Activities</a:t>
            </a:r>
            <a:endParaRPr lang="en-IN" sz="3200" b="1" dirty="0">
              <a:solidFill>
                <a:srgbClr val="FFFF00"/>
              </a:solidFill>
            </a:endParaRPr>
          </a:p>
        </p:txBody>
      </p:sp>
      <p:sp>
        <p:nvSpPr>
          <p:cNvPr id="3" name="Subtitle 2">
            <a:extLst>
              <a:ext uri="{FF2B5EF4-FFF2-40B4-BE49-F238E27FC236}">
                <a16:creationId xmlns:a16="http://schemas.microsoft.com/office/drawing/2014/main" id="{2C4FD271-19D1-4B02-892D-B47CBAFCB990}"/>
              </a:ext>
            </a:extLst>
          </p:cNvPr>
          <p:cNvSpPr>
            <a:spLocks noGrp="1"/>
          </p:cNvSpPr>
          <p:nvPr>
            <p:ph type="subTitle" idx="1"/>
          </p:nvPr>
        </p:nvSpPr>
        <p:spPr>
          <a:xfrm>
            <a:off x="1340990" y="1072375"/>
            <a:ext cx="10739119" cy="6098648"/>
          </a:xfrm>
        </p:spPr>
        <p:txBody>
          <a:bodyPr>
            <a:normAutofit/>
          </a:bodyPr>
          <a:lstStyle/>
          <a:p>
            <a:pPr marL="342900" indent="-342900">
              <a:buFont typeface="Wingdings" panose="05000000000000000000" pitchFamily="2" charset="2"/>
              <a:buChar char="v"/>
            </a:pPr>
            <a:r>
              <a:rPr lang="en-US" sz="3200" dirty="0">
                <a:solidFill>
                  <a:schemeClr val="tx1"/>
                </a:solidFill>
              </a:rPr>
              <a:t>WHAT IS  BUSINESS</a:t>
            </a:r>
          </a:p>
          <a:p>
            <a:pPr marL="342900" indent="-342900">
              <a:buFont typeface="Wingdings" panose="05000000000000000000" pitchFamily="2" charset="2"/>
              <a:buChar char="v"/>
            </a:pPr>
            <a:r>
              <a:rPr lang="en-US" sz="3200" dirty="0">
                <a:solidFill>
                  <a:schemeClr val="tx1"/>
                </a:solidFill>
              </a:rPr>
              <a:t>CHARACTRISTICS OF BUSINESS</a:t>
            </a:r>
          </a:p>
          <a:p>
            <a:pPr marL="342900" indent="-342900">
              <a:buFont typeface="Wingdings" panose="05000000000000000000" pitchFamily="2" charset="2"/>
              <a:buChar char="v"/>
            </a:pPr>
            <a:r>
              <a:rPr lang="en-US" sz="3200" dirty="0">
                <a:solidFill>
                  <a:schemeClr val="tx1"/>
                </a:solidFill>
              </a:rPr>
              <a:t>TYPES OF BUSINESS ACTIVITIES</a:t>
            </a:r>
          </a:p>
          <a:p>
            <a:pPr marL="342900" indent="-342900">
              <a:buFont typeface="Wingdings" panose="05000000000000000000" pitchFamily="2" charset="2"/>
              <a:buChar char="v"/>
            </a:pPr>
            <a:r>
              <a:rPr lang="en-US" sz="3200" dirty="0">
                <a:solidFill>
                  <a:schemeClr val="tx1"/>
                </a:solidFill>
              </a:rPr>
              <a:t>THE RELATIONSHIP BETWEEEN INDUSTRY, COMMERCE AND TRADE</a:t>
            </a:r>
          </a:p>
          <a:p>
            <a:pPr marL="342900" indent="-342900">
              <a:buFont typeface="Wingdings" panose="05000000000000000000" pitchFamily="2" charset="2"/>
              <a:buChar char="v"/>
            </a:pPr>
            <a:r>
              <a:rPr lang="en-US" sz="3200" dirty="0">
                <a:solidFill>
                  <a:schemeClr val="tx1"/>
                </a:solidFill>
              </a:rPr>
              <a:t>Differences BETWEEEN INDUSTRY, COMMERCE AND TRADE</a:t>
            </a:r>
          </a:p>
          <a:p>
            <a:pPr marL="342900" indent="-342900">
              <a:buFont typeface="Wingdings" panose="05000000000000000000" pitchFamily="2" charset="2"/>
              <a:buChar char="v"/>
            </a:pPr>
            <a:r>
              <a:rPr lang="en-US" sz="3200" dirty="0">
                <a:solidFill>
                  <a:schemeClr val="tx1"/>
                </a:solidFill>
              </a:rPr>
              <a:t>Business objectives and requisites</a:t>
            </a:r>
          </a:p>
          <a:p>
            <a:pPr marL="800100" lvl="1" indent="-342900">
              <a:buFont typeface="Wingdings" panose="05000000000000000000" pitchFamily="2" charset="2"/>
              <a:buChar char="v"/>
            </a:pPr>
            <a:endParaRPr lang="en-US" dirty="0"/>
          </a:p>
          <a:p>
            <a:pPr marL="800100" lvl="1" indent="-342900">
              <a:buFont typeface="Wingdings" panose="05000000000000000000" pitchFamily="2" charset="2"/>
              <a:buChar char="v"/>
            </a:pPr>
            <a:endParaRPr lang="en-US" dirty="0"/>
          </a:p>
          <a:p>
            <a:endParaRPr lang="en-IN" dirty="0"/>
          </a:p>
        </p:txBody>
      </p:sp>
    </p:spTree>
    <p:extLst>
      <p:ext uri="{BB962C8B-B14F-4D97-AF65-F5344CB8AC3E}">
        <p14:creationId xmlns:p14="http://schemas.microsoft.com/office/powerpoint/2010/main" val="958291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C9D9F-1160-4327-9005-302193CC79FB}"/>
              </a:ext>
            </a:extLst>
          </p:cNvPr>
          <p:cNvSpPr>
            <a:spLocks noGrp="1"/>
          </p:cNvSpPr>
          <p:nvPr>
            <p:ph type="title"/>
          </p:nvPr>
        </p:nvSpPr>
        <p:spPr>
          <a:xfrm>
            <a:off x="1023276" y="131009"/>
            <a:ext cx="11296748" cy="774476"/>
          </a:xfrm>
        </p:spPr>
        <p:txBody>
          <a:bodyPr/>
          <a:lstStyle/>
          <a:p>
            <a:pPr algn="ctr"/>
            <a:r>
              <a:rPr lang="en-US" sz="4000" b="1" dirty="0">
                <a:solidFill>
                  <a:srgbClr val="FFFF00"/>
                </a:solidFill>
              </a:rPr>
              <a:t>What IS BUSINESS ?</a:t>
            </a:r>
            <a:endParaRPr lang="en-IN" sz="4000" b="1" dirty="0">
              <a:solidFill>
                <a:srgbClr val="FFFF00"/>
              </a:solidFill>
            </a:endParaRPr>
          </a:p>
        </p:txBody>
      </p:sp>
      <p:graphicFrame>
        <p:nvGraphicFramePr>
          <p:cNvPr id="6" name="Content Placeholder 5">
            <a:extLst>
              <a:ext uri="{FF2B5EF4-FFF2-40B4-BE49-F238E27FC236}">
                <a16:creationId xmlns:a16="http://schemas.microsoft.com/office/drawing/2014/main" id="{D4FCA6A4-F598-4EDC-9EDF-246840B0BC2D}"/>
              </a:ext>
            </a:extLst>
          </p:cNvPr>
          <p:cNvGraphicFramePr>
            <a:graphicFrameLocks noGrp="1"/>
          </p:cNvGraphicFramePr>
          <p:nvPr>
            <p:ph idx="1"/>
            <p:extLst>
              <p:ext uri="{D42A27DB-BD31-4B8C-83A1-F6EECF244321}">
                <p14:modId xmlns:p14="http://schemas.microsoft.com/office/powerpoint/2010/main" val="1338375418"/>
              </p:ext>
            </p:extLst>
          </p:nvPr>
        </p:nvGraphicFramePr>
        <p:xfrm>
          <a:off x="694063" y="1068636"/>
          <a:ext cx="10731175" cy="5179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261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33707F0A-47F9-4DF7-A453-4569736B466D}"/>
              </a:ext>
            </a:extLst>
          </p:cNvPr>
          <p:cNvSpPr>
            <a:spLocks noGrp="1"/>
          </p:cNvSpPr>
          <p:nvPr>
            <p:ph type="ctrTitle"/>
          </p:nvPr>
        </p:nvSpPr>
        <p:spPr>
          <a:xfrm>
            <a:off x="815018" y="1308100"/>
            <a:ext cx="10782299" cy="4241800"/>
          </a:xfrm>
        </p:spPr>
        <p:txBody>
          <a:bodyPr>
            <a:normAutofit fontScale="90000"/>
          </a:bodyPr>
          <a:lstStyle/>
          <a:p>
            <a:pPr fontAlgn="auto">
              <a:spcAft>
                <a:spcPts val="0"/>
              </a:spcAft>
              <a:defRPr/>
            </a:pP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r>
              <a:rPr lang="en-US" altLang="en-US" sz="4900" dirty="0">
                <a:solidFill>
                  <a:schemeClr val="tx1"/>
                </a:solidFill>
                <a:latin typeface="Calibri" charset="0"/>
                <a:ea typeface="Calibri" charset="0"/>
                <a:cs typeface="Calibri" charset="0"/>
              </a:rPr>
              <a:t>Why AEE for Engineering students?</a:t>
            </a:r>
            <a:br>
              <a:rPr lang="en-US" altLang="en-US" sz="4900" dirty="0">
                <a:solidFill>
                  <a:schemeClr val="tx1"/>
                </a:solidFill>
                <a:latin typeface="Calibri" charset="0"/>
                <a:ea typeface="Calibri" charset="0"/>
                <a:cs typeface="Calibri" charset="0"/>
              </a:rPr>
            </a:br>
            <a:br>
              <a:rPr lang="en-US" altLang="en-US" sz="4900" dirty="0">
                <a:solidFill>
                  <a:schemeClr val="tx1"/>
                </a:solidFill>
                <a:latin typeface="Calibri" charset="0"/>
                <a:ea typeface="Calibri" charset="0"/>
                <a:cs typeface="Calibri" charset="0"/>
              </a:rPr>
            </a:br>
            <a:r>
              <a:rPr lang="en-US" altLang="en-US" sz="4900" dirty="0">
                <a:solidFill>
                  <a:schemeClr val="tx1"/>
                </a:solidFill>
                <a:latin typeface="Calibri" charset="0"/>
                <a:ea typeface="Calibri" charset="0"/>
                <a:cs typeface="Calibri" charset="0"/>
              </a:rPr>
              <a:t>WHAT IS THE IMPORTANCE OF this subject ?</a:t>
            </a:r>
            <a:br>
              <a:rPr lang="en-US" altLang="en-US" sz="4900" dirty="0">
                <a:solidFill>
                  <a:schemeClr val="tx1"/>
                </a:solidFill>
                <a:latin typeface="Calibri" charset="0"/>
                <a:ea typeface="Calibri" charset="0"/>
                <a:cs typeface="Calibri" charset="0"/>
              </a:rPr>
            </a:br>
            <a:br>
              <a:rPr lang="en-US" altLang="en-US" sz="4900" dirty="0">
                <a:solidFill>
                  <a:schemeClr val="tx1"/>
                </a:solidFill>
                <a:latin typeface="Calibri" charset="0"/>
                <a:ea typeface="Calibri" charset="0"/>
                <a:cs typeface="Calibri" charset="0"/>
              </a:rPr>
            </a:br>
            <a:r>
              <a:rPr lang="en-US" altLang="en-US" sz="4900" dirty="0">
                <a:solidFill>
                  <a:schemeClr val="tx1"/>
                </a:solidFill>
                <a:latin typeface="Calibri" charset="0"/>
                <a:ea typeface="Calibri" charset="0"/>
                <a:cs typeface="Calibri" charset="0"/>
              </a:rPr>
              <a:t>What is the objective behind offering this subject in your curriculum?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13A99-177A-465F-B101-953956AD3561}"/>
              </a:ext>
            </a:extLst>
          </p:cNvPr>
          <p:cNvSpPr>
            <a:spLocks noGrp="1"/>
          </p:cNvSpPr>
          <p:nvPr>
            <p:ph idx="1"/>
          </p:nvPr>
        </p:nvSpPr>
        <p:spPr>
          <a:xfrm>
            <a:off x="1103312" y="254442"/>
            <a:ext cx="10648716" cy="6376946"/>
          </a:xfrm>
        </p:spPr>
        <p:txBody>
          <a:bodyPr>
            <a:normAutofit/>
          </a:bodyPr>
          <a:lstStyle/>
          <a:p>
            <a:endParaRPr lang="en-US" b="1" u="sng" dirty="0"/>
          </a:p>
          <a:p>
            <a:endParaRPr lang="en-US" b="1" u="sng" dirty="0"/>
          </a:p>
          <a:p>
            <a:pPr lvl="2"/>
            <a:endParaRPr lang="en-US" b="1" dirty="0">
              <a:solidFill>
                <a:srgbClr val="FFFF00"/>
              </a:solidFill>
            </a:endParaRPr>
          </a:p>
          <a:p>
            <a:pPr marL="914400" lvl="2" indent="0">
              <a:buNone/>
            </a:pPr>
            <a:r>
              <a:rPr lang="en-US" b="1" dirty="0"/>
              <a:t>		</a:t>
            </a:r>
          </a:p>
          <a:p>
            <a:pPr marL="914400" lvl="2" indent="0">
              <a:buNone/>
            </a:pPr>
            <a:endParaRPr lang="en-US" b="1" dirty="0"/>
          </a:p>
          <a:p>
            <a:pPr marL="1371600" lvl="3" indent="0">
              <a:buNone/>
            </a:pPr>
            <a:endParaRPr lang="en-US" b="1" dirty="0"/>
          </a:p>
          <a:p>
            <a:pPr marL="1371600" lvl="3" indent="0">
              <a:buNone/>
            </a:pPr>
            <a:endParaRPr lang="en-US" b="1" dirty="0"/>
          </a:p>
        </p:txBody>
      </p:sp>
      <p:graphicFrame>
        <p:nvGraphicFramePr>
          <p:cNvPr id="2" name="Diagram 1">
            <a:extLst>
              <a:ext uri="{FF2B5EF4-FFF2-40B4-BE49-F238E27FC236}">
                <a16:creationId xmlns:a16="http://schemas.microsoft.com/office/drawing/2014/main" id="{D73E9C38-CEC2-47E2-AF0D-E5CBC3C62E9E}"/>
              </a:ext>
            </a:extLst>
          </p:cNvPr>
          <p:cNvGraphicFramePr/>
          <p:nvPr>
            <p:extLst>
              <p:ext uri="{D42A27DB-BD31-4B8C-83A1-F6EECF244321}">
                <p14:modId xmlns:p14="http://schemas.microsoft.com/office/powerpoint/2010/main" val="3352541520"/>
              </p:ext>
            </p:extLst>
          </p:nvPr>
        </p:nvGraphicFramePr>
        <p:xfrm>
          <a:off x="2344696" y="1152012"/>
          <a:ext cx="8165947" cy="5232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E528138F-B568-4E78-9561-5D2297B21C89}"/>
              </a:ext>
            </a:extLst>
          </p:cNvPr>
          <p:cNvSpPr>
            <a:spLocks noGrp="1"/>
          </p:cNvSpPr>
          <p:nvPr>
            <p:ph type="title"/>
          </p:nvPr>
        </p:nvSpPr>
        <p:spPr>
          <a:xfrm>
            <a:off x="1023276" y="131009"/>
            <a:ext cx="11296748" cy="774476"/>
          </a:xfrm>
        </p:spPr>
        <p:txBody>
          <a:bodyPr/>
          <a:lstStyle/>
          <a:p>
            <a:pPr algn="ctr"/>
            <a:r>
              <a:rPr lang="en-US" sz="4000" b="1" dirty="0">
                <a:solidFill>
                  <a:srgbClr val="FFFF00"/>
                </a:solidFill>
              </a:rPr>
              <a:t>CHARACTERISTICS OF BUSINESS</a:t>
            </a:r>
            <a:br>
              <a:rPr lang="en-US" sz="4000" b="1" dirty="0">
                <a:solidFill>
                  <a:srgbClr val="FFFF00"/>
                </a:solidFill>
              </a:rPr>
            </a:br>
            <a:endParaRPr lang="en-IN" sz="4000" b="1" dirty="0">
              <a:solidFill>
                <a:srgbClr val="FFFF00"/>
              </a:solidFill>
            </a:endParaRPr>
          </a:p>
        </p:txBody>
      </p:sp>
    </p:spTree>
    <p:extLst>
      <p:ext uri="{BB962C8B-B14F-4D97-AF65-F5344CB8AC3E}">
        <p14:creationId xmlns:p14="http://schemas.microsoft.com/office/powerpoint/2010/main" val="3444114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C9D9F-1160-4327-9005-302193CC79FB}"/>
              </a:ext>
            </a:extLst>
          </p:cNvPr>
          <p:cNvSpPr>
            <a:spLocks noGrp="1"/>
          </p:cNvSpPr>
          <p:nvPr>
            <p:ph type="title"/>
          </p:nvPr>
        </p:nvSpPr>
        <p:spPr>
          <a:xfrm>
            <a:off x="1023276" y="131009"/>
            <a:ext cx="11296748" cy="774476"/>
          </a:xfrm>
        </p:spPr>
        <p:txBody>
          <a:bodyPr/>
          <a:lstStyle/>
          <a:p>
            <a:pPr algn="ctr"/>
            <a:r>
              <a:rPr lang="en-US" sz="4000" b="1" dirty="0">
                <a:solidFill>
                  <a:srgbClr val="FFFF00"/>
                </a:solidFill>
              </a:rPr>
              <a:t>What IS BUSINESS ?</a:t>
            </a:r>
            <a:endParaRPr lang="en-IN" sz="4000" b="1" dirty="0">
              <a:solidFill>
                <a:srgbClr val="FFFF00"/>
              </a:solidFill>
            </a:endParaRPr>
          </a:p>
        </p:txBody>
      </p:sp>
      <p:graphicFrame>
        <p:nvGraphicFramePr>
          <p:cNvPr id="6" name="Content Placeholder 5">
            <a:extLst>
              <a:ext uri="{FF2B5EF4-FFF2-40B4-BE49-F238E27FC236}">
                <a16:creationId xmlns:a16="http://schemas.microsoft.com/office/drawing/2014/main" id="{D4FCA6A4-F598-4EDC-9EDF-246840B0BC2D}"/>
              </a:ext>
            </a:extLst>
          </p:cNvPr>
          <p:cNvGraphicFramePr>
            <a:graphicFrameLocks noGrp="1"/>
          </p:cNvGraphicFramePr>
          <p:nvPr>
            <p:ph idx="1"/>
            <p:extLst>
              <p:ext uri="{D42A27DB-BD31-4B8C-83A1-F6EECF244321}">
                <p14:modId xmlns:p14="http://schemas.microsoft.com/office/powerpoint/2010/main" val="1768985871"/>
              </p:ext>
            </p:extLst>
          </p:nvPr>
        </p:nvGraphicFramePr>
        <p:xfrm>
          <a:off x="694063" y="815249"/>
          <a:ext cx="11296748" cy="5911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8886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0067-B44A-43B7-8405-E0094C2C0BE9}"/>
              </a:ext>
            </a:extLst>
          </p:cNvPr>
          <p:cNvSpPr>
            <a:spLocks noGrp="1"/>
          </p:cNvSpPr>
          <p:nvPr>
            <p:ph type="title"/>
          </p:nvPr>
        </p:nvSpPr>
        <p:spPr>
          <a:xfrm>
            <a:off x="646110" y="452718"/>
            <a:ext cx="11086853" cy="814222"/>
          </a:xfrm>
        </p:spPr>
        <p:txBody>
          <a:bodyPr/>
          <a:lstStyle/>
          <a:p>
            <a:br>
              <a:rPr lang="en-US" sz="4400" b="1" dirty="0">
                <a:solidFill>
                  <a:srgbClr val="FFFF00"/>
                </a:solidFill>
              </a:rPr>
            </a:br>
            <a:endParaRPr lang="en-IN" dirty="0"/>
          </a:p>
        </p:txBody>
      </p:sp>
      <p:sp>
        <p:nvSpPr>
          <p:cNvPr id="5" name="Text Placeholder 4">
            <a:extLst>
              <a:ext uri="{FF2B5EF4-FFF2-40B4-BE49-F238E27FC236}">
                <a16:creationId xmlns:a16="http://schemas.microsoft.com/office/drawing/2014/main" id="{76176613-F57C-4BE7-8E1B-490D89DC7EF0}"/>
              </a:ext>
            </a:extLst>
          </p:cNvPr>
          <p:cNvSpPr>
            <a:spLocks noGrp="1"/>
          </p:cNvSpPr>
          <p:nvPr>
            <p:ph type="body" sz="quarter" idx="3"/>
          </p:nvPr>
        </p:nvSpPr>
        <p:spPr>
          <a:xfrm>
            <a:off x="459037" y="793728"/>
            <a:ext cx="2936241" cy="1378657"/>
          </a:xfrm>
        </p:spPr>
        <p:txBody>
          <a:bodyPr/>
          <a:lstStyle/>
          <a:p>
            <a:r>
              <a:rPr lang="en-US" sz="2400" b="1" dirty="0">
                <a:solidFill>
                  <a:srgbClr val="FFFF00"/>
                </a:solidFill>
              </a:rPr>
              <a:t>Classification of Manufacturing Industry</a:t>
            </a:r>
            <a:endParaRPr lang="en-IN" dirty="0"/>
          </a:p>
        </p:txBody>
      </p:sp>
      <p:sp>
        <p:nvSpPr>
          <p:cNvPr id="8" name="Text Placeholder 7">
            <a:extLst>
              <a:ext uri="{FF2B5EF4-FFF2-40B4-BE49-F238E27FC236}">
                <a16:creationId xmlns:a16="http://schemas.microsoft.com/office/drawing/2014/main" id="{68948AFE-71D7-4765-AA58-30952CA8EAE4}"/>
              </a:ext>
            </a:extLst>
          </p:cNvPr>
          <p:cNvSpPr>
            <a:spLocks noGrp="1"/>
          </p:cNvSpPr>
          <p:nvPr>
            <p:ph type="body" sz="half" idx="16"/>
          </p:nvPr>
        </p:nvSpPr>
        <p:spPr>
          <a:xfrm>
            <a:off x="448484" y="2303444"/>
            <a:ext cx="2946794" cy="3589338"/>
          </a:xfrm>
        </p:spPr>
        <p:txBody>
          <a:bodyPr/>
          <a:lstStyle/>
          <a:p>
            <a:r>
              <a:rPr lang="en-US" sz="1800" dirty="0"/>
              <a:t>Continuous Industry </a:t>
            </a:r>
          </a:p>
          <a:p>
            <a:r>
              <a:rPr lang="en-US" sz="1800" dirty="0"/>
              <a:t>Assembly Industry</a:t>
            </a:r>
          </a:p>
          <a:p>
            <a:r>
              <a:rPr lang="en-US" sz="1800" dirty="0"/>
              <a:t>Analytical Industry</a:t>
            </a:r>
          </a:p>
          <a:p>
            <a:r>
              <a:rPr lang="en-US" sz="1800" dirty="0"/>
              <a:t>Synthetic Industry </a:t>
            </a:r>
            <a:endParaRPr lang="en-IN" sz="1800" dirty="0"/>
          </a:p>
          <a:p>
            <a:endParaRPr lang="en-IN" dirty="0"/>
          </a:p>
        </p:txBody>
      </p:sp>
      <p:sp>
        <p:nvSpPr>
          <p:cNvPr id="6" name="Text Placeholder 5">
            <a:extLst>
              <a:ext uri="{FF2B5EF4-FFF2-40B4-BE49-F238E27FC236}">
                <a16:creationId xmlns:a16="http://schemas.microsoft.com/office/drawing/2014/main" id="{B02C85F7-4E06-4A2E-AAF4-35259E2517DE}"/>
              </a:ext>
            </a:extLst>
          </p:cNvPr>
          <p:cNvSpPr>
            <a:spLocks noGrp="1"/>
          </p:cNvSpPr>
          <p:nvPr>
            <p:ph type="body" sz="quarter" idx="13"/>
          </p:nvPr>
        </p:nvSpPr>
        <p:spPr>
          <a:xfrm>
            <a:off x="3929807" y="1124556"/>
            <a:ext cx="2932113" cy="1047829"/>
          </a:xfrm>
        </p:spPr>
        <p:txBody>
          <a:bodyPr/>
          <a:lstStyle/>
          <a:p>
            <a:r>
              <a:rPr lang="en-US" b="1" dirty="0">
                <a:solidFill>
                  <a:srgbClr val="FFFF00"/>
                </a:solidFill>
              </a:rPr>
              <a:t>Other Types of </a:t>
            </a:r>
            <a:r>
              <a:rPr lang="en-US" sz="2400" b="1" dirty="0">
                <a:solidFill>
                  <a:srgbClr val="FFFF00"/>
                </a:solidFill>
              </a:rPr>
              <a:t>Industry</a:t>
            </a:r>
            <a:endParaRPr lang="en-IN" dirty="0"/>
          </a:p>
        </p:txBody>
      </p:sp>
      <p:sp>
        <p:nvSpPr>
          <p:cNvPr id="9" name="Text Placeholder 8">
            <a:extLst>
              <a:ext uri="{FF2B5EF4-FFF2-40B4-BE49-F238E27FC236}">
                <a16:creationId xmlns:a16="http://schemas.microsoft.com/office/drawing/2014/main" id="{4EB8AD40-536D-42DF-84A8-7F599C00BB7F}"/>
              </a:ext>
            </a:extLst>
          </p:cNvPr>
          <p:cNvSpPr>
            <a:spLocks noGrp="1"/>
          </p:cNvSpPr>
          <p:nvPr>
            <p:ph type="body" sz="half" idx="17"/>
          </p:nvPr>
        </p:nvSpPr>
        <p:spPr>
          <a:xfrm>
            <a:off x="3929806" y="2303444"/>
            <a:ext cx="2932113" cy="3589338"/>
          </a:xfrm>
        </p:spPr>
        <p:txBody>
          <a:bodyPr/>
          <a:lstStyle/>
          <a:p>
            <a:r>
              <a:rPr lang="en-US" sz="1800" dirty="0">
                <a:latin typeface="+mn-lt"/>
                <a:ea typeface="+mn-ea"/>
                <a:cs typeface="+mn-cs"/>
              </a:rPr>
              <a:t>Heavy Industries</a:t>
            </a:r>
          </a:p>
          <a:p>
            <a:r>
              <a:rPr lang="en-US" sz="1800" dirty="0">
                <a:latin typeface="+mn-lt"/>
                <a:ea typeface="+mn-ea"/>
                <a:cs typeface="+mn-cs"/>
              </a:rPr>
              <a:t>Light Industries</a:t>
            </a:r>
            <a:endParaRPr lang="en-IN" sz="1800" dirty="0">
              <a:latin typeface="+mn-lt"/>
              <a:ea typeface="+mn-ea"/>
              <a:cs typeface="+mn-cs"/>
            </a:endParaRPr>
          </a:p>
        </p:txBody>
      </p:sp>
      <p:sp>
        <p:nvSpPr>
          <p:cNvPr id="13" name="TextBox 12">
            <a:extLst>
              <a:ext uri="{FF2B5EF4-FFF2-40B4-BE49-F238E27FC236}">
                <a16:creationId xmlns:a16="http://schemas.microsoft.com/office/drawing/2014/main" id="{2FD868A4-CA91-4EE3-BA8E-A52EDD7D7648}"/>
              </a:ext>
            </a:extLst>
          </p:cNvPr>
          <p:cNvSpPr txBox="1"/>
          <p:nvPr/>
        </p:nvSpPr>
        <p:spPr>
          <a:xfrm>
            <a:off x="7118060" y="1421175"/>
            <a:ext cx="4317448" cy="369332"/>
          </a:xfrm>
          <a:prstGeom prst="rect">
            <a:avLst/>
          </a:prstGeom>
          <a:noFill/>
        </p:spPr>
        <p:txBody>
          <a:bodyPr wrap="square">
            <a:spAutoFit/>
          </a:bodyPr>
          <a:lstStyle/>
          <a:p>
            <a:r>
              <a:rPr lang="en-US" b="1" dirty="0">
                <a:solidFill>
                  <a:srgbClr val="FFFF00"/>
                </a:solidFill>
              </a:rPr>
              <a:t>Other classification of </a:t>
            </a:r>
            <a:r>
              <a:rPr lang="en-US" sz="1800" b="1" dirty="0">
                <a:solidFill>
                  <a:srgbClr val="FFFF00"/>
                </a:solidFill>
              </a:rPr>
              <a:t>Industry</a:t>
            </a:r>
            <a:endParaRPr lang="en-IN" dirty="0"/>
          </a:p>
        </p:txBody>
      </p:sp>
      <p:sp>
        <p:nvSpPr>
          <p:cNvPr id="17" name="TextBox 16">
            <a:extLst>
              <a:ext uri="{FF2B5EF4-FFF2-40B4-BE49-F238E27FC236}">
                <a16:creationId xmlns:a16="http://schemas.microsoft.com/office/drawing/2014/main" id="{F33187CC-C00E-4E9E-98F6-9479118DD786}"/>
              </a:ext>
            </a:extLst>
          </p:cNvPr>
          <p:cNvSpPr txBox="1"/>
          <p:nvPr/>
        </p:nvSpPr>
        <p:spPr>
          <a:xfrm>
            <a:off x="7216512" y="2172385"/>
            <a:ext cx="4516451" cy="923330"/>
          </a:xfrm>
          <a:prstGeom prst="rect">
            <a:avLst/>
          </a:prstGeom>
          <a:noFill/>
        </p:spPr>
        <p:txBody>
          <a:bodyPr wrap="square">
            <a:spAutoFit/>
          </a:bodyPr>
          <a:lstStyle/>
          <a:p>
            <a:r>
              <a:rPr lang="en-US" dirty="0"/>
              <a:t>Large Scale Industries</a:t>
            </a:r>
          </a:p>
          <a:p>
            <a:r>
              <a:rPr lang="en-US" dirty="0"/>
              <a:t>Medium Scale Industries </a:t>
            </a:r>
          </a:p>
          <a:p>
            <a:r>
              <a:rPr lang="en-US" dirty="0"/>
              <a:t>Small Scale industries</a:t>
            </a:r>
            <a:endParaRPr lang="en-IN" dirty="0"/>
          </a:p>
        </p:txBody>
      </p:sp>
    </p:spTree>
    <p:extLst>
      <p:ext uri="{BB962C8B-B14F-4D97-AF65-F5344CB8AC3E}">
        <p14:creationId xmlns:p14="http://schemas.microsoft.com/office/powerpoint/2010/main" val="3385288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4FE1-9C82-45C1-8ACF-6F4B3429301D}"/>
              </a:ext>
            </a:extLst>
          </p:cNvPr>
          <p:cNvSpPr>
            <a:spLocks noGrp="1"/>
          </p:cNvSpPr>
          <p:nvPr>
            <p:ph type="ctrTitle"/>
          </p:nvPr>
        </p:nvSpPr>
        <p:spPr>
          <a:xfrm rot="10800000" flipV="1">
            <a:off x="462707" y="77117"/>
            <a:ext cx="11058729" cy="741867"/>
          </a:xfrm>
        </p:spPr>
        <p:txBody>
          <a:bodyPr/>
          <a:lstStyle/>
          <a:p>
            <a:pPr algn="ctr"/>
            <a:br>
              <a:rPr lang="en-US" sz="2800" b="1" dirty="0">
                <a:solidFill>
                  <a:srgbClr val="FFFF00"/>
                </a:solidFill>
              </a:rPr>
            </a:br>
            <a:r>
              <a:rPr lang="en-US" sz="2800" b="1" dirty="0">
                <a:solidFill>
                  <a:srgbClr val="FFFF00"/>
                </a:solidFill>
              </a:rPr>
              <a:t>Relationship between Industry , Commerce and Trade</a:t>
            </a:r>
            <a:endParaRPr lang="en-IN" sz="2800" b="1" dirty="0">
              <a:solidFill>
                <a:srgbClr val="FFFF00"/>
              </a:solidFill>
            </a:endParaRPr>
          </a:p>
        </p:txBody>
      </p:sp>
      <p:sp>
        <p:nvSpPr>
          <p:cNvPr id="3" name="Subtitle 2">
            <a:extLst>
              <a:ext uri="{FF2B5EF4-FFF2-40B4-BE49-F238E27FC236}">
                <a16:creationId xmlns:a16="http://schemas.microsoft.com/office/drawing/2014/main" id="{2C4FD271-19D1-4B02-892D-B47CBAFCB990}"/>
              </a:ext>
            </a:extLst>
          </p:cNvPr>
          <p:cNvSpPr>
            <a:spLocks noGrp="1"/>
          </p:cNvSpPr>
          <p:nvPr>
            <p:ph type="subTitle" idx="1"/>
          </p:nvPr>
        </p:nvSpPr>
        <p:spPr>
          <a:xfrm>
            <a:off x="330506" y="1072375"/>
            <a:ext cx="11749603" cy="6098648"/>
          </a:xfrm>
        </p:spPr>
        <p:txBody>
          <a:bodyPr>
            <a:normAutofit/>
          </a:bodyPr>
          <a:lstStyle/>
          <a:p>
            <a:r>
              <a:rPr lang="en-US" sz="3200" dirty="0">
                <a:solidFill>
                  <a:schemeClr val="tx1"/>
                </a:solidFill>
              </a:rPr>
              <a:t>Business activities = industry + commerce</a:t>
            </a:r>
          </a:p>
          <a:p>
            <a:endParaRPr lang="en-US" sz="3200" dirty="0">
              <a:solidFill>
                <a:schemeClr val="tx1"/>
              </a:solidFill>
            </a:endParaRPr>
          </a:p>
          <a:p>
            <a:r>
              <a:rPr lang="en-US" sz="3200" dirty="0">
                <a:solidFill>
                  <a:schemeClr val="tx1"/>
                </a:solidFill>
              </a:rPr>
              <a:t>Objective = Profit earning + satisfaction of wants</a:t>
            </a:r>
          </a:p>
          <a:p>
            <a:pPr marL="800100" lvl="1" indent="-342900">
              <a:buFont typeface="Wingdings" panose="05000000000000000000" pitchFamily="2" charset="2"/>
              <a:buChar char="v"/>
            </a:pPr>
            <a:endParaRPr lang="en-US" dirty="0"/>
          </a:p>
          <a:p>
            <a:pPr lvl="1" algn="l"/>
            <a:r>
              <a:rPr lang="en-US" sz="2000" b="1" dirty="0">
                <a:solidFill>
                  <a:srgbClr val="FFFF00"/>
                </a:solidFill>
              </a:rPr>
              <a:t>Hindrances in the process of exchange of goods and services</a:t>
            </a:r>
          </a:p>
          <a:p>
            <a:pPr lvl="1" algn="l"/>
            <a:r>
              <a:rPr lang="en-US" sz="2000" b="1" dirty="0">
                <a:solidFill>
                  <a:srgbClr val="FF0000"/>
                </a:solidFill>
              </a:rPr>
              <a:t>		</a:t>
            </a:r>
            <a:r>
              <a:rPr lang="en-US" sz="2000" b="1" dirty="0">
                <a:solidFill>
                  <a:schemeClr val="tx1"/>
                </a:solidFill>
              </a:rPr>
              <a:t>Hindrances of Persons</a:t>
            </a:r>
          </a:p>
          <a:p>
            <a:pPr lvl="1" algn="l"/>
            <a:r>
              <a:rPr lang="en-US" sz="2000" b="1" dirty="0">
                <a:solidFill>
                  <a:schemeClr val="tx1"/>
                </a:solidFill>
              </a:rPr>
              <a:t>		Hindrances of Place</a:t>
            </a:r>
          </a:p>
          <a:p>
            <a:pPr lvl="1" algn="l"/>
            <a:r>
              <a:rPr lang="en-US" sz="2000" b="1" dirty="0">
                <a:solidFill>
                  <a:schemeClr val="tx1"/>
                </a:solidFill>
              </a:rPr>
              <a:t>		Hindrances of Time</a:t>
            </a:r>
          </a:p>
          <a:p>
            <a:pPr lvl="1" algn="l"/>
            <a:r>
              <a:rPr lang="en-US" sz="2000" b="1" dirty="0">
                <a:solidFill>
                  <a:schemeClr val="tx1"/>
                </a:solidFill>
              </a:rPr>
              <a:t>		Hindrances of Exchange</a:t>
            </a:r>
          </a:p>
          <a:p>
            <a:pPr lvl="1" algn="l"/>
            <a:r>
              <a:rPr lang="en-US" sz="2000" b="1" dirty="0">
                <a:solidFill>
                  <a:schemeClr val="tx1"/>
                </a:solidFill>
              </a:rPr>
              <a:t>		Hindrances of information</a:t>
            </a:r>
          </a:p>
          <a:p>
            <a:pPr lvl="1" algn="l"/>
            <a:r>
              <a:rPr lang="en-US" sz="2000" b="1" dirty="0">
                <a:solidFill>
                  <a:srgbClr val="FF0000"/>
                </a:solidFill>
              </a:rPr>
              <a:t>		</a:t>
            </a:r>
          </a:p>
        </p:txBody>
      </p:sp>
    </p:spTree>
    <p:extLst>
      <p:ext uri="{BB962C8B-B14F-4D97-AF65-F5344CB8AC3E}">
        <p14:creationId xmlns:p14="http://schemas.microsoft.com/office/powerpoint/2010/main" val="3722080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4FE1-9C82-45C1-8ACF-6F4B3429301D}"/>
              </a:ext>
            </a:extLst>
          </p:cNvPr>
          <p:cNvSpPr>
            <a:spLocks noGrp="1"/>
          </p:cNvSpPr>
          <p:nvPr>
            <p:ph type="ctrTitle"/>
          </p:nvPr>
        </p:nvSpPr>
        <p:spPr>
          <a:xfrm rot="10800000" flipV="1">
            <a:off x="462707" y="77117"/>
            <a:ext cx="11058729" cy="741867"/>
          </a:xfrm>
        </p:spPr>
        <p:txBody>
          <a:bodyPr/>
          <a:lstStyle/>
          <a:p>
            <a:pPr algn="ctr"/>
            <a:br>
              <a:rPr lang="en-US" sz="2800" b="1" dirty="0">
                <a:solidFill>
                  <a:srgbClr val="FFFF00"/>
                </a:solidFill>
              </a:rPr>
            </a:br>
            <a:r>
              <a:rPr lang="en-US" sz="2800" b="1" dirty="0">
                <a:solidFill>
                  <a:srgbClr val="FFFF00"/>
                </a:solidFill>
              </a:rPr>
              <a:t>Differences between Industry , Commerce and Trade</a:t>
            </a:r>
            <a:endParaRPr lang="en-IN" sz="2800" b="1" dirty="0">
              <a:solidFill>
                <a:srgbClr val="FFFF00"/>
              </a:solidFill>
            </a:endParaRPr>
          </a:p>
        </p:txBody>
      </p:sp>
      <p:sp>
        <p:nvSpPr>
          <p:cNvPr id="3" name="Subtitle 2">
            <a:extLst>
              <a:ext uri="{FF2B5EF4-FFF2-40B4-BE49-F238E27FC236}">
                <a16:creationId xmlns:a16="http://schemas.microsoft.com/office/drawing/2014/main" id="{2C4FD271-19D1-4B02-892D-B47CBAFCB990}"/>
              </a:ext>
            </a:extLst>
          </p:cNvPr>
          <p:cNvSpPr>
            <a:spLocks noGrp="1"/>
          </p:cNvSpPr>
          <p:nvPr>
            <p:ph type="subTitle" idx="1"/>
          </p:nvPr>
        </p:nvSpPr>
        <p:spPr>
          <a:xfrm>
            <a:off x="330506" y="1072375"/>
            <a:ext cx="11749603" cy="6098648"/>
          </a:xfrm>
        </p:spPr>
        <p:txBody>
          <a:bodyPr>
            <a:normAutofit/>
          </a:bodyPr>
          <a:lstStyle/>
          <a:p>
            <a:r>
              <a:rPr lang="en-US" sz="2400" dirty="0">
                <a:solidFill>
                  <a:schemeClr val="tx1"/>
                </a:solidFill>
              </a:rPr>
              <a:t>Industry 				= production of goods and services</a:t>
            </a:r>
          </a:p>
          <a:p>
            <a:endParaRPr lang="en-US" sz="2400" dirty="0">
              <a:solidFill>
                <a:schemeClr val="tx1"/>
              </a:solidFill>
            </a:endParaRPr>
          </a:p>
          <a:p>
            <a:r>
              <a:rPr lang="en-US" sz="2400" dirty="0">
                <a:solidFill>
                  <a:schemeClr val="tx1"/>
                </a:solidFill>
              </a:rPr>
              <a:t>Commerce			= distribution of goods and services</a:t>
            </a:r>
          </a:p>
          <a:p>
            <a:pPr lvl="1"/>
            <a:r>
              <a:rPr lang="en-US" dirty="0"/>
              <a:t>(trade + aids of trade)</a:t>
            </a:r>
          </a:p>
          <a:p>
            <a:pPr lvl="1"/>
            <a:endParaRPr lang="en-US" dirty="0"/>
          </a:p>
          <a:p>
            <a:r>
              <a:rPr lang="en-US" sz="2400" dirty="0">
                <a:solidFill>
                  <a:schemeClr val="tx1"/>
                </a:solidFill>
              </a:rPr>
              <a:t>Trade 					=  purchase and sale of goods and services</a:t>
            </a:r>
          </a:p>
          <a:p>
            <a:endParaRPr lang="en-US" sz="2400" dirty="0">
              <a:solidFill>
                <a:schemeClr val="tx1"/>
              </a:solidFill>
            </a:endParaRPr>
          </a:p>
          <a:p>
            <a:r>
              <a:rPr lang="en-US" sz="2400" dirty="0">
                <a:solidFill>
                  <a:schemeClr val="tx1"/>
                </a:solidFill>
              </a:rPr>
              <a:t>Aids of trade            	=  systems / organizations supporting trade</a:t>
            </a:r>
            <a:endParaRPr lang="en-US" sz="2400" dirty="0"/>
          </a:p>
          <a:p>
            <a:pPr lvl="1" algn="l"/>
            <a:r>
              <a:rPr lang="en-US" sz="2000" b="1" dirty="0">
                <a:solidFill>
                  <a:srgbClr val="FF0000"/>
                </a:solidFill>
              </a:rPr>
              <a:t>		</a:t>
            </a:r>
          </a:p>
        </p:txBody>
      </p:sp>
    </p:spTree>
    <p:extLst>
      <p:ext uri="{BB962C8B-B14F-4D97-AF65-F5344CB8AC3E}">
        <p14:creationId xmlns:p14="http://schemas.microsoft.com/office/powerpoint/2010/main" val="1912244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62396-97BA-4AC1-8E33-0558295E8D58}"/>
              </a:ext>
            </a:extLst>
          </p:cNvPr>
          <p:cNvSpPr>
            <a:spLocks noGrp="1"/>
          </p:cNvSpPr>
          <p:nvPr>
            <p:ph type="title"/>
          </p:nvPr>
        </p:nvSpPr>
        <p:spPr>
          <a:xfrm>
            <a:off x="978684" y="158826"/>
            <a:ext cx="8825659" cy="964894"/>
          </a:xfrm>
        </p:spPr>
        <p:txBody>
          <a:bodyPr/>
          <a:lstStyle/>
          <a:p>
            <a:r>
              <a:rPr lang="en-US" sz="3600" b="1" dirty="0">
                <a:solidFill>
                  <a:srgbClr val="FFFF00"/>
                </a:solidFill>
              </a:rPr>
              <a:t>Business Objectives and Requisites</a:t>
            </a:r>
            <a:endParaRPr lang="en-IN" sz="3600" b="1" dirty="0">
              <a:solidFill>
                <a:srgbClr val="FFFF00"/>
              </a:solidFill>
            </a:endParaRPr>
          </a:p>
        </p:txBody>
      </p:sp>
      <p:graphicFrame>
        <p:nvGraphicFramePr>
          <p:cNvPr id="7" name="Diagram 6">
            <a:extLst>
              <a:ext uri="{FF2B5EF4-FFF2-40B4-BE49-F238E27FC236}">
                <a16:creationId xmlns:a16="http://schemas.microsoft.com/office/drawing/2014/main" id="{7BDA70E5-1639-44FD-A756-FC6192EB93FC}"/>
              </a:ext>
            </a:extLst>
          </p:cNvPr>
          <p:cNvGraphicFramePr/>
          <p:nvPr>
            <p:extLst>
              <p:ext uri="{D42A27DB-BD31-4B8C-83A1-F6EECF244321}">
                <p14:modId xmlns:p14="http://schemas.microsoft.com/office/powerpoint/2010/main" val="3075797484"/>
              </p:ext>
            </p:extLst>
          </p:nvPr>
        </p:nvGraphicFramePr>
        <p:xfrm>
          <a:off x="1183701" y="112372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6607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EFAE4-8C95-49D9-8676-7FD89C44E134}"/>
              </a:ext>
            </a:extLst>
          </p:cNvPr>
          <p:cNvSpPr>
            <a:spLocks noGrp="1"/>
          </p:cNvSpPr>
          <p:nvPr>
            <p:ph type="title"/>
          </p:nvPr>
        </p:nvSpPr>
        <p:spPr>
          <a:xfrm>
            <a:off x="1154953" y="180860"/>
            <a:ext cx="8825659" cy="1141164"/>
          </a:xfrm>
        </p:spPr>
        <p:txBody>
          <a:bodyPr/>
          <a:lstStyle/>
          <a:p>
            <a:pPr algn="ctr"/>
            <a:r>
              <a:rPr lang="en-US" dirty="0">
                <a:solidFill>
                  <a:srgbClr val="FFFF00"/>
                </a:solidFill>
              </a:rPr>
              <a:t>ORGANIC OBJECTIVES</a:t>
            </a:r>
            <a:endParaRPr lang="en-IN" dirty="0">
              <a:solidFill>
                <a:srgbClr val="FFFF00"/>
              </a:solidFill>
            </a:endParaRPr>
          </a:p>
        </p:txBody>
      </p:sp>
      <p:graphicFrame>
        <p:nvGraphicFramePr>
          <p:cNvPr id="4" name="Diagram 3">
            <a:extLst>
              <a:ext uri="{FF2B5EF4-FFF2-40B4-BE49-F238E27FC236}">
                <a16:creationId xmlns:a16="http://schemas.microsoft.com/office/drawing/2014/main" id="{59A4BBF8-CB9B-4414-8347-F9D2FDDE71DD}"/>
              </a:ext>
            </a:extLst>
          </p:cNvPr>
          <p:cNvGraphicFramePr/>
          <p:nvPr>
            <p:extLst>
              <p:ext uri="{D42A27DB-BD31-4B8C-83A1-F6EECF244321}">
                <p14:modId xmlns:p14="http://schemas.microsoft.com/office/powerpoint/2010/main" val="254383481"/>
              </p:ext>
            </p:extLst>
          </p:nvPr>
        </p:nvGraphicFramePr>
        <p:xfrm>
          <a:off x="1382005" y="113993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798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989703" y="262396"/>
            <a:ext cx="8825657" cy="957824"/>
          </a:xfrm>
        </p:spPr>
        <p:txBody>
          <a:bodyPr/>
          <a:lstStyle/>
          <a:p>
            <a:pPr algn="ctr"/>
            <a:r>
              <a:rPr lang="en-US" b="1" dirty="0">
                <a:solidFill>
                  <a:srgbClr val="FFFF00"/>
                </a:solidFill>
              </a:rPr>
              <a:t>ECONOMIC OBJECTIVES</a:t>
            </a:r>
            <a:endParaRPr lang="en-IN"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031955" y="1549438"/>
            <a:ext cx="8825658" cy="1502233"/>
          </a:xfrm>
        </p:spPr>
        <p:txBody>
          <a:bodyPr>
            <a:noAutofit/>
          </a:bodyPr>
          <a:lstStyle/>
          <a:p>
            <a:pPr marL="457200" indent="-457200">
              <a:buFont typeface="Wingdings" panose="05000000000000000000" pitchFamily="2" charset="2"/>
              <a:buChar char="v"/>
            </a:pPr>
            <a:r>
              <a:rPr lang="en-US" sz="2800" dirty="0">
                <a:solidFill>
                  <a:schemeClr val="tx1"/>
                </a:solidFill>
              </a:rPr>
              <a:t>PROFITS</a:t>
            </a:r>
          </a:p>
          <a:p>
            <a:pPr marL="457200" indent="-457200">
              <a:buFont typeface="Wingdings" panose="05000000000000000000" pitchFamily="2" charset="2"/>
              <a:buChar char="v"/>
            </a:pPr>
            <a:r>
              <a:rPr lang="en-US" sz="2800" dirty="0">
                <a:solidFill>
                  <a:schemeClr val="tx1"/>
                </a:solidFill>
              </a:rPr>
              <a:t>CREATION OF Customers</a:t>
            </a:r>
          </a:p>
          <a:p>
            <a:pPr marL="457200" indent="-457200">
              <a:buFont typeface="Wingdings" panose="05000000000000000000" pitchFamily="2" charset="2"/>
              <a:buChar char="v"/>
            </a:pPr>
            <a:r>
              <a:rPr lang="en-IN" sz="2800" dirty="0">
                <a:solidFill>
                  <a:schemeClr val="tx1"/>
                </a:solidFill>
              </a:rPr>
              <a:t>innovation</a:t>
            </a:r>
          </a:p>
        </p:txBody>
      </p:sp>
      <p:sp>
        <p:nvSpPr>
          <p:cNvPr id="6" name="Title 1">
            <a:extLst>
              <a:ext uri="{FF2B5EF4-FFF2-40B4-BE49-F238E27FC236}">
                <a16:creationId xmlns:a16="http://schemas.microsoft.com/office/drawing/2014/main" id="{CB6DA23E-CE74-4D14-83FE-7434DEB8BCC1}"/>
              </a:ext>
            </a:extLst>
          </p:cNvPr>
          <p:cNvSpPr txBox="1">
            <a:spLocks/>
          </p:cNvSpPr>
          <p:nvPr/>
        </p:nvSpPr>
        <p:spPr>
          <a:xfrm>
            <a:off x="1263289" y="3051671"/>
            <a:ext cx="8825657" cy="957824"/>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i="0" kern="1200" cap="none">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rgbClr val="FFFF00"/>
                </a:solidFill>
              </a:rPr>
              <a:t>SOCIAL OBJECTIVES</a:t>
            </a:r>
            <a:endParaRPr lang="en-IN" b="1" dirty="0">
              <a:solidFill>
                <a:srgbClr val="FFFF00"/>
              </a:solidFill>
            </a:endParaRPr>
          </a:p>
        </p:txBody>
      </p:sp>
      <p:sp>
        <p:nvSpPr>
          <p:cNvPr id="7" name="Text Placeholder 2">
            <a:extLst>
              <a:ext uri="{FF2B5EF4-FFF2-40B4-BE49-F238E27FC236}">
                <a16:creationId xmlns:a16="http://schemas.microsoft.com/office/drawing/2014/main" id="{BCFDDFC9-1999-4EBC-B2C0-2DDD91685A69}"/>
              </a:ext>
            </a:extLst>
          </p:cNvPr>
          <p:cNvSpPr txBox="1">
            <a:spLocks/>
          </p:cNvSpPr>
          <p:nvPr/>
        </p:nvSpPr>
        <p:spPr>
          <a:xfrm>
            <a:off x="1263289" y="4169616"/>
            <a:ext cx="9566292" cy="150223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457200" indent="-457200">
              <a:buFont typeface="Wingdings" panose="05000000000000000000" pitchFamily="2" charset="2"/>
              <a:buChar char="v"/>
            </a:pPr>
            <a:r>
              <a:rPr lang="en-US" sz="2800" dirty="0">
                <a:solidFill>
                  <a:schemeClr val="tx1"/>
                </a:solidFill>
              </a:rPr>
              <a:t>SUPPLY OF QUALITY GOODS</a:t>
            </a:r>
          </a:p>
          <a:p>
            <a:pPr marL="457200" indent="-457200">
              <a:buFont typeface="Wingdings" panose="05000000000000000000" pitchFamily="2" charset="2"/>
              <a:buChar char="v"/>
            </a:pPr>
            <a:r>
              <a:rPr lang="en-US" sz="2800" dirty="0">
                <a:solidFill>
                  <a:schemeClr val="tx1"/>
                </a:solidFill>
              </a:rPr>
              <a:t>AVOIDANCE OF PROITEERING ANTI-SOCIAL PRACTICES</a:t>
            </a:r>
          </a:p>
          <a:p>
            <a:pPr marL="457200" indent="-457200">
              <a:buFont typeface="Wingdings" panose="05000000000000000000" pitchFamily="2" charset="2"/>
              <a:buChar char="v"/>
            </a:pPr>
            <a:r>
              <a:rPr lang="en-IN" sz="2800" dirty="0">
                <a:solidFill>
                  <a:schemeClr val="tx1"/>
                </a:solidFill>
              </a:rPr>
              <a:t>PROVIDING EMPLOYMENT</a:t>
            </a:r>
          </a:p>
        </p:txBody>
      </p:sp>
    </p:spTree>
    <p:extLst>
      <p:ext uri="{BB962C8B-B14F-4D97-AF65-F5344CB8AC3E}">
        <p14:creationId xmlns:p14="http://schemas.microsoft.com/office/powerpoint/2010/main" val="2719700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989703" y="-25081"/>
            <a:ext cx="8825657" cy="957824"/>
          </a:xfrm>
        </p:spPr>
        <p:txBody>
          <a:bodyPr/>
          <a:lstStyle/>
          <a:p>
            <a:pPr algn="ctr"/>
            <a:r>
              <a:rPr lang="en-US" b="1" dirty="0">
                <a:solidFill>
                  <a:srgbClr val="FFFF00"/>
                </a:solidFill>
              </a:rPr>
              <a:t>HUMAN OBJECTIVES</a:t>
            </a:r>
            <a:endParaRPr lang="en-IN"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292645" y="827100"/>
            <a:ext cx="10458639" cy="2278280"/>
          </a:xfrm>
        </p:spPr>
        <p:txBody>
          <a:bodyPr>
            <a:noAutofit/>
          </a:bodyPr>
          <a:lstStyle/>
          <a:p>
            <a:pPr marL="457200" indent="-457200">
              <a:buFont typeface="Wingdings" panose="05000000000000000000" pitchFamily="2" charset="2"/>
              <a:buChar char="v"/>
            </a:pPr>
            <a:r>
              <a:rPr lang="en-US" sz="2800" dirty="0">
                <a:solidFill>
                  <a:schemeClr val="tx1"/>
                </a:solidFill>
              </a:rPr>
              <a:t>Reasonable remuneration and benefits to employees</a:t>
            </a:r>
          </a:p>
          <a:p>
            <a:pPr marL="457200" indent="-457200">
              <a:buFont typeface="Wingdings" panose="05000000000000000000" pitchFamily="2" charset="2"/>
              <a:buChar char="v"/>
            </a:pPr>
            <a:r>
              <a:rPr lang="en-US" sz="2800" dirty="0">
                <a:solidFill>
                  <a:schemeClr val="tx1"/>
                </a:solidFill>
              </a:rPr>
              <a:t>Development of Human Resources</a:t>
            </a:r>
          </a:p>
          <a:p>
            <a:pPr marL="457200" indent="-457200">
              <a:buFont typeface="Wingdings" panose="05000000000000000000" pitchFamily="2" charset="2"/>
              <a:buChar char="v"/>
            </a:pPr>
            <a:r>
              <a:rPr lang="en-IN" sz="2800" dirty="0">
                <a:solidFill>
                  <a:schemeClr val="tx1"/>
                </a:solidFill>
              </a:rPr>
              <a:t>Participation in decision making</a:t>
            </a:r>
          </a:p>
          <a:p>
            <a:pPr marL="457200" indent="-457200">
              <a:buFont typeface="Wingdings" panose="05000000000000000000" pitchFamily="2" charset="2"/>
              <a:buChar char="v"/>
            </a:pPr>
            <a:r>
              <a:rPr lang="en-IN" sz="2800" dirty="0">
                <a:solidFill>
                  <a:schemeClr val="tx1"/>
                </a:solidFill>
              </a:rPr>
              <a:t>Job satisfaction</a:t>
            </a:r>
          </a:p>
          <a:p>
            <a:endParaRPr lang="en-IN" sz="2800" dirty="0">
              <a:solidFill>
                <a:schemeClr val="tx1"/>
              </a:solidFill>
            </a:endParaRPr>
          </a:p>
          <a:p>
            <a:endParaRPr lang="en-IN" sz="2800" dirty="0">
              <a:solidFill>
                <a:schemeClr val="tx1"/>
              </a:solidFill>
            </a:endParaRPr>
          </a:p>
        </p:txBody>
      </p:sp>
      <p:sp>
        <p:nvSpPr>
          <p:cNvPr id="6" name="Title 1">
            <a:extLst>
              <a:ext uri="{FF2B5EF4-FFF2-40B4-BE49-F238E27FC236}">
                <a16:creationId xmlns:a16="http://schemas.microsoft.com/office/drawing/2014/main" id="{CB6DA23E-CE74-4D14-83FE-7434DEB8BCC1}"/>
              </a:ext>
            </a:extLst>
          </p:cNvPr>
          <p:cNvSpPr txBox="1">
            <a:spLocks/>
          </p:cNvSpPr>
          <p:nvPr/>
        </p:nvSpPr>
        <p:spPr>
          <a:xfrm>
            <a:off x="1504636" y="3826951"/>
            <a:ext cx="8715034" cy="161810"/>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i="0" kern="1200" cap="none">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rgbClr val="FFFF00"/>
                </a:solidFill>
              </a:rPr>
              <a:t>NATIONAL OBJECTIVES</a:t>
            </a:r>
            <a:endParaRPr lang="en-IN" b="1" dirty="0">
              <a:solidFill>
                <a:srgbClr val="FFFF00"/>
              </a:solidFill>
            </a:endParaRPr>
          </a:p>
        </p:txBody>
      </p:sp>
      <p:sp>
        <p:nvSpPr>
          <p:cNvPr id="7" name="Text Placeholder 2">
            <a:extLst>
              <a:ext uri="{FF2B5EF4-FFF2-40B4-BE49-F238E27FC236}">
                <a16:creationId xmlns:a16="http://schemas.microsoft.com/office/drawing/2014/main" id="{BCFDDFC9-1999-4EBC-B2C0-2DDD91685A69}"/>
              </a:ext>
            </a:extLst>
          </p:cNvPr>
          <p:cNvSpPr txBox="1">
            <a:spLocks/>
          </p:cNvSpPr>
          <p:nvPr/>
        </p:nvSpPr>
        <p:spPr>
          <a:xfrm>
            <a:off x="1326506" y="3957561"/>
            <a:ext cx="9606709" cy="278175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457200" indent="-457200">
              <a:buFont typeface="Wingdings" panose="05000000000000000000" pitchFamily="2" charset="2"/>
              <a:buChar char="v"/>
            </a:pPr>
            <a:r>
              <a:rPr lang="en-US" sz="2800" dirty="0">
                <a:solidFill>
                  <a:schemeClr val="tx1"/>
                </a:solidFill>
              </a:rPr>
              <a:t>DEVELOPMENT OF SMALL SCALE INDUSTRIES</a:t>
            </a:r>
          </a:p>
          <a:p>
            <a:pPr marL="457200" indent="-457200">
              <a:buFont typeface="Wingdings" panose="05000000000000000000" pitchFamily="2" charset="2"/>
              <a:buChar char="v"/>
            </a:pPr>
            <a:r>
              <a:rPr lang="en-US" sz="2800" dirty="0">
                <a:solidFill>
                  <a:schemeClr val="tx1"/>
                </a:solidFill>
              </a:rPr>
              <a:t>PRODUCTION ACCORDING TO NATIONAL PRIORITIES</a:t>
            </a:r>
          </a:p>
          <a:p>
            <a:pPr marL="457200" indent="-457200">
              <a:buFont typeface="Wingdings" panose="05000000000000000000" pitchFamily="2" charset="2"/>
              <a:buChar char="v"/>
            </a:pPr>
            <a:r>
              <a:rPr lang="en-IN" sz="2800" dirty="0">
                <a:solidFill>
                  <a:schemeClr val="tx1"/>
                </a:solidFill>
              </a:rPr>
              <a:t>NATIONAL SELF RELIANCE</a:t>
            </a:r>
          </a:p>
          <a:p>
            <a:pPr marL="457200" indent="-457200">
              <a:buFont typeface="Wingdings" panose="05000000000000000000" pitchFamily="2" charset="2"/>
              <a:buChar char="v"/>
            </a:pPr>
            <a:r>
              <a:rPr lang="en-IN" sz="2800" dirty="0">
                <a:solidFill>
                  <a:schemeClr val="tx1"/>
                </a:solidFill>
              </a:rPr>
              <a:t>DEVELOPMENT OF EXPORTS</a:t>
            </a:r>
          </a:p>
          <a:p>
            <a:pPr marL="457200" indent="-457200">
              <a:buFont typeface="Wingdings" panose="05000000000000000000" pitchFamily="2" charset="2"/>
              <a:buChar char="v"/>
            </a:pPr>
            <a:r>
              <a:rPr lang="en-IN" sz="2800" dirty="0">
                <a:solidFill>
                  <a:schemeClr val="tx1"/>
                </a:solidFill>
              </a:rPr>
              <a:t>DEVELOPMENT OF TRAINING OF SKILLED PEPSONNEL</a:t>
            </a:r>
          </a:p>
        </p:txBody>
      </p:sp>
    </p:spTree>
    <p:extLst>
      <p:ext uri="{BB962C8B-B14F-4D97-AF65-F5344CB8AC3E}">
        <p14:creationId xmlns:p14="http://schemas.microsoft.com/office/powerpoint/2010/main" val="1998010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989703" y="-25081"/>
            <a:ext cx="8825657" cy="957824"/>
          </a:xfrm>
        </p:spPr>
        <p:txBody>
          <a:bodyPr/>
          <a:lstStyle/>
          <a:p>
            <a:pPr algn="ctr"/>
            <a:r>
              <a:rPr lang="en-US" b="1" dirty="0">
                <a:solidFill>
                  <a:srgbClr val="FFFF00"/>
                </a:solidFill>
              </a:rPr>
              <a:t>REQUISITES OF MODERN BUSIESS</a:t>
            </a:r>
            <a:endParaRPr lang="en-IN"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235035" y="1068778"/>
            <a:ext cx="10516250" cy="5082639"/>
          </a:xfrm>
        </p:spPr>
        <p:txBody>
          <a:bodyPr>
            <a:noAutofit/>
          </a:bodyPr>
          <a:lstStyle/>
          <a:p>
            <a:pPr marL="457200" indent="-457200">
              <a:buFont typeface="Wingdings" panose="05000000000000000000" pitchFamily="2" charset="2"/>
              <a:buChar char="v"/>
            </a:pPr>
            <a:r>
              <a:rPr lang="en-US" sz="2800" dirty="0">
                <a:solidFill>
                  <a:schemeClr val="tx1"/>
                </a:solidFill>
              </a:rPr>
              <a:t>DETERMINATION OF OBJECTIVES</a:t>
            </a:r>
          </a:p>
          <a:p>
            <a:pPr marL="457200" indent="-457200">
              <a:buFont typeface="Wingdings" panose="05000000000000000000" pitchFamily="2" charset="2"/>
              <a:buChar char="v"/>
            </a:pPr>
            <a:r>
              <a:rPr lang="en-US" sz="2800" dirty="0">
                <a:solidFill>
                  <a:schemeClr val="tx1"/>
                </a:solidFill>
              </a:rPr>
              <a:t>PLANNING AND SETTING UP OF A PROPER ORGANISATION</a:t>
            </a:r>
          </a:p>
          <a:p>
            <a:pPr marL="457200" indent="-457200">
              <a:buFont typeface="Wingdings" panose="05000000000000000000" pitchFamily="2" charset="2"/>
              <a:buChar char="v"/>
            </a:pPr>
            <a:r>
              <a:rPr lang="en-IN" sz="2800" dirty="0">
                <a:solidFill>
                  <a:schemeClr val="tx1"/>
                </a:solidFill>
              </a:rPr>
              <a:t>ADEQUATE FINANCES</a:t>
            </a:r>
          </a:p>
          <a:p>
            <a:pPr marL="457200" indent="-457200">
              <a:buFont typeface="Wingdings" panose="05000000000000000000" pitchFamily="2" charset="2"/>
              <a:buChar char="v"/>
            </a:pPr>
            <a:r>
              <a:rPr lang="en-IN" sz="2800" dirty="0">
                <a:solidFill>
                  <a:schemeClr val="tx1"/>
                </a:solidFill>
              </a:rPr>
              <a:t>PROPER LOCATION, LAYOUT AND SIZE</a:t>
            </a:r>
          </a:p>
          <a:p>
            <a:pPr marL="457200" indent="-457200">
              <a:buFont typeface="Wingdings" panose="05000000000000000000" pitchFamily="2" charset="2"/>
              <a:buChar char="v"/>
            </a:pPr>
            <a:r>
              <a:rPr lang="en-IN" sz="2800" dirty="0">
                <a:solidFill>
                  <a:schemeClr val="tx1"/>
                </a:solidFill>
              </a:rPr>
              <a:t>RESEARCH AND DEVELOPMENT</a:t>
            </a:r>
          </a:p>
          <a:p>
            <a:pPr marL="457200" indent="-457200">
              <a:buFont typeface="Wingdings" panose="05000000000000000000" pitchFamily="2" charset="2"/>
              <a:buChar char="v"/>
            </a:pPr>
            <a:r>
              <a:rPr lang="en-IN" sz="2800" dirty="0">
                <a:solidFill>
                  <a:schemeClr val="tx1"/>
                </a:solidFill>
              </a:rPr>
              <a:t>EFFECTIVE LEADERSHIP</a:t>
            </a:r>
          </a:p>
          <a:p>
            <a:endParaRPr lang="en-IN" sz="2800" dirty="0">
              <a:solidFill>
                <a:schemeClr val="tx1"/>
              </a:solidFill>
            </a:endParaRPr>
          </a:p>
          <a:p>
            <a:endParaRPr lang="en-IN" sz="2800" dirty="0">
              <a:solidFill>
                <a:schemeClr val="tx1"/>
              </a:solidFill>
            </a:endParaRPr>
          </a:p>
        </p:txBody>
      </p:sp>
    </p:spTree>
    <p:extLst>
      <p:ext uri="{BB962C8B-B14F-4D97-AF65-F5344CB8AC3E}">
        <p14:creationId xmlns:p14="http://schemas.microsoft.com/office/powerpoint/2010/main" val="2098113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A52BF301-BE7B-4FF1-8DAA-3394D4EB7E42}"/>
              </a:ext>
            </a:extLst>
          </p:cNvPr>
          <p:cNvSpPr>
            <a:spLocks noGrp="1"/>
          </p:cNvSpPr>
          <p:nvPr>
            <p:ph type="title"/>
          </p:nvPr>
        </p:nvSpPr>
        <p:spPr>
          <a:xfrm>
            <a:off x="1223465" y="2771775"/>
            <a:ext cx="8534400" cy="1506537"/>
          </a:xfrm>
        </p:spPr>
        <p:txBody>
          <a:bodyPr/>
          <a:lstStyle/>
          <a:p>
            <a:pPr fontAlgn="auto">
              <a:spcAft>
                <a:spcPts val="0"/>
              </a:spcAft>
              <a:defRPr/>
            </a:pPr>
            <a:r>
              <a:rPr lang="en-US" altLang="en-US" b="1" dirty="0"/>
              <a:t>         Country Wise population</a:t>
            </a:r>
          </a:p>
        </p:txBody>
      </p:sp>
      <p:sp>
        <p:nvSpPr>
          <p:cNvPr id="3" name="Content Placeholder 2">
            <a:extLst>
              <a:ext uri="{FF2B5EF4-FFF2-40B4-BE49-F238E27FC236}">
                <a16:creationId xmlns:a16="http://schemas.microsoft.com/office/drawing/2014/main" id="{209B48EB-F135-4295-BF8D-9E5E4538B403}"/>
              </a:ext>
            </a:extLst>
          </p:cNvPr>
          <p:cNvSpPr>
            <a:spLocks noGrp="1"/>
          </p:cNvSpPr>
          <p:nvPr>
            <p:ph idx="1"/>
          </p:nvPr>
        </p:nvSpPr>
        <p:spPr>
          <a:xfrm>
            <a:off x="1598613" y="1562100"/>
            <a:ext cx="8534400" cy="1104900"/>
          </a:xfrm>
        </p:spPr>
        <p:txBody>
          <a:bodyPr/>
          <a:lstStyle/>
          <a:p>
            <a:r>
              <a:rPr lang="en-IN" dirty="0">
                <a:hlinkClick r:id="rId2"/>
              </a:rPr>
              <a:t>https://www.worldometers.info/gdp/gdp-by-country/</a:t>
            </a:r>
            <a:endParaRPr lang="en-IN" dirty="0"/>
          </a:p>
        </p:txBody>
      </p:sp>
      <p:sp>
        <p:nvSpPr>
          <p:cNvPr id="7" name="Content Placeholder 2">
            <a:extLst>
              <a:ext uri="{FF2B5EF4-FFF2-40B4-BE49-F238E27FC236}">
                <a16:creationId xmlns:a16="http://schemas.microsoft.com/office/drawing/2014/main" id="{0B267231-10F7-4C07-9B41-6202977FDAE5}"/>
              </a:ext>
            </a:extLst>
          </p:cNvPr>
          <p:cNvSpPr txBox="1">
            <a:spLocks/>
          </p:cNvSpPr>
          <p:nvPr/>
        </p:nvSpPr>
        <p:spPr bwMode="auto">
          <a:xfrm>
            <a:off x="1828800" y="4086225"/>
            <a:ext cx="8534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285750" indent="-285750" algn="l" defTabSz="457200" rtl="0" fontAlgn="base">
              <a:spcBef>
                <a:spcPct val="20000"/>
              </a:spcBef>
              <a:spcAft>
                <a:spcPts val="600"/>
              </a:spcAft>
              <a:buClr>
                <a:schemeClr val="tx1"/>
              </a:buClr>
              <a:buSzPct val="80000"/>
              <a:buFont typeface="Wingdings 3" panose="05040102010807070707" pitchFamily="18" charset="2"/>
              <a:buChar char=""/>
              <a:defRPr sz="2000" kern="1200">
                <a:solidFill>
                  <a:srgbClr val="0F496F"/>
                </a:solidFill>
                <a:latin typeface="+mn-lt"/>
                <a:ea typeface="+mn-ea"/>
                <a:cs typeface="+mn-cs"/>
              </a:defRPr>
            </a:lvl1pPr>
            <a:lvl2pPr marL="742950" indent="-285750" algn="l" defTabSz="457200" rtl="0" fontAlgn="base">
              <a:spcBef>
                <a:spcPct val="20000"/>
              </a:spcBef>
              <a:spcAft>
                <a:spcPts val="600"/>
              </a:spcAft>
              <a:buClr>
                <a:schemeClr val="tx1"/>
              </a:buClr>
              <a:buSzPct val="80000"/>
              <a:buFont typeface="Wingdings 3" panose="05040102010807070707" pitchFamily="18" charset="2"/>
              <a:buChar char=""/>
              <a:defRPr kern="1200">
                <a:solidFill>
                  <a:srgbClr val="0F496F"/>
                </a:solidFill>
                <a:latin typeface="+mn-lt"/>
                <a:ea typeface="+mn-ea"/>
                <a:cs typeface="+mn-cs"/>
              </a:defRPr>
            </a:lvl2pPr>
            <a:lvl3pPr marL="1200150" indent="-285750" algn="l" defTabSz="457200" rtl="0" fontAlgn="base">
              <a:spcBef>
                <a:spcPct val="20000"/>
              </a:spcBef>
              <a:spcAft>
                <a:spcPts val="600"/>
              </a:spcAft>
              <a:buClr>
                <a:schemeClr val="tx1"/>
              </a:buClr>
              <a:buSzPct val="80000"/>
              <a:buFont typeface="Wingdings 3" panose="05040102010807070707" pitchFamily="18" charset="2"/>
              <a:buChar char=""/>
              <a:defRPr sz="1600" kern="1200">
                <a:solidFill>
                  <a:srgbClr val="0F496F"/>
                </a:solidFill>
                <a:latin typeface="+mn-lt"/>
                <a:ea typeface="+mn-ea"/>
                <a:cs typeface="+mn-cs"/>
              </a:defRPr>
            </a:lvl3pPr>
            <a:lvl4pPr marL="1543050" indent="-171450" algn="l" defTabSz="457200" rtl="0" fontAlgn="base">
              <a:spcBef>
                <a:spcPct val="20000"/>
              </a:spcBef>
              <a:spcAft>
                <a:spcPts val="600"/>
              </a:spcAft>
              <a:buClr>
                <a:schemeClr val="tx1"/>
              </a:buClr>
              <a:buSzPct val="80000"/>
              <a:buFont typeface="Wingdings 3" panose="05040102010807070707" pitchFamily="18" charset="2"/>
              <a:buChar char=""/>
              <a:defRPr sz="1400" kern="1200">
                <a:solidFill>
                  <a:srgbClr val="0F496F"/>
                </a:solidFill>
                <a:latin typeface="+mn-lt"/>
                <a:ea typeface="+mn-ea"/>
                <a:cs typeface="+mn-cs"/>
              </a:defRPr>
            </a:lvl4pPr>
            <a:lvl5pPr marL="2000250" indent="-171450" algn="l" defTabSz="457200" rtl="0" fontAlgn="base">
              <a:spcBef>
                <a:spcPct val="20000"/>
              </a:spcBef>
              <a:spcAft>
                <a:spcPts val="600"/>
              </a:spcAft>
              <a:buClr>
                <a:schemeClr val="tx1"/>
              </a:buClr>
              <a:buSzPct val="80000"/>
              <a:buFont typeface="Wingdings 3" panose="05040102010807070707" pitchFamily="18" charset="2"/>
              <a:buChar char=""/>
              <a:defRPr sz="1400" kern="1200">
                <a:solidFill>
                  <a:srgbClr val="0F496F"/>
                </a:solidFill>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eaLnBrk="1" hangingPunct="1"/>
            <a:r>
              <a:rPr lang="en-IN" dirty="0">
                <a:hlinkClick r:id="rId3"/>
              </a:rPr>
              <a:t>https://www.worldometers.info/world-population/population-by-country/</a:t>
            </a:r>
            <a:endParaRPr lang="en-IN" dirty="0"/>
          </a:p>
        </p:txBody>
      </p:sp>
      <p:sp>
        <p:nvSpPr>
          <p:cNvPr id="8" name="Title 1">
            <a:extLst>
              <a:ext uri="{FF2B5EF4-FFF2-40B4-BE49-F238E27FC236}">
                <a16:creationId xmlns:a16="http://schemas.microsoft.com/office/drawing/2014/main" id="{F34DB146-5FD4-4C22-84AF-B25E8A534D92}"/>
              </a:ext>
            </a:extLst>
          </p:cNvPr>
          <p:cNvSpPr txBox="1">
            <a:spLocks/>
          </p:cNvSpPr>
          <p:nvPr/>
        </p:nvSpPr>
        <p:spPr>
          <a:xfrm>
            <a:off x="617538" y="152400"/>
            <a:ext cx="8534400" cy="1506537"/>
          </a:xfrm>
          <a:prstGeom prst="rect">
            <a:avLst/>
          </a:prstGeom>
          <a:effectLst/>
        </p:spPr>
        <p:txBody>
          <a:bodyPr vert="horz" lIns="91440" tIns="45720" rIns="91440" bIns="45720" rtlCol="0" anchor="ctr">
            <a:normAutofit/>
          </a:bodyPr>
          <a:lstStyle>
            <a:lvl1pPr algn="l" defTabSz="457200" rtl="0" fontAlgn="base">
              <a:spcBef>
                <a:spcPct val="0"/>
              </a:spcBef>
              <a:spcAft>
                <a:spcPct val="0"/>
              </a:spcAft>
              <a:defRPr sz="3600" kern="1200" cap="all">
                <a:ln w="3175" cmpd="sng">
                  <a:noFill/>
                </a:ln>
                <a:solidFill>
                  <a:schemeClr val="tx1"/>
                </a:solidFill>
                <a:latin typeface="+mj-lt"/>
                <a:ea typeface="+mj-ea"/>
                <a:cs typeface="+mj-cs"/>
              </a:defRPr>
            </a:lvl1pPr>
            <a:lvl2pPr algn="l" defTabSz="457200" rtl="0" fontAlgn="base">
              <a:spcBef>
                <a:spcPct val="0"/>
              </a:spcBef>
              <a:spcAft>
                <a:spcPct val="0"/>
              </a:spcAft>
              <a:defRPr sz="3600">
                <a:solidFill>
                  <a:schemeClr val="tx1"/>
                </a:solidFill>
                <a:latin typeface="Century Gothic" panose="020B0502020202020204" pitchFamily="34" charset="0"/>
              </a:defRPr>
            </a:lvl2pPr>
            <a:lvl3pPr algn="l" defTabSz="457200" rtl="0" fontAlgn="base">
              <a:spcBef>
                <a:spcPct val="0"/>
              </a:spcBef>
              <a:spcAft>
                <a:spcPct val="0"/>
              </a:spcAft>
              <a:defRPr sz="3600">
                <a:solidFill>
                  <a:schemeClr val="tx1"/>
                </a:solidFill>
                <a:latin typeface="Century Gothic" panose="020B0502020202020204" pitchFamily="34" charset="0"/>
              </a:defRPr>
            </a:lvl3pPr>
            <a:lvl4pPr algn="l" defTabSz="457200" rtl="0" fontAlgn="base">
              <a:spcBef>
                <a:spcPct val="0"/>
              </a:spcBef>
              <a:spcAft>
                <a:spcPct val="0"/>
              </a:spcAft>
              <a:defRPr sz="3600">
                <a:solidFill>
                  <a:schemeClr val="tx1"/>
                </a:solidFill>
                <a:latin typeface="Century Gothic" panose="020B0502020202020204" pitchFamily="34" charset="0"/>
              </a:defRPr>
            </a:lvl4pPr>
            <a:lvl5pPr algn="l" defTabSz="457200" rtl="0" fontAlgn="base">
              <a:spcBef>
                <a:spcPct val="0"/>
              </a:spcBef>
              <a:spcAft>
                <a:spcPct val="0"/>
              </a:spcAft>
              <a:defRPr sz="3600">
                <a:solidFill>
                  <a:schemeClr val="tx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1" fontAlgn="auto" hangingPunct="1">
              <a:spcAft>
                <a:spcPts val="0"/>
              </a:spcAft>
              <a:defRPr/>
            </a:pPr>
            <a:r>
              <a:rPr lang="en-US" altLang="en-US" b="1" dirty="0"/>
              <a:t>Country Wise GDP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4FE1-9C82-45C1-8ACF-6F4B3429301D}"/>
              </a:ext>
            </a:extLst>
          </p:cNvPr>
          <p:cNvSpPr>
            <a:spLocks noGrp="1"/>
          </p:cNvSpPr>
          <p:nvPr>
            <p:ph type="ctrTitle"/>
          </p:nvPr>
        </p:nvSpPr>
        <p:spPr>
          <a:xfrm rot="10800000" flipV="1">
            <a:off x="726440" y="-154378"/>
            <a:ext cx="10739119" cy="818984"/>
          </a:xfrm>
        </p:spPr>
        <p:txBody>
          <a:bodyPr/>
          <a:lstStyle/>
          <a:p>
            <a:pPr algn="ctr"/>
            <a:br>
              <a:rPr lang="en-US" sz="4000" b="1" dirty="0">
                <a:solidFill>
                  <a:srgbClr val="FFFF00"/>
                </a:solidFill>
              </a:rPr>
            </a:br>
            <a:r>
              <a:rPr lang="en-US" sz="3200" b="1" dirty="0">
                <a:solidFill>
                  <a:srgbClr val="FFFF00"/>
                </a:solidFill>
              </a:rPr>
              <a:t>Forms and Features of Business Enterprises</a:t>
            </a:r>
            <a:endParaRPr lang="en-IN" sz="3200" b="1" dirty="0">
              <a:solidFill>
                <a:srgbClr val="FFFF00"/>
              </a:solidFill>
            </a:endParaRPr>
          </a:p>
        </p:txBody>
      </p:sp>
      <p:sp>
        <p:nvSpPr>
          <p:cNvPr id="3" name="Subtitle 2">
            <a:extLst>
              <a:ext uri="{FF2B5EF4-FFF2-40B4-BE49-F238E27FC236}">
                <a16:creationId xmlns:a16="http://schemas.microsoft.com/office/drawing/2014/main" id="{2C4FD271-19D1-4B02-892D-B47CBAFCB990}"/>
              </a:ext>
            </a:extLst>
          </p:cNvPr>
          <p:cNvSpPr>
            <a:spLocks noGrp="1"/>
          </p:cNvSpPr>
          <p:nvPr>
            <p:ph type="subTitle" idx="1"/>
          </p:nvPr>
        </p:nvSpPr>
        <p:spPr>
          <a:xfrm>
            <a:off x="1103484" y="783103"/>
            <a:ext cx="10739119" cy="5950206"/>
          </a:xfrm>
        </p:spPr>
        <p:txBody>
          <a:bodyPr>
            <a:normAutofit lnSpcReduction="10000"/>
          </a:bodyPr>
          <a:lstStyle/>
          <a:p>
            <a:pPr marL="342900" indent="-342900">
              <a:buFont typeface="Wingdings" panose="05000000000000000000" pitchFamily="2" charset="2"/>
              <a:buChar char="v"/>
            </a:pPr>
            <a:r>
              <a:rPr lang="en-US" sz="3200" dirty="0">
                <a:solidFill>
                  <a:schemeClr val="tx1"/>
                </a:solidFill>
              </a:rPr>
              <a:t>Suitable form of business organization</a:t>
            </a:r>
          </a:p>
          <a:p>
            <a:pPr marL="342900" indent="-342900">
              <a:buFont typeface="Wingdings" panose="05000000000000000000" pitchFamily="2" charset="2"/>
              <a:buChar char="v"/>
            </a:pPr>
            <a:r>
              <a:rPr lang="en-US" sz="3200" dirty="0">
                <a:solidFill>
                  <a:schemeClr val="tx1"/>
                </a:solidFill>
              </a:rPr>
              <a:t>Different forms of business organization</a:t>
            </a:r>
          </a:p>
          <a:p>
            <a:pPr marL="342900" indent="-342900">
              <a:buFont typeface="Wingdings" panose="05000000000000000000" pitchFamily="2" charset="2"/>
              <a:buChar char="v"/>
            </a:pPr>
            <a:r>
              <a:rPr lang="en-US" sz="3200" dirty="0">
                <a:solidFill>
                  <a:schemeClr val="tx1"/>
                </a:solidFill>
              </a:rPr>
              <a:t>Definition, Features , merits and demerits of sole proprietorship</a:t>
            </a:r>
          </a:p>
          <a:p>
            <a:pPr marL="342900" indent="-342900">
              <a:buFont typeface="Wingdings" panose="05000000000000000000" pitchFamily="2" charset="2"/>
              <a:buChar char="v"/>
            </a:pPr>
            <a:r>
              <a:rPr lang="en-US" sz="3200" dirty="0">
                <a:solidFill>
                  <a:schemeClr val="tx1"/>
                </a:solidFill>
              </a:rPr>
              <a:t>Definition, features, merits and demerits of partnership firms</a:t>
            </a:r>
          </a:p>
          <a:p>
            <a:pPr marL="342900" indent="-342900">
              <a:buFont typeface="Wingdings" panose="05000000000000000000" pitchFamily="2" charset="2"/>
              <a:buChar char="v"/>
            </a:pPr>
            <a:r>
              <a:rPr lang="en-US" sz="3200" dirty="0">
                <a:solidFill>
                  <a:schemeClr val="tx1"/>
                </a:solidFill>
              </a:rPr>
              <a:t>Partnership Deed and types of partners</a:t>
            </a:r>
          </a:p>
          <a:p>
            <a:pPr marL="342900" indent="-342900">
              <a:buFont typeface="Wingdings" panose="05000000000000000000" pitchFamily="2" charset="2"/>
              <a:buChar char="v"/>
            </a:pPr>
            <a:r>
              <a:rPr lang="en-US" sz="3200" dirty="0">
                <a:solidFill>
                  <a:schemeClr val="tx1"/>
                </a:solidFill>
              </a:rPr>
              <a:t>Definition, features, merits and demerits of joints stock companies</a:t>
            </a:r>
          </a:p>
          <a:p>
            <a:pPr marL="342900" indent="-342900">
              <a:buFont typeface="Wingdings" panose="05000000000000000000" pitchFamily="2" charset="2"/>
              <a:buChar char="v"/>
            </a:pPr>
            <a:r>
              <a:rPr lang="en-US" sz="3200" dirty="0">
                <a:solidFill>
                  <a:schemeClr val="tx1"/>
                </a:solidFill>
              </a:rPr>
              <a:t>Types of companies</a:t>
            </a:r>
          </a:p>
          <a:p>
            <a:pPr marL="342900" indent="-342900">
              <a:buFont typeface="Wingdings" panose="05000000000000000000" pitchFamily="2" charset="2"/>
              <a:buChar char="v"/>
            </a:pPr>
            <a:r>
              <a:rPr lang="en-US" sz="3200" dirty="0">
                <a:solidFill>
                  <a:schemeClr val="tx1"/>
                </a:solidFill>
              </a:rPr>
              <a:t>Different types of public enterprises</a:t>
            </a:r>
            <a:endParaRPr lang="en-US" dirty="0"/>
          </a:p>
          <a:p>
            <a:pPr marL="800100" lvl="1" indent="-342900">
              <a:buFont typeface="Wingdings" panose="05000000000000000000" pitchFamily="2" charset="2"/>
              <a:buChar char="v"/>
            </a:pPr>
            <a:endParaRPr lang="en-US" dirty="0"/>
          </a:p>
          <a:p>
            <a:endParaRPr lang="en-IN" dirty="0"/>
          </a:p>
        </p:txBody>
      </p:sp>
    </p:spTree>
    <p:extLst>
      <p:ext uri="{BB962C8B-B14F-4D97-AF65-F5344CB8AC3E}">
        <p14:creationId xmlns:p14="http://schemas.microsoft.com/office/powerpoint/2010/main" val="2232577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989703" y="-25081"/>
            <a:ext cx="9614962" cy="957824"/>
          </a:xfrm>
        </p:spPr>
        <p:txBody>
          <a:bodyPr/>
          <a:lstStyle/>
          <a:p>
            <a:pPr algn="ctr"/>
            <a:r>
              <a:rPr lang="en-US" sz="3200" b="1" dirty="0">
                <a:solidFill>
                  <a:srgbClr val="FFFF00"/>
                </a:solidFill>
              </a:rPr>
              <a:t>SUITABLE FORM OF BUSINESS ORGANISATION</a:t>
            </a:r>
            <a:endParaRPr lang="en-IN" sz="3200"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235035" y="1068778"/>
            <a:ext cx="10516250" cy="5664531"/>
          </a:xfrm>
        </p:spPr>
        <p:txBody>
          <a:bodyPr>
            <a:noAutofit/>
          </a:bodyPr>
          <a:lstStyle/>
          <a:p>
            <a:pPr marL="457200" indent="-457200">
              <a:buFont typeface="Wingdings" panose="05000000000000000000" pitchFamily="2" charset="2"/>
              <a:buChar char="v"/>
            </a:pPr>
            <a:r>
              <a:rPr lang="en-US" sz="2800" dirty="0">
                <a:solidFill>
                  <a:schemeClr val="tx1"/>
                </a:solidFill>
              </a:rPr>
              <a:t>NATURE OF THE BUSINESS</a:t>
            </a:r>
          </a:p>
          <a:p>
            <a:pPr marL="457200" indent="-457200">
              <a:buFont typeface="Wingdings" panose="05000000000000000000" pitchFamily="2" charset="2"/>
              <a:buChar char="v"/>
            </a:pPr>
            <a:r>
              <a:rPr lang="en-US" sz="2800" dirty="0">
                <a:solidFill>
                  <a:schemeClr val="tx1"/>
                </a:solidFill>
              </a:rPr>
              <a:t>SIZE OF THE BUSINESS UNIT</a:t>
            </a:r>
          </a:p>
          <a:p>
            <a:pPr marL="457200" indent="-457200">
              <a:buFont typeface="Wingdings" panose="05000000000000000000" pitchFamily="2" charset="2"/>
              <a:buChar char="v"/>
            </a:pPr>
            <a:r>
              <a:rPr lang="en-IN" sz="2800" dirty="0">
                <a:solidFill>
                  <a:schemeClr val="tx1"/>
                </a:solidFill>
              </a:rPr>
              <a:t>SCOPE OF MANAGEMENT</a:t>
            </a:r>
          </a:p>
          <a:p>
            <a:pPr marL="457200" indent="-457200">
              <a:buFont typeface="Wingdings" panose="05000000000000000000" pitchFamily="2" charset="2"/>
              <a:buChar char="v"/>
            </a:pPr>
            <a:r>
              <a:rPr lang="en-IN" sz="2800" dirty="0">
                <a:solidFill>
                  <a:schemeClr val="tx1"/>
                </a:solidFill>
              </a:rPr>
              <a:t>LEVEL OF CONTROL</a:t>
            </a:r>
          </a:p>
          <a:p>
            <a:pPr marL="457200" indent="-457200">
              <a:buFont typeface="Wingdings" panose="05000000000000000000" pitchFamily="2" charset="2"/>
              <a:buChar char="v"/>
            </a:pPr>
            <a:r>
              <a:rPr lang="en-IN" sz="2800" dirty="0">
                <a:solidFill>
                  <a:schemeClr val="tx1"/>
                </a:solidFill>
              </a:rPr>
              <a:t>AMOUNT OF CAPITAL</a:t>
            </a:r>
          </a:p>
          <a:p>
            <a:pPr marL="457200" indent="-457200">
              <a:buFont typeface="Wingdings" panose="05000000000000000000" pitchFamily="2" charset="2"/>
              <a:buChar char="v"/>
            </a:pPr>
            <a:r>
              <a:rPr lang="en-IN" sz="2800" dirty="0">
                <a:solidFill>
                  <a:schemeClr val="tx1"/>
                </a:solidFill>
              </a:rPr>
              <a:t>RISK</a:t>
            </a:r>
          </a:p>
          <a:p>
            <a:pPr marL="457200" indent="-457200">
              <a:buFont typeface="Wingdings" panose="05000000000000000000" pitchFamily="2" charset="2"/>
              <a:buChar char="v"/>
            </a:pPr>
            <a:r>
              <a:rPr lang="en-IN" sz="2800" dirty="0">
                <a:solidFill>
                  <a:schemeClr val="tx1"/>
                </a:solidFill>
              </a:rPr>
              <a:t>DIRECT RELATIONS WITH CUSTOMERS</a:t>
            </a:r>
          </a:p>
          <a:p>
            <a:pPr marL="457200" indent="-457200">
              <a:buFont typeface="Wingdings" panose="05000000000000000000" pitchFamily="2" charset="2"/>
              <a:buChar char="v"/>
            </a:pPr>
            <a:r>
              <a:rPr lang="en-IN" sz="2800" dirty="0">
                <a:solidFill>
                  <a:schemeClr val="tx1"/>
                </a:solidFill>
              </a:rPr>
              <a:t>DURATION OF THE BUSINESS</a:t>
            </a:r>
          </a:p>
          <a:p>
            <a:pPr marL="457200" indent="-457200">
              <a:buFont typeface="Wingdings" panose="05000000000000000000" pitchFamily="2" charset="2"/>
              <a:buChar char="v"/>
            </a:pPr>
            <a:r>
              <a:rPr lang="en-IN" sz="2800" dirty="0">
                <a:solidFill>
                  <a:schemeClr val="tx1"/>
                </a:solidFill>
              </a:rPr>
              <a:t>TAX EXEPMTIONS</a:t>
            </a:r>
          </a:p>
          <a:p>
            <a:pPr marL="457200" indent="-457200">
              <a:buFont typeface="Wingdings" panose="05000000000000000000" pitchFamily="2" charset="2"/>
              <a:buChar char="v"/>
            </a:pPr>
            <a:r>
              <a:rPr lang="en-IN" sz="2800" dirty="0">
                <a:solidFill>
                  <a:schemeClr val="tx1"/>
                </a:solidFill>
              </a:rPr>
              <a:t>GOVERNMENT CONTROL</a:t>
            </a:r>
          </a:p>
          <a:p>
            <a:endParaRPr lang="en-IN" sz="2800" dirty="0">
              <a:solidFill>
                <a:schemeClr val="tx1"/>
              </a:solidFill>
            </a:endParaRPr>
          </a:p>
          <a:p>
            <a:endParaRPr lang="en-IN" sz="2800" dirty="0">
              <a:solidFill>
                <a:schemeClr val="tx1"/>
              </a:solidFill>
            </a:endParaRPr>
          </a:p>
        </p:txBody>
      </p:sp>
    </p:spTree>
    <p:extLst>
      <p:ext uri="{BB962C8B-B14F-4D97-AF65-F5344CB8AC3E}">
        <p14:creationId xmlns:p14="http://schemas.microsoft.com/office/powerpoint/2010/main" val="2761927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C9D9F-1160-4327-9005-302193CC79FB}"/>
              </a:ext>
            </a:extLst>
          </p:cNvPr>
          <p:cNvSpPr>
            <a:spLocks noGrp="1"/>
          </p:cNvSpPr>
          <p:nvPr>
            <p:ph type="title"/>
          </p:nvPr>
        </p:nvSpPr>
        <p:spPr>
          <a:xfrm>
            <a:off x="320098" y="-13489"/>
            <a:ext cx="11296748" cy="774476"/>
          </a:xfrm>
        </p:spPr>
        <p:txBody>
          <a:bodyPr/>
          <a:lstStyle/>
          <a:p>
            <a:pPr algn="ctr"/>
            <a:r>
              <a:rPr lang="en-US" sz="3200" b="1" dirty="0">
                <a:solidFill>
                  <a:srgbClr val="FFFF00"/>
                </a:solidFill>
              </a:rPr>
              <a:t>Different Forms Business Enterprises</a:t>
            </a:r>
            <a:endParaRPr lang="en-IN" sz="3200" b="1" dirty="0">
              <a:solidFill>
                <a:srgbClr val="FFFF00"/>
              </a:solidFill>
            </a:endParaRPr>
          </a:p>
        </p:txBody>
      </p:sp>
      <p:graphicFrame>
        <p:nvGraphicFramePr>
          <p:cNvPr id="6" name="Content Placeholder 5">
            <a:extLst>
              <a:ext uri="{FF2B5EF4-FFF2-40B4-BE49-F238E27FC236}">
                <a16:creationId xmlns:a16="http://schemas.microsoft.com/office/drawing/2014/main" id="{D4FCA6A4-F598-4EDC-9EDF-246840B0BC2D}"/>
              </a:ext>
            </a:extLst>
          </p:cNvPr>
          <p:cNvGraphicFramePr>
            <a:graphicFrameLocks noGrp="1"/>
          </p:cNvGraphicFramePr>
          <p:nvPr>
            <p:ph idx="1"/>
            <p:extLst>
              <p:ext uri="{D42A27DB-BD31-4B8C-83A1-F6EECF244321}">
                <p14:modId xmlns:p14="http://schemas.microsoft.com/office/powerpoint/2010/main" val="1322305070"/>
              </p:ext>
            </p:extLst>
          </p:nvPr>
        </p:nvGraphicFramePr>
        <p:xfrm>
          <a:off x="226484" y="908896"/>
          <a:ext cx="11483975" cy="5421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5073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989703" y="-25081"/>
            <a:ext cx="9614962" cy="957824"/>
          </a:xfrm>
        </p:spPr>
        <p:txBody>
          <a:bodyPr/>
          <a:lstStyle/>
          <a:p>
            <a:pPr algn="ctr"/>
            <a:r>
              <a:rPr lang="en-US" sz="3200" b="1" dirty="0">
                <a:solidFill>
                  <a:srgbClr val="FFFF00"/>
                </a:solidFill>
              </a:rPr>
              <a:t>DEFINITION OF SOLE TRAINDING CONCERN</a:t>
            </a:r>
            <a:endParaRPr lang="en-IN" sz="3200"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235035" y="1193469"/>
            <a:ext cx="10747168" cy="5664531"/>
          </a:xfrm>
        </p:spPr>
        <p:txBody>
          <a:bodyPr>
            <a:noAutofit/>
          </a:bodyPr>
          <a:lstStyle/>
          <a:p>
            <a:pPr marL="457200" indent="-457200">
              <a:buFont typeface="Wingdings" panose="05000000000000000000" pitchFamily="2" charset="2"/>
              <a:buChar char="v"/>
            </a:pPr>
            <a:r>
              <a:rPr lang="en-US" sz="2400" dirty="0" err="1">
                <a:solidFill>
                  <a:schemeClr val="tx1"/>
                </a:solidFill>
              </a:rPr>
              <a:t>L.H.haney</a:t>
            </a:r>
            <a:r>
              <a:rPr lang="en-US" sz="2400" dirty="0">
                <a:solidFill>
                  <a:schemeClr val="tx1"/>
                </a:solidFill>
              </a:rPr>
              <a:t>: the sole trading concern is “the form of business organization the head of which is an individual who is responsible, who directs its operations and who alone runs the risk of failure”</a:t>
            </a:r>
          </a:p>
          <a:p>
            <a:pPr marL="457200" indent="-457200">
              <a:buFont typeface="Wingdings" panose="05000000000000000000" pitchFamily="2" charset="2"/>
              <a:buChar char="v"/>
            </a:pPr>
            <a:r>
              <a:rPr lang="en-US" sz="2400" dirty="0">
                <a:solidFill>
                  <a:schemeClr val="tx1"/>
                </a:solidFill>
              </a:rPr>
              <a:t>James Stephenson: the single proprietor as “ a person who carries on business exclusively by and for himself. He is not only the owner of the capital of undertaking, but is usually the organizer and manager and takes all the profits and responsibility of losses”. </a:t>
            </a:r>
          </a:p>
          <a:p>
            <a:pPr marL="457200" indent="-457200">
              <a:buFont typeface="Wingdings" panose="05000000000000000000" pitchFamily="2" charset="2"/>
              <a:buChar char="v"/>
            </a:pPr>
            <a:r>
              <a:rPr lang="en-US" sz="2400" dirty="0" err="1">
                <a:solidFill>
                  <a:schemeClr val="tx1"/>
                </a:solidFill>
              </a:rPr>
              <a:t>Elbourne</a:t>
            </a:r>
            <a:r>
              <a:rPr lang="en-US" sz="2400" dirty="0">
                <a:solidFill>
                  <a:schemeClr val="tx1"/>
                </a:solidFill>
              </a:rPr>
              <a:t>: “sole proprietorship is a business initiated and operated by one individual who carries all financial and administrative responsibilities employing such assistants as may be necessary”</a:t>
            </a:r>
          </a:p>
          <a:p>
            <a:endParaRPr lang="en-IN" sz="2800" dirty="0">
              <a:solidFill>
                <a:schemeClr val="tx1"/>
              </a:solidFill>
            </a:endParaRPr>
          </a:p>
        </p:txBody>
      </p:sp>
    </p:spTree>
    <p:extLst>
      <p:ext uri="{BB962C8B-B14F-4D97-AF65-F5344CB8AC3E}">
        <p14:creationId xmlns:p14="http://schemas.microsoft.com/office/powerpoint/2010/main" val="4103729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989703" y="-25081"/>
            <a:ext cx="9614962" cy="957824"/>
          </a:xfrm>
        </p:spPr>
        <p:txBody>
          <a:bodyPr/>
          <a:lstStyle/>
          <a:p>
            <a:pPr algn="ctr"/>
            <a:r>
              <a:rPr lang="en-US" sz="3200" b="1" dirty="0">
                <a:solidFill>
                  <a:srgbClr val="FFFF00"/>
                </a:solidFill>
              </a:rPr>
              <a:t>FEATURES OF SOLE TRAINDING CONCERN</a:t>
            </a:r>
            <a:endParaRPr lang="en-IN" sz="3200"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235035" y="1068778"/>
            <a:ext cx="10516250" cy="5664531"/>
          </a:xfrm>
        </p:spPr>
        <p:txBody>
          <a:bodyPr>
            <a:noAutofit/>
          </a:bodyPr>
          <a:lstStyle/>
          <a:p>
            <a:pPr marL="457200" indent="-457200">
              <a:buFont typeface="Wingdings" panose="05000000000000000000" pitchFamily="2" charset="2"/>
              <a:buChar char="v"/>
            </a:pPr>
            <a:r>
              <a:rPr lang="en-US" sz="2800" dirty="0">
                <a:solidFill>
                  <a:schemeClr val="tx1"/>
                </a:solidFill>
              </a:rPr>
              <a:t>INDIVIDUAL INITIATIVE</a:t>
            </a:r>
          </a:p>
          <a:p>
            <a:pPr marL="457200" indent="-457200">
              <a:buFont typeface="Wingdings" panose="05000000000000000000" pitchFamily="2" charset="2"/>
              <a:buChar char="v"/>
            </a:pPr>
            <a:r>
              <a:rPr lang="en-US" sz="2800" dirty="0">
                <a:solidFill>
                  <a:schemeClr val="tx1"/>
                </a:solidFill>
              </a:rPr>
              <a:t>MANAGEMENT AND CONTROL</a:t>
            </a:r>
          </a:p>
          <a:p>
            <a:pPr marL="457200" indent="-457200">
              <a:buFont typeface="Wingdings" panose="05000000000000000000" pitchFamily="2" charset="2"/>
              <a:buChar char="v"/>
            </a:pPr>
            <a:r>
              <a:rPr lang="en-IN" sz="2800" dirty="0">
                <a:solidFill>
                  <a:schemeClr val="tx1"/>
                </a:solidFill>
              </a:rPr>
              <a:t>UNLIMITED LIABILITY</a:t>
            </a:r>
          </a:p>
          <a:p>
            <a:pPr marL="457200" indent="-457200">
              <a:buFont typeface="Wingdings" panose="05000000000000000000" pitchFamily="2" charset="2"/>
              <a:buChar char="v"/>
            </a:pPr>
            <a:r>
              <a:rPr lang="en-IN" sz="2800" dirty="0">
                <a:solidFill>
                  <a:schemeClr val="tx1"/>
                </a:solidFill>
              </a:rPr>
              <a:t>MOTIVATION</a:t>
            </a:r>
          </a:p>
          <a:p>
            <a:pPr marL="457200" indent="-457200">
              <a:buFont typeface="Wingdings" panose="05000000000000000000" pitchFamily="2" charset="2"/>
              <a:buChar char="v"/>
            </a:pPr>
            <a:r>
              <a:rPr lang="en-IN" sz="2800" dirty="0">
                <a:solidFill>
                  <a:schemeClr val="tx1"/>
                </a:solidFill>
              </a:rPr>
              <a:t>SECRECY</a:t>
            </a:r>
          </a:p>
          <a:p>
            <a:pPr marL="457200" indent="-457200">
              <a:buFont typeface="Wingdings" panose="05000000000000000000" pitchFamily="2" charset="2"/>
              <a:buChar char="v"/>
            </a:pPr>
            <a:r>
              <a:rPr lang="en-IN" sz="2800" dirty="0">
                <a:solidFill>
                  <a:schemeClr val="tx1"/>
                </a:solidFill>
              </a:rPr>
              <a:t>RISK</a:t>
            </a:r>
          </a:p>
          <a:p>
            <a:pPr marL="457200" indent="-457200">
              <a:buFont typeface="Wingdings" panose="05000000000000000000" pitchFamily="2" charset="2"/>
              <a:buChar char="v"/>
            </a:pPr>
            <a:r>
              <a:rPr lang="en-IN" sz="2800" dirty="0">
                <a:solidFill>
                  <a:schemeClr val="tx1"/>
                </a:solidFill>
              </a:rPr>
              <a:t>UNCERTAIN EXISTENCE</a:t>
            </a:r>
          </a:p>
          <a:p>
            <a:pPr marL="457200" indent="-457200">
              <a:buFont typeface="Wingdings" panose="05000000000000000000" pitchFamily="2" charset="2"/>
              <a:buChar char="v"/>
            </a:pPr>
            <a:r>
              <a:rPr lang="en-IN" sz="2800" dirty="0">
                <a:solidFill>
                  <a:schemeClr val="tx1"/>
                </a:solidFill>
              </a:rPr>
              <a:t>SCOPE OF OPERATIONS</a:t>
            </a:r>
          </a:p>
          <a:p>
            <a:pPr marL="457200" indent="-457200">
              <a:buFont typeface="Wingdings" panose="05000000000000000000" pitchFamily="2" charset="2"/>
              <a:buChar char="v"/>
            </a:pPr>
            <a:r>
              <a:rPr lang="en-IN" sz="2800" dirty="0">
                <a:solidFill>
                  <a:schemeClr val="tx1"/>
                </a:solidFill>
              </a:rPr>
              <a:t>GOVERNMENT REGULATIONS</a:t>
            </a:r>
          </a:p>
          <a:p>
            <a:endParaRPr lang="en-IN" sz="2800" dirty="0">
              <a:solidFill>
                <a:schemeClr val="tx1"/>
              </a:solidFill>
            </a:endParaRPr>
          </a:p>
          <a:p>
            <a:endParaRPr lang="en-IN" sz="2800" dirty="0">
              <a:solidFill>
                <a:schemeClr val="tx1"/>
              </a:solidFill>
            </a:endParaRPr>
          </a:p>
        </p:txBody>
      </p:sp>
      <p:pic>
        <p:nvPicPr>
          <p:cNvPr id="5" name="Picture 4">
            <a:extLst>
              <a:ext uri="{FF2B5EF4-FFF2-40B4-BE49-F238E27FC236}">
                <a16:creationId xmlns:a16="http://schemas.microsoft.com/office/drawing/2014/main" id="{EB07D531-0624-4E37-AB11-7F8F52687F69}"/>
              </a:ext>
            </a:extLst>
          </p:cNvPr>
          <p:cNvPicPr>
            <a:picLocks noChangeAspect="1"/>
          </p:cNvPicPr>
          <p:nvPr/>
        </p:nvPicPr>
        <p:blipFill>
          <a:blip r:embed="rId3"/>
          <a:stretch>
            <a:fillRect/>
          </a:stretch>
        </p:blipFill>
        <p:spPr>
          <a:xfrm>
            <a:off x="4059759" y="3054063"/>
            <a:ext cx="4072481" cy="749873"/>
          </a:xfrm>
          <a:prstGeom prst="rect">
            <a:avLst/>
          </a:prstGeom>
        </p:spPr>
      </p:pic>
    </p:spTree>
    <p:extLst>
      <p:ext uri="{BB962C8B-B14F-4D97-AF65-F5344CB8AC3E}">
        <p14:creationId xmlns:p14="http://schemas.microsoft.com/office/powerpoint/2010/main" val="990070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989703" y="-25081"/>
            <a:ext cx="9614962" cy="957824"/>
          </a:xfrm>
        </p:spPr>
        <p:txBody>
          <a:bodyPr/>
          <a:lstStyle/>
          <a:p>
            <a:pPr algn="ctr"/>
            <a:r>
              <a:rPr lang="en-US" sz="3200" b="1" dirty="0">
                <a:solidFill>
                  <a:srgbClr val="FFFF00"/>
                </a:solidFill>
              </a:rPr>
              <a:t>MERITS OF SOLE TRAINDING CONCERN</a:t>
            </a:r>
            <a:endParaRPr lang="en-IN" sz="3200"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235035" y="1068778"/>
            <a:ext cx="10516250" cy="5664531"/>
          </a:xfrm>
        </p:spPr>
        <p:txBody>
          <a:bodyPr>
            <a:noAutofit/>
          </a:bodyPr>
          <a:lstStyle/>
          <a:p>
            <a:pPr marL="457200" indent="-457200">
              <a:buFont typeface="Wingdings" panose="05000000000000000000" pitchFamily="2" charset="2"/>
              <a:buChar char="v"/>
            </a:pPr>
            <a:r>
              <a:rPr lang="en-US" sz="2800" dirty="0">
                <a:solidFill>
                  <a:schemeClr val="tx1"/>
                </a:solidFill>
              </a:rPr>
              <a:t>EASY formation</a:t>
            </a:r>
          </a:p>
          <a:p>
            <a:pPr marL="457200" indent="-457200">
              <a:buFont typeface="Wingdings" panose="05000000000000000000" pitchFamily="2" charset="2"/>
              <a:buChar char="v"/>
            </a:pPr>
            <a:r>
              <a:rPr lang="en-US" sz="2800" dirty="0">
                <a:solidFill>
                  <a:schemeClr val="tx1"/>
                </a:solidFill>
              </a:rPr>
              <a:t>FACILITY OF DIRECT CONTROL</a:t>
            </a:r>
          </a:p>
          <a:p>
            <a:pPr marL="457200" indent="-457200">
              <a:buFont typeface="Wingdings" panose="05000000000000000000" pitchFamily="2" charset="2"/>
              <a:buChar char="v"/>
            </a:pPr>
            <a:r>
              <a:rPr lang="en-IN" sz="2800" dirty="0">
                <a:solidFill>
                  <a:schemeClr val="tx1"/>
                </a:solidFill>
              </a:rPr>
              <a:t>MAINTANANCE OF BUSINESS SECRETS</a:t>
            </a:r>
          </a:p>
          <a:p>
            <a:pPr marL="457200" indent="-457200">
              <a:buFont typeface="Wingdings" panose="05000000000000000000" pitchFamily="2" charset="2"/>
              <a:buChar char="v"/>
            </a:pPr>
            <a:r>
              <a:rPr lang="en-IN" sz="2800" dirty="0">
                <a:solidFill>
                  <a:schemeClr val="tx1"/>
                </a:solidFill>
              </a:rPr>
              <a:t>EASY TO RAISE FINANCES</a:t>
            </a:r>
          </a:p>
          <a:p>
            <a:pPr marL="457200" indent="-457200">
              <a:buFont typeface="Wingdings" panose="05000000000000000000" pitchFamily="2" charset="2"/>
              <a:buChar char="v"/>
            </a:pPr>
            <a:r>
              <a:rPr lang="en-IN" sz="2800" dirty="0">
                <a:solidFill>
                  <a:schemeClr val="tx1"/>
                </a:solidFill>
              </a:rPr>
              <a:t>QUICK DECESIONMAKING </a:t>
            </a:r>
          </a:p>
          <a:p>
            <a:pPr marL="457200" indent="-457200">
              <a:buFont typeface="Wingdings" panose="05000000000000000000" pitchFamily="2" charset="2"/>
              <a:buChar char="v"/>
            </a:pPr>
            <a:r>
              <a:rPr lang="en-IN" sz="2800" dirty="0">
                <a:solidFill>
                  <a:schemeClr val="tx1"/>
                </a:solidFill>
              </a:rPr>
              <a:t>COST EFFECTIVE MANAGEMENT</a:t>
            </a:r>
          </a:p>
          <a:p>
            <a:pPr marL="457200" indent="-457200">
              <a:buFont typeface="Wingdings" panose="05000000000000000000" pitchFamily="2" charset="2"/>
              <a:buChar char="v"/>
            </a:pPr>
            <a:r>
              <a:rPr lang="en-IN" sz="2800" dirty="0">
                <a:solidFill>
                  <a:schemeClr val="tx1"/>
                </a:solidFill>
              </a:rPr>
              <a:t>GOOD REALTIONS WITH CUSTOMERS</a:t>
            </a:r>
          </a:p>
          <a:p>
            <a:pPr marL="457200" indent="-457200">
              <a:buFont typeface="Wingdings" panose="05000000000000000000" pitchFamily="2" charset="2"/>
              <a:buChar char="v"/>
            </a:pPr>
            <a:r>
              <a:rPr lang="en-IN" sz="2800" dirty="0">
                <a:solidFill>
                  <a:schemeClr val="tx1"/>
                </a:solidFill>
              </a:rPr>
              <a:t>IMMEADIATE  REWARDS FOR EFFORTS</a:t>
            </a:r>
          </a:p>
          <a:p>
            <a:pPr marL="457200" indent="-457200">
              <a:buFont typeface="Wingdings" panose="05000000000000000000" pitchFamily="2" charset="2"/>
              <a:buChar char="v"/>
            </a:pPr>
            <a:r>
              <a:rPr lang="en-IN" sz="2800" dirty="0">
                <a:solidFill>
                  <a:schemeClr val="tx1"/>
                </a:solidFill>
              </a:rPr>
              <a:t>MINMUM GOVERNMENT REGULATIONS</a:t>
            </a:r>
          </a:p>
          <a:p>
            <a:pPr marL="457200" indent="-457200">
              <a:buFont typeface="Wingdings" panose="05000000000000000000" pitchFamily="2" charset="2"/>
              <a:buChar char="v"/>
            </a:pPr>
            <a:r>
              <a:rPr lang="en-IN" sz="2800" dirty="0">
                <a:solidFill>
                  <a:schemeClr val="tx1"/>
                </a:solidFill>
              </a:rPr>
              <a:t>SOCIALLY DESIRABLE</a:t>
            </a:r>
          </a:p>
          <a:p>
            <a:endParaRPr lang="en-IN" sz="2800" dirty="0">
              <a:solidFill>
                <a:schemeClr val="tx1"/>
              </a:solidFill>
            </a:endParaRPr>
          </a:p>
          <a:p>
            <a:endParaRPr lang="en-IN" sz="2800" dirty="0">
              <a:solidFill>
                <a:schemeClr val="tx1"/>
              </a:solidFill>
            </a:endParaRPr>
          </a:p>
        </p:txBody>
      </p:sp>
    </p:spTree>
    <p:extLst>
      <p:ext uri="{BB962C8B-B14F-4D97-AF65-F5344CB8AC3E}">
        <p14:creationId xmlns:p14="http://schemas.microsoft.com/office/powerpoint/2010/main" val="4068030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989703" y="-25081"/>
            <a:ext cx="9614962" cy="957824"/>
          </a:xfrm>
        </p:spPr>
        <p:txBody>
          <a:bodyPr/>
          <a:lstStyle/>
          <a:p>
            <a:pPr algn="ctr"/>
            <a:r>
              <a:rPr lang="en-US" sz="3200" b="1" dirty="0">
                <a:solidFill>
                  <a:srgbClr val="FFFF00"/>
                </a:solidFill>
              </a:rPr>
              <a:t>DEMERITS OF SOLE TRAINDING CONCERN</a:t>
            </a:r>
            <a:endParaRPr lang="en-IN" sz="3200"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235035" y="1068778"/>
            <a:ext cx="10516250" cy="5664531"/>
          </a:xfrm>
        </p:spPr>
        <p:txBody>
          <a:bodyPr>
            <a:noAutofit/>
          </a:bodyPr>
          <a:lstStyle/>
          <a:p>
            <a:pPr marL="457200" indent="-457200">
              <a:buFont typeface="Wingdings" panose="05000000000000000000" pitchFamily="2" charset="2"/>
              <a:buChar char="v"/>
            </a:pPr>
            <a:r>
              <a:rPr lang="en-US" sz="2800" dirty="0">
                <a:solidFill>
                  <a:schemeClr val="tx1"/>
                </a:solidFill>
              </a:rPr>
              <a:t>LIMITED FINANCIAL RESOURCES</a:t>
            </a:r>
          </a:p>
          <a:p>
            <a:pPr marL="457200" indent="-457200">
              <a:buFont typeface="Wingdings" panose="05000000000000000000" pitchFamily="2" charset="2"/>
              <a:buChar char="v"/>
            </a:pPr>
            <a:r>
              <a:rPr lang="en-US" sz="2800" dirty="0">
                <a:solidFill>
                  <a:schemeClr val="tx1"/>
                </a:solidFill>
              </a:rPr>
              <a:t>UNLIMITED LIABILITY</a:t>
            </a:r>
          </a:p>
          <a:p>
            <a:pPr marL="457200" indent="-457200">
              <a:buFont typeface="Wingdings" panose="05000000000000000000" pitchFamily="2" charset="2"/>
              <a:buChar char="v"/>
            </a:pPr>
            <a:r>
              <a:rPr lang="en-IN" sz="2800" dirty="0">
                <a:solidFill>
                  <a:schemeClr val="tx1"/>
                </a:solidFill>
              </a:rPr>
              <a:t>LIMITED MANAGERIAL ABILITY</a:t>
            </a:r>
          </a:p>
          <a:p>
            <a:pPr marL="457200" indent="-457200">
              <a:buFont typeface="Wingdings" panose="05000000000000000000" pitchFamily="2" charset="2"/>
              <a:buChar char="v"/>
            </a:pPr>
            <a:r>
              <a:rPr lang="en-IN" sz="2800" dirty="0">
                <a:solidFill>
                  <a:schemeClr val="tx1"/>
                </a:solidFill>
              </a:rPr>
              <a:t>UNCERTAIN EXISTENCE</a:t>
            </a:r>
          </a:p>
          <a:p>
            <a:pPr marL="457200" indent="-457200">
              <a:buFont typeface="Wingdings" panose="05000000000000000000" pitchFamily="2" charset="2"/>
              <a:buChar char="v"/>
            </a:pPr>
            <a:r>
              <a:rPr lang="en-IN" sz="2800" dirty="0">
                <a:solidFill>
                  <a:schemeClr val="tx1"/>
                </a:solidFill>
              </a:rPr>
              <a:t>NO LARGE SCALE ECONOMIES</a:t>
            </a:r>
          </a:p>
          <a:p>
            <a:pPr marL="457200" indent="-457200">
              <a:buFont typeface="Wingdings" panose="05000000000000000000" pitchFamily="2" charset="2"/>
              <a:buChar char="v"/>
            </a:pPr>
            <a:r>
              <a:rPr lang="en-IN" sz="2800" dirty="0">
                <a:solidFill>
                  <a:schemeClr val="tx1"/>
                </a:solidFill>
              </a:rPr>
              <a:t>HEAVY RISK</a:t>
            </a:r>
          </a:p>
          <a:p>
            <a:pPr marL="457200" indent="-457200">
              <a:buFont typeface="Wingdings" panose="05000000000000000000" pitchFamily="2" charset="2"/>
              <a:buChar char="v"/>
            </a:pPr>
            <a:r>
              <a:rPr lang="en-IN" sz="2800" dirty="0">
                <a:solidFill>
                  <a:schemeClr val="tx1"/>
                </a:solidFill>
              </a:rPr>
              <a:t>MAY NOT ABLE TO FACE THE COMPETITION</a:t>
            </a:r>
          </a:p>
          <a:p>
            <a:pPr marL="457200" indent="-457200">
              <a:buFont typeface="Wingdings" panose="05000000000000000000" pitchFamily="2" charset="2"/>
              <a:buChar char="v"/>
            </a:pPr>
            <a:r>
              <a:rPr lang="en-IN" sz="2800" dirty="0">
                <a:solidFill>
                  <a:schemeClr val="tx1"/>
                </a:solidFill>
              </a:rPr>
              <a:t>DOMINANCE OF EMPLOYEES</a:t>
            </a:r>
          </a:p>
          <a:p>
            <a:pPr marL="457200" indent="-457200">
              <a:buFont typeface="Wingdings" panose="05000000000000000000" pitchFamily="2" charset="2"/>
              <a:buChar char="v"/>
            </a:pPr>
            <a:r>
              <a:rPr lang="en-IN" sz="2800" dirty="0">
                <a:solidFill>
                  <a:schemeClr val="tx1"/>
                </a:solidFill>
              </a:rPr>
              <a:t>NO SUPPORT IN MAKING DECISIONS</a:t>
            </a:r>
          </a:p>
          <a:p>
            <a:endParaRPr lang="en-IN" sz="2800" dirty="0">
              <a:solidFill>
                <a:schemeClr val="tx1"/>
              </a:solidFill>
            </a:endParaRPr>
          </a:p>
          <a:p>
            <a:endParaRPr lang="en-IN" sz="2800" dirty="0">
              <a:solidFill>
                <a:schemeClr val="tx1"/>
              </a:solidFill>
            </a:endParaRPr>
          </a:p>
        </p:txBody>
      </p:sp>
    </p:spTree>
    <p:extLst>
      <p:ext uri="{BB962C8B-B14F-4D97-AF65-F5344CB8AC3E}">
        <p14:creationId xmlns:p14="http://schemas.microsoft.com/office/powerpoint/2010/main" val="3038180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989703" y="-25081"/>
            <a:ext cx="9614962" cy="957824"/>
          </a:xfrm>
        </p:spPr>
        <p:txBody>
          <a:bodyPr/>
          <a:lstStyle/>
          <a:p>
            <a:pPr algn="ctr"/>
            <a:r>
              <a:rPr lang="en-US" sz="3200" b="1" dirty="0">
                <a:solidFill>
                  <a:srgbClr val="FFFF00"/>
                </a:solidFill>
              </a:rPr>
              <a:t>DEFINITION OF PARTNERSHIP FIRM</a:t>
            </a:r>
            <a:endParaRPr lang="en-IN" sz="3200"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235035" y="1193469"/>
            <a:ext cx="10747168" cy="4399809"/>
          </a:xfrm>
        </p:spPr>
        <p:txBody>
          <a:bodyPr>
            <a:noAutofit/>
          </a:bodyPr>
          <a:lstStyle/>
          <a:p>
            <a:pPr marL="457200" indent="-457200">
              <a:buFont typeface="Wingdings" panose="05000000000000000000" pitchFamily="2" charset="2"/>
              <a:buChar char="v"/>
            </a:pPr>
            <a:r>
              <a:rPr lang="en-US" sz="2400" dirty="0">
                <a:solidFill>
                  <a:schemeClr val="tx1"/>
                </a:solidFill>
              </a:rPr>
              <a:t>KIMBALL AND KIMBALL: a partnership firm is a group of men who have joined capital or services for the prosecution of some enterprise.</a:t>
            </a:r>
          </a:p>
          <a:p>
            <a:pPr marL="457200" indent="-457200">
              <a:buFont typeface="Wingdings" panose="05000000000000000000" pitchFamily="2" charset="2"/>
              <a:buChar char="v"/>
            </a:pPr>
            <a:r>
              <a:rPr lang="en-US" sz="2400" dirty="0">
                <a:solidFill>
                  <a:schemeClr val="tx1"/>
                </a:solidFill>
              </a:rPr>
              <a:t>Prof </a:t>
            </a:r>
            <a:r>
              <a:rPr lang="en-US" sz="2400" dirty="0" err="1">
                <a:solidFill>
                  <a:schemeClr val="tx1"/>
                </a:solidFill>
              </a:rPr>
              <a:t>haney</a:t>
            </a:r>
            <a:r>
              <a:rPr lang="en-US" sz="2400" dirty="0">
                <a:solidFill>
                  <a:schemeClr val="tx1"/>
                </a:solidFill>
              </a:rPr>
              <a:t>: “partnership is the relationship between persons who agree to carry on a business in common with a view to private gain. </a:t>
            </a:r>
          </a:p>
          <a:p>
            <a:pPr marL="457200" indent="-457200">
              <a:buFont typeface="Wingdings" panose="05000000000000000000" pitchFamily="2" charset="2"/>
              <a:buChar char="v"/>
            </a:pPr>
            <a:r>
              <a:rPr lang="en-US" sz="2400" dirty="0">
                <a:solidFill>
                  <a:schemeClr val="tx1"/>
                </a:solidFill>
              </a:rPr>
              <a:t>As per Section 4 of partnership act 1932 “partnership is the relation between persons who have agreed to share profits of a business carried on by all or any of them acting for all”</a:t>
            </a:r>
          </a:p>
          <a:p>
            <a:endParaRPr lang="en-IN" sz="2800" dirty="0">
              <a:solidFill>
                <a:schemeClr val="tx1"/>
              </a:solidFill>
            </a:endParaRPr>
          </a:p>
        </p:txBody>
      </p:sp>
    </p:spTree>
    <p:extLst>
      <p:ext uri="{BB962C8B-B14F-4D97-AF65-F5344CB8AC3E}">
        <p14:creationId xmlns:p14="http://schemas.microsoft.com/office/powerpoint/2010/main" val="2891015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989703" y="-25081"/>
            <a:ext cx="9614962" cy="957824"/>
          </a:xfrm>
        </p:spPr>
        <p:txBody>
          <a:bodyPr/>
          <a:lstStyle/>
          <a:p>
            <a:pPr algn="ctr"/>
            <a:r>
              <a:rPr lang="en-US" sz="3200" b="1" dirty="0">
                <a:solidFill>
                  <a:srgbClr val="FFFF00"/>
                </a:solidFill>
              </a:rPr>
              <a:t>PARTNERSHIP DEED</a:t>
            </a:r>
            <a:endParaRPr lang="en-IN" sz="3200"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223159" y="932743"/>
            <a:ext cx="10747168" cy="5925257"/>
          </a:xfrm>
        </p:spPr>
        <p:txBody>
          <a:bodyPr>
            <a:noAutofit/>
          </a:bodyPr>
          <a:lstStyle/>
          <a:p>
            <a:pPr marL="457200" indent="-457200">
              <a:buFont typeface="Wingdings" panose="05000000000000000000" pitchFamily="2" charset="2"/>
              <a:buChar char="v"/>
            </a:pPr>
            <a:r>
              <a:rPr lang="en-US" sz="2400" dirty="0">
                <a:solidFill>
                  <a:schemeClr val="tx1"/>
                </a:solidFill>
              </a:rPr>
              <a:t>Name of the firm</a:t>
            </a:r>
          </a:p>
          <a:p>
            <a:pPr marL="457200" indent="-457200">
              <a:buFont typeface="Wingdings" panose="05000000000000000000" pitchFamily="2" charset="2"/>
              <a:buChar char="v"/>
            </a:pPr>
            <a:r>
              <a:rPr lang="en-US" sz="2400" dirty="0">
                <a:solidFill>
                  <a:schemeClr val="tx1"/>
                </a:solidFill>
              </a:rPr>
              <a:t>Nature of the business</a:t>
            </a:r>
          </a:p>
          <a:p>
            <a:pPr marL="457200" indent="-457200">
              <a:buFont typeface="Wingdings" panose="05000000000000000000" pitchFamily="2" charset="2"/>
              <a:buChar char="v"/>
            </a:pPr>
            <a:r>
              <a:rPr lang="en-US" sz="2400" dirty="0">
                <a:solidFill>
                  <a:schemeClr val="tx1"/>
                </a:solidFill>
              </a:rPr>
              <a:t>Place of the business</a:t>
            </a:r>
          </a:p>
          <a:p>
            <a:pPr marL="457200" indent="-457200">
              <a:buFont typeface="Wingdings" panose="05000000000000000000" pitchFamily="2" charset="2"/>
              <a:buChar char="v"/>
            </a:pPr>
            <a:r>
              <a:rPr lang="en-US" sz="2400" dirty="0">
                <a:solidFill>
                  <a:schemeClr val="tx1"/>
                </a:solidFill>
              </a:rPr>
              <a:t>Names and address of the partners</a:t>
            </a:r>
          </a:p>
          <a:p>
            <a:pPr marL="457200" indent="-457200">
              <a:buFont typeface="Wingdings" panose="05000000000000000000" pitchFamily="2" charset="2"/>
              <a:buChar char="v"/>
            </a:pPr>
            <a:r>
              <a:rPr lang="en-US" sz="2400" dirty="0">
                <a:solidFill>
                  <a:schemeClr val="tx1"/>
                </a:solidFill>
              </a:rPr>
              <a:t>Date of agreement</a:t>
            </a:r>
          </a:p>
          <a:p>
            <a:pPr marL="457200" indent="-457200">
              <a:buFont typeface="Wingdings" panose="05000000000000000000" pitchFamily="2" charset="2"/>
              <a:buChar char="v"/>
            </a:pPr>
            <a:r>
              <a:rPr lang="en-US" sz="2400" dirty="0">
                <a:solidFill>
                  <a:schemeClr val="tx1"/>
                </a:solidFill>
              </a:rPr>
              <a:t>Duration of the partnership</a:t>
            </a:r>
          </a:p>
          <a:p>
            <a:pPr marL="457200" indent="-457200">
              <a:buFont typeface="Wingdings" panose="05000000000000000000" pitchFamily="2" charset="2"/>
              <a:buChar char="v"/>
            </a:pPr>
            <a:r>
              <a:rPr lang="en-US" sz="2400" dirty="0">
                <a:solidFill>
                  <a:schemeClr val="tx1"/>
                </a:solidFill>
              </a:rPr>
              <a:t>Capital investment made by the partners</a:t>
            </a:r>
          </a:p>
          <a:p>
            <a:pPr marL="457200" indent="-457200">
              <a:buFont typeface="Wingdings" panose="05000000000000000000" pitchFamily="2" charset="2"/>
              <a:buChar char="v"/>
            </a:pPr>
            <a:r>
              <a:rPr lang="en-US" sz="2400" dirty="0">
                <a:solidFill>
                  <a:schemeClr val="tx1"/>
                </a:solidFill>
              </a:rPr>
              <a:t>Profit and loss sharing ratio</a:t>
            </a:r>
          </a:p>
          <a:p>
            <a:pPr marL="457200" indent="-457200">
              <a:buFont typeface="Wingdings" panose="05000000000000000000" pitchFamily="2" charset="2"/>
              <a:buChar char="v"/>
            </a:pPr>
            <a:r>
              <a:rPr lang="en-US" sz="2400" dirty="0">
                <a:solidFill>
                  <a:schemeClr val="tx1"/>
                </a:solidFill>
              </a:rPr>
              <a:t>Interest on loans advanced by the partners</a:t>
            </a:r>
          </a:p>
          <a:p>
            <a:pPr marL="457200" indent="-457200">
              <a:buFont typeface="Wingdings" panose="05000000000000000000" pitchFamily="2" charset="2"/>
              <a:buChar char="v"/>
            </a:pPr>
            <a:r>
              <a:rPr lang="en-US" sz="2400" dirty="0">
                <a:solidFill>
                  <a:schemeClr val="tx1"/>
                </a:solidFill>
              </a:rPr>
              <a:t>Amount of withdrawals allowed to partners and the rates of interest. </a:t>
            </a:r>
          </a:p>
          <a:p>
            <a:pPr marL="457200" indent="-457200">
              <a:buFont typeface="Wingdings" panose="05000000000000000000" pitchFamily="2" charset="2"/>
              <a:buChar char="v"/>
            </a:pPr>
            <a:r>
              <a:rPr lang="en-US" sz="2400" dirty="0">
                <a:solidFill>
                  <a:schemeClr val="tx1"/>
                </a:solidFill>
              </a:rPr>
              <a:t>Amount of salary etc. payable to the active partners</a:t>
            </a:r>
          </a:p>
          <a:p>
            <a:pPr marL="457200" indent="-457200">
              <a:buFont typeface="Wingdings" panose="05000000000000000000" pitchFamily="2" charset="2"/>
              <a:buChar char="v"/>
            </a:pPr>
            <a:endParaRPr lang="en-US" sz="2400" dirty="0">
              <a:solidFill>
                <a:schemeClr val="tx1"/>
              </a:solidFill>
            </a:endParaRPr>
          </a:p>
          <a:p>
            <a:endParaRPr lang="en-IN" sz="2800" dirty="0">
              <a:solidFill>
                <a:schemeClr val="tx1"/>
              </a:solidFill>
            </a:endParaRPr>
          </a:p>
        </p:txBody>
      </p:sp>
    </p:spTree>
    <p:extLst>
      <p:ext uri="{BB962C8B-B14F-4D97-AF65-F5344CB8AC3E}">
        <p14:creationId xmlns:p14="http://schemas.microsoft.com/office/powerpoint/2010/main" val="741677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989703" y="-25081"/>
            <a:ext cx="9614962" cy="957824"/>
          </a:xfrm>
        </p:spPr>
        <p:txBody>
          <a:bodyPr/>
          <a:lstStyle/>
          <a:p>
            <a:pPr algn="ctr"/>
            <a:r>
              <a:rPr lang="en-US" sz="3200" b="1" dirty="0">
                <a:solidFill>
                  <a:srgbClr val="FFFF00"/>
                </a:solidFill>
              </a:rPr>
              <a:t>PARTNERSHIP DEED</a:t>
            </a:r>
            <a:endParaRPr lang="en-IN" sz="3200"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223159" y="932743"/>
            <a:ext cx="10747168" cy="5925257"/>
          </a:xfrm>
        </p:spPr>
        <p:txBody>
          <a:bodyPr>
            <a:noAutofit/>
          </a:bodyPr>
          <a:lstStyle/>
          <a:p>
            <a:pPr marL="457200" indent="-457200">
              <a:buFont typeface="Wingdings" panose="05000000000000000000" pitchFamily="2" charset="2"/>
              <a:buChar char="v"/>
            </a:pPr>
            <a:r>
              <a:rPr lang="en-US" sz="2400" dirty="0">
                <a:solidFill>
                  <a:schemeClr val="tx1"/>
                </a:solidFill>
              </a:rPr>
              <a:t>Duties, rights and liabilities of partners</a:t>
            </a:r>
          </a:p>
          <a:p>
            <a:pPr marL="457200" indent="-457200">
              <a:buFont typeface="Wingdings" panose="05000000000000000000" pitchFamily="2" charset="2"/>
              <a:buChar char="v"/>
            </a:pPr>
            <a:r>
              <a:rPr lang="en-US" sz="2400" dirty="0">
                <a:solidFill>
                  <a:schemeClr val="tx1"/>
                </a:solidFill>
              </a:rPr>
              <a:t>Maintenance of accounts and audit etc.</a:t>
            </a:r>
          </a:p>
          <a:p>
            <a:pPr marL="457200" indent="-457200">
              <a:buFont typeface="Wingdings" panose="05000000000000000000" pitchFamily="2" charset="2"/>
              <a:buChar char="v"/>
            </a:pPr>
            <a:r>
              <a:rPr lang="en-US" sz="2400" dirty="0">
                <a:solidFill>
                  <a:schemeClr val="tx1"/>
                </a:solidFill>
              </a:rPr>
              <a:t>Mode of valuation of goodwill on admission, retirement or death of a partner</a:t>
            </a:r>
          </a:p>
          <a:p>
            <a:pPr marL="457200" indent="-457200">
              <a:buFont typeface="Wingdings" panose="05000000000000000000" pitchFamily="2" charset="2"/>
              <a:buChar char="v"/>
            </a:pPr>
            <a:r>
              <a:rPr lang="en-US" sz="2400" dirty="0">
                <a:solidFill>
                  <a:schemeClr val="tx1"/>
                </a:solidFill>
              </a:rPr>
              <a:t>Procedure for dissolution of partnership and settlement of accounts</a:t>
            </a:r>
          </a:p>
          <a:p>
            <a:pPr marL="457200" indent="-457200">
              <a:buFont typeface="Wingdings" panose="05000000000000000000" pitchFamily="2" charset="2"/>
              <a:buChar char="v"/>
            </a:pPr>
            <a:r>
              <a:rPr lang="en-US" sz="2400" dirty="0">
                <a:solidFill>
                  <a:schemeClr val="tx1"/>
                </a:solidFill>
              </a:rPr>
              <a:t>Methods of settlement of disputes among partners</a:t>
            </a:r>
          </a:p>
          <a:p>
            <a:endParaRPr lang="en-US" sz="2400" dirty="0">
              <a:solidFill>
                <a:schemeClr val="tx1"/>
              </a:solidFill>
            </a:endParaRPr>
          </a:p>
          <a:p>
            <a:endParaRPr lang="en-IN" sz="2800" dirty="0">
              <a:solidFill>
                <a:schemeClr val="tx1"/>
              </a:solidFill>
            </a:endParaRPr>
          </a:p>
        </p:txBody>
      </p:sp>
    </p:spTree>
    <p:extLst>
      <p:ext uri="{BB962C8B-B14F-4D97-AF65-F5344CB8AC3E}">
        <p14:creationId xmlns:p14="http://schemas.microsoft.com/office/powerpoint/2010/main" val="294071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7B5B361E-94E2-4568-B3F2-86B35ABAEC6D}"/>
              </a:ext>
            </a:extLst>
          </p:cNvPr>
          <p:cNvSpPr>
            <a:spLocks noGrp="1"/>
          </p:cNvSpPr>
          <p:nvPr>
            <p:ph type="title"/>
          </p:nvPr>
        </p:nvSpPr>
        <p:spPr/>
        <p:txBody>
          <a:bodyPr/>
          <a:lstStyle/>
          <a:p>
            <a:pPr algn="ctr" fontAlgn="auto">
              <a:spcAft>
                <a:spcPts val="0"/>
              </a:spcAft>
              <a:defRPr/>
            </a:pPr>
            <a:r>
              <a:rPr lang="en-US" altLang="en-US" b="1"/>
              <a:t>Country Wise GDP</a:t>
            </a:r>
          </a:p>
        </p:txBody>
      </p:sp>
      <p:graphicFrame>
        <p:nvGraphicFramePr>
          <p:cNvPr id="2" name="Table 1">
            <a:extLst>
              <a:ext uri="{FF2B5EF4-FFF2-40B4-BE49-F238E27FC236}">
                <a16:creationId xmlns:a16="http://schemas.microsoft.com/office/drawing/2014/main" id="{39FAF508-1CB8-4520-889D-2A2DDE0FE5B8}"/>
              </a:ext>
            </a:extLst>
          </p:cNvPr>
          <p:cNvGraphicFramePr>
            <a:graphicFrameLocks noGrp="1"/>
          </p:cNvGraphicFramePr>
          <p:nvPr/>
        </p:nvGraphicFramePr>
        <p:xfrm>
          <a:off x="684213" y="38100"/>
          <a:ext cx="10401300" cy="7284634"/>
        </p:xfrm>
        <a:graphic>
          <a:graphicData uri="http://schemas.openxmlformats.org/drawingml/2006/table">
            <a:tbl>
              <a:tblPr/>
              <a:tblGrid>
                <a:gridCol w="2093912">
                  <a:extLst>
                    <a:ext uri="{9D8B030D-6E8A-4147-A177-3AD203B41FA5}">
                      <a16:colId xmlns:a16="http://schemas.microsoft.com/office/drawing/2014/main" val="3857777481"/>
                    </a:ext>
                  </a:extLst>
                </a:gridCol>
                <a:gridCol w="1660525">
                  <a:extLst>
                    <a:ext uri="{9D8B030D-6E8A-4147-A177-3AD203B41FA5}">
                      <a16:colId xmlns:a16="http://schemas.microsoft.com/office/drawing/2014/main" val="2848162258"/>
                    </a:ext>
                  </a:extLst>
                </a:gridCol>
                <a:gridCol w="1662113">
                  <a:extLst>
                    <a:ext uri="{9D8B030D-6E8A-4147-A177-3AD203B41FA5}">
                      <a16:colId xmlns:a16="http://schemas.microsoft.com/office/drawing/2014/main" val="3640066630"/>
                    </a:ext>
                  </a:extLst>
                </a:gridCol>
                <a:gridCol w="2171700">
                  <a:extLst>
                    <a:ext uri="{9D8B030D-6E8A-4147-A177-3AD203B41FA5}">
                      <a16:colId xmlns:a16="http://schemas.microsoft.com/office/drawing/2014/main" val="1546934507"/>
                    </a:ext>
                  </a:extLst>
                </a:gridCol>
                <a:gridCol w="1150937">
                  <a:extLst>
                    <a:ext uri="{9D8B030D-6E8A-4147-A177-3AD203B41FA5}">
                      <a16:colId xmlns:a16="http://schemas.microsoft.com/office/drawing/2014/main" val="2265548597"/>
                    </a:ext>
                  </a:extLst>
                </a:gridCol>
                <a:gridCol w="1662113">
                  <a:extLst>
                    <a:ext uri="{9D8B030D-6E8A-4147-A177-3AD203B41FA5}">
                      <a16:colId xmlns:a16="http://schemas.microsoft.com/office/drawing/2014/main" val="261004270"/>
                    </a:ext>
                  </a:extLst>
                </a:gridCol>
              </a:tblGrid>
              <a:tr h="588963">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cs typeface="Calibri" panose="020F0502020204030204" pitchFamily="34" charset="0"/>
                        </a:rPr>
                        <a:t>COUNTRY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cs typeface="Calibri" panose="020F0502020204030204" pitchFamily="34" charset="0"/>
                        </a:rPr>
                        <a:t>GDP </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cs typeface="Calibri" panose="020F0502020204030204" pitchFamily="34" charset="0"/>
                        </a:rPr>
                        <a:t>Millions of USD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cs typeface="Calibri" panose="020F050202020403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cs typeface="Calibri" panose="020F0502020204030204" pitchFamily="34" charset="0"/>
                        </a:rPr>
                        <a:t>POPULATION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cs typeface="Calibri" panose="020F050202020403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cs typeface="Calibri" panose="020F0502020204030204" pitchFamily="34" charset="0"/>
                        </a:rPr>
                        <a:t>PCI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570454509"/>
                  </a:ext>
                </a:extLst>
              </a:tr>
              <a:tr h="392113">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ctr"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United States</a:t>
                      </a:r>
                    </a:p>
                  </a:txBody>
                  <a:tcPr marL="76200" marR="76200" marT="76189" marB="761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18,569,100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24.7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324,459,463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4.29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57,436 (11)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extLst>
                  <a:ext uri="{0D108BD9-81ED-4DB2-BD59-A6C34878D82A}">
                    <a16:rowId xmlns:a16="http://schemas.microsoft.com/office/drawing/2014/main" val="3469063900"/>
                  </a:ext>
                </a:extLst>
              </a:tr>
              <a:tr h="392113">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ctr"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China</a:t>
                      </a:r>
                    </a:p>
                  </a:txBody>
                  <a:tcPr marL="76200" marR="76200" marT="76189" marB="761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11,199,145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1,409,517,397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18.67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15,399 (80)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extLst>
                  <a:ext uri="{0D108BD9-81ED-4DB2-BD59-A6C34878D82A}">
                    <a16:rowId xmlns:a16="http://schemas.microsoft.com/office/drawing/2014/main" val="2603040552"/>
                  </a:ext>
                </a:extLst>
              </a:tr>
              <a:tr h="392113">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ctr"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Japan</a:t>
                      </a:r>
                    </a:p>
                  </a:txBody>
                  <a:tcPr marL="76200" marR="76200" marT="76189" marB="761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4,939,384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6.29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127,484,450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41,275 (28)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extLst>
                  <a:ext uri="{0D108BD9-81ED-4DB2-BD59-A6C34878D82A}">
                    <a16:rowId xmlns:a16="http://schemas.microsoft.com/office/drawing/2014/main" val="516852175"/>
                  </a:ext>
                </a:extLst>
              </a:tr>
              <a:tr h="392113">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ctr"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Germany</a:t>
                      </a:r>
                    </a:p>
                  </a:txBody>
                  <a:tcPr marL="76200" marR="76200" marT="76189" marB="761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3,466,757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4.65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82,114,224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48,111 (18)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extLst>
                  <a:ext uri="{0D108BD9-81ED-4DB2-BD59-A6C34878D82A}">
                    <a16:rowId xmlns:a16="http://schemas.microsoft.com/office/drawing/2014/main" val="3341649992"/>
                  </a:ext>
                </a:extLst>
              </a:tr>
              <a:tr h="392113">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ctr"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United Kingdom</a:t>
                      </a:r>
                    </a:p>
                  </a:txBody>
                  <a:tcPr marL="76200" marR="76200" marT="76189" marB="761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2,618,886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3.52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66,181,585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0.87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42,481 (25)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extLst>
                  <a:ext uri="{0D108BD9-81ED-4DB2-BD59-A6C34878D82A}">
                    <a16:rowId xmlns:a16="http://schemas.microsoft.com/office/drawing/2014/main" val="2080413507"/>
                  </a:ext>
                </a:extLst>
              </a:tr>
              <a:tr h="392113">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ctr"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France</a:t>
                      </a:r>
                    </a:p>
                  </a:txBody>
                  <a:tcPr marL="76200" marR="76200" marT="76189" marB="761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2,465,454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3.31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64,979,548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0.84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42,314 (26)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extLst>
                  <a:ext uri="{0D108BD9-81ED-4DB2-BD59-A6C34878D82A}">
                    <a16:rowId xmlns:a16="http://schemas.microsoft.com/office/drawing/2014/main" val="2344329406"/>
                  </a:ext>
                </a:extLst>
              </a:tr>
              <a:tr h="646113">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alibri" panose="020F0502020204030204" pitchFamily="34" charset="0"/>
                          <a:cs typeface="Calibri" panose="020F0502020204030204" pitchFamily="34" charset="0"/>
                        </a:rPr>
                        <a:t>India</a:t>
                      </a:r>
                      <a:endPar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endParaRPr>
                    </a:p>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entury Gothic" panose="020B0502020202020204" pitchFamily="34" charset="0"/>
                      </a:endParaRPr>
                    </a:p>
                  </a:txBody>
                  <a:tcPr marL="76200" marR="76200" marT="76189" marB="761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2,263,523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ctr"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2.99</a:t>
                      </a:r>
                    </a:p>
                  </a:txBody>
                  <a:tcPr marL="76200" marR="76200" marT="76189" marB="761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1,339,180,127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17.73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6,616 (124)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extLst>
                  <a:ext uri="{0D108BD9-81ED-4DB2-BD59-A6C34878D82A}">
                    <a16:rowId xmlns:a16="http://schemas.microsoft.com/office/drawing/2014/main" val="1517097078"/>
                  </a:ext>
                </a:extLst>
              </a:tr>
              <a:tr h="646113">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Italy</a:t>
                      </a:r>
                    </a:p>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entury Gothic" panose="020B0502020202020204" pitchFamily="34" charset="0"/>
                      </a:endParaRPr>
                    </a:p>
                  </a:txBody>
                  <a:tcPr marL="76200" marR="76200" marT="76189" marB="761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1,848,970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ctr"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2.46</a:t>
                      </a:r>
                    </a:p>
                  </a:txBody>
                  <a:tcPr marL="76200" marR="76200" marT="76189" marB="761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59,359,900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0.78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36,833 (34)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extLst>
                  <a:ext uri="{0D108BD9-81ED-4DB2-BD59-A6C34878D82A}">
                    <a16:rowId xmlns:a16="http://schemas.microsoft.com/office/drawing/2014/main" val="365018133"/>
                  </a:ext>
                </a:extLst>
              </a:tr>
              <a:tr h="646113">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Brazil</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entury Gothic" panose="020B0502020202020204" pitchFamily="34" charset="0"/>
                      </a:endParaRPr>
                    </a:p>
                  </a:txBody>
                  <a:tcPr marL="76200" marR="76200" marT="76209" marB="762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1,796,187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2.35</a:t>
                      </a:r>
                    </a:p>
                  </a:txBody>
                  <a:tcPr marL="76200" marR="76200" marT="76209" marB="762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209,288,278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2.77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15,242 (82)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extLst>
                  <a:ext uri="{0D108BD9-81ED-4DB2-BD59-A6C34878D82A}">
                    <a16:rowId xmlns:a16="http://schemas.microsoft.com/office/drawing/2014/main" val="687010730"/>
                  </a:ext>
                </a:extLst>
              </a:tr>
              <a:tr h="646113">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Canada</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entury Gothic" panose="020B0502020202020204" pitchFamily="34" charset="0"/>
                      </a:endParaRPr>
                    </a:p>
                  </a:txBody>
                  <a:tcPr marL="76200" marR="76200" marT="76209" marB="762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1,529,760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2.04</a:t>
                      </a:r>
                    </a:p>
                  </a:txBody>
                  <a:tcPr marL="76200" marR="76200" marT="76209" marB="762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36,624,199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0.47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46,437 (23)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extLst>
                  <a:ext uri="{0D108BD9-81ED-4DB2-BD59-A6C34878D82A}">
                    <a16:rowId xmlns:a16="http://schemas.microsoft.com/office/drawing/2014/main" val="2474140277"/>
                  </a:ext>
                </a:extLst>
              </a:tr>
              <a:tr h="393700">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entury Gothic" panose="020B0502020202020204" pitchFamily="34" charset="0"/>
                        </a:rPr>
                        <a:t>Korea , Rep</a:t>
                      </a:r>
                    </a:p>
                  </a:txBody>
                  <a:tcPr marL="76200" marR="76200" marT="76209" marB="762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1,411,246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1.87</a:t>
                      </a:r>
                    </a:p>
                  </a:txBody>
                  <a:tcPr marL="76200" marR="76200" marT="76209" marB="762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50,982,212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0.67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37,740 (33)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extLst>
                  <a:ext uri="{0D108BD9-81ED-4DB2-BD59-A6C34878D82A}">
                    <a16:rowId xmlns:a16="http://schemas.microsoft.com/office/drawing/2014/main" val="2626111793"/>
                  </a:ext>
                </a:extLst>
              </a:tr>
              <a:tr h="393700">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ctr"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Russia</a:t>
                      </a:r>
                    </a:p>
                  </a:txBody>
                  <a:tcPr marL="76200" marR="76200" marT="76209" marB="762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1,283,162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1.69</a:t>
                      </a:r>
                    </a:p>
                  </a:txBody>
                  <a:tcPr marL="76200" marR="76200" marT="76209" marB="762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143,989,754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26,490 (49)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8EA"/>
                    </a:solidFill>
                  </a:tcPr>
                </a:tc>
                <a:extLst>
                  <a:ext uri="{0D108BD9-81ED-4DB2-BD59-A6C34878D82A}">
                    <a16:rowId xmlns:a16="http://schemas.microsoft.com/office/drawing/2014/main" val="325211230"/>
                  </a:ext>
                </a:extLst>
              </a:tr>
              <a:tr h="393700">
                <a:tc>
                  <a:txBody>
                    <a:bodyPr/>
                    <a:lstStyle>
                      <a:lvl1pPr>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TOTAL WORLD</a:t>
                      </a:r>
                    </a:p>
                  </a:txBody>
                  <a:tcPr marL="76200" marR="76200" marT="76209" marB="762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75,253,000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7,550,262,101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tc>
                  <a:txBody>
                    <a:bodyPr/>
                    <a:lstStyle>
                      <a:lvl1pPr defTabSz="457200">
                        <a:spcBef>
                          <a:spcPct val="20000"/>
                        </a:spcBef>
                        <a:spcAft>
                          <a:spcPts val="600"/>
                        </a:spcAft>
                        <a:buClr>
                          <a:schemeClr val="tx1"/>
                        </a:buClr>
                        <a:buSzPct val="80000"/>
                        <a:buFont typeface="Wingdings 3" panose="05040102010807070707" pitchFamily="18" charset="2"/>
                        <a:defRPr>
                          <a:solidFill>
                            <a:srgbClr val="0F496F"/>
                          </a:solidFill>
                          <a:latin typeface="Century Gothic" panose="020B0502020202020204" pitchFamily="34" charset="0"/>
                        </a:defRPr>
                      </a:lvl1pPr>
                      <a:lvl2pPr marL="742950" indent="-285750" defTabSz="457200">
                        <a:spcBef>
                          <a:spcPct val="20000"/>
                        </a:spcBef>
                        <a:spcAft>
                          <a:spcPts val="600"/>
                        </a:spcAft>
                        <a:buClr>
                          <a:schemeClr val="tx1"/>
                        </a:buClr>
                        <a:buSzPct val="80000"/>
                        <a:buFont typeface="Wingdings 3" panose="05040102010807070707" pitchFamily="18" charset="2"/>
                        <a:defRPr sz="1600">
                          <a:solidFill>
                            <a:srgbClr val="0F496F"/>
                          </a:solidFill>
                          <a:latin typeface="Century Gothic" panose="020B0502020202020204" pitchFamily="34" charset="0"/>
                        </a:defRPr>
                      </a:lvl2pPr>
                      <a:lvl3pPr marL="1143000" indent="-228600" defTabSz="457200">
                        <a:spcBef>
                          <a:spcPct val="20000"/>
                        </a:spcBef>
                        <a:spcAft>
                          <a:spcPts val="600"/>
                        </a:spcAft>
                        <a:buClr>
                          <a:schemeClr val="tx1"/>
                        </a:buClr>
                        <a:buSzPct val="80000"/>
                        <a:buFont typeface="Wingdings 3" panose="05040102010807070707" pitchFamily="18" charset="2"/>
                        <a:defRPr sz="1400">
                          <a:solidFill>
                            <a:srgbClr val="0F496F"/>
                          </a:solidFill>
                          <a:latin typeface="Century Gothic" panose="020B0502020202020204" pitchFamily="34" charset="0"/>
                        </a:defRPr>
                      </a:lvl3pPr>
                      <a:lvl4pPr marL="16002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4pPr>
                      <a:lvl5pPr marL="2057400" indent="-228600" defTabSz="457200">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5pPr>
                      <a:lvl6pPr marL="25146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6pPr>
                      <a:lvl7pPr marL="29718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7pPr>
                      <a:lvl8pPr marL="34290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8pPr>
                      <a:lvl9pPr marL="3886200" indent="-228600" defTabSz="457200" fontAlgn="base">
                        <a:spcBef>
                          <a:spcPct val="20000"/>
                        </a:spcBef>
                        <a:spcAft>
                          <a:spcPts val="600"/>
                        </a:spcAft>
                        <a:buClr>
                          <a:schemeClr val="tx1"/>
                        </a:buClr>
                        <a:buSzPct val="80000"/>
                        <a:buFont typeface="Wingdings 3" panose="05040102010807070707" pitchFamily="18" charset="2"/>
                        <a:defRPr sz="1200">
                          <a:solidFill>
                            <a:srgbClr val="0F496F"/>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DD2"/>
                    </a:solidFill>
                  </a:tcPr>
                </a:tc>
                <a:extLst>
                  <a:ext uri="{0D108BD9-81ED-4DB2-BD59-A6C34878D82A}">
                    <a16:rowId xmlns:a16="http://schemas.microsoft.com/office/drawing/2014/main" val="1991705100"/>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989703" y="-25081"/>
            <a:ext cx="9614962" cy="957824"/>
          </a:xfrm>
        </p:spPr>
        <p:txBody>
          <a:bodyPr/>
          <a:lstStyle/>
          <a:p>
            <a:pPr algn="ctr"/>
            <a:r>
              <a:rPr lang="en-US" sz="3200" b="1" dirty="0">
                <a:solidFill>
                  <a:srgbClr val="FFFF00"/>
                </a:solidFill>
              </a:rPr>
              <a:t>FEATURES OF PARTNERSHIP FIRM</a:t>
            </a:r>
            <a:endParaRPr lang="en-IN" sz="3200"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306286" y="932743"/>
            <a:ext cx="10516250" cy="5789222"/>
          </a:xfrm>
        </p:spPr>
        <p:txBody>
          <a:bodyPr>
            <a:noAutofit/>
          </a:bodyPr>
          <a:lstStyle/>
          <a:p>
            <a:pPr marL="457200" indent="-457200">
              <a:buFont typeface="Wingdings" panose="05000000000000000000" pitchFamily="2" charset="2"/>
              <a:buChar char="v"/>
            </a:pPr>
            <a:r>
              <a:rPr lang="en-US" sz="2400" dirty="0">
                <a:solidFill>
                  <a:schemeClr val="tx1"/>
                </a:solidFill>
              </a:rPr>
              <a:t>Association of person</a:t>
            </a:r>
          </a:p>
          <a:p>
            <a:pPr marL="457200" indent="-457200">
              <a:buFont typeface="Wingdings" panose="05000000000000000000" pitchFamily="2" charset="2"/>
              <a:buChar char="v"/>
            </a:pPr>
            <a:r>
              <a:rPr lang="en-US" sz="2400" dirty="0">
                <a:solidFill>
                  <a:schemeClr val="tx1"/>
                </a:solidFill>
              </a:rPr>
              <a:t>Agreement</a:t>
            </a:r>
          </a:p>
          <a:p>
            <a:pPr marL="457200" indent="-457200">
              <a:buFont typeface="Wingdings" panose="05000000000000000000" pitchFamily="2" charset="2"/>
              <a:buChar char="v"/>
            </a:pPr>
            <a:r>
              <a:rPr lang="en-US" sz="2400" dirty="0">
                <a:solidFill>
                  <a:schemeClr val="tx1"/>
                </a:solidFill>
              </a:rPr>
              <a:t>Sharing of profits and losses</a:t>
            </a:r>
          </a:p>
          <a:p>
            <a:pPr marL="457200" indent="-457200">
              <a:buFont typeface="Wingdings" panose="05000000000000000000" pitchFamily="2" charset="2"/>
              <a:buChar char="v"/>
            </a:pPr>
            <a:r>
              <a:rPr lang="en-US" sz="2400" dirty="0">
                <a:solidFill>
                  <a:schemeClr val="tx1"/>
                </a:solidFill>
              </a:rPr>
              <a:t>Implied authority</a:t>
            </a:r>
          </a:p>
          <a:p>
            <a:pPr marL="457200" indent="-457200">
              <a:buFont typeface="Wingdings" panose="05000000000000000000" pitchFamily="2" charset="2"/>
              <a:buChar char="v"/>
            </a:pPr>
            <a:r>
              <a:rPr lang="en-US" sz="2400" dirty="0">
                <a:solidFill>
                  <a:schemeClr val="tx1"/>
                </a:solidFill>
              </a:rPr>
              <a:t>Joint and several liability</a:t>
            </a:r>
          </a:p>
          <a:p>
            <a:pPr marL="457200" indent="-457200">
              <a:buFont typeface="Wingdings" panose="05000000000000000000" pitchFamily="2" charset="2"/>
              <a:buChar char="v"/>
            </a:pPr>
            <a:r>
              <a:rPr lang="en-US" sz="2400" dirty="0">
                <a:solidFill>
                  <a:schemeClr val="tx1"/>
                </a:solidFill>
              </a:rPr>
              <a:t>Principal-agent relationship</a:t>
            </a:r>
          </a:p>
          <a:p>
            <a:pPr marL="457200" indent="-457200">
              <a:buFont typeface="Wingdings" panose="05000000000000000000" pitchFamily="2" charset="2"/>
              <a:buChar char="v"/>
            </a:pPr>
            <a:r>
              <a:rPr lang="en-US" sz="2400" dirty="0">
                <a:solidFill>
                  <a:schemeClr val="tx1"/>
                </a:solidFill>
              </a:rPr>
              <a:t>Restrictions on transfer of shares</a:t>
            </a:r>
          </a:p>
          <a:p>
            <a:pPr marL="457200" indent="-457200">
              <a:buFont typeface="Wingdings" panose="05000000000000000000" pitchFamily="2" charset="2"/>
              <a:buChar char="v"/>
            </a:pPr>
            <a:r>
              <a:rPr lang="en-US" sz="2400" dirty="0">
                <a:solidFill>
                  <a:schemeClr val="tx1"/>
                </a:solidFill>
              </a:rPr>
              <a:t>Mutual trust</a:t>
            </a:r>
          </a:p>
          <a:p>
            <a:pPr marL="457200" indent="-457200">
              <a:buFont typeface="Wingdings" panose="05000000000000000000" pitchFamily="2" charset="2"/>
              <a:buChar char="v"/>
            </a:pPr>
            <a:r>
              <a:rPr lang="en-US" sz="2400" dirty="0">
                <a:solidFill>
                  <a:schemeClr val="tx1"/>
                </a:solidFill>
              </a:rPr>
              <a:t>Partnership and partners are one</a:t>
            </a:r>
          </a:p>
          <a:p>
            <a:pPr marL="457200" indent="-457200">
              <a:buFont typeface="Wingdings" panose="05000000000000000000" pitchFamily="2" charset="2"/>
              <a:buChar char="v"/>
            </a:pPr>
            <a:r>
              <a:rPr lang="en-US" sz="2400" dirty="0">
                <a:solidFill>
                  <a:schemeClr val="tx1"/>
                </a:solidFill>
              </a:rPr>
              <a:t>Management</a:t>
            </a:r>
          </a:p>
          <a:p>
            <a:pPr marL="457200" indent="-457200">
              <a:buFont typeface="Wingdings" panose="05000000000000000000" pitchFamily="2" charset="2"/>
              <a:buChar char="v"/>
            </a:pPr>
            <a:r>
              <a:rPr lang="en-US" sz="2400" dirty="0">
                <a:solidFill>
                  <a:schemeClr val="tx1"/>
                </a:solidFill>
              </a:rPr>
              <a:t>Capital subscription</a:t>
            </a:r>
          </a:p>
          <a:p>
            <a:pPr marL="457200" indent="-457200">
              <a:buFont typeface="Wingdings" panose="05000000000000000000" pitchFamily="2" charset="2"/>
              <a:buChar char="v"/>
            </a:pPr>
            <a:r>
              <a:rPr lang="en-US" sz="2400" dirty="0">
                <a:solidFill>
                  <a:schemeClr val="tx1"/>
                </a:solidFill>
              </a:rPr>
              <a:t>Duration</a:t>
            </a:r>
          </a:p>
          <a:p>
            <a:endParaRPr lang="en-US" dirty="0">
              <a:solidFill>
                <a:schemeClr val="tx1"/>
              </a:solidFill>
            </a:endParaRPr>
          </a:p>
          <a:p>
            <a:pPr marL="457200" indent="-457200">
              <a:buFont typeface="Wingdings" panose="05000000000000000000" pitchFamily="2" charset="2"/>
              <a:buChar char="v"/>
            </a:pPr>
            <a:endParaRPr lang="en-US" sz="2800" dirty="0">
              <a:solidFill>
                <a:schemeClr val="tx1"/>
              </a:solidFill>
            </a:endParaRPr>
          </a:p>
          <a:p>
            <a:endParaRPr lang="en-IN" sz="2800" dirty="0">
              <a:solidFill>
                <a:schemeClr val="tx1"/>
              </a:solidFill>
            </a:endParaRPr>
          </a:p>
          <a:p>
            <a:endParaRPr lang="en-IN" sz="2800" dirty="0">
              <a:solidFill>
                <a:schemeClr val="tx1"/>
              </a:solidFill>
            </a:endParaRPr>
          </a:p>
        </p:txBody>
      </p:sp>
    </p:spTree>
    <p:extLst>
      <p:ext uri="{BB962C8B-B14F-4D97-AF65-F5344CB8AC3E}">
        <p14:creationId xmlns:p14="http://schemas.microsoft.com/office/powerpoint/2010/main" val="2087979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989703" y="-25081"/>
            <a:ext cx="9614962" cy="957824"/>
          </a:xfrm>
        </p:spPr>
        <p:txBody>
          <a:bodyPr/>
          <a:lstStyle/>
          <a:p>
            <a:pPr algn="ctr"/>
            <a:r>
              <a:rPr lang="en-US" sz="3200" b="1" dirty="0">
                <a:solidFill>
                  <a:srgbClr val="FFFF00"/>
                </a:solidFill>
              </a:rPr>
              <a:t>MERITS OF PARTNERSHIP FIRM</a:t>
            </a:r>
            <a:endParaRPr lang="en-IN" sz="3200"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235035" y="1068778"/>
            <a:ext cx="10516250" cy="5664531"/>
          </a:xfrm>
        </p:spPr>
        <p:txBody>
          <a:bodyPr>
            <a:noAutofit/>
          </a:bodyPr>
          <a:lstStyle/>
          <a:p>
            <a:pPr marL="457200" indent="-457200">
              <a:buFont typeface="Wingdings" panose="05000000000000000000" pitchFamily="2" charset="2"/>
              <a:buChar char="v"/>
            </a:pPr>
            <a:r>
              <a:rPr lang="en-US" sz="2800" dirty="0">
                <a:solidFill>
                  <a:schemeClr val="tx1"/>
                </a:solidFill>
              </a:rPr>
              <a:t>EASY formation</a:t>
            </a:r>
          </a:p>
          <a:p>
            <a:pPr marL="457200" indent="-457200">
              <a:buFont typeface="Wingdings" panose="05000000000000000000" pitchFamily="2" charset="2"/>
              <a:buChar char="v"/>
            </a:pPr>
            <a:r>
              <a:rPr lang="en-US" sz="2800" dirty="0">
                <a:solidFill>
                  <a:schemeClr val="tx1"/>
                </a:solidFill>
              </a:rPr>
              <a:t>AVAILBILITY OF MORE RESOURCES</a:t>
            </a:r>
          </a:p>
          <a:p>
            <a:pPr marL="457200" indent="-457200">
              <a:buFont typeface="Wingdings" panose="05000000000000000000" pitchFamily="2" charset="2"/>
              <a:buChar char="v"/>
            </a:pPr>
            <a:r>
              <a:rPr lang="en-IN" sz="2800" dirty="0">
                <a:solidFill>
                  <a:schemeClr val="tx1"/>
                </a:solidFill>
              </a:rPr>
              <a:t>QUICK DECISIONS</a:t>
            </a:r>
          </a:p>
          <a:p>
            <a:pPr marL="457200" indent="-457200">
              <a:buFont typeface="Wingdings" panose="05000000000000000000" pitchFamily="2" charset="2"/>
              <a:buChar char="v"/>
            </a:pPr>
            <a:r>
              <a:rPr lang="en-IN" sz="2800" dirty="0">
                <a:solidFill>
                  <a:schemeClr val="tx1"/>
                </a:solidFill>
              </a:rPr>
              <a:t>INDIVIDUAL SUPERVISION</a:t>
            </a:r>
          </a:p>
          <a:p>
            <a:pPr marL="457200" indent="-457200">
              <a:buFont typeface="Wingdings" panose="05000000000000000000" pitchFamily="2" charset="2"/>
              <a:buChar char="v"/>
            </a:pPr>
            <a:r>
              <a:rPr lang="en-IN" sz="2800" dirty="0">
                <a:solidFill>
                  <a:schemeClr val="tx1"/>
                </a:solidFill>
              </a:rPr>
              <a:t>REDUCED RISK</a:t>
            </a:r>
          </a:p>
          <a:p>
            <a:pPr marL="457200" indent="-457200">
              <a:buFont typeface="Wingdings" panose="05000000000000000000" pitchFamily="2" charset="2"/>
              <a:buChar char="v"/>
            </a:pPr>
            <a:r>
              <a:rPr lang="en-IN" sz="2800" dirty="0">
                <a:solidFill>
                  <a:schemeClr val="tx1"/>
                </a:solidFill>
              </a:rPr>
              <a:t>FLEXIBILITY IN ACTIVITIES</a:t>
            </a:r>
          </a:p>
          <a:p>
            <a:pPr marL="457200" indent="-457200">
              <a:buFont typeface="Wingdings" panose="05000000000000000000" pitchFamily="2" charset="2"/>
              <a:buChar char="v"/>
            </a:pPr>
            <a:r>
              <a:rPr lang="en-IN" sz="2800" dirty="0">
                <a:solidFill>
                  <a:schemeClr val="tx1"/>
                </a:solidFill>
              </a:rPr>
              <a:t>MAINTENANCE OF SECRECY</a:t>
            </a:r>
          </a:p>
          <a:p>
            <a:pPr marL="457200" indent="-457200">
              <a:buFont typeface="Wingdings" panose="05000000000000000000" pitchFamily="2" charset="2"/>
              <a:buChar char="v"/>
            </a:pPr>
            <a:r>
              <a:rPr lang="en-IN" sz="2800" dirty="0">
                <a:solidFill>
                  <a:schemeClr val="tx1"/>
                </a:solidFill>
              </a:rPr>
              <a:t>PROTECTION OF MINORITY INTERESTS</a:t>
            </a:r>
          </a:p>
          <a:p>
            <a:pPr marL="457200" indent="-457200">
              <a:buFont typeface="Wingdings" panose="05000000000000000000" pitchFamily="2" charset="2"/>
              <a:buChar char="v"/>
            </a:pPr>
            <a:r>
              <a:rPr lang="en-IN" sz="2800" dirty="0">
                <a:solidFill>
                  <a:schemeClr val="tx1"/>
                </a:solidFill>
              </a:rPr>
              <a:t>DIRECT RELATIONSHIP WITH CUSTOMERS</a:t>
            </a:r>
          </a:p>
          <a:p>
            <a:pPr marL="457200" indent="-457200">
              <a:buFont typeface="Wingdings" panose="05000000000000000000" pitchFamily="2" charset="2"/>
              <a:buChar char="v"/>
            </a:pPr>
            <a:r>
              <a:rPr lang="en-IN" sz="2800" dirty="0">
                <a:solidFill>
                  <a:schemeClr val="tx1"/>
                </a:solidFill>
              </a:rPr>
              <a:t>SCOPE OF EXPANSION</a:t>
            </a:r>
          </a:p>
          <a:p>
            <a:endParaRPr lang="en-IN" sz="2800" dirty="0">
              <a:solidFill>
                <a:schemeClr val="tx1"/>
              </a:solidFill>
            </a:endParaRPr>
          </a:p>
          <a:p>
            <a:endParaRPr lang="en-IN" sz="2800" dirty="0">
              <a:solidFill>
                <a:schemeClr val="tx1"/>
              </a:solidFill>
            </a:endParaRPr>
          </a:p>
        </p:txBody>
      </p:sp>
    </p:spTree>
    <p:extLst>
      <p:ext uri="{BB962C8B-B14F-4D97-AF65-F5344CB8AC3E}">
        <p14:creationId xmlns:p14="http://schemas.microsoft.com/office/powerpoint/2010/main" val="13059919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989703" y="-25081"/>
            <a:ext cx="9614962" cy="957824"/>
          </a:xfrm>
        </p:spPr>
        <p:txBody>
          <a:bodyPr/>
          <a:lstStyle/>
          <a:p>
            <a:pPr algn="ctr"/>
            <a:r>
              <a:rPr lang="en-US" sz="3200" b="1" dirty="0">
                <a:solidFill>
                  <a:srgbClr val="FFFF00"/>
                </a:solidFill>
              </a:rPr>
              <a:t>DEMERITS OF PARTNERSHIP FIRM</a:t>
            </a:r>
            <a:endParaRPr lang="en-IN" sz="3200"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235035" y="1068778"/>
            <a:ext cx="10516250" cy="5664531"/>
          </a:xfrm>
        </p:spPr>
        <p:txBody>
          <a:bodyPr>
            <a:noAutofit/>
          </a:bodyPr>
          <a:lstStyle/>
          <a:p>
            <a:pPr marL="457200" indent="-457200">
              <a:buFont typeface="Wingdings" panose="05000000000000000000" pitchFamily="2" charset="2"/>
              <a:buChar char="v"/>
            </a:pPr>
            <a:r>
              <a:rPr lang="en-US" sz="2800" dirty="0">
                <a:solidFill>
                  <a:schemeClr val="tx1"/>
                </a:solidFill>
              </a:rPr>
              <a:t>DISINTEGRATION AMONG PARTNERS</a:t>
            </a:r>
          </a:p>
          <a:p>
            <a:pPr marL="457200" indent="-457200">
              <a:buFont typeface="Wingdings" panose="05000000000000000000" pitchFamily="2" charset="2"/>
              <a:buChar char="v"/>
            </a:pPr>
            <a:r>
              <a:rPr lang="en-US" sz="2800" dirty="0">
                <a:solidFill>
                  <a:schemeClr val="tx1"/>
                </a:solidFill>
              </a:rPr>
              <a:t>LIMITED RESOURCES</a:t>
            </a:r>
          </a:p>
          <a:p>
            <a:pPr marL="457200" indent="-457200">
              <a:buFont typeface="Wingdings" panose="05000000000000000000" pitchFamily="2" charset="2"/>
              <a:buChar char="v"/>
            </a:pPr>
            <a:r>
              <a:rPr lang="en-IN" sz="2800" dirty="0">
                <a:solidFill>
                  <a:schemeClr val="tx1"/>
                </a:solidFill>
              </a:rPr>
              <a:t>instability</a:t>
            </a:r>
          </a:p>
          <a:p>
            <a:pPr marL="457200" indent="-457200">
              <a:buFont typeface="Wingdings" panose="05000000000000000000" pitchFamily="2" charset="2"/>
              <a:buChar char="v"/>
            </a:pPr>
            <a:r>
              <a:rPr lang="en-IN" sz="2800" dirty="0">
                <a:solidFill>
                  <a:schemeClr val="tx1"/>
                </a:solidFill>
              </a:rPr>
              <a:t>DANGER FROM IMPLIED AUTHORITY </a:t>
            </a:r>
          </a:p>
          <a:p>
            <a:pPr marL="457200" indent="-457200">
              <a:buFont typeface="Wingdings" panose="05000000000000000000" pitchFamily="2" charset="2"/>
              <a:buChar char="v"/>
            </a:pPr>
            <a:r>
              <a:rPr lang="en-IN" sz="2800" dirty="0">
                <a:solidFill>
                  <a:schemeClr val="tx1"/>
                </a:solidFill>
              </a:rPr>
              <a:t>UNLIMITED LIABILITY</a:t>
            </a:r>
          </a:p>
          <a:p>
            <a:pPr marL="457200" indent="-457200">
              <a:buFont typeface="Wingdings" panose="05000000000000000000" pitchFamily="2" charset="2"/>
              <a:buChar char="v"/>
            </a:pPr>
            <a:r>
              <a:rPr lang="en-IN" sz="2800" dirty="0">
                <a:solidFill>
                  <a:schemeClr val="tx1"/>
                </a:solidFill>
              </a:rPr>
              <a:t>RESTRICTION ON TRANSFER OF SHARE</a:t>
            </a:r>
          </a:p>
          <a:p>
            <a:pPr marL="457200" indent="-457200">
              <a:buFont typeface="Wingdings" panose="05000000000000000000" pitchFamily="2" charset="2"/>
              <a:buChar char="v"/>
            </a:pPr>
            <a:r>
              <a:rPr lang="en-IN" sz="2800" dirty="0">
                <a:solidFill>
                  <a:schemeClr val="tx1"/>
                </a:solidFill>
              </a:rPr>
              <a:t>DELAY IN DECISIONMAKING </a:t>
            </a:r>
          </a:p>
          <a:p>
            <a:pPr marL="457200" indent="-457200">
              <a:buFont typeface="Wingdings" panose="05000000000000000000" pitchFamily="2" charset="2"/>
              <a:buChar char="v"/>
            </a:pPr>
            <a:r>
              <a:rPr lang="en-IN" sz="2800" dirty="0">
                <a:solidFill>
                  <a:schemeClr val="tx1"/>
                </a:solidFill>
              </a:rPr>
              <a:t>REDUCED PUBLIC CONFIDENCE</a:t>
            </a:r>
          </a:p>
          <a:p>
            <a:endParaRPr lang="en-IN" sz="2800" dirty="0">
              <a:solidFill>
                <a:schemeClr val="tx1"/>
              </a:solidFill>
            </a:endParaRPr>
          </a:p>
          <a:p>
            <a:endParaRPr lang="en-IN" sz="2800" dirty="0">
              <a:solidFill>
                <a:schemeClr val="tx1"/>
              </a:solidFill>
            </a:endParaRPr>
          </a:p>
        </p:txBody>
      </p:sp>
    </p:spTree>
    <p:extLst>
      <p:ext uri="{BB962C8B-B14F-4D97-AF65-F5344CB8AC3E}">
        <p14:creationId xmlns:p14="http://schemas.microsoft.com/office/powerpoint/2010/main" val="2315248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989703" y="-25081"/>
            <a:ext cx="9614962" cy="957824"/>
          </a:xfrm>
        </p:spPr>
        <p:txBody>
          <a:bodyPr/>
          <a:lstStyle/>
          <a:p>
            <a:pPr algn="ctr"/>
            <a:r>
              <a:rPr lang="en-US" sz="3200" b="1" dirty="0">
                <a:solidFill>
                  <a:srgbClr val="FFFF00"/>
                </a:solidFill>
              </a:rPr>
              <a:t>KINDS OF PARTNERS</a:t>
            </a:r>
            <a:endParaRPr lang="en-IN" sz="3200"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235035" y="1068778"/>
            <a:ext cx="10516250" cy="5664531"/>
          </a:xfrm>
        </p:spPr>
        <p:txBody>
          <a:bodyPr>
            <a:noAutofit/>
          </a:bodyPr>
          <a:lstStyle/>
          <a:p>
            <a:pPr marL="457200" indent="-457200">
              <a:buFont typeface="Wingdings" panose="05000000000000000000" pitchFamily="2" charset="2"/>
              <a:buChar char="v"/>
            </a:pPr>
            <a:r>
              <a:rPr lang="en-US" sz="2800" dirty="0">
                <a:solidFill>
                  <a:schemeClr val="tx1"/>
                </a:solidFill>
              </a:rPr>
              <a:t>ACTIVE PARTNER</a:t>
            </a:r>
          </a:p>
          <a:p>
            <a:pPr marL="457200" indent="-457200">
              <a:buFont typeface="Wingdings" panose="05000000000000000000" pitchFamily="2" charset="2"/>
              <a:buChar char="v"/>
            </a:pPr>
            <a:r>
              <a:rPr lang="en-US" sz="2800" dirty="0">
                <a:solidFill>
                  <a:schemeClr val="tx1"/>
                </a:solidFill>
              </a:rPr>
              <a:t>SLEEPING PARTNER</a:t>
            </a:r>
          </a:p>
          <a:p>
            <a:pPr marL="457200" indent="-457200">
              <a:buFont typeface="Wingdings" panose="05000000000000000000" pitchFamily="2" charset="2"/>
              <a:buChar char="v"/>
            </a:pPr>
            <a:r>
              <a:rPr lang="en-IN" sz="2800" dirty="0">
                <a:solidFill>
                  <a:schemeClr val="tx1"/>
                </a:solidFill>
              </a:rPr>
              <a:t>NOMINAL PARTNER</a:t>
            </a:r>
          </a:p>
          <a:p>
            <a:pPr marL="457200" indent="-457200">
              <a:buFont typeface="Wingdings" panose="05000000000000000000" pitchFamily="2" charset="2"/>
              <a:buChar char="v"/>
            </a:pPr>
            <a:r>
              <a:rPr lang="en-IN" sz="2800" dirty="0">
                <a:solidFill>
                  <a:schemeClr val="tx1"/>
                </a:solidFill>
              </a:rPr>
              <a:t>PARTNERS IN PROFITS</a:t>
            </a:r>
          </a:p>
          <a:p>
            <a:pPr marL="457200" indent="-457200">
              <a:buFont typeface="Wingdings" panose="05000000000000000000" pitchFamily="2" charset="2"/>
              <a:buChar char="v"/>
            </a:pPr>
            <a:r>
              <a:rPr lang="en-IN" sz="2800" dirty="0">
                <a:solidFill>
                  <a:schemeClr val="tx1"/>
                </a:solidFill>
              </a:rPr>
              <a:t>PARTNER BY ESTOPPEL</a:t>
            </a:r>
          </a:p>
          <a:p>
            <a:pPr marL="457200" indent="-457200">
              <a:buFont typeface="Wingdings" panose="05000000000000000000" pitchFamily="2" charset="2"/>
              <a:buChar char="v"/>
            </a:pPr>
            <a:r>
              <a:rPr lang="en-IN" sz="2800" dirty="0">
                <a:solidFill>
                  <a:schemeClr val="tx1"/>
                </a:solidFill>
              </a:rPr>
              <a:t>PARTNER BY HOLDING OUT</a:t>
            </a:r>
          </a:p>
          <a:p>
            <a:pPr marL="457200" indent="-457200">
              <a:buFont typeface="Wingdings" panose="05000000000000000000" pitchFamily="2" charset="2"/>
              <a:buChar char="v"/>
            </a:pPr>
            <a:r>
              <a:rPr lang="en-IN" sz="2800" dirty="0">
                <a:solidFill>
                  <a:schemeClr val="tx1"/>
                </a:solidFill>
              </a:rPr>
              <a:t>SECRET PARTNER</a:t>
            </a:r>
          </a:p>
          <a:p>
            <a:pPr marL="457200" indent="-457200">
              <a:buFont typeface="Wingdings" panose="05000000000000000000" pitchFamily="2" charset="2"/>
              <a:buChar char="v"/>
            </a:pPr>
            <a:r>
              <a:rPr lang="en-IN" sz="2800" dirty="0">
                <a:solidFill>
                  <a:schemeClr val="tx1"/>
                </a:solidFill>
              </a:rPr>
              <a:t>MINOR AS A PARTNER</a:t>
            </a:r>
          </a:p>
          <a:p>
            <a:pPr marL="457200" indent="-457200">
              <a:buFont typeface="Wingdings" panose="05000000000000000000" pitchFamily="2" charset="2"/>
              <a:buChar char="v"/>
            </a:pPr>
            <a:r>
              <a:rPr lang="en-IN" sz="2800" dirty="0">
                <a:solidFill>
                  <a:schemeClr val="tx1"/>
                </a:solidFill>
              </a:rPr>
              <a:t>SUB PARTNER</a:t>
            </a:r>
          </a:p>
          <a:p>
            <a:endParaRPr lang="en-IN" sz="2800" dirty="0">
              <a:solidFill>
                <a:schemeClr val="tx1"/>
              </a:solidFill>
            </a:endParaRPr>
          </a:p>
          <a:p>
            <a:endParaRPr lang="en-IN" sz="2800" dirty="0">
              <a:solidFill>
                <a:schemeClr val="tx1"/>
              </a:solidFill>
            </a:endParaRPr>
          </a:p>
        </p:txBody>
      </p:sp>
    </p:spTree>
    <p:extLst>
      <p:ext uri="{BB962C8B-B14F-4D97-AF65-F5344CB8AC3E}">
        <p14:creationId xmlns:p14="http://schemas.microsoft.com/office/powerpoint/2010/main" val="2367758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1187533" y="-310088"/>
            <a:ext cx="9614962" cy="957824"/>
          </a:xfrm>
        </p:spPr>
        <p:txBody>
          <a:bodyPr/>
          <a:lstStyle/>
          <a:p>
            <a:pPr algn="ctr"/>
            <a:r>
              <a:rPr lang="en-US" sz="3200" b="1" dirty="0">
                <a:solidFill>
                  <a:srgbClr val="FFFF00"/>
                </a:solidFill>
              </a:rPr>
              <a:t>DEFINITION OF JOINT STOCK COMPANY</a:t>
            </a:r>
            <a:endParaRPr lang="en-IN" sz="3200"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009404" y="647736"/>
            <a:ext cx="10747168" cy="6038072"/>
          </a:xfrm>
        </p:spPr>
        <p:txBody>
          <a:bodyPr>
            <a:noAutofit/>
          </a:bodyPr>
          <a:lstStyle/>
          <a:p>
            <a:pPr marL="457200" indent="-457200">
              <a:buFont typeface="Wingdings" panose="05000000000000000000" pitchFamily="2" charset="2"/>
              <a:buChar char="v"/>
            </a:pPr>
            <a:r>
              <a:rPr lang="en-US" sz="2400" dirty="0">
                <a:solidFill>
                  <a:schemeClr val="tx1"/>
                </a:solidFill>
              </a:rPr>
              <a:t>JAMES STEPHESON : A COMPANY IS A ASSOCIATION OF SEVERAL PERSONS WHO CO NTRIBUTE MONEY ARE MONEY’S WORTH TO A COMMON STOCK AND EMPLOY IT IN SOME TRADE OR BUSINESS AND WHO SHARE THE PROFIT OR LOSS ARISING THERE FROM.</a:t>
            </a:r>
          </a:p>
          <a:p>
            <a:pPr marL="457200" indent="-457200">
              <a:buFont typeface="Wingdings" panose="05000000000000000000" pitchFamily="2" charset="2"/>
              <a:buChar char="v"/>
            </a:pPr>
            <a:r>
              <a:rPr lang="en-US" sz="2400" dirty="0">
                <a:solidFill>
                  <a:schemeClr val="tx1"/>
                </a:solidFill>
              </a:rPr>
              <a:t>Prof </a:t>
            </a:r>
            <a:r>
              <a:rPr lang="en-US" sz="2400" dirty="0" err="1">
                <a:solidFill>
                  <a:schemeClr val="tx1"/>
                </a:solidFill>
              </a:rPr>
              <a:t>L.H.Haney</a:t>
            </a:r>
            <a:r>
              <a:rPr lang="en-US" sz="2400" dirty="0">
                <a:solidFill>
                  <a:schemeClr val="tx1"/>
                </a:solidFill>
              </a:rPr>
              <a:t> : a joint stock company is a  “voluntary association of individuals for profit, having a capital divided into transferable shares , the ownership of which is the condition of membership”.</a:t>
            </a:r>
          </a:p>
          <a:p>
            <a:pPr marL="457200" indent="-457200">
              <a:buFont typeface="Wingdings" panose="05000000000000000000" pitchFamily="2" charset="2"/>
              <a:buChar char="v"/>
            </a:pPr>
            <a:r>
              <a:rPr lang="en-US" sz="2400" dirty="0">
                <a:solidFill>
                  <a:schemeClr val="tx1"/>
                </a:solidFill>
              </a:rPr>
              <a:t>Justice Marshall: “a corporation is an artificial being, invisible, intangible ad existing only in contemplation of the law. As an artificial person created by law, it possesses the characters of perpetual succession and a separate legal entity. </a:t>
            </a:r>
          </a:p>
          <a:p>
            <a:pPr marL="457200" indent="-457200">
              <a:buFont typeface="Wingdings" panose="05000000000000000000" pitchFamily="2" charset="2"/>
              <a:buChar char="v"/>
            </a:pPr>
            <a:r>
              <a:rPr lang="en-US" sz="2400" dirty="0">
                <a:solidFill>
                  <a:schemeClr val="tx1"/>
                </a:solidFill>
              </a:rPr>
              <a:t>According to the section 3 of companies act 1956 a company formed and registered under this act.</a:t>
            </a:r>
          </a:p>
          <a:p>
            <a:pPr marL="457200" indent="-457200">
              <a:buFont typeface="Wingdings" panose="05000000000000000000" pitchFamily="2" charset="2"/>
              <a:buChar char="v"/>
            </a:pPr>
            <a:endParaRPr lang="en-US" sz="2400" dirty="0">
              <a:solidFill>
                <a:schemeClr val="tx1"/>
              </a:solidFill>
            </a:endParaRPr>
          </a:p>
          <a:p>
            <a:endParaRPr lang="en-IN" sz="2800" dirty="0">
              <a:solidFill>
                <a:schemeClr val="tx1"/>
              </a:solidFill>
            </a:endParaRPr>
          </a:p>
        </p:txBody>
      </p:sp>
    </p:spTree>
    <p:extLst>
      <p:ext uri="{BB962C8B-B14F-4D97-AF65-F5344CB8AC3E}">
        <p14:creationId xmlns:p14="http://schemas.microsoft.com/office/powerpoint/2010/main" val="2394425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942202" y="-250713"/>
            <a:ext cx="9614962" cy="957824"/>
          </a:xfrm>
        </p:spPr>
        <p:txBody>
          <a:bodyPr/>
          <a:lstStyle/>
          <a:p>
            <a:pPr algn="ctr"/>
            <a:r>
              <a:rPr lang="en-US" sz="3200" b="1" dirty="0">
                <a:solidFill>
                  <a:srgbClr val="FFFF00"/>
                </a:solidFill>
              </a:rPr>
              <a:t>FEATURES OF 	 JOINT STOCK COMPANY</a:t>
            </a:r>
            <a:endParaRPr lang="en-IN" sz="3200"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306286" y="932743"/>
            <a:ext cx="10516250" cy="5040545"/>
          </a:xfrm>
        </p:spPr>
        <p:txBody>
          <a:bodyPr>
            <a:noAutofit/>
          </a:bodyPr>
          <a:lstStyle/>
          <a:p>
            <a:pPr marL="457200" indent="-457200">
              <a:buFont typeface="Wingdings" panose="05000000000000000000" pitchFamily="2" charset="2"/>
              <a:buChar char="v"/>
            </a:pPr>
            <a:r>
              <a:rPr lang="en-US" sz="2400" dirty="0">
                <a:solidFill>
                  <a:schemeClr val="tx1"/>
                </a:solidFill>
              </a:rPr>
              <a:t>A GROUP of persons</a:t>
            </a:r>
          </a:p>
          <a:p>
            <a:pPr marL="457200" indent="-457200">
              <a:buFont typeface="Wingdings" panose="05000000000000000000" pitchFamily="2" charset="2"/>
              <a:buChar char="v"/>
            </a:pPr>
            <a:r>
              <a:rPr lang="en-US" sz="2400" dirty="0">
                <a:solidFill>
                  <a:schemeClr val="tx1"/>
                </a:solidFill>
              </a:rPr>
              <a:t>SEPARATE LEAGAL ENTITY</a:t>
            </a:r>
          </a:p>
          <a:p>
            <a:pPr marL="457200" indent="-457200">
              <a:buFont typeface="Wingdings" panose="05000000000000000000" pitchFamily="2" charset="2"/>
              <a:buChar char="v"/>
            </a:pPr>
            <a:r>
              <a:rPr lang="en-US" sz="2400" dirty="0">
                <a:solidFill>
                  <a:schemeClr val="tx1"/>
                </a:solidFill>
              </a:rPr>
              <a:t>LIMITED LIABILITY</a:t>
            </a:r>
          </a:p>
          <a:p>
            <a:pPr marL="457200" indent="-457200">
              <a:buFont typeface="Wingdings" panose="05000000000000000000" pitchFamily="2" charset="2"/>
              <a:buChar char="v"/>
            </a:pPr>
            <a:r>
              <a:rPr lang="en-US" sz="2400" dirty="0">
                <a:solidFill>
                  <a:schemeClr val="tx1"/>
                </a:solidFill>
              </a:rPr>
              <a:t>OFFICIAL SEAL</a:t>
            </a:r>
          </a:p>
          <a:p>
            <a:pPr marL="457200" indent="-457200">
              <a:buFont typeface="Wingdings" panose="05000000000000000000" pitchFamily="2" charset="2"/>
              <a:buChar char="v"/>
            </a:pPr>
            <a:r>
              <a:rPr lang="en-US" sz="2400" dirty="0">
                <a:solidFill>
                  <a:schemeClr val="tx1"/>
                </a:solidFill>
              </a:rPr>
              <a:t>TRANSFERABILITY OF SHARES</a:t>
            </a:r>
          </a:p>
          <a:p>
            <a:pPr marL="457200" indent="-457200">
              <a:buFont typeface="Wingdings" panose="05000000000000000000" pitchFamily="2" charset="2"/>
              <a:buChar char="v"/>
            </a:pPr>
            <a:r>
              <a:rPr lang="en-US" sz="2400" dirty="0">
                <a:solidFill>
                  <a:schemeClr val="tx1"/>
                </a:solidFill>
              </a:rPr>
              <a:t>OWNERSHIP AND MANAGENT ARE DIFFERENT</a:t>
            </a:r>
          </a:p>
          <a:p>
            <a:pPr marL="457200" indent="-457200">
              <a:buFont typeface="Wingdings" panose="05000000000000000000" pitchFamily="2" charset="2"/>
              <a:buChar char="v"/>
            </a:pPr>
            <a:r>
              <a:rPr lang="en-US" sz="2400" dirty="0">
                <a:solidFill>
                  <a:schemeClr val="tx1"/>
                </a:solidFill>
              </a:rPr>
              <a:t>PERPECTAL EXISTENCE</a:t>
            </a:r>
          </a:p>
          <a:p>
            <a:pPr marL="457200" indent="-457200">
              <a:buFont typeface="Wingdings" panose="05000000000000000000" pitchFamily="2" charset="2"/>
              <a:buChar char="v"/>
            </a:pPr>
            <a:r>
              <a:rPr lang="en-US" sz="2400" dirty="0">
                <a:solidFill>
                  <a:schemeClr val="tx1"/>
                </a:solidFill>
              </a:rPr>
              <a:t>REGISTRATION</a:t>
            </a:r>
          </a:p>
          <a:p>
            <a:pPr marL="457200" indent="-457200">
              <a:buFont typeface="Wingdings" panose="05000000000000000000" pitchFamily="2" charset="2"/>
              <a:buChar char="v"/>
            </a:pPr>
            <a:r>
              <a:rPr lang="en-US" sz="2400" dirty="0">
                <a:solidFill>
                  <a:schemeClr val="tx1"/>
                </a:solidFill>
              </a:rPr>
              <a:t>PUBLICATION AND FILING OF ACCOUNTS</a:t>
            </a:r>
          </a:p>
          <a:p>
            <a:endParaRPr lang="en-US" dirty="0">
              <a:solidFill>
                <a:schemeClr val="tx1"/>
              </a:solidFill>
            </a:endParaRPr>
          </a:p>
          <a:p>
            <a:pPr marL="457200" indent="-457200">
              <a:buFont typeface="Wingdings" panose="05000000000000000000" pitchFamily="2" charset="2"/>
              <a:buChar char="v"/>
            </a:pPr>
            <a:endParaRPr lang="en-US" sz="2800" dirty="0">
              <a:solidFill>
                <a:schemeClr val="tx1"/>
              </a:solidFill>
            </a:endParaRPr>
          </a:p>
          <a:p>
            <a:endParaRPr lang="en-IN" sz="2800" dirty="0">
              <a:solidFill>
                <a:schemeClr val="tx1"/>
              </a:solidFill>
            </a:endParaRPr>
          </a:p>
          <a:p>
            <a:endParaRPr lang="en-IN" sz="2800" dirty="0">
              <a:solidFill>
                <a:schemeClr val="tx1"/>
              </a:solidFill>
            </a:endParaRPr>
          </a:p>
        </p:txBody>
      </p:sp>
    </p:spTree>
    <p:extLst>
      <p:ext uri="{BB962C8B-B14F-4D97-AF65-F5344CB8AC3E}">
        <p14:creationId xmlns:p14="http://schemas.microsoft.com/office/powerpoint/2010/main" val="23591152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989703" y="-354221"/>
            <a:ext cx="9614962" cy="957824"/>
          </a:xfrm>
        </p:spPr>
        <p:txBody>
          <a:bodyPr/>
          <a:lstStyle/>
          <a:p>
            <a:pPr algn="ctr"/>
            <a:r>
              <a:rPr lang="en-US" sz="3200" b="1" dirty="0">
                <a:solidFill>
                  <a:srgbClr val="FFFF00"/>
                </a:solidFill>
              </a:rPr>
              <a:t>MERITS OF PARTNERSHIP FIRM</a:t>
            </a:r>
            <a:endParaRPr lang="en-IN" sz="3200"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587335" y="603604"/>
            <a:ext cx="8744197" cy="5999078"/>
          </a:xfrm>
        </p:spPr>
        <p:txBody>
          <a:bodyPr>
            <a:noAutofit/>
          </a:bodyPr>
          <a:lstStyle/>
          <a:p>
            <a:pPr marL="457200" indent="-457200">
              <a:buFont typeface="Wingdings" panose="05000000000000000000" pitchFamily="2" charset="2"/>
              <a:buChar char="v"/>
            </a:pPr>
            <a:r>
              <a:rPr lang="en-US" sz="2400" dirty="0">
                <a:solidFill>
                  <a:schemeClr val="tx1"/>
                </a:solidFill>
              </a:rPr>
              <a:t>FACILITY OF LIMITED LIABILITY</a:t>
            </a:r>
          </a:p>
          <a:p>
            <a:pPr marL="457200" indent="-457200">
              <a:buFont typeface="Wingdings" panose="05000000000000000000" pitchFamily="2" charset="2"/>
              <a:buChar char="v"/>
            </a:pPr>
            <a:r>
              <a:rPr lang="en-US" sz="2400" dirty="0">
                <a:solidFill>
                  <a:schemeClr val="tx1"/>
                </a:solidFill>
              </a:rPr>
              <a:t>AVAILBILITY OF LARGE FUNDS</a:t>
            </a:r>
          </a:p>
          <a:p>
            <a:pPr marL="457200" indent="-457200">
              <a:buFont typeface="Wingdings" panose="05000000000000000000" pitchFamily="2" charset="2"/>
              <a:buChar char="v"/>
            </a:pPr>
            <a:r>
              <a:rPr lang="en-IN" sz="2400" dirty="0">
                <a:solidFill>
                  <a:schemeClr val="tx1"/>
                </a:solidFill>
              </a:rPr>
              <a:t>PEPECTUAL EXISTENCE</a:t>
            </a:r>
          </a:p>
          <a:p>
            <a:pPr marL="457200" indent="-457200">
              <a:buFont typeface="Wingdings" panose="05000000000000000000" pitchFamily="2" charset="2"/>
              <a:buChar char="v"/>
            </a:pPr>
            <a:r>
              <a:rPr lang="en-IN" sz="2400" dirty="0">
                <a:solidFill>
                  <a:schemeClr val="tx1"/>
                </a:solidFill>
              </a:rPr>
              <a:t>FACILITY OF TRANSFER OF SHARES</a:t>
            </a:r>
          </a:p>
          <a:p>
            <a:pPr marL="457200" indent="-457200">
              <a:buFont typeface="Wingdings" panose="05000000000000000000" pitchFamily="2" charset="2"/>
              <a:buChar char="v"/>
            </a:pPr>
            <a:r>
              <a:rPr lang="en-IN" sz="2400" dirty="0">
                <a:solidFill>
                  <a:schemeClr val="tx1"/>
                </a:solidFill>
              </a:rPr>
              <a:t>SCOPE FOR EFFICIENT MANAGEMENT</a:t>
            </a:r>
          </a:p>
          <a:p>
            <a:pPr marL="457200" indent="-457200">
              <a:buFont typeface="Wingdings" panose="05000000000000000000" pitchFamily="2" charset="2"/>
              <a:buChar char="v"/>
            </a:pPr>
            <a:r>
              <a:rPr lang="en-IN" sz="2400" dirty="0">
                <a:solidFill>
                  <a:schemeClr val="tx1"/>
                </a:solidFill>
              </a:rPr>
              <a:t>SCOPE FOR BUSINESS EXPANSION</a:t>
            </a:r>
          </a:p>
          <a:p>
            <a:pPr marL="457200" indent="-457200">
              <a:buFont typeface="Wingdings" panose="05000000000000000000" pitchFamily="2" charset="2"/>
              <a:buChar char="v"/>
            </a:pPr>
            <a:r>
              <a:rPr lang="en-IN" sz="2400" dirty="0">
                <a:solidFill>
                  <a:schemeClr val="tx1"/>
                </a:solidFill>
              </a:rPr>
              <a:t>PUBLIC CONFIDENCE</a:t>
            </a:r>
          </a:p>
          <a:p>
            <a:pPr marL="457200" indent="-457200">
              <a:buFont typeface="Wingdings" panose="05000000000000000000" pitchFamily="2" charset="2"/>
              <a:buChar char="v"/>
            </a:pPr>
            <a:r>
              <a:rPr lang="en-IN" sz="2400" dirty="0">
                <a:solidFill>
                  <a:schemeClr val="tx1"/>
                </a:solidFill>
              </a:rPr>
              <a:t>DIFFUSED RISK</a:t>
            </a:r>
          </a:p>
          <a:p>
            <a:pPr marL="457200" indent="-457200">
              <a:buFont typeface="Wingdings" panose="05000000000000000000" pitchFamily="2" charset="2"/>
              <a:buChar char="v"/>
            </a:pPr>
            <a:r>
              <a:rPr lang="en-IN" sz="2400" dirty="0">
                <a:solidFill>
                  <a:schemeClr val="tx1"/>
                </a:solidFill>
              </a:rPr>
              <a:t>MORE ECONOMIES</a:t>
            </a:r>
          </a:p>
          <a:p>
            <a:pPr marL="457200" indent="-457200">
              <a:buFont typeface="Wingdings" panose="05000000000000000000" pitchFamily="2" charset="2"/>
              <a:buChar char="v"/>
            </a:pPr>
            <a:r>
              <a:rPr lang="en-IN" sz="2400" dirty="0">
                <a:solidFill>
                  <a:schemeClr val="tx1"/>
                </a:solidFill>
              </a:rPr>
              <a:t>DEMOCRATIC ADMINISTRATION</a:t>
            </a:r>
          </a:p>
          <a:p>
            <a:pPr marL="457200" indent="-457200">
              <a:buFont typeface="Wingdings" panose="05000000000000000000" pitchFamily="2" charset="2"/>
              <a:buChar char="v"/>
            </a:pPr>
            <a:r>
              <a:rPr lang="en-IN" sz="2400" dirty="0">
                <a:solidFill>
                  <a:schemeClr val="tx1"/>
                </a:solidFill>
              </a:rPr>
              <a:t>FACILITY OF TAX RELIEF</a:t>
            </a:r>
          </a:p>
          <a:p>
            <a:pPr marL="457200" indent="-457200">
              <a:buFont typeface="Wingdings" panose="05000000000000000000" pitchFamily="2" charset="2"/>
              <a:buChar char="v"/>
            </a:pPr>
            <a:r>
              <a:rPr lang="en-IN" sz="2400" dirty="0">
                <a:solidFill>
                  <a:schemeClr val="tx1"/>
                </a:solidFill>
              </a:rPr>
              <a:t>Social benefits</a:t>
            </a:r>
          </a:p>
          <a:p>
            <a:endParaRPr lang="en-IN" sz="2800" dirty="0">
              <a:solidFill>
                <a:schemeClr val="tx1"/>
              </a:solidFill>
            </a:endParaRPr>
          </a:p>
          <a:p>
            <a:endParaRPr lang="en-IN" sz="2800" dirty="0">
              <a:solidFill>
                <a:schemeClr val="tx1"/>
              </a:solidFill>
            </a:endParaRPr>
          </a:p>
        </p:txBody>
      </p:sp>
    </p:spTree>
    <p:extLst>
      <p:ext uri="{BB962C8B-B14F-4D97-AF65-F5344CB8AC3E}">
        <p14:creationId xmlns:p14="http://schemas.microsoft.com/office/powerpoint/2010/main" val="23354383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1037204" y="-354221"/>
            <a:ext cx="9614962" cy="957824"/>
          </a:xfrm>
        </p:spPr>
        <p:txBody>
          <a:bodyPr/>
          <a:lstStyle/>
          <a:p>
            <a:pPr algn="ctr"/>
            <a:r>
              <a:rPr lang="en-US" sz="3200" b="1" dirty="0">
                <a:solidFill>
                  <a:srgbClr val="FFFF00"/>
                </a:solidFill>
              </a:rPr>
              <a:t>DEMERITS OF PARTNERSHIP FIRM</a:t>
            </a:r>
            <a:endParaRPr lang="en-IN" sz="3200"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591295" y="807522"/>
            <a:ext cx="8645235" cy="6175170"/>
          </a:xfrm>
        </p:spPr>
        <p:txBody>
          <a:bodyPr>
            <a:noAutofit/>
          </a:bodyPr>
          <a:lstStyle/>
          <a:p>
            <a:pPr marL="457200" indent="-457200">
              <a:buFont typeface="Wingdings" panose="05000000000000000000" pitchFamily="2" charset="2"/>
              <a:buChar char="v"/>
            </a:pPr>
            <a:r>
              <a:rPr lang="en-US" sz="2400" dirty="0">
                <a:solidFill>
                  <a:schemeClr val="tx1"/>
                </a:solidFill>
              </a:rPr>
              <a:t>Difficulty in formation</a:t>
            </a:r>
          </a:p>
          <a:p>
            <a:pPr marL="457200" indent="-457200">
              <a:buFont typeface="Wingdings" panose="05000000000000000000" pitchFamily="2" charset="2"/>
              <a:buChar char="v"/>
            </a:pPr>
            <a:r>
              <a:rPr lang="en-US" sz="2400" dirty="0">
                <a:solidFill>
                  <a:schemeClr val="tx1"/>
                </a:solidFill>
              </a:rPr>
              <a:t>Excessive government controls</a:t>
            </a:r>
          </a:p>
          <a:p>
            <a:pPr marL="457200" indent="-457200">
              <a:buFont typeface="Wingdings" panose="05000000000000000000" pitchFamily="2" charset="2"/>
              <a:buChar char="v"/>
            </a:pPr>
            <a:r>
              <a:rPr lang="en-IN" sz="2400" dirty="0">
                <a:solidFill>
                  <a:schemeClr val="tx1"/>
                </a:solidFill>
              </a:rPr>
              <a:t>Lack of individual initiative</a:t>
            </a:r>
          </a:p>
          <a:p>
            <a:pPr marL="457200" indent="-457200">
              <a:buFont typeface="Wingdings" panose="05000000000000000000" pitchFamily="2" charset="2"/>
              <a:buChar char="v"/>
            </a:pPr>
            <a:r>
              <a:rPr lang="en-IN" sz="2400" dirty="0">
                <a:solidFill>
                  <a:schemeClr val="tx1"/>
                </a:solidFill>
              </a:rPr>
              <a:t>DANGER FROM IMPLIED AUTHORITY </a:t>
            </a:r>
          </a:p>
          <a:p>
            <a:pPr marL="457200" indent="-457200">
              <a:buFont typeface="Wingdings" panose="05000000000000000000" pitchFamily="2" charset="2"/>
              <a:buChar char="v"/>
            </a:pPr>
            <a:r>
              <a:rPr lang="en-IN" sz="2400" dirty="0">
                <a:solidFill>
                  <a:schemeClr val="tx1"/>
                </a:solidFill>
              </a:rPr>
              <a:t>Oligarchic management</a:t>
            </a:r>
          </a:p>
          <a:p>
            <a:pPr marL="457200" indent="-457200">
              <a:buFont typeface="Wingdings" panose="05000000000000000000" pitchFamily="2" charset="2"/>
              <a:buChar char="v"/>
            </a:pPr>
            <a:r>
              <a:rPr lang="en-IN" sz="2400" dirty="0">
                <a:solidFill>
                  <a:schemeClr val="tx1"/>
                </a:solidFill>
              </a:rPr>
              <a:t>RESTRICTION ON TRANSFER OF </a:t>
            </a:r>
          </a:p>
          <a:p>
            <a:pPr marL="457200" indent="-457200">
              <a:buFont typeface="Wingdings" panose="05000000000000000000" pitchFamily="2" charset="2"/>
              <a:buChar char="v"/>
            </a:pPr>
            <a:r>
              <a:rPr lang="en-IN" sz="2400" dirty="0">
                <a:solidFill>
                  <a:schemeClr val="tx1"/>
                </a:solidFill>
              </a:rPr>
              <a:t>Delay in decisions</a:t>
            </a:r>
          </a:p>
          <a:p>
            <a:pPr marL="457200" indent="-457200">
              <a:buFont typeface="Wingdings" panose="05000000000000000000" pitchFamily="2" charset="2"/>
              <a:buChar char="v"/>
            </a:pPr>
            <a:r>
              <a:rPr lang="en-IN" sz="2400" dirty="0">
                <a:solidFill>
                  <a:schemeClr val="tx1"/>
                </a:solidFill>
              </a:rPr>
              <a:t>Frauds in management</a:t>
            </a:r>
          </a:p>
          <a:p>
            <a:pPr marL="457200" indent="-457200">
              <a:buFont typeface="Wingdings" panose="05000000000000000000" pitchFamily="2" charset="2"/>
              <a:buChar char="v"/>
            </a:pPr>
            <a:r>
              <a:rPr lang="en-IN" sz="2400" dirty="0">
                <a:solidFill>
                  <a:schemeClr val="tx1"/>
                </a:solidFill>
              </a:rPr>
              <a:t>Difficulty in managing secrecy</a:t>
            </a:r>
          </a:p>
          <a:p>
            <a:pPr marL="457200" indent="-457200">
              <a:buFont typeface="Wingdings" panose="05000000000000000000" pitchFamily="2" charset="2"/>
              <a:buChar char="v"/>
            </a:pPr>
            <a:r>
              <a:rPr lang="en-IN" sz="2400" dirty="0">
                <a:solidFill>
                  <a:schemeClr val="tx1"/>
                </a:solidFill>
              </a:rPr>
              <a:t>Societal problems</a:t>
            </a:r>
          </a:p>
          <a:p>
            <a:pPr marL="457200" indent="-457200">
              <a:buFont typeface="Wingdings" panose="05000000000000000000" pitchFamily="2" charset="2"/>
              <a:buChar char="v"/>
            </a:pPr>
            <a:r>
              <a:rPr lang="en-IN" sz="2400" dirty="0">
                <a:solidFill>
                  <a:schemeClr val="tx1"/>
                </a:solidFill>
              </a:rPr>
              <a:t>Group rivalries</a:t>
            </a:r>
          </a:p>
          <a:p>
            <a:pPr marL="457200" indent="-457200">
              <a:buFont typeface="Wingdings" panose="05000000000000000000" pitchFamily="2" charset="2"/>
              <a:buChar char="v"/>
            </a:pPr>
            <a:r>
              <a:rPr lang="en-IN" sz="2400" dirty="0">
                <a:solidFill>
                  <a:schemeClr val="tx1"/>
                </a:solidFill>
              </a:rPr>
              <a:t>Social evils</a:t>
            </a:r>
          </a:p>
          <a:p>
            <a:endParaRPr lang="en-IN" sz="2800" dirty="0">
              <a:solidFill>
                <a:schemeClr val="tx1"/>
              </a:solidFill>
            </a:endParaRPr>
          </a:p>
          <a:p>
            <a:endParaRPr lang="en-IN" sz="2800" dirty="0">
              <a:solidFill>
                <a:schemeClr val="tx1"/>
              </a:solidFill>
            </a:endParaRPr>
          </a:p>
        </p:txBody>
      </p:sp>
    </p:spTree>
    <p:extLst>
      <p:ext uri="{BB962C8B-B14F-4D97-AF65-F5344CB8AC3E}">
        <p14:creationId xmlns:p14="http://schemas.microsoft.com/office/powerpoint/2010/main" val="20251832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C9D9F-1160-4327-9005-302193CC79FB}"/>
              </a:ext>
            </a:extLst>
          </p:cNvPr>
          <p:cNvSpPr>
            <a:spLocks noGrp="1"/>
          </p:cNvSpPr>
          <p:nvPr>
            <p:ph type="title"/>
          </p:nvPr>
        </p:nvSpPr>
        <p:spPr>
          <a:xfrm>
            <a:off x="320098" y="-13489"/>
            <a:ext cx="11296748" cy="774476"/>
          </a:xfrm>
        </p:spPr>
        <p:txBody>
          <a:bodyPr/>
          <a:lstStyle/>
          <a:p>
            <a:pPr algn="ctr"/>
            <a:r>
              <a:rPr lang="en-US" sz="3200" b="1" dirty="0">
                <a:solidFill>
                  <a:srgbClr val="FFFF00"/>
                </a:solidFill>
              </a:rPr>
              <a:t>DIFFERENT KINDS OF JOINT STOC COMPANIES</a:t>
            </a:r>
            <a:endParaRPr lang="en-IN" sz="3200" b="1" dirty="0">
              <a:solidFill>
                <a:srgbClr val="FFFF00"/>
              </a:solidFill>
            </a:endParaRPr>
          </a:p>
        </p:txBody>
      </p:sp>
      <p:graphicFrame>
        <p:nvGraphicFramePr>
          <p:cNvPr id="6" name="Content Placeholder 5">
            <a:extLst>
              <a:ext uri="{FF2B5EF4-FFF2-40B4-BE49-F238E27FC236}">
                <a16:creationId xmlns:a16="http://schemas.microsoft.com/office/drawing/2014/main" id="{D4FCA6A4-F598-4EDC-9EDF-246840B0BC2D}"/>
              </a:ext>
            </a:extLst>
          </p:cNvPr>
          <p:cNvGraphicFramePr>
            <a:graphicFrameLocks noGrp="1"/>
          </p:cNvGraphicFramePr>
          <p:nvPr>
            <p:ph idx="1"/>
            <p:extLst>
              <p:ext uri="{D42A27DB-BD31-4B8C-83A1-F6EECF244321}">
                <p14:modId xmlns:p14="http://schemas.microsoft.com/office/powerpoint/2010/main" val="2377421987"/>
              </p:ext>
            </p:extLst>
          </p:nvPr>
        </p:nvGraphicFramePr>
        <p:xfrm>
          <a:off x="226484" y="908896"/>
          <a:ext cx="11755719" cy="5421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8346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1037204" y="-354221"/>
            <a:ext cx="9614962" cy="957824"/>
          </a:xfrm>
        </p:spPr>
        <p:txBody>
          <a:bodyPr/>
          <a:lstStyle/>
          <a:p>
            <a:pPr algn="ctr"/>
            <a:r>
              <a:rPr lang="en-US" sz="3200" b="1" dirty="0">
                <a:solidFill>
                  <a:srgbClr val="FFFF00"/>
                </a:solidFill>
              </a:rPr>
              <a:t>INCORPORATION OF A COMPANY</a:t>
            </a:r>
            <a:endParaRPr lang="en-IN" sz="3200"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522067" y="682830"/>
            <a:ext cx="8645235" cy="6175170"/>
          </a:xfrm>
        </p:spPr>
        <p:txBody>
          <a:bodyPr>
            <a:noAutofit/>
          </a:bodyPr>
          <a:lstStyle/>
          <a:p>
            <a:r>
              <a:rPr lang="en-US" sz="2400" dirty="0">
                <a:solidFill>
                  <a:schemeClr val="tx1"/>
                </a:solidFill>
              </a:rPr>
              <a:t>Necessary documents before approaching the registrar of companies:</a:t>
            </a:r>
          </a:p>
          <a:p>
            <a:pPr marL="457200" indent="-457200">
              <a:buFont typeface="+mj-lt"/>
              <a:buAutoNum type="arabicPeriod"/>
            </a:pPr>
            <a:r>
              <a:rPr lang="en-US" sz="2400" dirty="0">
                <a:solidFill>
                  <a:schemeClr val="tx1"/>
                </a:solidFill>
              </a:rPr>
              <a:t>An Industrial license if the proposed business is covered by Industries act 1951.</a:t>
            </a:r>
          </a:p>
          <a:p>
            <a:pPr marL="457200" indent="-457200">
              <a:buFont typeface="+mj-lt"/>
              <a:buAutoNum type="arabicPeriod"/>
            </a:pPr>
            <a:r>
              <a:rPr lang="en-US" sz="2400" dirty="0">
                <a:solidFill>
                  <a:schemeClr val="tx1"/>
                </a:solidFill>
              </a:rPr>
              <a:t>An import license if the machinery or equipment is to be imported</a:t>
            </a:r>
          </a:p>
          <a:p>
            <a:pPr marL="457200" indent="-457200">
              <a:buFont typeface="+mj-lt"/>
              <a:buAutoNum type="arabicPeriod"/>
            </a:pPr>
            <a:r>
              <a:rPr lang="en-US" sz="2400" dirty="0">
                <a:solidFill>
                  <a:schemeClr val="tx1"/>
                </a:solidFill>
              </a:rPr>
              <a:t>Approval of the government, in case of foreign collaborations</a:t>
            </a:r>
          </a:p>
          <a:p>
            <a:pPr marL="457200" indent="-457200">
              <a:buFont typeface="+mj-lt"/>
              <a:buAutoNum type="arabicPeriod"/>
            </a:pPr>
            <a:r>
              <a:rPr lang="en-US" sz="2400" dirty="0">
                <a:solidFill>
                  <a:schemeClr val="tx1"/>
                </a:solidFill>
              </a:rPr>
              <a:t>Approval of the government under monopolies and restrictive trade practices act 1961 if necessary;</a:t>
            </a:r>
          </a:p>
          <a:p>
            <a:pPr marL="457200" indent="-457200">
              <a:buFont typeface="+mj-lt"/>
              <a:buAutoNum type="arabicPeriod"/>
            </a:pPr>
            <a:r>
              <a:rPr lang="en-US" sz="2400" dirty="0">
                <a:solidFill>
                  <a:schemeClr val="tx1"/>
                </a:solidFill>
              </a:rPr>
              <a:t>Certificate accepting the name </a:t>
            </a:r>
          </a:p>
          <a:p>
            <a:r>
              <a:rPr lang="en-US" sz="2400" dirty="0">
                <a:solidFill>
                  <a:schemeClr val="tx1"/>
                </a:solidFill>
              </a:rPr>
              <a:t>along with the above following documents should be prepared</a:t>
            </a:r>
          </a:p>
          <a:p>
            <a:endParaRPr lang="en-IN" sz="2800" dirty="0">
              <a:solidFill>
                <a:schemeClr val="tx1"/>
              </a:solidFill>
            </a:endParaRPr>
          </a:p>
          <a:p>
            <a:endParaRPr lang="en-IN" sz="2800" dirty="0">
              <a:solidFill>
                <a:schemeClr val="tx1"/>
              </a:solidFill>
            </a:endParaRPr>
          </a:p>
        </p:txBody>
      </p:sp>
    </p:spTree>
    <p:extLst>
      <p:ext uri="{BB962C8B-B14F-4D97-AF65-F5344CB8AC3E}">
        <p14:creationId xmlns:p14="http://schemas.microsoft.com/office/powerpoint/2010/main" val="3618736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19E6-C259-4107-A07C-2F082242B577}"/>
              </a:ext>
            </a:extLst>
          </p:cNvPr>
          <p:cNvSpPr>
            <a:spLocks noGrp="1"/>
          </p:cNvSpPr>
          <p:nvPr>
            <p:ph type="title"/>
          </p:nvPr>
        </p:nvSpPr>
        <p:spPr>
          <a:xfrm>
            <a:off x="1154954" y="1447799"/>
            <a:ext cx="8825659" cy="2362199"/>
          </a:xfrm>
        </p:spPr>
        <p:txBody>
          <a:bodyPr/>
          <a:lstStyle/>
          <a:p>
            <a:r>
              <a:rPr lang="en-US" dirty="0"/>
              <a:t>Low GDP</a:t>
            </a:r>
            <a:br>
              <a:rPr lang="en-US" dirty="0"/>
            </a:br>
            <a:br>
              <a:rPr lang="en-US" dirty="0"/>
            </a:br>
            <a:r>
              <a:rPr lang="en-US" dirty="0"/>
              <a:t>High Population</a:t>
            </a:r>
            <a:endParaRPr lang="en-IN" dirty="0"/>
          </a:p>
        </p:txBody>
      </p:sp>
      <p:sp>
        <p:nvSpPr>
          <p:cNvPr id="3" name="Text Placeholder 2">
            <a:extLst>
              <a:ext uri="{FF2B5EF4-FFF2-40B4-BE49-F238E27FC236}">
                <a16:creationId xmlns:a16="http://schemas.microsoft.com/office/drawing/2014/main" id="{DE2475C2-99FF-4757-ABF8-BE6DB406D3C9}"/>
              </a:ext>
            </a:extLst>
          </p:cNvPr>
          <p:cNvSpPr>
            <a:spLocks noGrp="1"/>
          </p:cNvSpPr>
          <p:nvPr>
            <p:ph type="body" sz="half" idx="2"/>
          </p:nvPr>
        </p:nvSpPr>
        <p:spPr>
          <a:xfrm>
            <a:off x="558188" y="3809998"/>
            <a:ext cx="11633812" cy="2362200"/>
          </a:xfrm>
        </p:spPr>
        <p:txBody>
          <a:bodyPr/>
          <a:lstStyle/>
          <a:p>
            <a:r>
              <a:rPr lang="en-US" sz="4800" dirty="0">
                <a:solidFill>
                  <a:schemeClr val="tx2"/>
                </a:solidFill>
              </a:rPr>
              <a:t>GDP/Population = Per capita Income</a:t>
            </a:r>
            <a:endParaRPr lang="en-IN" sz="4800" dirty="0">
              <a:solidFill>
                <a:schemeClr val="tx2"/>
              </a:solidFill>
            </a:endParaRPr>
          </a:p>
        </p:txBody>
      </p:sp>
    </p:spTree>
    <p:extLst>
      <p:ext uri="{BB962C8B-B14F-4D97-AF65-F5344CB8AC3E}">
        <p14:creationId xmlns:p14="http://schemas.microsoft.com/office/powerpoint/2010/main" val="23474629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1037204" y="-354221"/>
            <a:ext cx="9614962" cy="957824"/>
          </a:xfrm>
        </p:spPr>
        <p:txBody>
          <a:bodyPr/>
          <a:lstStyle/>
          <a:p>
            <a:pPr algn="ctr"/>
            <a:r>
              <a:rPr lang="en-US" sz="3200" b="1" dirty="0">
                <a:solidFill>
                  <a:srgbClr val="FFFF00"/>
                </a:solidFill>
              </a:rPr>
              <a:t>INCORPORATION OF A COMPANY</a:t>
            </a:r>
            <a:endParaRPr lang="en-IN" sz="3200"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522067" y="682830"/>
            <a:ext cx="8645235" cy="6175170"/>
          </a:xfrm>
        </p:spPr>
        <p:txBody>
          <a:bodyPr>
            <a:noAutofit/>
          </a:bodyPr>
          <a:lstStyle/>
          <a:p>
            <a:pPr marL="514350" indent="-514350">
              <a:buFont typeface="+mj-lt"/>
              <a:buAutoNum type="arabicPeriod"/>
            </a:pPr>
            <a:r>
              <a:rPr lang="en-IN" sz="2800" dirty="0">
                <a:solidFill>
                  <a:schemeClr val="tx1"/>
                </a:solidFill>
              </a:rPr>
              <a:t>Memorandum of association</a:t>
            </a:r>
          </a:p>
          <a:p>
            <a:pPr marL="514350" indent="-514350">
              <a:buFont typeface="+mj-lt"/>
              <a:buAutoNum type="arabicPeriod"/>
            </a:pPr>
            <a:r>
              <a:rPr lang="en-IN" sz="2800" dirty="0">
                <a:solidFill>
                  <a:schemeClr val="tx1"/>
                </a:solidFill>
              </a:rPr>
              <a:t>Articles of association</a:t>
            </a:r>
          </a:p>
          <a:p>
            <a:pPr marL="514350" indent="-514350">
              <a:buFont typeface="+mj-lt"/>
              <a:buAutoNum type="arabicPeriod"/>
            </a:pPr>
            <a:r>
              <a:rPr lang="en-IN" sz="2800" dirty="0">
                <a:solidFill>
                  <a:schemeClr val="tx1"/>
                </a:solidFill>
              </a:rPr>
              <a:t>List of the directors</a:t>
            </a:r>
          </a:p>
          <a:p>
            <a:pPr marL="514350" indent="-514350">
              <a:buFont typeface="+mj-lt"/>
              <a:buAutoNum type="arabicPeriod"/>
            </a:pPr>
            <a:r>
              <a:rPr lang="en-IN" sz="2800" dirty="0">
                <a:solidFill>
                  <a:schemeClr val="tx1"/>
                </a:solidFill>
              </a:rPr>
              <a:t>Consent letter of the directors</a:t>
            </a:r>
          </a:p>
          <a:p>
            <a:pPr marL="514350" indent="-514350">
              <a:buFont typeface="+mj-lt"/>
              <a:buAutoNum type="arabicPeriod"/>
            </a:pPr>
            <a:r>
              <a:rPr lang="en-IN" sz="2800" dirty="0">
                <a:solidFill>
                  <a:schemeClr val="tx1"/>
                </a:solidFill>
              </a:rPr>
              <a:t>Name approval certificate</a:t>
            </a:r>
          </a:p>
          <a:p>
            <a:pPr marL="514350" indent="-514350">
              <a:buFont typeface="+mj-lt"/>
              <a:buAutoNum type="arabicPeriod"/>
            </a:pPr>
            <a:r>
              <a:rPr lang="en-IN" sz="2800" dirty="0">
                <a:solidFill>
                  <a:schemeClr val="tx1"/>
                </a:solidFill>
              </a:rPr>
              <a:t>Statement of authorised capital</a:t>
            </a:r>
          </a:p>
          <a:p>
            <a:pPr marL="514350" indent="-514350">
              <a:buFont typeface="+mj-lt"/>
              <a:buAutoNum type="arabicPeriod"/>
            </a:pPr>
            <a:r>
              <a:rPr lang="en-IN" sz="2800" dirty="0">
                <a:solidFill>
                  <a:schemeClr val="tx1"/>
                </a:solidFill>
              </a:rPr>
              <a:t>Statutory declaration</a:t>
            </a:r>
          </a:p>
          <a:p>
            <a:pPr marL="514350" indent="-514350">
              <a:buFont typeface="+mj-lt"/>
              <a:buAutoNum type="arabicPeriod"/>
            </a:pPr>
            <a:r>
              <a:rPr lang="en-IN" sz="2800" dirty="0">
                <a:solidFill>
                  <a:schemeClr val="tx1"/>
                </a:solidFill>
              </a:rPr>
              <a:t>Receipt of registration</a:t>
            </a:r>
          </a:p>
          <a:p>
            <a:r>
              <a:rPr lang="en-IN" sz="2800" dirty="0">
                <a:solidFill>
                  <a:schemeClr val="tx1"/>
                </a:solidFill>
              </a:rPr>
              <a:t>Issue of certificate of incorporation</a:t>
            </a:r>
          </a:p>
          <a:p>
            <a:r>
              <a:rPr lang="en-IN" sz="2800" dirty="0">
                <a:solidFill>
                  <a:schemeClr val="tx1"/>
                </a:solidFill>
              </a:rPr>
              <a:t>Prospectus</a:t>
            </a:r>
          </a:p>
          <a:p>
            <a:r>
              <a:rPr lang="en-IN" sz="2800" dirty="0">
                <a:solidFill>
                  <a:schemeClr val="tx1"/>
                </a:solidFill>
              </a:rPr>
              <a:t>Certificate of commencement of business  </a:t>
            </a:r>
          </a:p>
          <a:p>
            <a:endParaRPr lang="en-IN" sz="2800" dirty="0">
              <a:solidFill>
                <a:schemeClr val="tx1"/>
              </a:solidFill>
            </a:endParaRPr>
          </a:p>
          <a:p>
            <a:pPr marL="514350" indent="-514350">
              <a:buFont typeface="+mj-lt"/>
              <a:buAutoNum type="arabicPeriod"/>
            </a:pPr>
            <a:endParaRPr lang="en-IN" sz="2800" dirty="0">
              <a:solidFill>
                <a:schemeClr val="tx1"/>
              </a:solidFill>
            </a:endParaRPr>
          </a:p>
          <a:p>
            <a:endParaRPr lang="en-IN" sz="2800" dirty="0">
              <a:solidFill>
                <a:schemeClr val="tx1"/>
              </a:solidFill>
            </a:endParaRPr>
          </a:p>
        </p:txBody>
      </p:sp>
    </p:spTree>
    <p:extLst>
      <p:ext uri="{BB962C8B-B14F-4D97-AF65-F5344CB8AC3E}">
        <p14:creationId xmlns:p14="http://schemas.microsoft.com/office/powerpoint/2010/main" val="41257494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1037204" y="-354221"/>
            <a:ext cx="9614962" cy="957824"/>
          </a:xfrm>
        </p:spPr>
        <p:txBody>
          <a:bodyPr/>
          <a:lstStyle/>
          <a:p>
            <a:pPr algn="ctr"/>
            <a:r>
              <a:rPr lang="en-US" sz="3200" b="1" dirty="0">
                <a:solidFill>
                  <a:srgbClr val="FFFF00"/>
                </a:solidFill>
              </a:rPr>
              <a:t>PUBLIC SECTOR ENTERPRISES</a:t>
            </a:r>
            <a:endParaRPr lang="en-IN" sz="3200"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522067" y="682830"/>
            <a:ext cx="8999471" cy="6026728"/>
          </a:xfrm>
        </p:spPr>
        <p:txBody>
          <a:bodyPr>
            <a:noAutofit/>
          </a:bodyPr>
          <a:lstStyle/>
          <a:p>
            <a:pPr marL="342900" indent="-342900">
              <a:buFont typeface="Arial" panose="020B0604020202020204" pitchFamily="34" charset="0"/>
              <a:buChar char="•"/>
            </a:pPr>
            <a:r>
              <a:rPr lang="en-US" sz="2400" dirty="0">
                <a:solidFill>
                  <a:schemeClr val="tx1"/>
                </a:solidFill>
              </a:rPr>
              <a:t>A PUBLIC SECTOR ENTERPRISE OR A PUBLIC ENTERPRISE IS ONE WHICH IS OWNED MANAGED AND CONTROLLED BY THE CENTRAL GOVERNMENT OR ANY STATE GOVERNMENT OR ANY LOACAL AUTHORITY.</a:t>
            </a:r>
          </a:p>
          <a:p>
            <a:endParaRPr lang="en-US" sz="2400" dirty="0">
              <a:solidFill>
                <a:schemeClr val="tx1"/>
              </a:solidFill>
            </a:endParaRPr>
          </a:p>
          <a:p>
            <a:pPr marL="342900" indent="-342900">
              <a:buFont typeface="Arial" panose="020B0604020202020204" pitchFamily="34" charset="0"/>
              <a:buChar char="•"/>
            </a:pPr>
            <a:r>
              <a:rPr lang="en-US" sz="2400" dirty="0">
                <a:solidFill>
                  <a:schemeClr val="tx1"/>
                </a:solidFill>
              </a:rPr>
              <a:t>THEY ARE ALSO CALLED A PUBLIC UNDERTAKINGS OR PUBLIC SECTOR UNDERTAKINGS</a:t>
            </a:r>
          </a:p>
          <a:p>
            <a:pPr marL="342900" indent="-342900">
              <a:buFont typeface="Arial" panose="020B0604020202020204" pitchFamily="34" charset="0"/>
              <a:buChar char="•"/>
            </a:pPr>
            <a:endParaRPr lang="en-US" sz="2400" dirty="0">
              <a:solidFill>
                <a:schemeClr val="tx1"/>
              </a:solidFill>
            </a:endParaRPr>
          </a:p>
          <a:p>
            <a:r>
              <a:rPr lang="en-US" sz="2400" b="1" dirty="0">
                <a:solidFill>
                  <a:srgbClr val="FFFF00"/>
                </a:solidFill>
              </a:rPr>
              <a:t>The forms of organizing public enterprises are as follows.</a:t>
            </a:r>
            <a:endParaRPr lang="en-US" sz="2400" dirty="0">
              <a:solidFill>
                <a:schemeClr val="tx1"/>
              </a:solidFill>
            </a:endParaRPr>
          </a:p>
          <a:p>
            <a:pPr marL="457200" indent="-457200">
              <a:buAutoNum type="arabicPeriod"/>
            </a:pPr>
            <a:r>
              <a:rPr lang="en-US" sz="2400" dirty="0">
                <a:solidFill>
                  <a:schemeClr val="tx1"/>
                </a:solidFill>
              </a:rPr>
              <a:t>Departmental undertakings</a:t>
            </a:r>
          </a:p>
          <a:p>
            <a:pPr marL="457200" indent="-457200">
              <a:buAutoNum type="arabicPeriod"/>
            </a:pPr>
            <a:r>
              <a:rPr lang="en-US" sz="2400" dirty="0">
                <a:solidFill>
                  <a:schemeClr val="tx1"/>
                </a:solidFill>
              </a:rPr>
              <a:t>Public corporations</a:t>
            </a:r>
          </a:p>
          <a:p>
            <a:pPr marL="457200" indent="-457200">
              <a:buAutoNum type="arabicPeriod"/>
            </a:pPr>
            <a:r>
              <a:rPr lang="en-US" sz="2400" dirty="0">
                <a:solidFill>
                  <a:schemeClr val="tx1"/>
                </a:solidFill>
              </a:rPr>
              <a:t>Government companies</a:t>
            </a:r>
          </a:p>
          <a:p>
            <a:endParaRPr lang="en-IN" sz="2800" dirty="0">
              <a:solidFill>
                <a:schemeClr val="tx1"/>
              </a:solidFill>
            </a:endParaRPr>
          </a:p>
          <a:p>
            <a:endParaRPr lang="en-IN" sz="2800" dirty="0">
              <a:solidFill>
                <a:schemeClr val="tx1"/>
              </a:solidFill>
            </a:endParaRPr>
          </a:p>
        </p:txBody>
      </p:sp>
    </p:spTree>
    <p:extLst>
      <p:ext uri="{BB962C8B-B14F-4D97-AF65-F5344CB8AC3E}">
        <p14:creationId xmlns:p14="http://schemas.microsoft.com/office/powerpoint/2010/main" val="3703710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023F-23CF-4B5A-88AC-ECF09FE263A3}"/>
              </a:ext>
            </a:extLst>
          </p:cNvPr>
          <p:cNvSpPr>
            <a:spLocks noGrp="1"/>
          </p:cNvSpPr>
          <p:nvPr>
            <p:ph type="title"/>
          </p:nvPr>
        </p:nvSpPr>
        <p:spPr>
          <a:xfrm>
            <a:off x="1037203" y="-354221"/>
            <a:ext cx="10161227" cy="957824"/>
          </a:xfrm>
        </p:spPr>
        <p:txBody>
          <a:bodyPr/>
          <a:lstStyle/>
          <a:p>
            <a:pPr algn="ctr"/>
            <a:r>
              <a:rPr lang="en-US" sz="3200" b="1" dirty="0">
                <a:solidFill>
                  <a:srgbClr val="FFFF00"/>
                </a:solidFill>
              </a:rPr>
              <a:t>CHARACTERISTICS OF PUBLIC SECTOR ENTERPRISES</a:t>
            </a:r>
            <a:endParaRPr lang="en-IN" sz="3200" b="1" dirty="0">
              <a:solidFill>
                <a:srgbClr val="FFFF00"/>
              </a:solidFill>
            </a:endParaRPr>
          </a:p>
        </p:txBody>
      </p:sp>
      <p:sp>
        <p:nvSpPr>
          <p:cNvPr id="3" name="Text Placeholder 2">
            <a:extLst>
              <a:ext uri="{FF2B5EF4-FFF2-40B4-BE49-F238E27FC236}">
                <a16:creationId xmlns:a16="http://schemas.microsoft.com/office/drawing/2014/main" id="{FA21022D-6280-49B4-A188-2BDCB6658292}"/>
              </a:ext>
            </a:extLst>
          </p:cNvPr>
          <p:cNvSpPr>
            <a:spLocks noGrp="1"/>
          </p:cNvSpPr>
          <p:nvPr>
            <p:ph type="body" idx="1"/>
          </p:nvPr>
        </p:nvSpPr>
        <p:spPr>
          <a:xfrm>
            <a:off x="1425084" y="475014"/>
            <a:ext cx="8645235" cy="2541320"/>
          </a:xfrm>
        </p:spPr>
        <p:txBody>
          <a:bodyPr>
            <a:noAutofit/>
          </a:bodyPr>
          <a:lstStyle/>
          <a:p>
            <a:r>
              <a:rPr lang="en-US" sz="2400" dirty="0">
                <a:solidFill>
                  <a:schemeClr val="tx1"/>
                </a:solidFill>
              </a:rPr>
              <a:t>1.  </a:t>
            </a:r>
            <a:r>
              <a:rPr lang="en-US" dirty="0">
                <a:solidFill>
                  <a:schemeClr val="tx1"/>
                </a:solidFill>
              </a:rPr>
              <a:t>STATE OWNERSHIP</a:t>
            </a:r>
          </a:p>
          <a:p>
            <a:pPr marL="457200" indent="-457200">
              <a:buAutoNum type="arabicPeriod" startAt="2"/>
            </a:pPr>
            <a:r>
              <a:rPr lang="en-US" dirty="0">
                <a:solidFill>
                  <a:schemeClr val="tx1"/>
                </a:solidFill>
              </a:rPr>
              <a:t>State Control</a:t>
            </a:r>
          </a:p>
          <a:p>
            <a:pPr marL="457200" indent="-457200">
              <a:buAutoNum type="arabicPeriod" startAt="2"/>
            </a:pPr>
            <a:r>
              <a:rPr lang="en-US" dirty="0">
                <a:solidFill>
                  <a:schemeClr val="tx1"/>
                </a:solidFill>
              </a:rPr>
              <a:t>State Financing</a:t>
            </a:r>
          </a:p>
          <a:p>
            <a:pPr marL="457200" indent="-457200">
              <a:buAutoNum type="arabicPeriod" startAt="2"/>
            </a:pPr>
            <a:r>
              <a:rPr lang="en-US" dirty="0">
                <a:solidFill>
                  <a:schemeClr val="tx1"/>
                </a:solidFill>
              </a:rPr>
              <a:t>Socio economic objectives</a:t>
            </a:r>
          </a:p>
          <a:p>
            <a:pPr marL="457200" indent="-457200">
              <a:buAutoNum type="arabicPeriod" startAt="2"/>
            </a:pPr>
            <a:r>
              <a:rPr lang="en-US" dirty="0">
                <a:solidFill>
                  <a:schemeClr val="tx1"/>
                </a:solidFill>
              </a:rPr>
              <a:t>Public accountability</a:t>
            </a:r>
          </a:p>
          <a:p>
            <a:endParaRPr lang="en-IN" sz="2800" dirty="0">
              <a:solidFill>
                <a:schemeClr val="tx1"/>
              </a:solidFill>
            </a:endParaRPr>
          </a:p>
        </p:txBody>
      </p:sp>
      <p:sp>
        <p:nvSpPr>
          <p:cNvPr id="4" name="Title 1">
            <a:extLst>
              <a:ext uri="{FF2B5EF4-FFF2-40B4-BE49-F238E27FC236}">
                <a16:creationId xmlns:a16="http://schemas.microsoft.com/office/drawing/2014/main" id="{E0B1DB8B-3562-4E30-A771-7C338DAA41AA}"/>
              </a:ext>
            </a:extLst>
          </p:cNvPr>
          <p:cNvSpPr txBox="1">
            <a:spLocks/>
          </p:cNvSpPr>
          <p:nvPr/>
        </p:nvSpPr>
        <p:spPr>
          <a:xfrm>
            <a:off x="845221" y="2221795"/>
            <a:ext cx="10161227" cy="957824"/>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i="0" kern="1200" cap="none">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solidFill>
                  <a:srgbClr val="FFFF00"/>
                </a:solidFill>
              </a:rPr>
              <a:t>RATIONALE  BEHIND PUBLIC SECTOR ENTERPRISES</a:t>
            </a:r>
            <a:endParaRPr lang="en-IN" sz="3200" b="1" dirty="0">
              <a:solidFill>
                <a:srgbClr val="FFFF00"/>
              </a:solidFill>
            </a:endParaRPr>
          </a:p>
        </p:txBody>
      </p:sp>
      <p:sp>
        <p:nvSpPr>
          <p:cNvPr id="5" name="Text Placeholder 2">
            <a:extLst>
              <a:ext uri="{FF2B5EF4-FFF2-40B4-BE49-F238E27FC236}">
                <a16:creationId xmlns:a16="http://schemas.microsoft.com/office/drawing/2014/main" id="{9881175D-C165-477C-A4F5-D17573EF534C}"/>
              </a:ext>
            </a:extLst>
          </p:cNvPr>
          <p:cNvSpPr txBox="1">
            <a:spLocks/>
          </p:cNvSpPr>
          <p:nvPr/>
        </p:nvSpPr>
        <p:spPr>
          <a:xfrm>
            <a:off x="1494360" y="3179619"/>
            <a:ext cx="9512088" cy="3589316"/>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2400" dirty="0">
                <a:solidFill>
                  <a:schemeClr val="tx1"/>
                </a:solidFill>
              </a:rPr>
              <a:t>1.  </a:t>
            </a:r>
            <a:r>
              <a:rPr lang="en-US" dirty="0">
                <a:solidFill>
                  <a:schemeClr val="tx1"/>
                </a:solidFill>
              </a:rPr>
              <a:t>NEED FOR PLANNED DEVELOPMENT</a:t>
            </a:r>
          </a:p>
          <a:p>
            <a:pPr marL="457200" indent="-457200">
              <a:buFont typeface="Wingdings 3" charset="2"/>
              <a:buAutoNum type="arabicPeriod" startAt="2"/>
            </a:pPr>
            <a:r>
              <a:rPr lang="en-US" dirty="0">
                <a:solidFill>
                  <a:schemeClr val="tx1"/>
                </a:solidFill>
              </a:rPr>
              <a:t>NEED FOR INFRASTRUCTURAL FACILITIES</a:t>
            </a:r>
          </a:p>
          <a:p>
            <a:pPr marL="457200" indent="-457200">
              <a:buFont typeface="Wingdings 3" charset="2"/>
              <a:buAutoNum type="arabicPeriod" startAt="2"/>
            </a:pPr>
            <a:r>
              <a:rPr lang="en-US" dirty="0">
                <a:solidFill>
                  <a:schemeClr val="tx1"/>
                </a:solidFill>
              </a:rPr>
              <a:t>NEED FOR BALANCED REGIONAL DEVELOPENT</a:t>
            </a:r>
          </a:p>
          <a:p>
            <a:pPr marL="457200" indent="-457200">
              <a:buFont typeface="Wingdings 3" charset="2"/>
              <a:buAutoNum type="arabicPeriod" startAt="2"/>
            </a:pPr>
            <a:r>
              <a:rPr lang="en-US" dirty="0">
                <a:solidFill>
                  <a:schemeClr val="tx1"/>
                </a:solidFill>
              </a:rPr>
              <a:t>NEED FOR GENERATION OF EMPLOYMENT</a:t>
            </a:r>
          </a:p>
          <a:p>
            <a:pPr marL="457200" indent="-457200">
              <a:buFont typeface="Wingdings 3" charset="2"/>
              <a:buAutoNum type="arabicPeriod" startAt="2"/>
            </a:pPr>
            <a:r>
              <a:rPr lang="en-US" dirty="0">
                <a:solidFill>
                  <a:schemeClr val="tx1"/>
                </a:solidFill>
              </a:rPr>
              <a:t>TO ACT AS MODEL EMPLOYER </a:t>
            </a:r>
          </a:p>
          <a:p>
            <a:pPr marL="457200" indent="-457200">
              <a:buFont typeface="Wingdings 3" charset="2"/>
              <a:buAutoNum type="arabicPeriod" startAt="2"/>
            </a:pPr>
            <a:r>
              <a:rPr lang="en-US" dirty="0">
                <a:solidFill>
                  <a:schemeClr val="tx1"/>
                </a:solidFill>
              </a:rPr>
              <a:t>SOCIAL WELFARE</a:t>
            </a:r>
          </a:p>
          <a:p>
            <a:pPr marL="457200" indent="-457200">
              <a:buFont typeface="Wingdings 3" charset="2"/>
              <a:buAutoNum type="arabicPeriod" startAt="2"/>
            </a:pPr>
            <a:r>
              <a:rPr lang="en-US" dirty="0">
                <a:solidFill>
                  <a:schemeClr val="tx1"/>
                </a:solidFill>
              </a:rPr>
              <a:t>NEED FOR EQUITABLE DISTRIBUTION OF ECONOMIC GAINS</a:t>
            </a:r>
          </a:p>
          <a:p>
            <a:pPr marL="457200" indent="-457200">
              <a:buFont typeface="Wingdings 3" charset="2"/>
              <a:buAutoNum type="arabicPeriod" startAt="2"/>
            </a:pPr>
            <a:r>
              <a:rPr lang="en-US" dirty="0">
                <a:solidFill>
                  <a:schemeClr val="tx1"/>
                </a:solidFill>
              </a:rPr>
              <a:t>NEED FOR NATIONALISATION</a:t>
            </a:r>
          </a:p>
          <a:p>
            <a:pPr marL="457200" indent="-457200">
              <a:buFont typeface="Wingdings 3" charset="2"/>
              <a:buAutoNum type="arabicPeriod" startAt="2"/>
            </a:pPr>
            <a:endParaRPr lang="en-US" sz="2400" dirty="0">
              <a:solidFill>
                <a:schemeClr val="tx1"/>
              </a:solidFill>
            </a:endParaRPr>
          </a:p>
          <a:p>
            <a:endParaRPr lang="en-IN" sz="2800" dirty="0">
              <a:solidFill>
                <a:schemeClr val="tx1"/>
              </a:solidFill>
            </a:endParaRPr>
          </a:p>
        </p:txBody>
      </p:sp>
    </p:spTree>
    <p:extLst>
      <p:ext uri="{BB962C8B-B14F-4D97-AF65-F5344CB8AC3E}">
        <p14:creationId xmlns:p14="http://schemas.microsoft.com/office/powerpoint/2010/main" val="3201958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C504AE-99DF-472B-A55D-F43F2462F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84694"/>
          </a:xfrm>
          <a:prstGeom prst="rect">
            <a:avLst/>
          </a:prstGeom>
        </p:spPr>
      </p:pic>
    </p:spTree>
    <p:extLst>
      <p:ext uri="{BB962C8B-B14F-4D97-AF65-F5344CB8AC3E}">
        <p14:creationId xmlns:p14="http://schemas.microsoft.com/office/powerpoint/2010/main" val="3947670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7608AD39-8A33-4796-93F4-EC4ABBEBA8A1}"/>
              </a:ext>
            </a:extLst>
          </p:cNvPr>
          <p:cNvSpPr>
            <a:spLocks noGrp="1"/>
          </p:cNvSpPr>
          <p:nvPr>
            <p:ph type="title"/>
          </p:nvPr>
        </p:nvSpPr>
        <p:spPr/>
        <p:txBody>
          <a:bodyPr/>
          <a:lstStyle/>
          <a:p>
            <a:pPr fontAlgn="auto">
              <a:spcAft>
                <a:spcPts val="0"/>
              </a:spcAft>
              <a:defRPr/>
            </a:pPr>
            <a:r>
              <a:rPr lang="en-US" altLang="en-US" b="1" dirty="0"/>
              <a:t>Economy Overview India Vs China</a:t>
            </a:r>
          </a:p>
        </p:txBody>
      </p:sp>
      <p:graphicFrame>
        <p:nvGraphicFramePr>
          <p:cNvPr id="6" name="Content Placeholder 5">
            <a:extLst>
              <a:ext uri="{FF2B5EF4-FFF2-40B4-BE49-F238E27FC236}">
                <a16:creationId xmlns:a16="http://schemas.microsoft.com/office/drawing/2014/main" id="{948261D0-2B41-4820-BAAA-A92FF636B40A}"/>
              </a:ext>
            </a:extLst>
          </p:cNvPr>
          <p:cNvGraphicFramePr>
            <a:graphicFrameLocks noGrp="1"/>
          </p:cNvGraphicFramePr>
          <p:nvPr>
            <p:ph idx="1"/>
          </p:nvPr>
        </p:nvGraphicFramePr>
        <p:xfrm>
          <a:off x="838200" y="1498600"/>
          <a:ext cx="10515600" cy="4983164"/>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81000">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Economy Overview</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China</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India</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220788">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charset="0"/>
                        </a:rPr>
                        <a:t>GDP (purchasing power parity)</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$13.39 trillion (2013 est.)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$12.43 trillion (2012 est.)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$11.54 trillion (2011 est.) </a:t>
                      </a:r>
                      <a:br>
                        <a:rPr kumimoji="0" lang="en-US" altLang="en-US" sz="1800" b="0" i="0" u="none" strike="noStrike" cap="none" normalizeH="0" baseline="0">
                          <a:ln>
                            <a:noFill/>
                          </a:ln>
                          <a:solidFill>
                            <a:srgbClr val="000000"/>
                          </a:solidFill>
                          <a:effectLst/>
                          <a:latin typeface="Calibri" charset="0"/>
                        </a:rPr>
                      </a:br>
                      <a:r>
                        <a:rPr kumimoji="0" lang="en-US" altLang="en-US" sz="1800" b="1" i="0" u="none" strike="noStrike" cap="none" normalizeH="0" baseline="0">
                          <a:ln>
                            <a:noFill/>
                          </a:ln>
                          <a:solidFill>
                            <a:srgbClr val="000000"/>
                          </a:solidFill>
                          <a:effectLst/>
                          <a:latin typeface="Calibri" charset="0"/>
                        </a:rPr>
                        <a:t>note:</a:t>
                      </a:r>
                      <a:r>
                        <a:rPr kumimoji="0" lang="en-US" altLang="en-US" sz="1800" b="0" i="0" u="none" strike="noStrike" cap="none" normalizeH="0" baseline="0">
                          <a:ln>
                            <a:noFill/>
                          </a:ln>
                          <a:solidFill>
                            <a:srgbClr val="000000"/>
                          </a:solidFill>
                          <a:effectLst/>
                          <a:latin typeface="Calibri" charset="0"/>
                        </a:rPr>
                        <a:t> data are in 2013 US dollars</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$4.99 trillion (2013 est.)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$4.833 trillion (2012 est.)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$4.63 trillion (2011 est.) </a:t>
                      </a:r>
                      <a:br>
                        <a:rPr kumimoji="0" lang="en-US" altLang="en-US" sz="1800" b="0" i="0" u="none" strike="noStrike" cap="none" normalizeH="0" baseline="0">
                          <a:ln>
                            <a:noFill/>
                          </a:ln>
                          <a:solidFill>
                            <a:srgbClr val="000000"/>
                          </a:solidFill>
                          <a:effectLst/>
                          <a:latin typeface="Calibri" charset="0"/>
                        </a:rPr>
                      </a:br>
                      <a:r>
                        <a:rPr kumimoji="0" lang="en-US" altLang="en-US" sz="1800" b="1" i="0" u="none" strike="noStrike" cap="none" normalizeH="0" baseline="0">
                          <a:ln>
                            <a:noFill/>
                          </a:ln>
                          <a:solidFill>
                            <a:srgbClr val="000000"/>
                          </a:solidFill>
                          <a:effectLst/>
                          <a:latin typeface="Calibri" charset="0"/>
                        </a:rPr>
                        <a:t>note:</a:t>
                      </a:r>
                      <a:r>
                        <a:rPr kumimoji="0" lang="en-US" altLang="en-US" sz="1800" b="0" i="0" u="none" strike="noStrike" cap="none" normalizeH="0" baseline="0">
                          <a:ln>
                            <a:noFill/>
                          </a:ln>
                          <a:solidFill>
                            <a:srgbClr val="000000"/>
                          </a:solidFill>
                          <a:effectLst/>
                          <a:latin typeface="Calibri" charset="0"/>
                        </a:rPr>
                        <a:t> data are in 2013 US dollars</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1"/>
                  </a:ext>
                </a:extLst>
              </a:tr>
              <a:tr h="939800">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GDP - real growth rate</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charset="0"/>
                        </a:rPr>
                        <a:t>7.7% (2013 est.)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7.7% (2012 est.)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9.3% (2011 est.)</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charset="0"/>
                        </a:rPr>
                        <a:t>3.2% (2013 est.)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5.1% (2012 est.)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7.5% (2011 est.)</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r h="1220788">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GDP - per capita (PPP)</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$9,800 (2013 est.)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$9,100 (2012 est.)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$8,300 (2011 est.) </a:t>
                      </a:r>
                      <a:br>
                        <a:rPr kumimoji="0" lang="en-US" altLang="en-US" sz="1800" b="0" i="0" u="none" strike="noStrike" cap="none" normalizeH="0" baseline="0">
                          <a:ln>
                            <a:noFill/>
                          </a:ln>
                          <a:solidFill>
                            <a:srgbClr val="000000"/>
                          </a:solidFill>
                          <a:effectLst/>
                          <a:latin typeface="Calibri" charset="0"/>
                        </a:rPr>
                      </a:br>
                      <a:r>
                        <a:rPr kumimoji="0" lang="en-US" altLang="en-US" sz="1800" b="1" i="0" u="none" strike="noStrike" cap="none" normalizeH="0" baseline="0">
                          <a:ln>
                            <a:noFill/>
                          </a:ln>
                          <a:solidFill>
                            <a:srgbClr val="000000"/>
                          </a:solidFill>
                          <a:effectLst/>
                          <a:latin typeface="Calibri" charset="0"/>
                        </a:rPr>
                        <a:t>note:</a:t>
                      </a:r>
                      <a:r>
                        <a:rPr kumimoji="0" lang="en-US" altLang="en-US" sz="1800" b="0" i="0" u="none" strike="noStrike" cap="none" normalizeH="0" baseline="0">
                          <a:ln>
                            <a:noFill/>
                          </a:ln>
                          <a:solidFill>
                            <a:srgbClr val="000000"/>
                          </a:solidFill>
                          <a:effectLst/>
                          <a:latin typeface="Calibri" charset="0"/>
                        </a:rPr>
                        <a:t> data are in 2013 US dollars</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$4,000 (2013 est.)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$3,900 (2012 est.)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$3,800 (2011 est.) </a:t>
                      </a:r>
                      <a:br>
                        <a:rPr kumimoji="0" lang="en-US" altLang="en-US" sz="1800" b="0" i="0" u="none" strike="noStrike" cap="none" normalizeH="0" baseline="0">
                          <a:ln>
                            <a:noFill/>
                          </a:ln>
                          <a:solidFill>
                            <a:srgbClr val="000000"/>
                          </a:solidFill>
                          <a:effectLst/>
                          <a:latin typeface="Calibri" charset="0"/>
                        </a:rPr>
                      </a:br>
                      <a:r>
                        <a:rPr kumimoji="0" lang="en-US" altLang="en-US" sz="1800" b="1" i="0" u="none" strike="noStrike" cap="none" normalizeH="0" baseline="0">
                          <a:ln>
                            <a:noFill/>
                          </a:ln>
                          <a:solidFill>
                            <a:srgbClr val="000000"/>
                          </a:solidFill>
                          <a:effectLst/>
                          <a:latin typeface="Calibri" charset="0"/>
                        </a:rPr>
                        <a:t>note:</a:t>
                      </a:r>
                      <a:r>
                        <a:rPr kumimoji="0" lang="en-US" altLang="en-US" sz="1800" b="0" i="0" u="none" strike="noStrike" cap="none" normalizeH="0" baseline="0">
                          <a:ln>
                            <a:noFill/>
                          </a:ln>
                          <a:solidFill>
                            <a:srgbClr val="000000"/>
                          </a:solidFill>
                          <a:effectLst/>
                          <a:latin typeface="Calibri" charset="0"/>
                        </a:rPr>
                        <a:t> data are in 2013 US dollars</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3"/>
                  </a:ext>
                </a:extLst>
              </a:tr>
              <a:tr h="1220788">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GDP - composition by sector</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en-US" sz="1800" b="1" i="0" u="none" strike="noStrike" cap="none" normalizeH="0" baseline="0">
                          <a:ln>
                            <a:noFill/>
                          </a:ln>
                          <a:solidFill>
                            <a:srgbClr val="000000"/>
                          </a:solidFill>
                          <a:effectLst/>
                          <a:latin typeface="Calibri" charset="0"/>
                        </a:rPr>
                        <a:t>agriculture: </a:t>
                      </a:r>
                      <a:r>
                        <a:rPr kumimoji="0" lang="fr-FR" altLang="en-US" sz="1800" b="0" i="0" u="none" strike="noStrike" cap="none" normalizeH="0" baseline="0">
                          <a:ln>
                            <a:noFill/>
                          </a:ln>
                          <a:solidFill>
                            <a:srgbClr val="000000"/>
                          </a:solidFill>
                          <a:effectLst/>
                          <a:latin typeface="Calibri" charset="0"/>
                        </a:rPr>
                        <a:t>10% </a:t>
                      </a:r>
                      <a:br>
                        <a:rPr kumimoji="0" lang="fr-FR" altLang="en-US" sz="1800" b="0" i="0" u="none" strike="noStrike" cap="none" normalizeH="0" baseline="0">
                          <a:ln>
                            <a:noFill/>
                          </a:ln>
                          <a:solidFill>
                            <a:srgbClr val="000000"/>
                          </a:solidFill>
                          <a:effectLst/>
                          <a:latin typeface="Calibri" charset="0"/>
                        </a:rPr>
                      </a:br>
                      <a:r>
                        <a:rPr kumimoji="0" lang="fr-FR" altLang="en-US" sz="1800" b="1" i="0" u="none" strike="noStrike" cap="none" normalizeH="0" baseline="0">
                          <a:ln>
                            <a:noFill/>
                          </a:ln>
                          <a:solidFill>
                            <a:srgbClr val="000000"/>
                          </a:solidFill>
                          <a:effectLst/>
                          <a:latin typeface="Calibri" charset="0"/>
                        </a:rPr>
                        <a:t>industry:</a:t>
                      </a:r>
                      <a:r>
                        <a:rPr kumimoji="0" lang="fr-FR" altLang="en-US" sz="1800" b="0" i="0" u="none" strike="noStrike" cap="none" normalizeH="0" baseline="0">
                          <a:ln>
                            <a:noFill/>
                          </a:ln>
                          <a:solidFill>
                            <a:srgbClr val="000000"/>
                          </a:solidFill>
                          <a:effectLst/>
                          <a:latin typeface="Calibri" charset="0"/>
                        </a:rPr>
                        <a:t> 43.9% </a:t>
                      </a:r>
                      <a:br>
                        <a:rPr kumimoji="0" lang="fr-FR" altLang="en-US" sz="1800" b="0" i="0" u="none" strike="noStrike" cap="none" normalizeH="0" baseline="0">
                          <a:ln>
                            <a:noFill/>
                          </a:ln>
                          <a:solidFill>
                            <a:srgbClr val="000000"/>
                          </a:solidFill>
                          <a:effectLst/>
                          <a:latin typeface="Calibri" charset="0"/>
                        </a:rPr>
                      </a:br>
                      <a:r>
                        <a:rPr kumimoji="0" lang="fr-FR" altLang="en-US" sz="1800" b="1" i="0" u="none" strike="noStrike" cap="none" normalizeH="0" baseline="0">
                          <a:ln>
                            <a:noFill/>
                          </a:ln>
                          <a:solidFill>
                            <a:srgbClr val="000000"/>
                          </a:solidFill>
                          <a:effectLst/>
                          <a:latin typeface="Calibri" charset="0"/>
                        </a:rPr>
                        <a:t>services:</a:t>
                      </a:r>
                      <a:r>
                        <a:rPr kumimoji="0" lang="fr-FR" altLang="en-US" sz="1800" b="0" i="0" u="none" strike="noStrike" cap="none" normalizeH="0" baseline="0">
                          <a:ln>
                            <a:noFill/>
                          </a:ln>
                          <a:solidFill>
                            <a:srgbClr val="000000"/>
                          </a:solidFill>
                          <a:effectLst/>
                          <a:latin typeface="Calibri" charset="0"/>
                        </a:rPr>
                        <a:t> 46.1%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(2013 est.)</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en-US" sz="1800" b="1" i="0" u="none" strike="noStrike" cap="none" normalizeH="0" baseline="0" dirty="0">
                          <a:ln>
                            <a:noFill/>
                          </a:ln>
                          <a:solidFill>
                            <a:srgbClr val="000000"/>
                          </a:solidFill>
                          <a:effectLst/>
                          <a:latin typeface="Calibri" charset="0"/>
                        </a:rPr>
                        <a:t>agriculture: </a:t>
                      </a:r>
                      <a:r>
                        <a:rPr kumimoji="0" lang="fr-FR" altLang="en-US" sz="1800" b="0" i="0" u="none" strike="noStrike" cap="none" normalizeH="0" baseline="0" dirty="0">
                          <a:ln>
                            <a:noFill/>
                          </a:ln>
                          <a:solidFill>
                            <a:srgbClr val="000000"/>
                          </a:solidFill>
                          <a:effectLst/>
                          <a:latin typeface="Calibri" charset="0"/>
                        </a:rPr>
                        <a:t>17.4% </a:t>
                      </a:r>
                      <a:br>
                        <a:rPr kumimoji="0" lang="fr-FR" altLang="en-US" sz="1800" b="0" i="0" u="none" strike="noStrike" cap="none" normalizeH="0" baseline="0" dirty="0">
                          <a:ln>
                            <a:noFill/>
                          </a:ln>
                          <a:solidFill>
                            <a:srgbClr val="000000"/>
                          </a:solidFill>
                          <a:effectLst/>
                          <a:latin typeface="Calibri" charset="0"/>
                        </a:rPr>
                      </a:br>
                      <a:r>
                        <a:rPr kumimoji="0" lang="fr-FR" altLang="en-US" sz="1800" b="1" i="0" u="none" strike="noStrike" cap="none" normalizeH="0" baseline="0" dirty="0">
                          <a:ln>
                            <a:noFill/>
                          </a:ln>
                          <a:solidFill>
                            <a:srgbClr val="000000"/>
                          </a:solidFill>
                          <a:effectLst/>
                          <a:latin typeface="Calibri" charset="0"/>
                        </a:rPr>
                        <a:t>industry:</a:t>
                      </a:r>
                      <a:r>
                        <a:rPr kumimoji="0" lang="fr-FR" altLang="en-US" sz="1800" b="0" i="0" u="none" strike="noStrike" cap="none" normalizeH="0" baseline="0" dirty="0">
                          <a:ln>
                            <a:noFill/>
                          </a:ln>
                          <a:solidFill>
                            <a:srgbClr val="000000"/>
                          </a:solidFill>
                          <a:effectLst/>
                          <a:latin typeface="Calibri" charset="0"/>
                        </a:rPr>
                        <a:t> 25.8% </a:t>
                      </a:r>
                      <a:br>
                        <a:rPr kumimoji="0" lang="fr-FR" altLang="en-US" sz="1800" b="0" i="0" u="none" strike="noStrike" cap="none" normalizeH="0" baseline="0" dirty="0">
                          <a:ln>
                            <a:noFill/>
                          </a:ln>
                          <a:solidFill>
                            <a:srgbClr val="000000"/>
                          </a:solidFill>
                          <a:effectLst/>
                          <a:latin typeface="Calibri" charset="0"/>
                        </a:rPr>
                      </a:br>
                      <a:r>
                        <a:rPr kumimoji="0" lang="fr-FR" altLang="en-US" sz="1800" b="1" i="0" u="none" strike="noStrike" cap="none" normalizeH="0" baseline="0" dirty="0">
                          <a:ln>
                            <a:noFill/>
                          </a:ln>
                          <a:solidFill>
                            <a:srgbClr val="000000"/>
                          </a:solidFill>
                          <a:effectLst/>
                          <a:latin typeface="Calibri" charset="0"/>
                        </a:rPr>
                        <a:t>services:</a:t>
                      </a:r>
                      <a:r>
                        <a:rPr kumimoji="0" lang="fr-FR" altLang="en-US" sz="1800" b="0" i="0" u="none" strike="noStrike" cap="none" normalizeH="0" baseline="0" dirty="0">
                          <a:ln>
                            <a:noFill/>
                          </a:ln>
                          <a:solidFill>
                            <a:srgbClr val="000000"/>
                          </a:solidFill>
                          <a:effectLst/>
                          <a:latin typeface="Calibri" charset="0"/>
                        </a:rPr>
                        <a:t> 56.9% (2013 est.)</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54FB5A6E-A6FF-480D-A9B5-FC9B3BE33306}"/>
              </a:ext>
            </a:extLst>
          </p:cNvPr>
          <p:cNvSpPr>
            <a:spLocks noGrp="1"/>
          </p:cNvSpPr>
          <p:nvPr>
            <p:ph type="title"/>
          </p:nvPr>
        </p:nvSpPr>
        <p:spPr>
          <a:xfrm>
            <a:off x="838200" y="168243"/>
            <a:ext cx="10515600" cy="739775"/>
          </a:xfrm>
        </p:spPr>
        <p:txBody>
          <a:bodyPr/>
          <a:lstStyle/>
          <a:p>
            <a:pPr fontAlgn="auto">
              <a:spcAft>
                <a:spcPts val="0"/>
              </a:spcAft>
              <a:defRPr/>
            </a:pPr>
            <a:r>
              <a:rPr lang="en-US" altLang="en-US" b="1" dirty="0"/>
              <a:t>Economy Overview India Vs China</a:t>
            </a:r>
          </a:p>
        </p:txBody>
      </p:sp>
      <p:graphicFrame>
        <p:nvGraphicFramePr>
          <p:cNvPr id="6" name="Content Placeholder 5">
            <a:extLst>
              <a:ext uri="{FF2B5EF4-FFF2-40B4-BE49-F238E27FC236}">
                <a16:creationId xmlns:a16="http://schemas.microsoft.com/office/drawing/2014/main" id="{44C93ADA-2A59-4AD7-AAA9-32B72C0C0D86}"/>
              </a:ext>
            </a:extLst>
          </p:cNvPr>
          <p:cNvGraphicFramePr>
            <a:graphicFrameLocks noGrp="1"/>
          </p:cNvGraphicFramePr>
          <p:nvPr>
            <p:ph idx="1"/>
          </p:nvPr>
        </p:nvGraphicFramePr>
        <p:xfrm>
          <a:off x="838200" y="1104900"/>
          <a:ext cx="10515600" cy="5584857"/>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65716">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Economy Overview</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China</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India</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463509">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Population below poverty line</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6.1% </a:t>
                      </a:r>
                      <a:br>
                        <a:rPr kumimoji="0" lang="en-US" altLang="en-US" sz="1800" b="0" i="0" u="none" strike="noStrike" cap="none" normalizeH="0" baseline="0">
                          <a:ln>
                            <a:noFill/>
                          </a:ln>
                          <a:solidFill>
                            <a:srgbClr val="000000"/>
                          </a:solidFill>
                          <a:effectLst/>
                          <a:latin typeface="Calibri" charset="0"/>
                        </a:rPr>
                      </a:br>
                      <a:r>
                        <a:rPr kumimoji="0" lang="en-US" altLang="en-US" sz="1800" b="1" i="0" u="none" strike="noStrike" cap="none" normalizeH="0" baseline="0">
                          <a:ln>
                            <a:noFill/>
                          </a:ln>
                          <a:solidFill>
                            <a:srgbClr val="000000"/>
                          </a:solidFill>
                          <a:effectLst/>
                          <a:latin typeface="Calibri" charset="0"/>
                        </a:rPr>
                        <a:t>note:</a:t>
                      </a:r>
                      <a:r>
                        <a:rPr kumimoji="0" lang="en-US" altLang="en-US" sz="1800" b="0" i="0" u="none" strike="noStrike" cap="none" normalizeH="0" baseline="0">
                          <a:ln>
                            <a:noFill/>
                          </a:ln>
                          <a:solidFill>
                            <a:srgbClr val="000000"/>
                          </a:solidFill>
                          <a:effectLst/>
                          <a:latin typeface="Calibri" charset="0"/>
                        </a:rPr>
                        <a:t> in 2011, China set a new poverty line at RMB 2300 (approximately US $3,630)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(2013)</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29.8% (2010 est.)</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1"/>
                  </a:ext>
                </a:extLst>
              </a:tr>
              <a:tr h="1188903">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Household income or consumption by percentage share</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alibri" charset="0"/>
                        </a:rPr>
                        <a:t>lowest 10%: </a:t>
                      </a:r>
                      <a:r>
                        <a:rPr kumimoji="0" lang="en-US" altLang="en-US" sz="1800" b="0" i="0" u="none" strike="noStrike" cap="none" normalizeH="0" baseline="0">
                          <a:ln>
                            <a:noFill/>
                          </a:ln>
                          <a:solidFill>
                            <a:srgbClr val="000000"/>
                          </a:solidFill>
                          <a:effectLst/>
                          <a:latin typeface="Calibri" charset="0"/>
                        </a:rPr>
                        <a:t>1.7% </a:t>
                      </a:r>
                      <a:br>
                        <a:rPr kumimoji="0" lang="en-US" altLang="en-US" sz="1800" b="0" i="0" u="none" strike="noStrike" cap="none" normalizeH="0" baseline="0">
                          <a:ln>
                            <a:noFill/>
                          </a:ln>
                          <a:solidFill>
                            <a:srgbClr val="000000"/>
                          </a:solidFill>
                          <a:effectLst/>
                          <a:latin typeface="Calibri" charset="0"/>
                        </a:rPr>
                      </a:br>
                      <a:r>
                        <a:rPr kumimoji="0" lang="en-US" altLang="en-US" sz="1800" b="1" i="0" u="none" strike="noStrike" cap="none" normalizeH="0" baseline="0">
                          <a:ln>
                            <a:noFill/>
                          </a:ln>
                          <a:solidFill>
                            <a:srgbClr val="000000"/>
                          </a:solidFill>
                          <a:effectLst/>
                          <a:latin typeface="Calibri" charset="0"/>
                        </a:rPr>
                        <a:t>highest 10%:</a:t>
                      </a:r>
                      <a:r>
                        <a:rPr kumimoji="0" lang="en-US" altLang="en-US" sz="1800" b="0" i="0" u="none" strike="noStrike" cap="none" normalizeH="0" baseline="0">
                          <a:ln>
                            <a:noFill/>
                          </a:ln>
                          <a:solidFill>
                            <a:srgbClr val="000000"/>
                          </a:solidFill>
                          <a:effectLst/>
                          <a:latin typeface="Calibri" charset="0"/>
                        </a:rPr>
                        <a:t> 30% </a:t>
                      </a:r>
                      <a:br>
                        <a:rPr kumimoji="0" lang="en-US" altLang="en-US" sz="1800" b="0" i="0" u="none" strike="noStrike" cap="none" normalizeH="0" baseline="0">
                          <a:ln>
                            <a:noFill/>
                          </a:ln>
                          <a:solidFill>
                            <a:srgbClr val="000000"/>
                          </a:solidFill>
                          <a:effectLst/>
                          <a:latin typeface="Calibri" charset="0"/>
                        </a:rPr>
                      </a:br>
                      <a:r>
                        <a:rPr kumimoji="0" lang="en-US" altLang="en-US" sz="1800" b="1" i="0" u="none" strike="noStrike" cap="none" normalizeH="0" baseline="0">
                          <a:ln>
                            <a:noFill/>
                          </a:ln>
                          <a:solidFill>
                            <a:srgbClr val="000000"/>
                          </a:solidFill>
                          <a:effectLst/>
                          <a:latin typeface="Calibri" charset="0"/>
                        </a:rPr>
                        <a:t>note:</a:t>
                      </a:r>
                      <a:r>
                        <a:rPr kumimoji="0" lang="en-US" altLang="en-US" sz="1800" b="0" i="0" u="none" strike="noStrike" cap="none" normalizeH="0" baseline="0">
                          <a:ln>
                            <a:noFill/>
                          </a:ln>
                          <a:solidFill>
                            <a:srgbClr val="000000"/>
                          </a:solidFill>
                          <a:effectLst/>
                          <a:latin typeface="Calibri" charset="0"/>
                        </a:rPr>
                        <a:t> data are for urban households only (2009)</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alibri" charset="0"/>
                        </a:rPr>
                        <a:t>lowest 10%: </a:t>
                      </a:r>
                      <a:r>
                        <a:rPr kumimoji="0" lang="en-US" altLang="en-US" sz="1800" b="0" i="0" u="none" strike="noStrike" cap="none" normalizeH="0" baseline="0">
                          <a:ln>
                            <a:noFill/>
                          </a:ln>
                          <a:solidFill>
                            <a:srgbClr val="000000"/>
                          </a:solidFill>
                          <a:effectLst/>
                          <a:latin typeface="Calibri" charset="0"/>
                        </a:rPr>
                        <a:t>3.6% </a:t>
                      </a:r>
                      <a:br>
                        <a:rPr kumimoji="0" lang="en-US" altLang="en-US" sz="1800" b="0" i="0" u="none" strike="noStrike" cap="none" normalizeH="0" baseline="0">
                          <a:ln>
                            <a:noFill/>
                          </a:ln>
                          <a:solidFill>
                            <a:srgbClr val="000000"/>
                          </a:solidFill>
                          <a:effectLst/>
                          <a:latin typeface="Calibri" charset="0"/>
                        </a:rPr>
                      </a:br>
                      <a:r>
                        <a:rPr kumimoji="0" lang="en-US" altLang="en-US" sz="1800" b="1" i="0" u="none" strike="noStrike" cap="none" normalizeH="0" baseline="0">
                          <a:ln>
                            <a:noFill/>
                          </a:ln>
                          <a:solidFill>
                            <a:srgbClr val="000000"/>
                          </a:solidFill>
                          <a:effectLst/>
                          <a:latin typeface="Calibri" charset="0"/>
                        </a:rPr>
                        <a:t>highest 10%:</a:t>
                      </a:r>
                      <a:r>
                        <a:rPr kumimoji="0" lang="en-US" altLang="en-US" sz="1800" b="0" i="0" u="none" strike="noStrike" cap="none" normalizeH="0" baseline="0">
                          <a:ln>
                            <a:noFill/>
                          </a:ln>
                          <a:solidFill>
                            <a:srgbClr val="000000"/>
                          </a:solidFill>
                          <a:effectLst/>
                          <a:latin typeface="Calibri" charset="0"/>
                        </a:rPr>
                        <a:t> 31.1% (2005)</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r h="1103188">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Inflation rate (consumer prices)</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charset="0"/>
                        </a:rPr>
                        <a:t>2.6% (2013 est.)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2.6% (2012 est.)</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charset="0"/>
                        </a:rPr>
                        <a:t>9.6% (2013 est.)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9.7% (2012 est.)</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3"/>
                  </a:ext>
                </a:extLst>
              </a:tr>
              <a:tr h="1463509">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Labor force</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797.6 million </a:t>
                      </a:r>
                      <a:br>
                        <a:rPr kumimoji="0" lang="en-US" altLang="en-US" sz="1800" b="0" i="0" u="none" strike="noStrike" cap="none" normalizeH="0" baseline="0">
                          <a:ln>
                            <a:noFill/>
                          </a:ln>
                          <a:solidFill>
                            <a:srgbClr val="000000"/>
                          </a:solidFill>
                          <a:effectLst/>
                          <a:latin typeface="Calibri" charset="0"/>
                        </a:rPr>
                      </a:br>
                      <a:r>
                        <a:rPr kumimoji="0" lang="en-US" altLang="en-US" sz="1800" b="1" i="0" u="none" strike="noStrike" cap="none" normalizeH="0" baseline="0">
                          <a:ln>
                            <a:noFill/>
                          </a:ln>
                          <a:solidFill>
                            <a:srgbClr val="000000"/>
                          </a:solidFill>
                          <a:effectLst/>
                          <a:latin typeface="Calibri" charset="0"/>
                        </a:rPr>
                        <a:t>note:</a:t>
                      </a:r>
                      <a:r>
                        <a:rPr kumimoji="0" lang="en-US" altLang="en-US" sz="1800" b="0" i="0" u="none" strike="noStrike" cap="none" normalizeH="0" baseline="0">
                          <a:ln>
                            <a:noFill/>
                          </a:ln>
                          <a:solidFill>
                            <a:srgbClr val="000000"/>
                          </a:solidFill>
                          <a:effectLst/>
                          <a:latin typeface="Calibri" charset="0"/>
                        </a:rPr>
                        <a:t> by the end of 2012, China's population at working age (15-64 years) was 1.0040 billion (2013 est.)</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487.3 million (2013 est.)</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86B66D03-1EBD-4729-99F3-4CFB2505300F}"/>
              </a:ext>
            </a:extLst>
          </p:cNvPr>
          <p:cNvSpPr>
            <a:spLocks noGrp="1"/>
          </p:cNvSpPr>
          <p:nvPr>
            <p:ph type="title"/>
          </p:nvPr>
        </p:nvSpPr>
        <p:spPr>
          <a:xfrm>
            <a:off x="838200" y="365125"/>
            <a:ext cx="10515600" cy="739775"/>
          </a:xfrm>
        </p:spPr>
        <p:txBody>
          <a:bodyPr/>
          <a:lstStyle/>
          <a:p>
            <a:pPr fontAlgn="auto">
              <a:spcAft>
                <a:spcPts val="0"/>
              </a:spcAft>
              <a:defRPr/>
            </a:pPr>
            <a:r>
              <a:rPr lang="en-US" altLang="en-US" b="1"/>
              <a:t>Economy Overview India Vs China</a:t>
            </a:r>
          </a:p>
        </p:txBody>
      </p:sp>
      <p:graphicFrame>
        <p:nvGraphicFramePr>
          <p:cNvPr id="6" name="Content Placeholder 5">
            <a:extLst>
              <a:ext uri="{FF2B5EF4-FFF2-40B4-BE49-F238E27FC236}">
                <a16:creationId xmlns:a16="http://schemas.microsoft.com/office/drawing/2014/main" id="{94348C2F-6DFF-4057-B599-CE822708B2EF}"/>
              </a:ext>
            </a:extLst>
          </p:cNvPr>
          <p:cNvGraphicFramePr>
            <a:graphicFrameLocks noGrp="1"/>
          </p:cNvGraphicFramePr>
          <p:nvPr>
            <p:ph idx="1"/>
          </p:nvPr>
        </p:nvGraphicFramePr>
        <p:xfrm>
          <a:off x="838200" y="1104900"/>
          <a:ext cx="10515600" cy="5573746"/>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65722">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Economy Overview</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China</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charset="0"/>
                        </a:rPr>
                        <a:t>India</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320649">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Labor force - by occupation</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en-US" sz="1800" b="1" i="0" u="none" strike="noStrike" cap="none" normalizeH="0" baseline="0">
                          <a:ln>
                            <a:noFill/>
                          </a:ln>
                          <a:solidFill>
                            <a:srgbClr val="000000"/>
                          </a:solidFill>
                          <a:effectLst/>
                          <a:latin typeface="Calibri" charset="0"/>
                        </a:rPr>
                        <a:t>agriculture: </a:t>
                      </a:r>
                      <a:r>
                        <a:rPr kumimoji="0" lang="fr-FR" altLang="en-US" sz="1800" b="0" i="0" u="none" strike="noStrike" cap="none" normalizeH="0" baseline="0">
                          <a:ln>
                            <a:noFill/>
                          </a:ln>
                          <a:solidFill>
                            <a:srgbClr val="000000"/>
                          </a:solidFill>
                          <a:effectLst/>
                          <a:latin typeface="Calibri" charset="0"/>
                        </a:rPr>
                        <a:t>33.6% </a:t>
                      </a:r>
                      <a:br>
                        <a:rPr kumimoji="0" lang="fr-FR" altLang="en-US" sz="1800" b="0" i="0" u="none" strike="noStrike" cap="none" normalizeH="0" baseline="0">
                          <a:ln>
                            <a:noFill/>
                          </a:ln>
                          <a:solidFill>
                            <a:srgbClr val="000000"/>
                          </a:solidFill>
                          <a:effectLst/>
                          <a:latin typeface="Calibri" charset="0"/>
                        </a:rPr>
                      </a:br>
                      <a:r>
                        <a:rPr kumimoji="0" lang="fr-FR" altLang="en-US" sz="1800" b="1" i="0" u="none" strike="noStrike" cap="none" normalizeH="0" baseline="0">
                          <a:ln>
                            <a:noFill/>
                          </a:ln>
                          <a:solidFill>
                            <a:srgbClr val="000000"/>
                          </a:solidFill>
                          <a:effectLst/>
                          <a:latin typeface="Calibri" charset="0"/>
                        </a:rPr>
                        <a:t>industry:</a:t>
                      </a:r>
                      <a:r>
                        <a:rPr kumimoji="0" lang="fr-FR" altLang="en-US" sz="1800" b="0" i="0" u="none" strike="noStrike" cap="none" normalizeH="0" baseline="0">
                          <a:ln>
                            <a:noFill/>
                          </a:ln>
                          <a:solidFill>
                            <a:srgbClr val="000000"/>
                          </a:solidFill>
                          <a:effectLst/>
                          <a:latin typeface="Calibri" charset="0"/>
                        </a:rPr>
                        <a:t> 30.3% </a:t>
                      </a:r>
                      <a:br>
                        <a:rPr kumimoji="0" lang="fr-FR" altLang="en-US" sz="1800" b="0" i="0" u="none" strike="noStrike" cap="none" normalizeH="0" baseline="0">
                          <a:ln>
                            <a:noFill/>
                          </a:ln>
                          <a:solidFill>
                            <a:srgbClr val="000000"/>
                          </a:solidFill>
                          <a:effectLst/>
                          <a:latin typeface="Calibri" charset="0"/>
                        </a:rPr>
                      </a:br>
                      <a:r>
                        <a:rPr kumimoji="0" lang="fr-FR" altLang="en-US" sz="1800" b="1" i="0" u="none" strike="noStrike" cap="none" normalizeH="0" baseline="0">
                          <a:ln>
                            <a:noFill/>
                          </a:ln>
                          <a:solidFill>
                            <a:srgbClr val="000000"/>
                          </a:solidFill>
                          <a:effectLst/>
                          <a:latin typeface="Calibri" charset="0"/>
                        </a:rPr>
                        <a:t>services:</a:t>
                      </a:r>
                      <a:r>
                        <a:rPr kumimoji="0" lang="fr-FR" altLang="en-US" sz="1800" b="0" i="0" u="none" strike="noStrike" cap="none" normalizeH="0" baseline="0">
                          <a:ln>
                            <a:noFill/>
                          </a:ln>
                          <a:solidFill>
                            <a:srgbClr val="000000"/>
                          </a:solidFill>
                          <a:effectLst/>
                          <a:latin typeface="Calibri" charset="0"/>
                        </a:rPr>
                        <a:t> 36.1%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(2012 est.)</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en-US" sz="1800" b="1" i="0" u="none" strike="noStrike" cap="none" normalizeH="0" baseline="0">
                          <a:ln>
                            <a:noFill/>
                          </a:ln>
                          <a:solidFill>
                            <a:srgbClr val="000000"/>
                          </a:solidFill>
                          <a:effectLst/>
                          <a:latin typeface="Calibri" charset="0"/>
                        </a:rPr>
                        <a:t>agriculture: </a:t>
                      </a:r>
                      <a:r>
                        <a:rPr kumimoji="0" lang="fr-FR" altLang="en-US" sz="1800" b="0" i="0" u="none" strike="noStrike" cap="none" normalizeH="0" baseline="0">
                          <a:ln>
                            <a:noFill/>
                          </a:ln>
                          <a:solidFill>
                            <a:srgbClr val="000000"/>
                          </a:solidFill>
                          <a:effectLst/>
                          <a:latin typeface="Calibri" charset="0"/>
                        </a:rPr>
                        <a:t>49% </a:t>
                      </a:r>
                      <a:br>
                        <a:rPr kumimoji="0" lang="fr-FR" altLang="en-US" sz="1800" b="0" i="0" u="none" strike="noStrike" cap="none" normalizeH="0" baseline="0">
                          <a:ln>
                            <a:noFill/>
                          </a:ln>
                          <a:solidFill>
                            <a:srgbClr val="000000"/>
                          </a:solidFill>
                          <a:effectLst/>
                          <a:latin typeface="Calibri" charset="0"/>
                        </a:rPr>
                      </a:br>
                      <a:r>
                        <a:rPr kumimoji="0" lang="fr-FR" altLang="en-US" sz="1800" b="1" i="0" u="none" strike="noStrike" cap="none" normalizeH="0" baseline="0">
                          <a:ln>
                            <a:noFill/>
                          </a:ln>
                          <a:solidFill>
                            <a:srgbClr val="000000"/>
                          </a:solidFill>
                          <a:effectLst/>
                          <a:latin typeface="Calibri" charset="0"/>
                        </a:rPr>
                        <a:t>industry:</a:t>
                      </a:r>
                      <a:r>
                        <a:rPr kumimoji="0" lang="fr-FR" altLang="en-US" sz="1800" b="0" i="0" u="none" strike="noStrike" cap="none" normalizeH="0" baseline="0">
                          <a:ln>
                            <a:noFill/>
                          </a:ln>
                          <a:solidFill>
                            <a:srgbClr val="000000"/>
                          </a:solidFill>
                          <a:effectLst/>
                          <a:latin typeface="Calibri" charset="0"/>
                        </a:rPr>
                        <a:t> 20% </a:t>
                      </a:r>
                      <a:br>
                        <a:rPr kumimoji="0" lang="fr-FR" altLang="en-US" sz="1800" b="0" i="0" u="none" strike="noStrike" cap="none" normalizeH="0" baseline="0">
                          <a:ln>
                            <a:noFill/>
                          </a:ln>
                          <a:solidFill>
                            <a:srgbClr val="000000"/>
                          </a:solidFill>
                          <a:effectLst/>
                          <a:latin typeface="Calibri" charset="0"/>
                        </a:rPr>
                      </a:br>
                      <a:r>
                        <a:rPr kumimoji="0" lang="fr-FR" altLang="en-US" sz="1800" b="1" i="0" u="none" strike="noStrike" cap="none" normalizeH="0" baseline="0">
                          <a:ln>
                            <a:noFill/>
                          </a:ln>
                          <a:solidFill>
                            <a:srgbClr val="000000"/>
                          </a:solidFill>
                          <a:effectLst/>
                          <a:latin typeface="Calibri" charset="0"/>
                        </a:rPr>
                        <a:t>services:</a:t>
                      </a:r>
                      <a:r>
                        <a:rPr kumimoji="0" lang="fr-FR" altLang="en-US" sz="1800" b="0" i="0" u="none" strike="noStrike" cap="none" normalizeH="0" baseline="0">
                          <a:ln>
                            <a:noFill/>
                          </a:ln>
                          <a:solidFill>
                            <a:srgbClr val="000000"/>
                          </a:solidFill>
                          <a:effectLst/>
                          <a:latin typeface="Calibri" charset="0"/>
                        </a:rPr>
                        <a:t> 31% (2012 est.)</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1"/>
                  </a:ext>
                </a:extLst>
              </a:tr>
              <a:tr h="1463507">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Unemployment rate</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4.1% (2013 est.)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4.1% (2012 est.) </a:t>
                      </a:r>
                      <a:br>
                        <a:rPr kumimoji="0" lang="en-US" altLang="en-US" sz="1800" b="0" i="0" u="none" strike="noStrike" cap="none" normalizeH="0" baseline="0">
                          <a:ln>
                            <a:noFill/>
                          </a:ln>
                          <a:solidFill>
                            <a:srgbClr val="000000"/>
                          </a:solidFill>
                          <a:effectLst/>
                          <a:latin typeface="Calibri" charset="0"/>
                        </a:rPr>
                      </a:br>
                      <a:r>
                        <a:rPr kumimoji="0" lang="en-US" altLang="en-US" sz="1800" b="1" i="0" u="none" strike="noStrike" cap="none" normalizeH="0" baseline="0">
                          <a:ln>
                            <a:noFill/>
                          </a:ln>
                          <a:solidFill>
                            <a:srgbClr val="000000"/>
                          </a:solidFill>
                          <a:effectLst/>
                          <a:latin typeface="Calibri" charset="0"/>
                        </a:rPr>
                        <a:t>note:</a:t>
                      </a:r>
                      <a:r>
                        <a:rPr kumimoji="0" lang="en-US" altLang="en-US" sz="1800" b="0" i="0" u="none" strike="noStrike" cap="none" normalizeH="0" baseline="0">
                          <a:ln>
                            <a:noFill/>
                          </a:ln>
                          <a:solidFill>
                            <a:srgbClr val="000000"/>
                          </a:solidFill>
                          <a:effectLst/>
                          <a:latin typeface="Calibri" charset="0"/>
                        </a:rPr>
                        <a:t> data are for registered urban unemployment, which excludes private enterprises and migrants</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charset="0"/>
                        </a:rPr>
                        <a:t>8.8% (2013 est.) </a:t>
                      </a:r>
                      <a:br>
                        <a:rPr kumimoji="0" lang="fr-FR" altLang="en-US" sz="1800" b="0" i="0" u="none" strike="noStrike" cap="none" normalizeH="0" baseline="0">
                          <a:ln>
                            <a:noFill/>
                          </a:ln>
                          <a:solidFill>
                            <a:srgbClr val="000000"/>
                          </a:solidFill>
                          <a:effectLst/>
                          <a:latin typeface="Calibri" charset="0"/>
                        </a:rPr>
                      </a:br>
                      <a:r>
                        <a:rPr kumimoji="0" lang="fr-FR" altLang="en-US" sz="1800" b="0" i="0" u="none" strike="noStrike" cap="none" normalizeH="0" baseline="0">
                          <a:ln>
                            <a:noFill/>
                          </a:ln>
                          <a:solidFill>
                            <a:srgbClr val="000000"/>
                          </a:solidFill>
                          <a:effectLst/>
                          <a:latin typeface="Calibri" charset="0"/>
                        </a:rPr>
                        <a:t>8.5% (2012 est.)</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r h="1103187">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Distribution of family income - Gini index</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47.3 (2013)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47.4 (2012)</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36.8 (2004) </a:t>
                      </a:r>
                      <a:br>
                        <a:rPr kumimoji="0" lang="en-US" altLang="en-US" sz="1800" b="0" i="0" u="none" strike="noStrike" cap="none" normalizeH="0" baseline="0">
                          <a:ln>
                            <a:noFill/>
                          </a:ln>
                          <a:solidFill>
                            <a:srgbClr val="000000"/>
                          </a:solidFill>
                          <a:effectLst/>
                          <a:latin typeface="Calibri" charset="0"/>
                        </a:rPr>
                      </a:br>
                      <a:r>
                        <a:rPr kumimoji="0" lang="en-US" altLang="en-US" sz="1800" b="0" i="0" u="none" strike="noStrike" cap="none" normalizeH="0" baseline="0">
                          <a:ln>
                            <a:noFill/>
                          </a:ln>
                          <a:solidFill>
                            <a:srgbClr val="000000"/>
                          </a:solidFill>
                          <a:effectLst/>
                          <a:latin typeface="Calibri" charset="0"/>
                        </a:rPr>
                        <a:t>37.8 (1997)</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3"/>
                  </a:ext>
                </a:extLst>
              </a:tr>
              <a:tr h="1320649">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charset="0"/>
                        </a:rPr>
                        <a:t>Budget</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en-US" sz="1800" b="1" i="0" u="none" strike="noStrike" cap="none" normalizeH="0" baseline="0">
                          <a:ln>
                            <a:noFill/>
                          </a:ln>
                          <a:solidFill>
                            <a:srgbClr val="000000"/>
                          </a:solidFill>
                          <a:effectLst/>
                          <a:latin typeface="Calibri" charset="0"/>
                        </a:rPr>
                        <a:t>revenues: </a:t>
                      </a:r>
                      <a:r>
                        <a:rPr kumimoji="0" lang="fr-FR" altLang="en-US" sz="1800" b="0" i="0" u="none" strike="noStrike" cap="none" normalizeH="0" baseline="0">
                          <a:ln>
                            <a:noFill/>
                          </a:ln>
                          <a:solidFill>
                            <a:srgbClr val="000000"/>
                          </a:solidFill>
                          <a:effectLst/>
                          <a:latin typeface="Calibri" charset="0"/>
                        </a:rPr>
                        <a:t>$2.118 trillion </a:t>
                      </a:r>
                      <a:br>
                        <a:rPr kumimoji="0" lang="fr-FR" altLang="en-US" sz="1800" b="0" i="0" u="none" strike="noStrike" cap="none" normalizeH="0" baseline="0">
                          <a:ln>
                            <a:noFill/>
                          </a:ln>
                          <a:solidFill>
                            <a:srgbClr val="000000"/>
                          </a:solidFill>
                          <a:effectLst/>
                          <a:latin typeface="Calibri" charset="0"/>
                        </a:rPr>
                      </a:br>
                      <a:r>
                        <a:rPr kumimoji="0" lang="fr-FR" altLang="en-US" sz="1800" b="1" i="0" u="none" strike="noStrike" cap="none" normalizeH="0" baseline="0">
                          <a:ln>
                            <a:noFill/>
                          </a:ln>
                          <a:solidFill>
                            <a:srgbClr val="000000"/>
                          </a:solidFill>
                          <a:effectLst/>
                          <a:latin typeface="Calibri" charset="0"/>
                        </a:rPr>
                        <a:t>expenditures:</a:t>
                      </a:r>
                      <a:r>
                        <a:rPr kumimoji="0" lang="fr-FR" altLang="en-US" sz="1800" b="0" i="0" u="none" strike="noStrike" cap="none" normalizeH="0" baseline="0">
                          <a:ln>
                            <a:noFill/>
                          </a:ln>
                          <a:solidFill>
                            <a:srgbClr val="000000"/>
                          </a:solidFill>
                          <a:effectLst/>
                          <a:latin typeface="Calibri" charset="0"/>
                        </a:rPr>
                        <a:t> $2.292 trillion (2013 est.)</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1000"/>
                        </a:spcBef>
                        <a:buFont typeface="Arial" charset="0"/>
                        <a:defRPr sz="2400">
                          <a:solidFill>
                            <a:schemeClr val="tx1"/>
                          </a:solidFill>
                          <a:latin typeface="Calibri" charset="0"/>
                        </a:defRPr>
                      </a:lvl1pPr>
                      <a:lvl2pPr marL="742950" indent="-285750">
                        <a:lnSpc>
                          <a:spcPct val="90000"/>
                        </a:lnSpc>
                        <a:spcBef>
                          <a:spcPts val="500"/>
                        </a:spcBef>
                        <a:buFont typeface="Arial" charset="0"/>
                        <a:defRPr sz="2000">
                          <a:solidFill>
                            <a:schemeClr val="tx1"/>
                          </a:solidFill>
                          <a:latin typeface="Calibri" charset="0"/>
                        </a:defRPr>
                      </a:lvl2pPr>
                      <a:lvl3pPr marL="1143000" indent="-228600">
                        <a:lnSpc>
                          <a:spcPct val="90000"/>
                        </a:lnSpc>
                        <a:spcBef>
                          <a:spcPts val="500"/>
                        </a:spcBef>
                        <a:buFont typeface="Arial" charset="0"/>
                        <a:defRPr>
                          <a:solidFill>
                            <a:schemeClr val="tx1"/>
                          </a:solidFill>
                          <a:latin typeface="Calibri" charset="0"/>
                        </a:defRPr>
                      </a:lvl3pPr>
                      <a:lvl4pPr marL="1600200" indent="-228600">
                        <a:lnSpc>
                          <a:spcPct val="90000"/>
                        </a:lnSpc>
                        <a:spcBef>
                          <a:spcPts val="500"/>
                        </a:spcBef>
                        <a:buFont typeface="Arial" charset="0"/>
                        <a:defRPr sz="1600">
                          <a:solidFill>
                            <a:schemeClr val="tx1"/>
                          </a:solidFill>
                          <a:latin typeface="Calibri" charset="0"/>
                        </a:defRPr>
                      </a:lvl4pPr>
                      <a:lvl5pPr marL="2057400" indent="-228600">
                        <a:lnSpc>
                          <a:spcPct val="90000"/>
                        </a:lnSpc>
                        <a:spcBef>
                          <a:spcPts val="500"/>
                        </a:spcBef>
                        <a:buFont typeface="Arial" charset="0"/>
                        <a:defRPr sz="1600">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en-US" sz="1800" b="1" i="0" u="none" strike="noStrike" cap="none" normalizeH="0" baseline="0">
                          <a:ln>
                            <a:noFill/>
                          </a:ln>
                          <a:solidFill>
                            <a:srgbClr val="000000"/>
                          </a:solidFill>
                          <a:effectLst/>
                          <a:latin typeface="Calibri" charset="0"/>
                        </a:rPr>
                        <a:t>revenues: </a:t>
                      </a:r>
                      <a:r>
                        <a:rPr kumimoji="0" lang="fr-FR" altLang="en-US" sz="1800" b="0" i="0" u="none" strike="noStrike" cap="none" normalizeH="0" baseline="0">
                          <a:ln>
                            <a:noFill/>
                          </a:ln>
                          <a:solidFill>
                            <a:srgbClr val="000000"/>
                          </a:solidFill>
                          <a:effectLst/>
                          <a:latin typeface="Calibri" charset="0"/>
                        </a:rPr>
                        <a:t>$181.3 billion </a:t>
                      </a:r>
                      <a:br>
                        <a:rPr kumimoji="0" lang="fr-FR" altLang="en-US" sz="1800" b="0" i="0" u="none" strike="noStrike" cap="none" normalizeH="0" baseline="0">
                          <a:ln>
                            <a:noFill/>
                          </a:ln>
                          <a:solidFill>
                            <a:srgbClr val="000000"/>
                          </a:solidFill>
                          <a:effectLst/>
                          <a:latin typeface="Calibri" charset="0"/>
                        </a:rPr>
                      </a:br>
                      <a:r>
                        <a:rPr kumimoji="0" lang="fr-FR" altLang="en-US" sz="1800" b="1" i="0" u="none" strike="noStrike" cap="none" normalizeH="0" baseline="0">
                          <a:ln>
                            <a:noFill/>
                          </a:ln>
                          <a:solidFill>
                            <a:srgbClr val="000000"/>
                          </a:solidFill>
                          <a:effectLst/>
                          <a:latin typeface="Calibri" charset="0"/>
                        </a:rPr>
                        <a:t>expenditures:</a:t>
                      </a:r>
                      <a:r>
                        <a:rPr kumimoji="0" lang="fr-FR" altLang="en-US" sz="1800" b="0" i="0" u="none" strike="noStrike" cap="none" normalizeH="0" baseline="0">
                          <a:ln>
                            <a:noFill/>
                          </a:ln>
                          <a:solidFill>
                            <a:srgbClr val="000000"/>
                          </a:solidFill>
                          <a:effectLst/>
                          <a:latin typeface="Calibri" charset="0"/>
                        </a:rPr>
                        <a:t> $281.6 billion (2013 est.)</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4"/>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4664</TotalTime>
  <Words>3407</Words>
  <Application>Microsoft Office PowerPoint</Application>
  <PresentationFormat>Widescreen</PresentationFormat>
  <Paragraphs>627</Paragraphs>
  <Slides>52</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52</vt:i4>
      </vt:variant>
    </vt:vector>
  </HeadingPairs>
  <TitlesOfParts>
    <vt:vector size="59" baseType="lpstr">
      <vt:lpstr>Arial</vt:lpstr>
      <vt:lpstr>Calibri</vt:lpstr>
      <vt:lpstr>Century Gothic</vt:lpstr>
      <vt:lpstr>Wingdings</vt:lpstr>
      <vt:lpstr>Wingdings 3</vt:lpstr>
      <vt:lpstr>Ion</vt:lpstr>
      <vt:lpstr>1_Ion</vt:lpstr>
      <vt:lpstr>Business Concepts and Forms of Business Organisations (UNIT-I)</vt:lpstr>
      <vt:lpstr>       Why AEE for Engineering students?  WHAT IS THE IMPORTANCE OF this subject ?  What is the objective behind offering this subject in your curriculum?</vt:lpstr>
      <vt:lpstr>         Country Wise population</vt:lpstr>
      <vt:lpstr>Country Wise GDP</vt:lpstr>
      <vt:lpstr>Low GDP  High Population</vt:lpstr>
      <vt:lpstr>PowerPoint Presentation</vt:lpstr>
      <vt:lpstr>Economy Overview India Vs China</vt:lpstr>
      <vt:lpstr>Economy Overview India Vs China</vt:lpstr>
      <vt:lpstr>Economy Overview India Vs China</vt:lpstr>
      <vt:lpstr>Economy Overview India Vs China</vt:lpstr>
      <vt:lpstr>Economy Overview India Vs China</vt:lpstr>
      <vt:lpstr>Economy Overview India Vs China</vt:lpstr>
      <vt:lpstr>Economy Overview India Vs China</vt:lpstr>
      <vt:lpstr>Economy Overview India Vs China</vt:lpstr>
      <vt:lpstr>Statistics of Engineering Graduates </vt:lpstr>
      <vt:lpstr>FACTS</vt:lpstr>
      <vt:lpstr>Solution</vt:lpstr>
      <vt:lpstr> Business Concept and Types of Business Activities</vt:lpstr>
      <vt:lpstr>What IS BUSINESS ?</vt:lpstr>
      <vt:lpstr>CHARACTERISTICS OF BUSINESS </vt:lpstr>
      <vt:lpstr>What IS BUSINESS ?</vt:lpstr>
      <vt:lpstr> </vt:lpstr>
      <vt:lpstr> Relationship between Industry , Commerce and Trade</vt:lpstr>
      <vt:lpstr> Differences between Industry , Commerce and Trade</vt:lpstr>
      <vt:lpstr>Business Objectives and Requisites</vt:lpstr>
      <vt:lpstr>ORGANIC OBJECTIVES</vt:lpstr>
      <vt:lpstr>ECONOMIC OBJECTIVES</vt:lpstr>
      <vt:lpstr>HUMAN OBJECTIVES</vt:lpstr>
      <vt:lpstr>REQUISITES OF MODERN BUSIESS</vt:lpstr>
      <vt:lpstr> Forms and Features of Business Enterprises</vt:lpstr>
      <vt:lpstr>SUITABLE FORM OF BUSINESS ORGANISATION</vt:lpstr>
      <vt:lpstr>Different Forms Business Enterprises</vt:lpstr>
      <vt:lpstr>DEFINITION OF SOLE TRAINDING CONCERN</vt:lpstr>
      <vt:lpstr>FEATURES OF SOLE TRAINDING CONCERN</vt:lpstr>
      <vt:lpstr>MERITS OF SOLE TRAINDING CONCERN</vt:lpstr>
      <vt:lpstr>DEMERITS OF SOLE TRAINDING CONCERN</vt:lpstr>
      <vt:lpstr>DEFINITION OF PARTNERSHIP FIRM</vt:lpstr>
      <vt:lpstr>PARTNERSHIP DEED</vt:lpstr>
      <vt:lpstr>PARTNERSHIP DEED</vt:lpstr>
      <vt:lpstr>FEATURES OF PARTNERSHIP FIRM</vt:lpstr>
      <vt:lpstr>MERITS OF PARTNERSHIP FIRM</vt:lpstr>
      <vt:lpstr>DEMERITS OF PARTNERSHIP FIRM</vt:lpstr>
      <vt:lpstr>KINDS OF PARTNERS</vt:lpstr>
      <vt:lpstr>DEFINITION OF JOINT STOCK COMPANY</vt:lpstr>
      <vt:lpstr>FEATURES OF   JOINT STOCK COMPANY</vt:lpstr>
      <vt:lpstr>MERITS OF PARTNERSHIP FIRM</vt:lpstr>
      <vt:lpstr>DEMERITS OF PARTNERSHIP FIRM</vt:lpstr>
      <vt:lpstr>DIFFERENT KINDS OF JOINT STOC COMPANIES</vt:lpstr>
      <vt:lpstr>INCORPORATION OF A COMPANY</vt:lpstr>
      <vt:lpstr>INCORPORATION OF A COMPANY</vt:lpstr>
      <vt:lpstr>PUBLIC SECTOR ENTERPRISES</vt:lpstr>
      <vt:lpstr>CHARACTERISTICS OF PUBLIC SECTOR ENTERPRISES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FINANCIAL STATEMENTS (UNIT-V)</dc:title>
  <dc:creator>P VENKATA RAO</dc:creator>
  <cp:lastModifiedBy>P VENKATA RAO</cp:lastModifiedBy>
  <cp:revision>126</cp:revision>
  <dcterms:created xsi:type="dcterms:W3CDTF">2020-04-22T11:12:12Z</dcterms:created>
  <dcterms:modified xsi:type="dcterms:W3CDTF">2020-08-25T14:54:55Z</dcterms:modified>
</cp:coreProperties>
</file>