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363" r:id="rId5"/>
    <p:sldId id="259" r:id="rId6"/>
    <p:sldId id="260" r:id="rId7"/>
    <p:sldId id="261" r:id="rId8"/>
    <p:sldId id="262" r:id="rId9"/>
    <p:sldId id="264" r:id="rId10"/>
    <p:sldId id="263" r:id="rId11"/>
    <p:sldId id="365" r:id="rId12"/>
    <p:sldId id="366" r:id="rId13"/>
    <p:sldId id="265" r:id="rId14"/>
    <p:sldId id="372" r:id="rId15"/>
    <p:sldId id="373" r:id="rId16"/>
    <p:sldId id="268" r:id="rId17"/>
    <p:sldId id="280" r:id="rId18"/>
    <p:sldId id="282" r:id="rId19"/>
    <p:sldId id="367" r:id="rId20"/>
    <p:sldId id="266" r:id="rId21"/>
    <p:sldId id="371" r:id="rId22"/>
    <p:sldId id="369" r:id="rId23"/>
    <p:sldId id="3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14</c:v>
                </c:pt>
                <c:pt idx="3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50597648"/>
        <c:axId val="350600784"/>
        <c:axId val="0"/>
      </c:bar3DChart>
      <c:catAx>
        <c:axId val="35059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600784"/>
        <c:crosses val="autoZero"/>
        <c:auto val="1"/>
        <c:lblAlgn val="ctr"/>
        <c:lblOffset val="100"/>
        <c:noMultiLvlLbl val="0"/>
      </c:catAx>
      <c:valAx>
        <c:axId val="35060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9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3ECC3-7395-48E4-9AF2-6864C63F67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5E5A4-9D34-49CA-94B1-A56E674C499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AWARDS</a:t>
          </a:r>
          <a:endParaRPr lang="en-US" sz="2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D83C68-2B85-4C11-89E6-9EC2F03A1559}" type="parTrans" cxnId="{DC5EDA78-4E8A-47FB-AE3A-D496CFB8B32C}">
      <dgm:prSet/>
      <dgm:spPr/>
      <dgm:t>
        <a:bodyPr/>
        <a:lstStyle/>
        <a:p>
          <a:endParaRPr lang="en-US"/>
        </a:p>
      </dgm:t>
    </dgm:pt>
    <dgm:pt modelId="{A1B323EF-F75A-41D2-8B11-A0D51ED45D81}" type="sibTrans" cxnId="{DC5EDA78-4E8A-47FB-AE3A-D496CFB8B32C}">
      <dgm:prSet/>
      <dgm:spPr/>
      <dgm:t>
        <a:bodyPr/>
        <a:lstStyle/>
        <a:p>
          <a:endParaRPr lang="en-US"/>
        </a:p>
      </dgm:t>
    </dgm:pt>
    <dgm:pt modelId="{5C7A162B-399D-488F-9206-C60B72A15AB7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Larry K Wilson Award</a:t>
          </a:r>
          <a:endParaRPr lang="en-US" sz="1800" dirty="0">
            <a:solidFill>
              <a:schemeClr val="tx1"/>
            </a:solidFill>
          </a:endParaRPr>
        </a:p>
      </dgm:t>
    </dgm:pt>
    <dgm:pt modelId="{3826C704-27F7-4BBF-B350-85EA1064FE03}" type="parTrans" cxnId="{3A20FC8C-886F-4860-AA20-A7D4B564721F}">
      <dgm:prSet/>
      <dgm:spPr/>
      <dgm:t>
        <a:bodyPr/>
        <a:lstStyle/>
        <a:p>
          <a:endParaRPr lang="en-US"/>
        </a:p>
      </dgm:t>
    </dgm:pt>
    <dgm:pt modelId="{55611CBA-8E79-45C0-A8BC-90E784D27861}" type="sibTrans" cxnId="{3A20FC8C-886F-4860-AA20-A7D4B564721F}">
      <dgm:prSet/>
      <dgm:spPr/>
      <dgm:t>
        <a:bodyPr/>
        <a:lstStyle/>
        <a:p>
          <a:endParaRPr lang="en-US"/>
        </a:p>
      </dgm:t>
    </dgm:pt>
    <dgm:pt modelId="{C58FC9CB-2E06-4EF0-A057-6567E3EF9C5F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Student Enterprise</a:t>
          </a:r>
          <a:endParaRPr lang="en-US" sz="1800" dirty="0">
            <a:solidFill>
              <a:schemeClr val="tx1"/>
            </a:solidFill>
          </a:endParaRPr>
        </a:p>
      </dgm:t>
    </dgm:pt>
    <dgm:pt modelId="{8CBDE8D8-5F11-47E7-8075-552E9669299E}" type="parTrans" cxnId="{0EACAEDB-F3F7-40DC-8D51-EFED138B07A0}">
      <dgm:prSet/>
      <dgm:spPr/>
      <dgm:t>
        <a:bodyPr/>
        <a:lstStyle/>
        <a:p>
          <a:endParaRPr lang="en-US"/>
        </a:p>
      </dgm:t>
    </dgm:pt>
    <dgm:pt modelId="{765934F2-7C10-478A-A5FB-4DAA8F63C081}" type="sibTrans" cxnId="{0EACAEDB-F3F7-40DC-8D51-EFED138B07A0}">
      <dgm:prSet/>
      <dgm:spPr/>
      <dgm:t>
        <a:bodyPr/>
        <a:lstStyle/>
        <a:p>
          <a:endParaRPr lang="en-US"/>
        </a:p>
      </dgm:t>
    </dgm:pt>
    <dgm:pt modelId="{B24D5DAD-8EB2-4C5D-9E65-97B90A384622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R10 Exemplary Student Branch</a:t>
          </a:r>
          <a:endParaRPr lang="en-US" sz="1800" dirty="0">
            <a:solidFill>
              <a:schemeClr val="tx1"/>
            </a:solidFill>
          </a:endParaRPr>
        </a:p>
      </dgm:t>
    </dgm:pt>
    <dgm:pt modelId="{C99A1BC5-6D93-4C47-A654-18B79833C275}" type="parTrans" cxnId="{6A37B3A5-3F78-47A2-A9A4-C10C4296EA78}">
      <dgm:prSet/>
      <dgm:spPr/>
      <dgm:t>
        <a:bodyPr/>
        <a:lstStyle/>
        <a:p>
          <a:endParaRPr lang="en-US"/>
        </a:p>
      </dgm:t>
    </dgm:pt>
    <dgm:pt modelId="{43D7C9D1-8A70-41D5-8A70-EAA7DC555B64}" type="sibTrans" cxnId="{6A37B3A5-3F78-47A2-A9A4-C10C4296EA78}">
      <dgm:prSet/>
      <dgm:spPr/>
      <dgm:t>
        <a:bodyPr/>
        <a:lstStyle/>
        <a:p>
          <a:endParaRPr lang="en-US"/>
        </a:p>
      </dgm:t>
    </dgm:pt>
    <dgm:pt modelId="{FF664D0B-FB25-437A-A064-0B3F83384302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Outstanding Branch Counselor</a:t>
          </a:r>
          <a:endParaRPr lang="en-US" sz="1800" dirty="0">
            <a:solidFill>
              <a:schemeClr val="tx1"/>
            </a:solidFill>
          </a:endParaRPr>
        </a:p>
      </dgm:t>
    </dgm:pt>
    <dgm:pt modelId="{22B56E43-AB5F-46B3-9A13-62D76B9B61DD}" type="parTrans" cxnId="{4E2D9079-629A-433B-9387-5836BDF5CD77}">
      <dgm:prSet/>
      <dgm:spPr/>
      <dgm:t>
        <a:bodyPr/>
        <a:lstStyle/>
        <a:p>
          <a:endParaRPr lang="en-US"/>
        </a:p>
      </dgm:t>
    </dgm:pt>
    <dgm:pt modelId="{CF6D1E83-728C-48CA-B234-96D63D646A22}" type="sibTrans" cxnId="{4E2D9079-629A-433B-9387-5836BDF5CD77}">
      <dgm:prSet/>
      <dgm:spPr/>
      <dgm:t>
        <a:bodyPr/>
        <a:lstStyle/>
        <a:p>
          <a:endParaRPr lang="en-US"/>
        </a:p>
      </dgm:t>
    </dgm:pt>
    <dgm:pt modelId="{CBF2D04E-B599-4B34-A782-BF4C16E489CC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Darrel Chong Award</a:t>
          </a:r>
          <a:endParaRPr lang="en-US" sz="1800" dirty="0">
            <a:solidFill>
              <a:schemeClr val="tx1"/>
            </a:solidFill>
          </a:endParaRPr>
        </a:p>
      </dgm:t>
    </dgm:pt>
    <dgm:pt modelId="{3663BC12-D5E7-4A6F-8F0C-26B5882797BB}" type="parTrans" cxnId="{10ECA4E9-4310-4BEE-A0E9-FBE7842E0C36}">
      <dgm:prSet/>
      <dgm:spPr/>
      <dgm:t>
        <a:bodyPr/>
        <a:lstStyle/>
        <a:p>
          <a:endParaRPr lang="en-US"/>
        </a:p>
      </dgm:t>
    </dgm:pt>
    <dgm:pt modelId="{B1EE0C2C-3AFC-48B9-8EE8-57EEA92E91DE}" type="sibTrans" cxnId="{10ECA4E9-4310-4BEE-A0E9-FBE7842E0C36}">
      <dgm:prSet/>
      <dgm:spPr/>
      <dgm:t>
        <a:bodyPr/>
        <a:lstStyle/>
        <a:p>
          <a:endParaRPr lang="en-US"/>
        </a:p>
      </dgm:t>
    </dgm:pt>
    <dgm:pt modelId="{5FCE6908-B2D2-40B1-B029-1C2F418C0828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WIE Best Volunteer</a:t>
          </a:r>
          <a:endParaRPr lang="en-US" sz="1800" dirty="0">
            <a:solidFill>
              <a:schemeClr val="tx1"/>
            </a:solidFill>
          </a:endParaRPr>
        </a:p>
      </dgm:t>
    </dgm:pt>
    <dgm:pt modelId="{B450E7A4-915C-49EA-8408-184A3CF35639}" type="parTrans" cxnId="{E8A8C483-AF7C-4F8F-8DEE-B7C3661E6683}">
      <dgm:prSet/>
      <dgm:spPr/>
      <dgm:t>
        <a:bodyPr/>
        <a:lstStyle/>
        <a:p>
          <a:endParaRPr lang="en-US"/>
        </a:p>
      </dgm:t>
    </dgm:pt>
    <dgm:pt modelId="{6F12A2D8-206A-4ECE-9517-98A916177297}" type="sibTrans" cxnId="{E8A8C483-AF7C-4F8F-8DEE-B7C3661E6683}">
      <dgm:prSet/>
      <dgm:spPr/>
      <dgm:t>
        <a:bodyPr/>
        <a:lstStyle/>
        <a:p>
          <a:endParaRPr lang="en-US"/>
        </a:p>
      </dgm:t>
    </dgm:pt>
    <dgm:pt modelId="{DF6CD343-0B40-4A61-9304-CCDD6AD69A6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Best WIE Affinity</a:t>
          </a:r>
          <a:endParaRPr lang="en-US" sz="1800" dirty="0">
            <a:solidFill>
              <a:schemeClr val="tx1"/>
            </a:solidFill>
          </a:endParaRPr>
        </a:p>
      </dgm:t>
    </dgm:pt>
    <dgm:pt modelId="{2D92878C-5F38-49E3-A1F7-0C6105FF59F7}" type="parTrans" cxnId="{5C7E5C7D-199D-40D2-B847-2FC657832B2C}">
      <dgm:prSet/>
      <dgm:spPr/>
      <dgm:t>
        <a:bodyPr/>
        <a:lstStyle/>
        <a:p>
          <a:endParaRPr lang="en-US"/>
        </a:p>
      </dgm:t>
    </dgm:pt>
    <dgm:pt modelId="{1D6AEC73-184F-45EB-9B13-C7F345B3F2EA}" type="sibTrans" cxnId="{5C7E5C7D-199D-40D2-B847-2FC657832B2C}">
      <dgm:prSet/>
      <dgm:spPr/>
      <dgm:t>
        <a:bodyPr/>
        <a:lstStyle/>
        <a:p>
          <a:endParaRPr lang="en-US"/>
        </a:p>
      </dgm:t>
    </dgm:pt>
    <dgm:pt modelId="{4CD84542-F784-4B14-B79D-1B1C030C291D}" type="pres">
      <dgm:prSet presAssocID="{9E43ECC3-7395-48E4-9AF2-6864C63F67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550A58-827A-4131-A621-01F68D6ACA90}" type="pres">
      <dgm:prSet presAssocID="{79F5E5A4-9D34-49CA-94B1-A56E674C4990}" presName="hierRoot1" presStyleCnt="0">
        <dgm:presLayoutVars>
          <dgm:hierBranch val="init"/>
        </dgm:presLayoutVars>
      </dgm:prSet>
      <dgm:spPr/>
    </dgm:pt>
    <dgm:pt modelId="{1ADAF85D-DEE8-4639-88EB-B1B8FE841FF9}" type="pres">
      <dgm:prSet presAssocID="{79F5E5A4-9D34-49CA-94B1-A56E674C4990}" presName="rootComposite1" presStyleCnt="0"/>
      <dgm:spPr/>
    </dgm:pt>
    <dgm:pt modelId="{D4B1CC8C-B50C-4BD3-9608-01CC3C8210E5}" type="pres">
      <dgm:prSet presAssocID="{79F5E5A4-9D34-49CA-94B1-A56E674C4990}" presName="rootText1" presStyleLbl="node0" presStyleIdx="0" presStyleCnt="1" custScaleX="293338" custScaleY="171128" custLinFactY="-100000" custLinFactNeighborX="1395" custLinFactNeighborY="-1266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1B779-AC00-4445-88AD-0D7988B3F415}" type="pres">
      <dgm:prSet presAssocID="{79F5E5A4-9D34-49CA-94B1-A56E674C49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2B424E-5328-47FE-B561-896A1354FBD5}" type="pres">
      <dgm:prSet presAssocID="{79F5E5A4-9D34-49CA-94B1-A56E674C4990}" presName="hierChild2" presStyleCnt="0"/>
      <dgm:spPr/>
    </dgm:pt>
    <dgm:pt modelId="{553D6779-2532-4916-BA32-6D1A9686922D}" type="pres">
      <dgm:prSet presAssocID="{3826C704-27F7-4BBF-B350-85EA1064FE03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1C49E8A-2987-41E7-827F-C8FD0493E3A6}" type="pres">
      <dgm:prSet presAssocID="{5C7A162B-399D-488F-9206-C60B72A15AB7}" presName="hierRoot2" presStyleCnt="0">
        <dgm:presLayoutVars>
          <dgm:hierBranch val="init"/>
        </dgm:presLayoutVars>
      </dgm:prSet>
      <dgm:spPr/>
    </dgm:pt>
    <dgm:pt modelId="{A427B8A9-38E5-4964-9EFB-204BC5FDC987}" type="pres">
      <dgm:prSet presAssocID="{5C7A162B-399D-488F-9206-C60B72A15AB7}" presName="rootComposite" presStyleCnt="0"/>
      <dgm:spPr/>
    </dgm:pt>
    <dgm:pt modelId="{56F10504-CE5A-4FC3-8522-669CBD5596D0}" type="pres">
      <dgm:prSet presAssocID="{5C7A162B-399D-488F-9206-C60B72A15AB7}" presName="rootText" presStyleLbl="node2" presStyleIdx="0" presStyleCnt="7" custScaleX="139580" custScaleY="256080" custLinFactNeighborX="-6049" custLinFactNeighborY="-8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EF662-5EEF-4250-8597-26AD1E59BEC1}" type="pres">
      <dgm:prSet presAssocID="{5C7A162B-399D-488F-9206-C60B72A15AB7}" presName="rootConnector" presStyleLbl="node2" presStyleIdx="0" presStyleCnt="7"/>
      <dgm:spPr/>
      <dgm:t>
        <a:bodyPr/>
        <a:lstStyle/>
        <a:p>
          <a:endParaRPr lang="en-US"/>
        </a:p>
      </dgm:t>
    </dgm:pt>
    <dgm:pt modelId="{3D8E7E53-05D6-491C-AB45-D008031AF290}" type="pres">
      <dgm:prSet presAssocID="{5C7A162B-399D-488F-9206-C60B72A15AB7}" presName="hierChild4" presStyleCnt="0"/>
      <dgm:spPr/>
    </dgm:pt>
    <dgm:pt modelId="{B2BFA5DB-E705-401A-88D3-6445E55AA858}" type="pres">
      <dgm:prSet presAssocID="{5C7A162B-399D-488F-9206-C60B72A15AB7}" presName="hierChild5" presStyleCnt="0"/>
      <dgm:spPr/>
    </dgm:pt>
    <dgm:pt modelId="{D190CF8A-7D8F-4729-A258-0AD9FBC0E02A}" type="pres">
      <dgm:prSet presAssocID="{8CBDE8D8-5F11-47E7-8075-552E9669299E}" presName="Name37" presStyleLbl="parChTrans1D2" presStyleIdx="1" presStyleCnt="7"/>
      <dgm:spPr/>
      <dgm:t>
        <a:bodyPr/>
        <a:lstStyle/>
        <a:p>
          <a:endParaRPr lang="en-US"/>
        </a:p>
      </dgm:t>
    </dgm:pt>
    <dgm:pt modelId="{58ACA938-9A6E-4EA9-9353-85B615386ABC}" type="pres">
      <dgm:prSet presAssocID="{C58FC9CB-2E06-4EF0-A057-6567E3EF9C5F}" presName="hierRoot2" presStyleCnt="0">
        <dgm:presLayoutVars>
          <dgm:hierBranch val="init"/>
        </dgm:presLayoutVars>
      </dgm:prSet>
      <dgm:spPr/>
    </dgm:pt>
    <dgm:pt modelId="{3526B9F7-3DE7-4E6A-8B4B-2886A546CE97}" type="pres">
      <dgm:prSet presAssocID="{C58FC9CB-2E06-4EF0-A057-6567E3EF9C5F}" presName="rootComposite" presStyleCnt="0"/>
      <dgm:spPr/>
    </dgm:pt>
    <dgm:pt modelId="{F47718E5-41D3-4501-B612-1859DBC2E8CC}" type="pres">
      <dgm:prSet presAssocID="{C58FC9CB-2E06-4EF0-A057-6567E3EF9C5F}" presName="rootText" presStyleLbl="node2" presStyleIdx="1" presStyleCnt="7" custScaleX="145244" custScaleY="249543" custLinFactNeighborX="-11320" custLinFactNeighborY="123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689685-E474-43E3-BAD9-A32FB01E56F5}" type="pres">
      <dgm:prSet presAssocID="{C58FC9CB-2E06-4EF0-A057-6567E3EF9C5F}" presName="rootConnector" presStyleLbl="node2" presStyleIdx="1" presStyleCnt="7"/>
      <dgm:spPr/>
      <dgm:t>
        <a:bodyPr/>
        <a:lstStyle/>
        <a:p>
          <a:endParaRPr lang="en-US"/>
        </a:p>
      </dgm:t>
    </dgm:pt>
    <dgm:pt modelId="{40614C74-69D4-4B77-BFAB-3B4886DF41D2}" type="pres">
      <dgm:prSet presAssocID="{C58FC9CB-2E06-4EF0-A057-6567E3EF9C5F}" presName="hierChild4" presStyleCnt="0"/>
      <dgm:spPr/>
    </dgm:pt>
    <dgm:pt modelId="{A8F06936-6701-4EC6-BE72-2E0B20037ADC}" type="pres">
      <dgm:prSet presAssocID="{C58FC9CB-2E06-4EF0-A057-6567E3EF9C5F}" presName="hierChild5" presStyleCnt="0"/>
      <dgm:spPr/>
    </dgm:pt>
    <dgm:pt modelId="{B287E5D9-78BD-434A-BCBA-5050ACDB8184}" type="pres">
      <dgm:prSet presAssocID="{C99A1BC5-6D93-4C47-A654-18B79833C27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3AE9FF36-F67E-4A43-B8FA-B444D4B726C8}" type="pres">
      <dgm:prSet presAssocID="{B24D5DAD-8EB2-4C5D-9E65-97B90A384622}" presName="hierRoot2" presStyleCnt="0">
        <dgm:presLayoutVars>
          <dgm:hierBranch val="init"/>
        </dgm:presLayoutVars>
      </dgm:prSet>
      <dgm:spPr/>
    </dgm:pt>
    <dgm:pt modelId="{ECE26A2A-33CB-479F-8719-0B0BC20B9A7A}" type="pres">
      <dgm:prSet presAssocID="{B24D5DAD-8EB2-4C5D-9E65-97B90A384622}" presName="rootComposite" presStyleCnt="0"/>
      <dgm:spPr/>
    </dgm:pt>
    <dgm:pt modelId="{36A741C2-DFFB-4377-AA23-4FE73FF492D8}" type="pres">
      <dgm:prSet presAssocID="{B24D5DAD-8EB2-4C5D-9E65-97B90A384622}" presName="rootText" presStyleLbl="node2" presStyleIdx="2" presStyleCnt="7" custScaleX="134640" custScaleY="290663" custLinFactY="2922" custLinFactNeighborX="-1821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86836-39D5-4432-9AD9-3ED5821C3A05}" type="pres">
      <dgm:prSet presAssocID="{B24D5DAD-8EB2-4C5D-9E65-97B90A384622}" presName="rootConnector" presStyleLbl="node2" presStyleIdx="2" presStyleCnt="7"/>
      <dgm:spPr/>
      <dgm:t>
        <a:bodyPr/>
        <a:lstStyle/>
        <a:p>
          <a:endParaRPr lang="en-US"/>
        </a:p>
      </dgm:t>
    </dgm:pt>
    <dgm:pt modelId="{5DC48EAD-337C-4EB3-B18D-976CA28E6F3F}" type="pres">
      <dgm:prSet presAssocID="{B24D5DAD-8EB2-4C5D-9E65-97B90A384622}" presName="hierChild4" presStyleCnt="0"/>
      <dgm:spPr/>
    </dgm:pt>
    <dgm:pt modelId="{DD693359-52C1-4C54-B037-E6B189F41FC2}" type="pres">
      <dgm:prSet presAssocID="{B24D5DAD-8EB2-4C5D-9E65-97B90A384622}" presName="hierChild5" presStyleCnt="0"/>
      <dgm:spPr/>
    </dgm:pt>
    <dgm:pt modelId="{26127B3F-808A-407E-A243-2E82720EB5B8}" type="pres">
      <dgm:prSet presAssocID="{22B56E43-AB5F-46B3-9A13-62D76B9B61DD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F5BBAA1-E870-43FE-98BA-492048D1644A}" type="pres">
      <dgm:prSet presAssocID="{FF664D0B-FB25-437A-A064-0B3F83384302}" presName="hierRoot2" presStyleCnt="0">
        <dgm:presLayoutVars>
          <dgm:hierBranch val="init"/>
        </dgm:presLayoutVars>
      </dgm:prSet>
      <dgm:spPr/>
    </dgm:pt>
    <dgm:pt modelId="{72FFF82A-CE04-4794-B497-1806FEF0AF39}" type="pres">
      <dgm:prSet presAssocID="{FF664D0B-FB25-437A-A064-0B3F83384302}" presName="rootComposite" presStyleCnt="0"/>
      <dgm:spPr/>
    </dgm:pt>
    <dgm:pt modelId="{75FC8BD8-1D48-47AE-9642-61BC34F071E2}" type="pres">
      <dgm:prSet presAssocID="{FF664D0B-FB25-437A-A064-0B3F83384302}" presName="rootText" presStyleLbl="node2" presStyleIdx="3" presStyleCnt="7" custScaleX="144778" custScaleY="328125" custLinFactY="40124" custLinFactNeighborX="-1616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6ECF13-7306-4A42-B79E-BAD8533F9894}" type="pres">
      <dgm:prSet presAssocID="{FF664D0B-FB25-437A-A064-0B3F83384302}" presName="rootConnector" presStyleLbl="node2" presStyleIdx="3" presStyleCnt="7"/>
      <dgm:spPr/>
      <dgm:t>
        <a:bodyPr/>
        <a:lstStyle/>
        <a:p>
          <a:endParaRPr lang="en-US"/>
        </a:p>
      </dgm:t>
    </dgm:pt>
    <dgm:pt modelId="{DF1F826C-23CA-492D-9D95-7F5C67E3C22F}" type="pres">
      <dgm:prSet presAssocID="{FF664D0B-FB25-437A-A064-0B3F83384302}" presName="hierChild4" presStyleCnt="0"/>
      <dgm:spPr/>
    </dgm:pt>
    <dgm:pt modelId="{61BEEDB3-2FB1-4B13-B71E-770D31524F28}" type="pres">
      <dgm:prSet presAssocID="{FF664D0B-FB25-437A-A064-0B3F83384302}" presName="hierChild5" presStyleCnt="0"/>
      <dgm:spPr/>
    </dgm:pt>
    <dgm:pt modelId="{67C7F6D8-CB3D-44C5-B77A-C8A970B90572}" type="pres">
      <dgm:prSet presAssocID="{3663BC12-D5E7-4A6F-8F0C-26B5882797BB}" presName="Name37" presStyleLbl="parChTrans1D2" presStyleIdx="4" presStyleCnt="7"/>
      <dgm:spPr/>
      <dgm:t>
        <a:bodyPr/>
        <a:lstStyle/>
        <a:p>
          <a:endParaRPr lang="en-US"/>
        </a:p>
      </dgm:t>
    </dgm:pt>
    <dgm:pt modelId="{B492DD54-D18A-44CB-BC24-0F1B929FCCEE}" type="pres">
      <dgm:prSet presAssocID="{CBF2D04E-B599-4B34-A782-BF4C16E489CC}" presName="hierRoot2" presStyleCnt="0">
        <dgm:presLayoutVars>
          <dgm:hierBranch val="init"/>
        </dgm:presLayoutVars>
      </dgm:prSet>
      <dgm:spPr/>
    </dgm:pt>
    <dgm:pt modelId="{1718BD69-95B0-4311-9C91-D9C390DF6E55}" type="pres">
      <dgm:prSet presAssocID="{CBF2D04E-B599-4B34-A782-BF4C16E489CC}" presName="rootComposite" presStyleCnt="0"/>
      <dgm:spPr/>
    </dgm:pt>
    <dgm:pt modelId="{9A26E9F7-EA69-4C74-9BFC-286961BBB2CD}" type="pres">
      <dgm:prSet presAssocID="{CBF2D04E-B599-4B34-A782-BF4C16E489CC}" presName="rootText" presStyleLbl="node2" presStyleIdx="4" presStyleCnt="7" custScaleX="138406" custScaleY="296647" custLinFactY="3890" custLinFactNeighborX="-245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E60D0-DA63-4857-B020-AE8247FDD933}" type="pres">
      <dgm:prSet presAssocID="{CBF2D04E-B599-4B34-A782-BF4C16E489CC}" presName="rootConnector" presStyleLbl="node2" presStyleIdx="4" presStyleCnt="7"/>
      <dgm:spPr/>
      <dgm:t>
        <a:bodyPr/>
        <a:lstStyle/>
        <a:p>
          <a:endParaRPr lang="en-US"/>
        </a:p>
      </dgm:t>
    </dgm:pt>
    <dgm:pt modelId="{820D0356-B94D-4EB2-BD5D-A6F8B5036CEE}" type="pres">
      <dgm:prSet presAssocID="{CBF2D04E-B599-4B34-A782-BF4C16E489CC}" presName="hierChild4" presStyleCnt="0"/>
      <dgm:spPr/>
    </dgm:pt>
    <dgm:pt modelId="{820C8999-D755-47A6-8C14-38FC48AEE630}" type="pres">
      <dgm:prSet presAssocID="{CBF2D04E-B599-4B34-A782-BF4C16E489CC}" presName="hierChild5" presStyleCnt="0"/>
      <dgm:spPr/>
    </dgm:pt>
    <dgm:pt modelId="{D04C9DAD-0C5F-453F-9082-B423867E5F18}" type="pres">
      <dgm:prSet presAssocID="{B450E7A4-915C-49EA-8408-184A3CF35639}" presName="Name37" presStyleLbl="parChTrans1D2" presStyleIdx="5" presStyleCnt="7"/>
      <dgm:spPr/>
      <dgm:t>
        <a:bodyPr/>
        <a:lstStyle/>
        <a:p>
          <a:endParaRPr lang="en-US"/>
        </a:p>
      </dgm:t>
    </dgm:pt>
    <dgm:pt modelId="{0427ADC3-A257-43D9-8A22-15C0A0139B7D}" type="pres">
      <dgm:prSet presAssocID="{5FCE6908-B2D2-40B1-B029-1C2F418C0828}" presName="hierRoot2" presStyleCnt="0">
        <dgm:presLayoutVars>
          <dgm:hierBranch val="init"/>
        </dgm:presLayoutVars>
      </dgm:prSet>
      <dgm:spPr/>
    </dgm:pt>
    <dgm:pt modelId="{622E33F4-6453-4A4B-B1AD-0498B1352CEA}" type="pres">
      <dgm:prSet presAssocID="{5FCE6908-B2D2-40B1-B029-1C2F418C0828}" presName="rootComposite" presStyleCnt="0"/>
      <dgm:spPr/>
    </dgm:pt>
    <dgm:pt modelId="{8447DD7C-F631-4028-844B-278D3F8B3E87}" type="pres">
      <dgm:prSet presAssocID="{5FCE6908-B2D2-40B1-B029-1C2F418C0828}" presName="rootText" presStyleLbl="node2" presStyleIdx="5" presStyleCnt="7" custScaleX="146934" custScaleY="261071" custLinFactNeighborX="-23156" custLinFactNeighborY="1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9D60CC-1D8D-45BA-8643-715923D7895E}" type="pres">
      <dgm:prSet presAssocID="{5FCE6908-B2D2-40B1-B029-1C2F418C0828}" presName="rootConnector" presStyleLbl="node2" presStyleIdx="5" presStyleCnt="7"/>
      <dgm:spPr/>
      <dgm:t>
        <a:bodyPr/>
        <a:lstStyle/>
        <a:p>
          <a:endParaRPr lang="en-US"/>
        </a:p>
      </dgm:t>
    </dgm:pt>
    <dgm:pt modelId="{77833A50-4FB9-44B3-A670-401A9C6D3240}" type="pres">
      <dgm:prSet presAssocID="{5FCE6908-B2D2-40B1-B029-1C2F418C0828}" presName="hierChild4" presStyleCnt="0"/>
      <dgm:spPr/>
    </dgm:pt>
    <dgm:pt modelId="{9FF57243-B324-4B05-ABEF-47A0C2568968}" type="pres">
      <dgm:prSet presAssocID="{5FCE6908-B2D2-40B1-B029-1C2F418C0828}" presName="hierChild5" presStyleCnt="0"/>
      <dgm:spPr/>
    </dgm:pt>
    <dgm:pt modelId="{9DCBE55C-6044-4955-B1D5-7934491FA483}" type="pres">
      <dgm:prSet presAssocID="{2D92878C-5F38-49E3-A1F7-0C6105FF59F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58F1D3D-EA02-48FC-97BB-679D275B9D2B}" type="pres">
      <dgm:prSet presAssocID="{DF6CD343-0B40-4A61-9304-CCDD6AD69A6F}" presName="hierRoot2" presStyleCnt="0">
        <dgm:presLayoutVars>
          <dgm:hierBranch val="init"/>
        </dgm:presLayoutVars>
      </dgm:prSet>
      <dgm:spPr/>
    </dgm:pt>
    <dgm:pt modelId="{AE0F8545-D0D9-4747-B696-9A9C09C0C06E}" type="pres">
      <dgm:prSet presAssocID="{DF6CD343-0B40-4A61-9304-CCDD6AD69A6F}" presName="rootComposite" presStyleCnt="0"/>
      <dgm:spPr/>
    </dgm:pt>
    <dgm:pt modelId="{9CEB91B0-D60B-4EB5-AF0A-4C13A18AB3BD}" type="pres">
      <dgm:prSet presAssocID="{DF6CD343-0B40-4A61-9304-CCDD6AD69A6F}" presName="rootText" presStyleLbl="node2" presStyleIdx="6" presStyleCnt="7" custScaleX="145035" custScaleY="256173" custLinFactNeighborX="-28365" custLinFactNeighborY="-20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E3D19-8548-4025-90B7-40407B2662D8}" type="pres">
      <dgm:prSet presAssocID="{DF6CD343-0B40-4A61-9304-CCDD6AD69A6F}" presName="rootConnector" presStyleLbl="node2" presStyleIdx="6" presStyleCnt="7"/>
      <dgm:spPr/>
      <dgm:t>
        <a:bodyPr/>
        <a:lstStyle/>
        <a:p>
          <a:endParaRPr lang="en-US"/>
        </a:p>
      </dgm:t>
    </dgm:pt>
    <dgm:pt modelId="{90CDAB19-4D24-4E44-96C2-D912AB53118F}" type="pres">
      <dgm:prSet presAssocID="{DF6CD343-0B40-4A61-9304-CCDD6AD69A6F}" presName="hierChild4" presStyleCnt="0"/>
      <dgm:spPr/>
    </dgm:pt>
    <dgm:pt modelId="{73B655A2-DE9E-4E9D-B63A-9D25379D48B1}" type="pres">
      <dgm:prSet presAssocID="{DF6CD343-0B40-4A61-9304-CCDD6AD69A6F}" presName="hierChild5" presStyleCnt="0"/>
      <dgm:spPr/>
    </dgm:pt>
    <dgm:pt modelId="{62CCEF29-9125-4C9C-ABBA-23EBC68D17E2}" type="pres">
      <dgm:prSet presAssocID="{79F5E5A4-9D34-49CA-94B1-A56E674C4990}" presName="hierChild3" presStyleCnt="0"/>
      <dgm:spPr/>
    </dgm:pt>
  </dgm:ptLst>
  <dgm:cxnLst>
    <dgm:cxn modelId="{2141873B-DF45-4C2C-A0B6-BE729AE42DC7}" type="presOf" srcId="{5FCE6908-B2D2-40B1-B029-1C2F418C0828}" destId="{969D60CC-1D8D-45BA-8643-715923D7895E}" srcOrd="1" destOrd="0" presId="urn:microsoft.com/office/officeart/2005/8/layout/orgChart1"/>
    <dgm:cxn modelId="{4FDA06E9-DDDD-4D23-85B9-06C2B7D35E19}" type="presOf" srcId="{B450E7A4-915C-49EA-8408-184A3CF35639}" destId="{D04C9DAD-0C5F-453F-9082-B423867E5F18}" srcOrd="0" destOrd="0" presId="urn:microsoft.com/office/officeart/2005/8/layout/orgChart1"/>
    <dgm:cxn modelId="{9316C388-DB05-42EB-BBC6-D4D7F0C0DC73}" type="presOf" srcId="{9E43ECC3-7395-48E4-9AF2-6864C63F672C}" destId="{4CD84542-F784-4B14-B79D-1B1C030C291D}" srcOrd="0" destOrd="0" presId="urn:microsoft.com/office/officeart/2005/8/layout/orgChart1"/>
    <dgm:cxn modelId="{DBE5315B-611F-4B1D-945F-FEDE31AE6D0A}" type="presOf" srcId="{79F5E5A4-9D34-49CA-94B1-A56E674C4990}" destId="{D4B1CC8C-B50C-4BD3-9608-01CC3C8210E5}" srcOrd="0" destOrd="0" presId="urn:microsoft.com/office/officeart/2005/8/layout/orgChart1"/>
    <dgm:cxn modelId="{B390CBA5-F102-4B0B-A33F-B3CE1B2BC6FD}" type="presOf" srcId="{3663BC12-D5E7-4A6F-8F0C-26B5882797BB}" destId="{67C7F6D8-CB3D-44C5-B77A-C8A970B90572}" srcOrd="0" destOrd="0" presId="urn:microsoft.com/office/officeart/2005/8/layout/orgChart1"/>
    <dgm:cxn modelId="{0EACAEDB-F3F7-40DC-8D51-EFED138B07A0}" srcId="{79F5E5A4-9D34-49CA-94B1-A56E674C4990}" destId="{C58FC9CB-2E06-4EF0-A057-6567E3EF9C5F}" srcOrd="1" destOrd="0" parTransId="{8CBDE8D8-5F11-47E7-8075-552E9669299E}" sibTransId="{765934F2-7C10-478A-A5FB-4DAA8F63C081}"/>
    <dgm:cxn modelId="{9ADA6BE5-2F0B-476B-93C2-DBD5A66FC80C}" type="presOf" srcId="{CBF2D04E-B599-4B34-A782-BF4C16E489CC}" destId="{9A26E9F7-EA69-4C74-9BFC-286961BBB2CD}" srcOrd="0" destOrd="0" presId="urn:microsoft.com/office/officeart/2005/8/layout/orgChart1"/>
    <dgm:cxn modelId="{FCBA74B6-C6CA-4F1A-8AA9-888B4BAC1DE7}" type="presOf" srcId="{C58FC9CB-2E06-4EF0-A057-6567E3EF9C5F}" destId="{F47718E5-41D3-4501-B612-1859DBC2E8CC}" srcOrd="0" destOrd="0" presId="urn:microsoft.com/office/officeart/2005/8/layout/orgChart1"/>
    <dgm:cxn modelId="{F3F29D85-3696-4928-967F-3FEB8515BC94}" type="presOf" srcId="{DF6CD343-0B40-4A61-9304-CCDD6AD69A6F}" destId="{9CEB91B0-D60B-4EB5-AF0A-4C13A18AB3BD}" srcOrd="0" destOrd="0" presId="urn:microsoft.com/office/officeart/2005/8/layout/orgChart1"/>
    <dgm:cxn modelId="{90679C2D-D072-493C-801F-D17D8D28FF35}" type="presOf" srcId="{DF6CD343-0B40-4A61-9304-CCDD6AD69A6F}" destId="{02EE3D19-8548-4025-90B7-40407B2662D8}" srcOrd="1" destOrd="0" presId="urn:microsoft.com/office/officeart/2005/8/layout/orgChart1"/>
    <dgm:cxn modelId="{1159E469-9B0B-4C11-B2B3-3B350ED36788}" type="presOf" srcId="{5C7A162B-399D-488F-9206-C60B72A15AB7}" destId="{56F10504-CE5A-4FC3-8522-669CBD5596D0}" srcOrd="0" destOrd="0" presId="urn:microsoft.com/office/officeart/2005/8/layout/orgChart1"/>
    <dgm:cxn modelId="{10ECA4E9-4310-4BEE-A0E9-FBE7842E0C36}" srcId="{79F5E5A4-9D34-49CA-94B1-A56E674C4990}" destId="{CBF2D04E-B599-4B34-A782-BF4C16E489CC}" srcOrd="4" destOrd="0" parTransId="{3663BC12-D5E7-4A6F-8F0C-26B5882797BB}" sibTransId="{B1EE0C2C-3AFC-48B9-8EE8-57EEA92E91DE}"/>
    <dgm:cxn modelId="{F88DCE6F-35FF-4BFD-BF4C-1514E3CF4FCC}" type="presOf" srcId="{5FCE6908-B2D2-40B1-B029-1C2F418C0828}" destId="{8447DD7C-F631-4028-844B-278D3F8B3E87}" srcOrd="0" destOrd="0" presId="urn:microsoft.com/office/officeart/2005/8/layout/orgChart1"/>
    <dgm:cxn modelId="{DDDB492B-71C1-47E5-8C4A-728BEB2F950E}" type="presOf" srcId="{FF664D0B-FB25-437A-A064-0B3F83384302}" destId="{096ECF13-7306-4A42-B79E-BAD8533F9894}" srcOrd="1" destOrd="0" presId="urn:microsoft.com/office/officeart/2005/8/layout/orgChart1"/>
    <dgm:cxn modelId="{23BABA52-9874-4F57-B066-A9FC65B3920D}" type="presOf" srcId="{C99A1BC5-6D93-4C47-A654-18B79833C275}" destId="{B287E5D9-78BD-434A-BCBA-5050ACDB8184}" srcOrd="0" destOrd="0" presId="urn:microsoft.com/office/officeart/2005/8/layout/orgChart1"/>
    <dgm:cxn modelId="{5C7E5C7D-199D-40D2-B847-2FC657832B2C}" srcId="{79F5E5A4-9D34-49CA-94B1-A56E674C4990}" destId="{DF6CD343-0B40-4A61-9304-CCDD6AD69A6F}" srcOrd="6" destOrd="0" parTransId="{2D92878C-5F38-49E3-A1F7-0C6105FF59F7}" sibTransId="{1D6AEC73-184F-45EB-9B13-C7F345B3F2EA}"/>
    <dgm:cxn modelId="{E94D1C7C-659F-4709-8343-DBAD213CDAB2}" type="presOf" srcId="{22B56E43-AB5F-46B3-9A13-62D76B9B61DD}" destId="{26127B3F-808A-407E-A243-2E82720EB5B8}" srcOrd="0" destOrd="0" presId="urn:microsoft.com/office/officeart/2005/8/layout/orgChart1"/>
    <dgm:cxn modelId="{0D854B71-FC18-4EB3-8933-3A65098F13D5}" type="presOf" srcId="{8CBDE8D8-5F11-47E7-8075-552E9669299E}" destId="{D190CF8A-7D8F-4729-A258-0AD9FBC0E02A}" srcOrd="0" destOrd="0" presId="urn:microsoft.com/office/officeart/2005/8/layout/orgChart1"/>
    <dgm:cxn modelId="{671B511B-3A53-48DA-A719-D9277A02A82B}" type="presOf" srcId="{CBF2D04E-B599-4B34-A782-BF4C16E489CC}" destId="{223E60D0-DA63-4857-B020-AE8247FDD933}" srcOrd="1" destOrd="0" presId="urn:microsoft.com/office/officeart/2005/8/layout/orgChart1"/>
    <dgm:cxn modelId="{3A20FC8C-886F-4860-AA20-A7D4B564721F}" srcId="{79F5E5A4-9D34-49CA-94B1-A56E674C4990}" destId="{5C7A162B-399D-488F-9206-C60B72A15AB7}" srcOrd="0" destOrd="0" parTransId="{3826C704-27F7-4BBF-B350-85EA1064FE03}" sibTransId="{55611CBA-8E79-45C0-A8BC-90E784D27861}"/>
    <dgm:cxn modelId="{6A37B3A5-3F78-47A2-A9A4-C10C4296EA78}" srcId="{79F5E5A4-9D34-49CA-94B1-A56E674C4990}" destId="{B24D5DAD-8EB2-4C5D-9E65-97B90A384622}" srcOrd="2" destOrd="0" parTransId="{C99A1BC5-6D93-4C47-A654-18B79833C275}" sibTransId="{43D7C9D1-8A70-41D5-8A70-EAA7DC555B64}"/>
    <dgm:cxn modelId="{94F543AE-0464-4F3A-8CE8-64519A038427}" type="presOf" srcId="{C58FC9CB-2E06-4EF0-A057-6567E3EF9C5F}" destId="{41689685-E474-43E3-BAD9-A32FB01E56F5}" srcOrd="1" destOrd="0" presId="urn:microsoft.com/office/officeart/2005/8/layout/orgChart1"/>
    <dgm:cxn modelId="{399A890E-91EF-45C3-A02D-49996C7DD97C}" type="presOf" srcId="{FF664D0B-FB25-437A-A064-0B3F83384302}" destId="{75FC8BD8-1D48-47AE-9642-61BC34F071E2}" srcOrd="0" destOrd="0" presId="urn:microsoft.com/office/officeart/2005/8/layout/orgChart1"/>
    <dgm:cxn modelId="{8476D927-A392-4F33-B27E-3096F391911E}" type="presOf" srcId="{B24D5DAD-8EB2-4C5D-9E65-97B90A384622}" destId="{36A741C2-DFFB-4377-AA23-4FE73FF492D8}" srcOrd="0" destOrd="0" presId="urn:microsoft.com/office/officeart/2005/8/layout/orgChart1"/>
    <dgm:cxn modelId="{C47F2059-DCF9-4C29-A336-F9D12545612B}" type="presOf" srcId="{79F5E5A4-9D34-49CA-94B1-A56E674C4990}" destId="{0331B779-AC00-4445-88AD-0D7988B3F415}" srcOrd="1" destOrd="0" presId="urn:microsoft.com/office/officeart/2005/8/layout/orgChart1"/>
    <dgm:cxn modelId="{7A14477B-B979-46AF-8E70-03853C752CCB}" type="presOf" srcId="{B24D5DAD-8EB2-4C5D-9E65-97B90A384622}" destId="{F1486836-39D5-4432-9AD9-3ED5821C3A05}" srcOrd="1" destOrd="0" presId="urn:microsoft.com/office/officeart/2005/8/layout/orgChart1"/>
    <dgm:cxn modelId="{AB61C5A2-8B78-45AE-9B0D-5B2C4351F617}" type="presOf" srcId="{2D92878C-5F38-49E3-A1F7-0C6105FF59F7}" destId="{9DCBE55C-6044-4955-B1D5-7934491FA483}" srcOrd="0" destOrd="0" presId="urn:microsoft.com/office/officeart/2005/8/layout/orgChart1"/>
    <dgm:cxn modelId="{93AE4C5D-B5FD-49C4-A570-7D6A2C39617B}" type="presOf" srcId="{5C7A162B-399D-488F-9206-C60B72A15AB7}" destId="{D8FEF662-5EEF-4250-8597-26AD1E59BEC1}" srcOrd="1" destOrd="0" presId="urn:microsoft.com/office/officeart/2005/8/layout/orgChart1"/>
    <dgm:cxn modelId="{466CBB9B-B8DE-475B-A8B8-9FAB242431E3}" type="presOf" srcId="{3826C704-27F7-4BBF-B350-85EA1064FE03}" destId="{553D6779-2532-4916-BA32-6D1A9686922D}" srcOrd="0" destOrd="0" presId="urn:microsoft.com/office/officeart/2005/8/layout/orgChart1"/>
    <dgm:cxn modelId="{E8A8C483-AF7C-4F8F-8DEE-B7C3661E6683}" srcId="{79F5E5A4-9D34-49CA-94B1-A56E674C4990}" destId="{5FCE6908-B2D2-40B1-B029-1C2F418C0828}" srcOrd="5" destOrd="0" parTransId="{B450E7A4-915C-49EA-8408-184A3CF35639}" sibTransId="{6F12A2D8-206A-4ECE-9517-98A916177297}"/>
    <dgm:cxn modelId="{4E2D9079-629A-433B-9387-5836BDF5CD77}" srcId="{79F5E5A4-9D34-49CA-94B1-A56E674C4990}" destId="{FF664D0B-FB25-437A-A064-0B3F83384302}" srcOrd="3" destOrd="0" parTransId="{22B56E43-AB5F-46B3-9A13-62D76B9B61DD}" sibTransId="{CF6D1E83-728C-48CA-B234-96D63D646A22}"/>
    <dgm:cxn modelId="{DC5EDA78-4E8A-47FB-AE3A-D496CFB8B32C}" srcId="{9E43ECC3-7395-48E4-9AF2-6864C63F672C}" destId="{79F5E5A4-9D34-49CA-94B1-A56E674C4990}" srcOrd="0" destOrd="0" parTransId="{CAD83C68-2B85-4C11-89E6-9EC2F03A1559}" sibTransId="{A1B323EF-F75A-41D2-8B11-A0D51ED45D81}"/>
    <dgm:cxn modelId="{A2A29E52-D389-4B00-A56A-1392E2E0CCF4}" type="presParOf" srcId="{4CD84542-F784-4B14-B79D-1B1C030C291D}" destId="{69550A58-827A-4131-A621-01F68D6ACA90}" srcOrd="0" destOrd="0" presId="urn:microsoft.com/office/officeart/2005/8/layout/orgChart1"/>
    <dgm:cxn modelId="{A4FAA9D9-A8C8-40E0-841E-DBB080AF9D4F}" type="presParOf" srcId="{69550A58-827A-4131-A621-01F68D6ACA90}" destId="{1ADAF85D-DEE8-4639-88EB-B1B8FE841FF9}" srcOrd="0" destOrd="0" presId="urn:microsoft.com/office/officeart/2005/8/layout/orgChart1"/>
    <dgm:cxn modelId="{118B1F18-F499-4208-974B-D9427AC24CAB}" type="presParOf" srcId="{1ADAF85D-DEE8-4639-88EB-B1B8FE841FF9}" destId="{D4B1CC8C-B50C-4BD3-9608-01CC3C8210E5}" srcOrd="0" destOrd="0" presId="urn:microsoft.com/office/officeart/2005/8/layout/orgChart1"/>
    <dgm:cxn modelId="{B0E02F4A-D504-4A7F-AAA4-C269FC0D635A}" type="presParOf" srcId="{1ADAF85D-DEE8-4639-88EB-B1B8FE841FF9}" destId="{0331B779-AC00-4445-88AD-0D7988B3F415}" srcOrd="1" destOrd="0" presId="urn:microsoft.com/office/officeart/2005/8/layout/orgChart1"/>
    <dgm:cxn modelId="{F3BE1303-C9BE-4B2A-A057-FEE5A6A78190}" type="presParOf" srcId="{69550A58-827A-4131-A621-01F68D6ACA90}" destId="{062B424E-5328-47FE-B561-896A1354FBD5}" srcOrd="1" destOrd="0" presId="urn:microsoft.com/office/officeart/2005/8/layout/orgChart1"/>
    <dgm:cxn modelId="{416AEF25-916F-46E2-B33E-B25D156198EE}" type="presParOf" srcId="{062B424E-5328-47FE-B561-896A1354FBD5}" destId="{553D6779-2532-4916-BA32-6D1A9686922D}" srcOrd="0" destOrd="0" presId="urn:microsoft.com/office/officeart/2005/8/layout/orgChart1"/>
    <dgm:cxn modelId="{E01A7B31-8882-4CD0-AABB-A4D3C3B98A22}" type="presParOf" srcId="{062B424E-5328-47FE-B561-896A1354FBD5}" destId="{B1C49E8A-2987-41E7-827F-C8FD0493E3A6}" srcOrd="1" destOrd="0" presId="urn:microsoft.com/office/officeart/2005/8/layout/orgChart1"/>
    <dgm:cxn modelId="{F0554198-09BC-49BB-9E8C-83CB1E5B1344}" type="presParOf" srcId="{B1C49E8A-2987-41E7-827F-C8FD0493E3A6}" destId="{A427B8A9-38E5-4964-9EFB-204BC5FDC987}" srcOrd="0" destOrd="0" presId="urn:microsoft.com/office/officeart/2005/8/layout/orgChart1"/>
    <dgm:cxn modelId="{A86C8368-8347-4781-AAC8-63E04454AEEB}" type="presParOf" srcId="{A427B8A9-38E5-4964-9EFB-204BC5FDC987}" destId="{56F10504-CE5A-4FC3-8522-669CBD5596D0}" srcOrd="0" destOrd="0" presId="urn:microsoft.com/office/officeart/2005/8/layout/orgChart1"/>
    <dgm:cxn modelId="{AA706BD0-8D19-46A6-84C0-6F194253A544}" type="presParOf" srcId="{A427B8A9-38E5-4964-9EFB-204BC5FDC987}" destId="{D8FEF662-5EEF-4250-8597-26AD1E59BEC1}" srcOrd="1" destOrd="0" presId="urn:microsoft.com/office/officeart/2005/8/layout/orgChart1"/>
    <dgm:cxn modelId="{292CCE7D-DCFE-491A-8D00-C5F028D429E0}" type="presParOf" srcId="{B1C49E8A-2987-41E7-827F-C8FD0493E3A6}" destId="{3D8E7E53-05D6-491C-AB45-D008031AF290}" srcOrd="1" destOrd="0" presId="urn:microsoft.com/office/officeart/2005/8/layout/orgChart1"/>
    <dgm:cxn modelId="{E9D3DBC7-8AF8-4361-8B72-0A9A01EC197C}" type="presParOf" srcId="{B1C49E8A-2987-41E7-827F-C8FD0493E3A6}" destId="{B2BFA5DB-E705-401A-88D3-6445E55AA858}" srcOrd="2" destOrd="0" presId="urn:microsoft.com/office/officeart/2005/8/layout/orgChart1"/>
    <dgm:cxn modelId="{A42B6874-41E4-4820-B590-4B88548E611A}" type="presParOf" srcId="{062B424E-5328-47FE-B561-896A1354FBD5}" destId="{D190CF8A-7D8F-4729-A258-0AD9FBC0E02A}" srcOrd="2" destOrd="0" presId="urn:microsoft.com/office/officeart/2005/8/layout/orgChart1"/>
    <dgm:cxn modelId="{C2C21D7F-49F2-4EDA-BA6F-7747B7A6E30F}" type="presParOf" srcId="{062B424E-5328-47FE-B561-896A1354FBD5}" destId="{58ACA938-9A6E-4EA9-9353-85B615386ABC}" srcOrd="3" destOrd="0" presId="urn:microsoft.com/office/officeart/2005/8/layout/orgChart1"/>
    <dgm:cxn modelId="{E0D4BEED-62F5-4327-9563-0FE4F0CA3D1A}" type="presParOf" srcId="{58ACA938-9A6E-4EA9-9353-85B615386ABC}" destId="{3526B9F7-3DE7-4E6A-8B4B-2886A546CE97}" srcOrd="0" destOrd="0" presId="urn:microsoft.com/office/officeart/2005/8/layout/orgChart1"/>
    <dgm:cxn modelId="{C852DB57-1295-4EB5-A58B-A6986D837054}" type="presParOf" srcId="{3526B9F7-3DE7-4E6A-8B4B-2886A546CE97}" destId="{F47718E5-41D3-4501-B612-1859DBC2E8CC}" srcOrd="0" destOrd="0" presId="urn:microsoft.com/office/officeart/2005/8/layout/orgChart1"/>
    <dgm:cxn modelId="{A7A6DB7A-9A69-4C33-98EC-67A9A897A2DA}" type="presParOf" srcId="{3526B9F7-3DE7-4E6A-8B4B-2886A546CE97}" destId="{41689685-E474-43E3-BAD9-A32FB01E56F5}" srcOrd="1" destOrd="0" presId="urn:microsoft.com/office/officeart/2005/8/layout/orgChart1"/>
    <dgm:cxn modelId="{F830E0AF-9B92-4029-863B-485DEDAA675C}" type="presParOf" srcId="{58ACA938-9A6E-4EA9-9353-85B615386ABC}" destId="{40614C74-69D4-4B77-BFAB-3B4886DF41D2}" srcOrd="1" destOrd="0" presId="urn:microsoft.com/office/officeart/2005/8/layout/orgChart1"/>
    <dgm:cxn modelId="{FA3B12DB-54B3-4B19-B824-4667C413757C}" type="presParOf" srcId="{58ACA938-9A6E-4EA9-9353-85B615386ABC}" destId="{A8F06936-6701-4EC6-BE72-2E0B20037ADC}" srcOrd="2" destOrd="0" presId="urn:microsoft.com/office/officeart/2005/8/layout/orgChart1"/>
    <dgm:cxn modelId="{999A0B10-6281-4924-84DF-DDE2E4D2D035}" type="presParOf" srcId="{062B424E-5328-47FE-B561-896A1354FBD5}" destId="{B287E5D9-78BD-434A-BCBA-5050ACDB8184}" srcOrd="4" destOrd="0" presId="urn:microsoft.com/office/officeart/2005/8/layout/orgChart1"/>
    <dgm:cxn modelId="{D64E0AB1-5CD5-4318-B4E0-8A9AA175F207}" type="presParOf" srcId="{062B424E-5328-47FE-B561-896A1354FBD5}" destId="{3AE9FF36-F67E-4A43-B8FA-B444D4B726C8}" srcOrd="5" destOrd="0" presId="urn:microsoft.com/office/officeart/2005/8/layout/orgChart1"/>
    <dgm:cxn modelId="{4F82BE82-849E-4402-AFE8-8D597F887171}" type="presParOf" srcId="{3AE9FF36-F67E-4A43-B8FA-B444D4B726C8}" destId="{ECE26A2A-33CB-479F-8719-0B0BC20B9A7A}" srcOrd="0" destOrd="0" presId="urn:microsoft.com/office/officeart/2005/8/layout/orgChart1"/>
    <dgm:cxn modelId="{A37F26DC-6C0D-4594-AEB5-314406BDEB42}" type="presParOf" srcId="{ECE26A2A-33CB-479F-8719-0B0BC20B9A7A}" destId="{36A741C2-DFFB-4377-AA23-4FE73FF492D8}" srcOrd="0" destOrd="0" presId="urn:microsoft.com/office/officeart/2005/8/layout/orgChart1"/>
    <dgm:cxn modelId="{085A055E-A6D2-4E99-91F5-3979EAC5EDE5}" type="presParOf" srcId="{ECE26A2A-33CB-479F-8719-0B0BC20B9A7A}" destId="{F1486836-39D5-4432-9AD9-3ED5821C3A05}" srcOrd="1" destOrd="0" presId="urn:microsoft.com/office/officeart/2005/8/layout/orgChart1"/>
    <dgm:cxn modelId="{10CBA870-F254-4926-AB3D-0F0D247677B5}" type="presParOf" srcId="{3AE9FF36-F67E-4A43-B8FA-B444D4B726C8}" destId="{5DC48EAD-337C-4EB3-B18D-976CA28E6F3F}" srcOrd="1" destOrd="0" presId="urn:microsoft.com/office/officeart/2005/8/layout/orgChart1"/>
    <dgm:cxn modelId="{938FC0CD-FCB3-4800-AF37-A7DCF5F3ABD2}" type="presParOf" srcId="{3AE9FF36-F67E-4A43-B8FA-B444D4B726C8}" destId="{DD693359-52C1-4C54-B037-E6B189F41FC2}" srcOrd="2" destOrd="0" presId="urn:microsoft.com/office/officeart/2005/8/layout/orgChart1"/>
    <dgm:cxn modelId="{CAA7C9B1-2B70-4DE8-868C-8B1CBE64B9AD}" type="presParOf" srcId="{062B424E-5328-47FE-B561-896A1354FBD5}" destId="{26127B3F-808A-407E-A243-2E82720EB5B8}" srcOrd="6" destOrd="0" presId="urn:microsoft.com/office/officeart/2005/8/layout/orgChart1"/>
    <dgm:cxn modelId="{4FB685D8-AC0F-4A91-9ADC-9ACAA5BA264A}" type="presParOf" srcId="{062B424E-5328-47FE-B561-896A1354FBD5}" destId="{DF5BBAA1-E870-43FE-98BA-492048D1644A}" srcOrd="7" destOrd="0" presId="urn:microsoft.com/office/officeart/2005/8/layout/orgChart1"/>
    <dgm:cxn modelId="{37F30A07-8E06-4497-A3CD-FF42C3FF4F55}" type="presParOf" srcId="{DF5BBAA1-E870-43FE-98BA-492048D1644A}" destId="{72FFF82A-CE04-4794-B497-1806FEF0AF39}" srcOrd="0" destOrd="0" presId="urn:microsoft.com/office/officeart/2005/8/layout/orgChart1"/>
    <dgm:cxn modelId="{2C485789-62EA-4D3F-935B-341547BCC24E}" type="presParOf" srcId="{72FFF82A-CE04-4794-B497-1806FEF0AF39}" destId="{75FC8BD8-1D48-47AE-9642-61BC34F071E2}" srcOrd="0" destOrd="0" presId="urn:microsoft.com/office/officeart/2005/8/layout/orgChart1"/>
    <dgm:cxn modelId="{C1ECBB1E-15FE-467D-B799-ECBB9D8F2D32}" type="presParOf" srcId="{72FFF82A-CE04-4794-B497-1806FEF0AF39}" destId="{096ECF13-7306-4A42-B79E-BAD8533F9894}" srcOrd="1" destOrd="0" presId="urn:microsoft.com/office/officeart/2005/8/layout/orgChart1"/>
    <dgm:cxn modelId="{4D7FF956-2C89-4490-BFA1-6A77D2FB5EBA}" type="presParOf" srcId="{DF5BBAA1-E870-43FE-98BA-492048D1644A}" destId="{DF1F826C-23CA-492D-9D95-7F5C67E3C22F}" srcOrd="1" destOrd="0" presId="urn:microsoft.com/office/officeart/2005/8/layout/orgChart1"/>
    <dgm:cxn modelId="{FF805116-4AB2-462A-8AD1-52604F23F438}" type="presParOf" srcId="{DF5BBAA1-E870-43FE-98BA-492048D1644A}" destId="{61BEEDB3-2FB1-4B13-B71E-770D31524F28}" srcOrd="2" destOrd="0" presId="urn:microsoft.com/office/officeart/2005/8/layout/orgChart1"/>
    <dgm:cxn modelId="{083AB8A6-27AE-4E73-B781-3CA24862D4D7}" type="presParOf" srcId="{062B424E-5328-47FE-B561-896A1354FBD5}" destId="{67C7F6D8-CB3D-44C5-B77A-C8A970B90572}" srcOrd="8" destOrd="0" presId="urn:microsoft.com/office/officeart/2005/8/layout/orgChart1"/>
    <dgm:cxn modelId="{5CADADB7-DE68-41B0-887F-8889355517D7}" type="presParOf" srcId="{062B424E-5328-47FE-B561-896A1354FBD5}" destId="{B492DD54-D18A-44CB-BC24-0F1B929FCCEE}" srcOrd="9" destOrd="0" presId="urn:microsoft.com/office/officeart/2005/8/layout/orgChart1"/>
    <dgm:cxn modelId="{3DEF12C9-026A-4C83-8C70-ECE8984529BB}" type="presParOf" srcId="{B492DD54-D18A-44CB-BC24-0F1B929FCCEE}" destId="{1718BD69-95B0-4311-9C91-D9C390DF6E55}" srcOrd="0" destOrd="0" presId="urn:microsoft.com/office/officeart/2005/8/layout/orgChart1"/>
    <dgm:cxn modelId="{63878044-36B6-40A6-9553-38D7A46912C4}" type="presParOf" srcId="{1718BD69-95B0-4311-9C91-D9C390DF6E55}" destId="{9A26E9F7-EA69-4C74-9BFC-286961BBB2CD}" srcOrd="0" destOrd="0" presId="urn:microsoft.com/office/officeart/2005/8/layout/orgChart1"/>
    <dgm:cxn modelId="{AB14F5B6-1643-41C3-A881-AF3A250C1CF9}" type="presParOf" srcId="{1718BD69-95B0-4311-9C91-D9C390DF6E55}" destId="{223E60D0-DA63-4857-B020-AE8247FDD933}" srcOrd="1" destOrd="0" presId="urn:microsoft.com/office/officeart/2005/8/layout/orgChart1"/>
    <dgm:cxn modelId="{E78B5C2A-366F-4F41-97D7-3E03B6FA3DE4}" type="presParOf" srcId="{B492DD54-D18A-44CB-BC24-0F1B929FCCEE}" destId="{820D0356-B94D-4EB2-BD5D-A6F8B5036CEE}" srcOrd="1" destOrd="0" presId="urn:microsoft.com/office/officeart/2005/8/layout/orgChart1"/>
    <dgm:cxn modelId="{87953DA7-FA03-407D-9A9E-5F71CBA15FB8}" type="presParOf" srcId="{B492DD54-D18A-44CB-BC24-0F1B929FCCEE}" destId="{820C8999-D755-47A6-8C14-38FC48AEE630}" srcOrd="2" destOrd="0" presId="urn:microsoft.com/office/officeart/2005/8/layout/orgChart1"/>
    <dgm:cxn modelId="{B0F52263-C68A-4CD1-83F2-AC3FB0FB47AC}" type="presParOf" srcId="{062B424E-5328-47FE-B561-896A1354FBD5}" destId="{D04C9DAD-0C5F-453F-9082-B423867E5F18}" srcOrd="10" destOrd="0" presId="urn:microsoft.com/office/officeart/2005/8/layout/orgChart1"/>
    <dgm:cxn modelId="{F2305AA4-4A85-4929-A26A-377DEE8C429C}" type="presParOf" srcId="{062B424E-5328-47FE-B561-896A1354FBD5}" destId="{0427ADC3-A257-43D9-8A22-15C0A0139B7D}" srcOrd="11" destOrd="0" presId="urn:microsoft.com/office/officeart/2005/8/layout/orgChart1"/>
    <dgm:cxn modelId="{95652BC7-2580-4192-A197-47C7B105CA8F}" type="presParOf" srcId="{0427ADC3-A257-43D9-8A22-15C0A0139B7D}" destId="{622E33F4-6453-4A4B-B1AD-0498B1352CEA}" srcOrd="0" destOrd="0" presId="urn:microsoft.com/office/officeart/2005/8/layout/orgChart1"/>
    <dgm:cxn modelId="{E2711827-ABFA-4280-88DB-4B848363A75A}" type="presParOf" srcId="{622E33F4-6453-4A4B-B1AD-0498B1352CEA}" destId="{8447DD7C-F631-4028-844B-278D3F8B3E87}" srcOrd="0" destOrd="0" presId="urn:microsoft.com/office/officeart/2005/8/layout/orgChart1"/>
    <dgm:cxn modelId="{AB4D01AB-67DD-4179-86FE-EE3821E4D6C7}" type="presParOf" srcId="{622E33F4-6453-4A4B-B1AD-0498B1352CEA}" destId="{969D60CC-1D8D-45BA-8643-715923D7895E}" srcOrd="1" destOrd="0" presId="urn:microsoft.com/office/officeart/2005/8/layout/orgChart1"/>
    <dgm:cxn modelId="{B613247B-43F2-4829-A7BD-D0093919BBE1}" type="presParOf" srcId="{0427ADC3-A257-43D9-8A22-15C0A0139B7D}" destId="{77833A50-4FB9-44B3-A670-401A9C6D3240}" srcOrd="1" destOrd="0" presId="urn:microsoft.com/office/officeart/2005/8/layout/orgChart1"/>
    <dgm:cxn modelId="{6318D5A2-F866-4A77-8E38-134D254AF0E1}" type="presParOf" srcId="{0427ADC3-A257-43D9-8A22-15C0A0139B7D}" destId="{9FF57243-B324-4B05-ABEF-47A0C2568968}" srcOrd="2" destOrd="0" presId="urn:microsoft.com/office/officeart/2005/8/layout/orgChart1"/>
    <dgm:cxn modelId="{174E376F-83E3-4BDC-AB0A-579773B94797}" type="presParOf" srcId="{062B424E-5328-47FE-B561-896A1354FBD5}" destId="{9DCBE55C-6044-4955-B1D5-7934491FA483}" srcOrd="12" destOrd="0" presId="urn:microsoft.com/office/officeart/2005/8/layout/orgChart1"/>
    <dgm:cxn modelId="{101F496A-24C6-4C14-942D-5C0A167763FF}" type="presParOf" srcId="{062B424E-5328-47FE-B561-896A1354FBD5}" destId="{058F1D3D-EA02-48FC-97BB-679D275B9D2B}" srcOrd="13" destOrd="0" presId="urn:microsoft.com/office/officeart/2005/8/layout/orgChart1"/>
    <dgm:cxn modelId="{7D735483-BE6E-4B5A-AB31-8116C728E53C}" type="presParOf" srcId="{058F1D3D-EA02-48FC-97BB-679D275B9D2B}" destId="{AE0F8545-D0D9-4747-B696-9A9C09C0C06E}" srcOrd="0" destOrd="0" presId="urn:microsoft.com/office/officeart/2005/8/layout/orgChart1"/>
    <dgm:cxn modelId="{956D647D-55F2-45A1-AC4A-1D6E61BAD5A7}" type="presParOf" srcId="{AE0F8545-D0D9-4747-B696-9A9C09C0C06E}" destId="{9CEB91B0-D60B-4EB5-AF0A-4C13A18AB3BD}" srcOrd="0" destOrd="0" presId="urn:microsoft.com/office/officeart/2005/8/layout/orgChart1"/>
    <dgm:cxn modelId="{4A19DDD7-47F0-48F3-87F4-3E719866D241}" type="presParOf" srcId="{AE0F8545-D0D9-4747-B696-9A9C09C0C06E}" destId="{02EE3D19-8548-4025-90B7-40407B2662D8}" srcOrd="1" destOrd="0" presId="urn:microsoft.com/office/officeart/2005/8/layout/orgChart1"/>
    <dgm:cxn modelId="{C40293D5-2782-410B-A50A-E8A426432522}" type="presParOf" srcId="{058F1D3D-EA02-48FC-97BB-679D275B9D2B}" destId="{90CDAB19-4D24-4E44-96C2-D912AB53118F}" srcOrd="1" destOrd="0" presId="urn:microsoft.com/office/officeart/2005/8/layout/orgChart1"/>
    <dgm:cxn modelId="{F0A066E9-BE5B-4D40-B119-7DBFC3E94AF9}" type="presParOf" srcId="{058F1D3D-EA02-48FC-97BB-679D275B9D2B}" destId="{73B655A2-DE9E-4E9D-B63A-9D25379D48B1}" srcOrd="2" destOrd="0" presId="urn:microsoft.com/office/officeart/2005/8/layout/orgChart1"/>
    <dgm:cxn modelId="{818BE718-DD8A-487F-81A0-D1FC04BE1484}" type="presParOf" srcId="{69550A58-827A-4131-A621-01F68D6ACA90}" destId="{62CCEF29-9125-4C9C-ABBA-23EBC68D17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3ECC3-7395-48E4-9AF2-6864C63F67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5E5A4-9D34-49CA-94B1-A56E674C499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COMPETITIONS</a:t>
          </a:r>
          <a:endParaRPr lang="en-US" sz="24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D83C68-2B85-4C11-89E6-9EC2F03A1559}" type="parTrans" cxnId="{DC5EDA78-4E8A-47FB-AE3A-D496CFB8B32C}">
      <dgm:prSet/>
      <dgm:spPr/>
      <dgm:t>
        <a:bodyPr/>
        <a:lstStyle/>
        <a:p>
          <a:endParaRPr lang="en-US"/>
        </a:p>
      </dgm:t>
    </dgm:pt>
    <dgm:pt modelId="{A1B323EF-F75A-41D2-8B11-A0D51ED45D81}" type="sibTrans" cxnId="{DC5EDA78-4E8A-47FB-AE3A-D496CFB8B32C}">
      <dgm:prSet/>
      <dgm:spPr/>
      <dgm:t>
        <a:bodyPr/>
        <a:lstStyle/>
        <a:p>
          <a:endParaRPr lang="en-US"/>
        </a:p>
      </dgm:t>
    </dgm:pt>
    <dgm:pt modelId="{5C7A162B-399D-488F-9206-C60B72A15AB7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IEEE President’s Change the world</a:t>
          </a:r>
          <a:endParaRPr lang="en-US" sz="1600" b="0" dirty="0">
            <a:solidFill>
              <a:schemeClr val="tx1"/>
            </a:solidFill>
          </a:endParaRPr>
        </a:p>
      </dgm:t>
    </dgm:pt>
    <dgm:pt modelId="{3826C704-27F7-4BBF-B350-85EA1064FE03}" type="parTrans" cxnId="{3A20FC8C-886F-4860-AA20-A7D4B564721F}">
      <dgm:prSet/>
      <dgm:spPr/>
      <dgm:t>
        <a:bodyPr/>
        <a:lstStyle/>
        <a:p>
          <a:endParaRPr lang="en-US"/>
        </a:p>
      </dgm:t>
    </dgm:pt>
    <dgm:pt modelId="{55611CBA-8E79-45C0-A8BC-90E784D27861}" type="sibTrans" cxnId="{3A20FC8C-886F-4860-AA20-A7D4B564721F}">
      <dgm:prSet/>
      <dgm:spPr/>
      <dgm:t>
        <a:bodyPr/>
        <a:lstStyle/>
        <a:p>
          <a:endParaRPr lang="en-US"/>
        </a:p>
      </dgm:t>
    </dgm:pt>
    <dgm:pt modelId="{C58FC9CB-2E06-4EF0-A057-6567E3EF9C5F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IEEEXtreme</a:t>
          </a:r>
          <a:endParaRPr lang="en-US" sz="1600" dirty="0">
            <a:solidFill>
              <a:schemeClr val="tx1"/>
            </a:solidFill>
          </a:endParaRPr>
        </a:p>
      </dgm:t>
    </dgm:pt>
    <dgm:pt modelId="{8CBDE8D8-5F11-47E7-8075-552E9669299E}" type="parTrans" cxnId="{0EACAEDB-F3F7-40DC-8D51-EFED138B07A0}">
      <dgm:prSet/>
      <dgm:spPr/>
      <dgm:t>
        <a:bodyPr/>
        <a:lstStyle/>
        <a:p>
          <a:endParaRPr lang="en-US"/>
        </a:p>
      </dgm:t>
    </dgm:pt>
    <dgm:pt modelId="{765934F2-7C10-478A-A5FB-4DAA8F63C081}" type="sibTrans" cxnId="{0EACAEDB-F3F7-40DC-8D51-EFED138B07A0}">
      <dgm:prSet/>
      <dgm:spPr/>
      <dgm:t>
        <a:bodyPr/>
        <a:lstStyle/>
        <a:p>
          <a:endParaRPr lang="en-US"/>
        </a:p>
      </dgm:t>
    </dgm:pt>
    <dgm:pt modelId="{B24D5DAD-8EB2-4C5D-9E65-97B90A384622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IBM Smarter Planet Challenge</a:t>
          </a:r>
          <a:endParaRPr lang="en-US" sz="1600" dirty="0">
            <a:solidFill>
              <a:schemeClr val="tx1"/>
            </a:solidFill>
          </a:endParaRPr>
        </a:p>
      </dgm:t>
    </dgm:pt>
    <dgm:pt modelId="{C99A1BC5-6D93-4C47-A654-18B79833C275}" type="parTrans" cxnId="{6A37B3A5-3F78-47A2-A9A4-C10C4296EA78}">
      <dgm:prSet/>
      <dgm:spPr/>
      <dgm:t>
        <a:bodyPr/>
        <a:lstStyle/>
        <a:p>
          <a:endParaRPr lang="en-US"/>
        </a:p>
      </dgm:t>
    </dgm:pt>
    <dgm:pt modelId="{43D7C9D1-8A70-41D5-8A70-EAA7DC555B64}" type="sibTrans" cxnId="{6A37B3A5-3F78-47A2-A9A4-C10C4296EA78}">
      <dgm:prSet/>
      <dgm:spPr/>
      <dgm:t>
        <a:bodyPr/>
        <a:lstStyle/>
        <a:p>
          <a:endParaRPr lang="en-US"/>
        </a:p>
      </dgm:t>
    </dgm:pt>
    <dgm:pt modelId="{FF664D0B-FB25-437A-A064-0B3F83384302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R10 Website Contest</a:t>
          </a:r>
          <a:endParaRPr lang="en-US" sz="1600" dirty="0">
            <a:solidFill>
              <a:schemeClr val="tx1"/>
            </a:solidFill>
          </a:endParaRPr>
        </a:p>
      </dgm:t>
    </dgm:pt>
    <dgm:pt modelId="{22B56E43-AB5F-46B3-9A13-62D76B9B61DD}" type="parTrans" cxnId="{4E2D9079-629A-433B-9387-5836BDF5CD77}">
      <dgm:prSet/>
      <dgm:spPr/>
      <dgm:t>
        <a:bodyPr/>
        <a:lstStyle/>
        <a:p>
          <a:endParaRPr lang="en-US"/>
        </a:p>
      </dgm:t>
    </dgm:pt>
    <dgm:pt modelId="{CF6D1E83-728C-48CA-B234-96D63D646A22}" type="sibTrans" cxnId="{4E2D9079-629A-433B-9387-5836BDF5CD77}">
      <dgm:prSet/>
      <dgm:spPr/>
      <dgm:t>
        <a:bodyPr/>
        <a:lstStyle/>
        <a:p>
          <a:endParaRPr lang="en-US"/>
        </a:p>
      </dgm:t>
    </dgm:pt>
    <dgm:pt modelId="{CBF2D04E-B599-4B34-A782-BF4C16E489CC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R10 Call for Projects</a:t>
          </a:r>
          <a:endParaRPr lang="en-US" sz="1600" dirty="0">
            <a:solidFill>
              <a:schemeClr val="tx1"/>
            </a:solidFill>
          </a:endParaRPr>
        </a:p>
      </dgm:t>
    </dgm:pt>
    <dgm:pt modelId="{3663BC12-D5E7-4A6F-8F0C-26B5882797BB}" type="parTrans" cxnId="{10ECA4E9-4310-4BEE-A0E9-FBE7842E0C36}">
      <dgm:prSet/>
      <dgm:spPr/>
      <dgm:t>
        <a:bodyPr/>
        <a:lstStyle/>
        <a:p>
          <a:endParaRPr lang="en-US"/>
        </a:p>
      </dgm:t>
    </dgm:pt>
    <dgm:pt modelId="{B1EE0C2C-3AFC-48B9-8EE8-57EEA92E91DE}" type="sibTrans" cxnId="{10ECA4E9-4310-4BEE-A0E9-FBE7842E0C36}">
      <dgm:prSet/>
      <dgm:spPr/>
      <dgm:t>
        <a:bodyPr/>
        <a:lstStyle/>
        <a:p>
          <a:endParaRPr lang="en-US"/>
        </a:p>
      </dgm:t>
    </dgm:pt>
    <dgm:pt modelId="{5FCE6908-B2D2-40B1-B029-1C2F418C0828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of Ethics Competition</a:t>
          </a:r>
          <a:endParaRPr lang="en-US" sz="1600" dirty="0">
            <a:solidFill>
              <a:schemeClr val="tx1"/>
            </a:solidFill>
          </a:endParaRPr>
        </a:p>
      </dgm:t>
    </dgm:pt>
    <dgm:pt modelId="{B450E7A4-915C-49EA-8408-184A3CF35639}" type="parTrans" cxnId="{E8A8C483-AF7C-4F8F-8DEE-B7C3661E6683}">
      <dgm:prSet/>
      <dgm:spPr/>
      <dgm:t>
        <a:bodyPr/>
        <a:lstStyle/>
        <a:p>
          <a:endParaRPr lang="en-US"/>
        </a:p>
      </dgm:t>
    </dgm:pt>
    <dgm:pt modelId="{6F12A2D8-206A-4ECE-9517-98A916177297}" type="sibTrans" cxnId="{E8A8C483-AF7C-4F8F-8DEE-B7C3661E6683}">
      <dgm:prSet/>
      <dgm:spPr/>
      <dgm:t>
        <a:bodyPr/>
        <a:lstStyle/>
        <a:p>
          <a:endParaRPr lang="en-US"/>
        </a:p>
      </dgm:t>
    </dgm:pt>
    <dgm:pt modelId="{DF6CD343-0B40-4A61-9304-CCDD6AD69A6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b="0" i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AIYHEUM</a:t>
          </a:r>
          <a:endParaRPr lang="en-US" sz="1600" dirty="0">
            <a:solidFill>
              <a:schemeClr val="tx1"/>
            </a:solidFill>
          </a:endParaRPr>
        </a:p>
      </dgm:t>
    </dgm:pt>
    <dgm:pt modelId="{2D92878C-5F38-49E3-A1F7-0C6105FF59F7}" type="parTrans" cxnId="{5C7E5C7D-199D-40D2-B847-2FC657832B2C}">
      <dgm:prSet/>
      <dgm:spPr/>
      <dgm:t>
        <a:bodyPr/>
        <a:lstStyle/>
        <a:p>
          <a:endParaRPr lang="en-US"/>
        </a:p>
      </dgm:t>
    </dgm:pt>
    <dgm:pt modelId="{1D6AEC73-184F-45EB-9B13-C7F345B3F2EA}" type="sibTrans" cxnId="{5C7E5C7D-199D-40D2-B847-2FC657832B2C}">
      <dgm:prSet/>
      <dgm:spPr/>
      <dgm:t>
        <a:bodyPr/>
        <a:lstStyle/>
        <a:p>
          <a:endParaRPr lang="en-US"/>
        </a:p>
      </dgm:t>
    </dgm:pt>
    <dgm:pt modelId="{4CD84542-F784-4B14-B79D-1B1C030C291D}" type="pres">
      <dgm:prSet presAssocID="{9E43ECC3-7395-48E4-9AF2-6864C63F67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550A58-827A-4131-A621-01F68D6ACA90}" type="pres">
      <dgm:prSet presAssocID="{79F5E5A4-9D34-49CA-94B1-A56E674C4990}" presName="hierRoot1" presStyleCnt="0">
        <dgm:presLayoutVars>
          <dgm:hierBranch val="init"/>
        </dgm:presLayoutVars>
      </dgm:prSet>
      <dgm:spPr/>
    </dgm:pt>
    <dgm:pt modelId="{1ADAF85D-DEE8-4639-88EB-B1B8FE841FF9}" type="pres">
      <dgm:prSet presAssocID="{79F5E5A4-9D34-49CA-94B1-A56E674C4990}" presName="rootComposite1" presStyleCnt="0"/>
      <dgm:spPr/>
    </dgm:pt>
    <dgm:pt modelId="{D4B1CC8C-B50C-4BD3-9608-01CC3C8210E5}" type="pres">
      <dgm:prSet presAssocID="{79F5E5A4-9D34-49CA-94B1-A56E674C4990}" presName="rootText1" presStyleLbl="node0" presStyleIdx="0" presStyleCnt="1" custScaleX="293338" custScaleY="171128" custLinFactY="-100000" custLinFactNeighborX="1395" custLinFactNeighborY="-1266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1B779-AC00-4445-88AD-0D7988B3F415}" type="pres">
      <dgm:prSet presAssocID="{79F5E5A4-9D34-49CA-94B1-A56E674C49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2B424E-5328-47FE-B561-896A1354FBD5}" type="pres">
      <dgm:prSet presAssocID="{79F5E5A4-9D34-49CA-94B1-A56E674C4990}" presName="hierChild2" presStyleCnt="0"/>
      <dgm:spPr/>
    </dgm:pt>
    <dgm:pt modelId="{553D6779-2532-4916-BA32-6D1A9686922D}" type="pres">
      <dgm:prSet presAssocID="{3826C704-27F7-4BBF-B350-85EA1064FE03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1C49E8A-2987-41E7-827F-C8FD0493E3A6}" type="pres">
      <dgm:prSet presAssocID="{5C7A162B-399D-488F-9206-C60B72A15AB7}" presName="hierRoot2" presStyleCnt="0">
        <dgm:presLayoutVars>
          <dgm:hierBranch val="init"/>
        </dgm:presLayoutVars>
      </dgm:prSet>
      <dgm:spPr/>
    </dgm:pt>
    <dgm:pt modelId="{A427B8A9-38E5-4964-9EFB-204BC5FDC987}" type="pres">
      <dgm:prSet presAssocID="{5C7A162B-399D-488F-9206-C60B72A15AB7}" presName="rootComposite" presStyleCnt="0"/>
      <dgm:spPr/>
    </dgm:pt>
    <dgm:pt modelId="{56F10504-CE5A-4FC3-8522-669CBD5596D0}" type="pres">
      <dgm:prSet presAssocID="{5C7A162B-399D-488F-9206-C60B72A15AB7}" presName="rootText" presStyleLbl="node2" presStyleIdx="0" presStyleCnt="7" custScaleX="139580" custScaleY="256080" custLinFactNeighborX="-6049" custLinFactNeighborY="-8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EF662-5EEF-4250-8597-26AD1E59BEC1}" type="pres">
      <dgm:prSet presAssocID="{5C7A162B-399D-488F-9206-C60B72A15AB7}" presName="rootConnector" presStyleLbl="node2" presStyleIdx="0" presStyleCnt="7"/>
      <dgm:spPr/>
      <dgm:t>
        <a:bodyPr/>
        <a:lstStyle/>
        <a:p>
          <a:endParaRPr lang="en-US"/>
        </a:p>
      </dgm:t>
    </dgm:pt>
    <dgm:pt modelId="{3D8E7E53-05D6-491C-AB45-D008031AF290}" type="pres">
      <dgm:prSet presAssocID="{5C7A162B-399D-488F-9206-C60B72A15AB7}" presName="hierChild4" presStyleCnt="0"/>
      <dgm:spPr/>
    </dgm:pt>
    <dgm:pt modelId="{B2BFA5DB-E705-401A-88D3-6445E55AA858}" type="pres">
      <dgm:prSet presAssocID="{5C7A162B-399D-488F-9206-C60B72A15AB7}" presName="hierChild5" presStyleCnt="0"/>
      <dgm:spPr/>
    </dgm:pt>
    <dgm:pt modelId="{D190CF8A-7D8F-4729-A258-0AD9FBC0E02A}" type="pres">
      <dgm:prSet presAssocID="{8CBDE8D8-5F11-47E7-8075-552E9669299E}" presName="Name37" presStyleLbl="parChTrans1D2" presStyleIdx="1" presStyleCnt="7"/>
      <dgm:spPr/>
      <dgm:t>
        <a:bodyPr/>
        <a:lstStyle/>
        <a:p>
          <a:endParaRPr lang="en-US"/>
        </a:p>
      </dgm:t>
    </dgm:pt>
    <dgm:pt modelId="{58ACA938-9A6E-4EA9-9353-85B615386ABC}" type="pres">
      <dgm:prSet presAssocID="{C58FC9CB-2E06-4EF0-A057-6567E3EF9C5F}" presName="hierRoot2" presStyleCnt="0">
        <dgm:presLayoutVars>
          <dgm:hierBranch val="init"/>
        </dgm:presLayoutVars>
      </dgm:prSet>
      <dgm:spPr/>
    </dgm:pt>
    <dgm:pt modelId="{3526B9F7-3DE7-4E6A-8B4B-2886A546CE97}" type="pres">
      <dgm:prSet presAssocID="{C58FC9CB-2E06-4EF0-A057-6567E3EF9C5F}" presName="rootComposite" presStyleCnt="0"/>
      <dgm:spPr/>
    </dgm:pt>
    <dgm:pt modelId="{F47718E5-41D3-4501-B612-1859DBC2E8CC}" type="pres">
      <dgm:prSet presAssocID="{C58FC9CB-2E06-4EF0-A057-6567E3EF9C5F}" presName="rootText" presStyleLbl="node2" presStyleIdx="1" presStyleCnt="7" custScaleX="145244" custScaleY="249543" custLinFactNeighborX="-11320" custLinFactNeighborY="123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689685-E474-43E3-BAD9-A32FB01E56F5}" type="pres">
      <dgm:prSet presAssocID="{C58FC9CB-2E06-4EF0-A057-6567E3EF9C5F}" presName="rootConnector" presStyleLbl="node2" presStyleIdx="1" presStyleCnt="7"/>
      <dgm:spPr/>
      <dgm:t>
        <a:bodyPr/>
        <a:lstStyle/>
        <a:p>
          <a:endParaRPr lang="en-US"/>
        </a:p>
      </dgm:t>
    </dgm:pt>
    <dgm:pt modelId="{40614C74-69D4-4B77-BFAB-3B4886DF41D2}" type="pres">
      <dgm:prSet presAssocID="{C58FC9CB-2E06-4EF0-A057-6567E3EF9C5F}" presName="hierChild4" presStyleCnt="0"/>
      <dgm:spPr/>
    </dgm:pt>
    <dgm:pt modelId="{A8F06936-6701-4EC6-BE72-2E0B20037ADC}" type="pres">
      <dgm:prSet presAssocID="{C58FC9CB-2E06-4EF0-A057-6567E3EF9C5F}" presName="hierChild5" presStyleCnt="0"/>
      <dgm:spPr/>
    </dgm:pt>
    <dgm:pt modelId="{B287E5D9-78BD-434A-BCBA-5050ACDB8184}" type="pres">
      <dgm:prSet presAssocID="{C99A1BC5-6D93-4C47-A654-18B79833C27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3AE9FF36-F67E-4A43-B8FA-B444D4B726C8}" type="pres">
      <dgm:prSet presAssocID="{B24D5DAD-8EB2-4C5D-9E65-97B90A384622}" presName="hierRoot2" presStyleCnt="0">
        <dgm:presLayoutVars>
          <dgm:hierBranch val="init"/>
        </dgm:presLayoutVars>
      </dgm:prSet>
      <dgm:spPr/>
    </dgm:pt>
    <dgm:pt modelId="{ECE26A2A-33CB-479F-8719-0B0BC20B9A7A}" type="pres">
      <dgm:prSet presAssocID="{B24D5DAD-8EB2-4C5D-9E65-97B90A384622}" presName="rootComposite" presStyleCnt="0"/>
      <dgm:spPr/>
    </dgm:pt>
    <dgm:pt modelId="{36A741C2-DFFB-4377-AA23-4FE73FF492D8}" type="pres">
      <dgm:prSet presAssocID="{B24D5DAD-8EB2-4C5D-9E65-97B90A384622}" presName="rootText" presStyleLbl="node2" presStyleIdx="2" presStyleCnt="7" custScaleX="134640" custScaleY="290663" custLinFactY="2922" custLinFactNeighborX="-1821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86836-39D5-4432-9AD9-3ED5821C3A05}" type="pres">
      <dgm:prSet presAssocID="{B24D5DAD-8EB2-4C5D-9E65-97B90A384622}" presName="rootConnector" presStyleLbl="node2" presStyleIdx="2" presStyleCnt="7"/>
      <dgm:spPr/>
      <dgm:t>
        <a:bodyPr/>
        <a:lstStyle/>
        <a:p>
          <a:endParaRPr lang="en-US"/>
        </a:p>
      </dgm:t>
    </dgm:pt>
    <dgm:pt modelId="{5DC48EAD-337C-4EB3-B18D-976CA28E6F3F}" type="pres">
      <dgm:prSet presAssocID="{B24D5DAD-8EB2-4C5D-9E65-97B90A384622}" presName="hierChild4" presStyleCnt="0"/>
      <dgm:spPr/>
    </dgm:pt>
    <dgm:pt modelId="{DD693359-52C1-4C54-B037-E6B189F41FC2}" type="pres">
      <dgm:prSet presAssocID="{B24D5DAD-8EB2-4C5D-9E65-97B90A384622}" presName="hierChild5" presStyleCnt="0"/>
      <dgm:spPr/>
    </dgm:pt>
    <dgm:pt modelId="{26127B3F-808A-407E-A243-2E82720EB5B8}" type="pres">
      <dgm:prSet presAssocID="{22B56E43-AB5F-46B3-9A13-62D76B9B61DD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F5BBAA1-E870-43FE-98BA-492048D1644A}" type="pres">
      <dgm:prSet presAssocID="{FF664D0B-FB25-437A-A064-0B3F83384302}" presName="hierRoot2" presStyleCnt="0">
        <dgm:presLayoutVars>
          <dgm:hierBranch val="init"/>
        </dgm:presLayoutVars>
      </dgm:prSet>
      <dgm:spPr/>
    </dgm:pt>
    <dgm:pt modelId="{72FFF82A-CE04-4794-B497-1806FEF0AF39}" type="pres">
      <dgm:prSet presAssocID="{FF664D0B-FB25-437A-A064-0B3F83384302}" presName="rootComposite" presStyleCnt="0"/>
      <dgm:spPr/>
    </dgm:pt>
    <dgm:pt modelId="{75FC8BD8-1D48-47AE-9642-61BC34F071E2}" type="pres">
      <dgm:prSet presAssocID="{FF664D0B-FB25-437A-A064-0B3F83384302}" presName="rootText" presStyleLbl="node2" presStyleIdx="3" presStyleCnt="7" custScaleX="144778" custScaleY="328125" custLinFactY="40124" custLinFactNeighborX="-1616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6ECF13-7306-4A42-B79E-BAD8533F9894}" type="pres">
      <dgm:prSet presAssocID="{FF664D0B-FB25-437A-A064-0B3F83384302}" presName="rootConnector" presStyleLbl="node2" presStyleIdx="3" presStyleCnt="7"/>
      <dgm:spPr/>
      <dgm:t>
        <a:bodyPr/>
        <a:lstStyle/>
        <a:p>
          <a:endParaRPr lang="en-US"/>
        </a:p>
      </dgm:t>
    </dgm:pt>
    <dgm:pt modelId="{DF1F826C-23CA-492D-9D95-7F5C67E3C22F}" type="pres">
      <dgm:prSet presAssocID="{FF664D0B-FB25-437A-A064-0B3F83384302}" presName="hierChild4" presStyleCnt="0"/>
      <dgm:spPr/>
    </dgm:pt>
    <dgm:pt modelId="{61BEEDB3-2FB1-4B13-B71E-770D31524F28}" type="pres">
      <dgm:prSet presAssocID="{FF664D0B-FB25-437A-A064-0B3F83384302}" presName="hierChild5" presStyleCnt="0"/>
      <dgm:spPr/>
    </dgm:pt>
    <dgm:pt modelId="{67C7F6D8-CB3D-44C5-B77A-C8A970B90572}" type="pres">
      <dgm:prSet presAssocID="{3663BC12-D5E7-4A6F-8F0C-26B5882797BB}" presName="Name37" presStyleLbl="parChTrans1D2" presStyleIdx="4" presStyleCnt="7"/>
      <dgm:spPr/>
      <dgm:t>
        <a:bodyPr/>
        <a:lstStyle/>
        <a:p>
          <a:endParaRPr lang="en-US"/>
        </a:p>
      </dgm:t>
    </dgm:pt>
    <dgm:pt modelId="{B492DD54-D18A-44CB-BC24-0F1B929FCCEE}" type="pres">
      <dgm:prSet presAssocID="{CBF2D04E-B599-4B34-A782-BF4C16E489CC}" presName="hierRoot2" presStyleCnt="0">
        <dgm:presLayoutVars>
          <dgm:hierBranch val="init"/>
        </dgm:presLayoutVars>
      </dgm:prSet>
      <dgm:spPr/>
    </dgm:pt>
    <dgm:pt modelId="{1718BD69-95B0-4311-9C91-D9C390DF6E55}" type="pres">
      <dgm:prSet presAssocID="{CBF2D04E-B599-4B34-A782-BF4C16E489CC}" presName="rootComposite" presStyleCnt="0"/>
      <dgm:spPr/>
    </dgm:pt>
    <dgm:pt modelId="{9A26E9F7-EA69-4C74-9BFC-286961BBB2CD}" type="pres">
      <dgm:prSet presAssocID="{CBF2D04E-B599-4B34-A782-BF4C16E489CC}" presName="rootText" presStyleLbl="node2" presStyleIdx="4" presStyleCnt="7" custScaleX="138406" custScaleY="296647" custLinFactY="3890" custLinFactNeighborX="-245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E60D0-DA63-4857-B020-AE8247FDD933}" type="pres">
      <dgm:prSet presAssocID="{CBF2D04E-B599-4B34-A782-BF4C16E489CC}" presName="rootConnector" presStyleLbl="node2" presStyleIdx="4" presStyleCnt="7"/>
      <dgm:spPr/>
      <dgm:t>
        <a:bodyPr/>
        <a:lstStyle/>
        <a:p>
          <a:endParaRPr lang="en-US"/>
        </a:p>
      </dgm:t>
    </dgm:pt>
    <dgm:pt modelId="{820D0356-B94D-4EB2-BD5D-A6F8B5036CEE}" type="pres">
      <dgm:prSet presAssocID="{CBF2D04E-B599-4B34-A782-BF4C16E489CC}" presName="hierChild4" presStyleCnt="0"/>
      <dgm:spPr/>
    </dgm:pt>
    <dgm:pt modelId="{820C8999-D755-47A6-8C14-38FC48AEE630}" type="pres">
      <dgm:prSet presAssocID="{CBF2D04E-B599-4B34-A782-BF4C16E489CC}" presName="hierChild5" presStyleCnt="0"/>
      <dgm:spPr/>
    </dgm:pt>
    <dgm:pt modelId="{D04C9DAD-0C5F-453F-9082-B423867E5F18}" type="pres">
      <dgm:prSet presAssocID="{B450E7A4-915C-49EA-8408-184A3CF35639}" presName="Name37" presStyleLbl="parChTrans1D2" presStyleIdx="5" presStyleCnt="7"/>
      <dgm:spPr/>
      <dgm:t>
        <a:bodyPr/>
        <a:lstStyle/>
        <a:p>
          <a:endParaRPr lang="en-US"/>
        </a:p>
      </dgm:t>
    </dgm:pt>
    <dgm:pt modelId="{0427ADC3-A257-43D9-8A22-15C0A0139B7D}" type="pres">
      <dgm:prSet presAssocID="{5FCE6908-B2D2-40B1-B029-1C2F418C0828}" presName="hierRoot2" presStyleCnt="0">
        <dgm:presLayoutVars>
          <dgm:hierBranch val="init"/>
        </dgm:presLayoutVars>
      </dgm:prSet>
      <dgm:spPr/>
    </dgm:pt>
    <dgm:pt modelId="{622E33F4-6453-4A4B-B1AD-0498B1352CEA}" type="pres">
      <dgm:prSet presAssocID="{5FCE6908-B2D2-40B1-B029-1C2F418C0828}" presName="rootComposite" presStyleCnt="0"/>
      <dgm:spPr/>
    </dgm:pt>
    <dgm:pt modelId="{8447DD7C-F631-4028-844B-278D3F8B3E87}" type="pres">
      <dgm:prSet presAssocID="{5FCE6908-B2D2-40B1-B029-1C2F418C0828}" presName="rootText" presStyleLbl="node2" presStyleIdx="5" presStyleCnt="7" custScaleX="146934" custScaleY="261071" custLinFactNeighborX="-23156" custLinFactNeighborY="1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9D60CC-1D8D-45BA-8643-715923D7895E}" type="pres">
      <dgm:prSet presAssocID="{5FCE6908-B2D2-40B1-B029-1C2F418C0828}" presName="rootConnector" presStyleLbl="node2" presStyleIdx="5" presStyleCnt="7"/>
      <dgm:spPr/>
      <dgm:t>
        <a:bodyPr/>
        <a:lstStyle/>
        <a:p>
          <a:endParaRPr lang="en-US"/>
        </a:p>
      </dgm:t>
    </dgm:pt>
    <dgm:pt modelId="{77833A50-4FB9-44B3-A670-401A9C6D3240}" type="pres">
      <dgm:prSet presAssocID="{5FCE6908-B2D2-40B1-B029-1C2F418C0828}" presName="hierChild4" presStyleCnt="0"/>
      <dgm:spPr/>
    </dgm:pt>
    <dgm:pt modelId="{9FF57243-B324-4B05-ABEF-47A0C2568968}" type="pres">
      <dgm:prSet presAssocID="{5FCE6908-B2D2-40B1-B029-1C2F418C0828}" presName="hierChild5" presStyleCnt="0"/>
      <dgm:spPr/>
    </dgm:pt>
    <dgm:pt modelId="{9DCBE55C-6044-4955-B1D5-7934491FA483}" type="pres">
      <dgm:prSet presAssocID="{2D92878C-5F38-49E3-A1F7-0C6105FF59F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58F1D3D-EA02-48FC-97BB-679D275B9D2B}" type="pres">
      <dgm:prSet presAssocID="{DF6CD343-0B40-4A61-9304-CCDD6AD69A6F}" presName="hierRoot2" presStyleCnt="0">
        <dgm:presLayoutVars>
          <dgm:hierBranch val="init"/>
        </dgm:presLayoutVars>
      </dgm:prSet>
      <dgm:spPr/>
    </dgm:pt>
    <dgm:pt modelId="{AE0F8545-D0D9-4747-B696-9A9C09C0C06E}" type="pres">
      <dgm:prSet presAssocID="{DF6CD343-0B40-4A61-9304-CCDD6AD69A6F}" presName="rootComposite" presStyleCnt="0"/>
      <dgm:spPr/>
    </dgm:pt>
    <dgm:pt modelId="{9CEB91B0-D60B-4EB5-AF0A-4C13A18AB3BD}" type="pres">
      <dgm:prSet presAssocID="{DF6CD343-0B40-4A61-9304-CCDD6AD69A6F}" presName="rootText" presStyleLbl="node2" presStyleIdx="6" presStyleCnt="7" custScaleX="145035" custScaleY="256173" custLinFactNeighborX="-28365" custLinFactNeighborY="-20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E3D19-8548-4025-90B7-40407B2662D8}" type="pres">
      <dgm:prSet presAssocID="{DF6CD343-0B40-4A61-9304-CCDD6AD69A6F}" presName="rootConnector" presStyleLbl="node2" presStyleIdx="6" presStyleCnt="7"/>
      <dgm:spPr/>
      <dgm:t>
        <a:bodyPr/>
        <a:lstStyle/>
        <a:p>
          <a:endParaRPr lang="en-US"/>
        </a:p>
      </dgm:t>
    </dgm:pt>
    <dgm:pt modelId="{90CDAB19-4D24-4E44-96C2-D912AB53118F}" type="pres">
      <dgm:prSet presAssocID="{DF6CD343-0B40-4A61-9304-CCDD6AD69A6F}" presName="hierChild4" presStyleCnt="0"/>
      <dgm:spPr/>
    </dgm:pt>
    <dgm:pt modelId="{73B655A2-DE9E-4E9D-B63A-9D25379D48B1}" type="pres">
      <dgm:prSet presAssocID="{DF6CD343-0B40-4A61-9304-CCDD6AD69A6F}" presName="hierChild5" presStyleCnt="0"/>
      <dgm:spPr/>
    </dgm:pt>
    <dgm:pt modelId="{62CCEF29-9125-4C9C-ABBA-23EBC68D17E2}" type="pres">
      <dgm:prSet presAssocID="{79F5E5A4-9D34-49CA-94B1-A56E674C4990}" presName="hierChild3" presStyleCnt="0"/>
      <dgm:spPr/>
    </dgm:pt>
  </dgm:ptLst>
  <dgm:cxnLst>
    <dgm:cxn modelId="{D4F87D54-1E93-4D07-B653-2B175DFF8B3D}" type="presOf" srcId="{FF664D0B-FB25-437A-A064-0B3F83384302}" destId="{096ECF13-7306-4A42-B79E-BAD8533F9894}" srcOrd="1" destOrd="0" presId="urn:microsoft.com/office/officeart/2005/8/layout/orgChart1"/>
    <dgm:cxn modelId="{8AC62404-5F77-4B6E-B180-4E91417A35C6}" type="presOf" srcId="{B24D5DAD-8EB2-4C5D-9E65-97B90A384622}" destId="{36A741C2-DFFB-4377-AA23-4FE73FF492D8}" srcOrd="0" destOrd="0" presId="urn:microsoft.com/office/officeart/2005/8/layout/orgChart1"/>
    <dgm:cxn modelId="{50AFDB09-913A-4BEA-A1CF-5D99C9B4D665}" type="presOf" srcId="{79F5E5A4-9D34-49CA-94B1-A56E674C4990}" destId="{0331B779-AC00-4445-88AD-0D7988B3F415}" srcOrd="1" destOrd="0" presId="urn:microsoft.com/office/officeart/2005/8/layout/orgChart1"/>
    <dgm:cxn modelId="{0EACAEDB-F3F7-40DC-8D51-EFED138B07A0}" srcId="{79F5E5A4-9D34-49CA-94B1-A56E674C4990}" destId="{C58FC9CB-2E06-4EF0-A057-6567E3EF9C5F}" srcOrd="1" destOrd="0" parTransId="{8CBDE8D8-5F11-47E7-8075-552E9669299E}" sibTransId="{765934F2-7C10-478A-A5FB-4DAA8F63C081}"/>
    <dgm:cxn modelId="{2BCF7036-E01E-4993-A142-259842E5C6D0}" type="presOf" srcId="{C58FC9CB-2E06-4EF0-A057-6567E3EF9C5F}" destId="{41689685-E474-43E3-BAD9-A32FB01E56F5}" srcOrd="1" destOrd="0" presId="urn:microsoft.com/office/officeart/2005/8/layout/orgChart1"/>
    <dgm:cxn modelId="{1B35B719-E40A-4B78-8179-D4D15D33EE89}" type="presOf" srcId="{B24D5DAD-8EB2-4C5D-9E65-97B90A384622}" destId="{F1486836-39D5-4432-9AD9-3ED5821C3A05}" srcOrd="1" destOrd="0" presId="urn:microsoft.com/office/officeart/2005/8/layout/orgChart1"/>
    <dgm:cxn modelId="{10ECA4E9-4310-4BEE-A0E9-FBE7842E0C36}" srcId="{79F5E5A4-9D34-49CA-94B1-A56E674C4990}" destId="{CBF2D04E-B599-4B34-A782-BF4C16E489CC}" srcOrd="4" destOrd="0" parTransId="{3663BC12-D5E7-4A6F-8F0C-26B5882797BB}" sibTransId="{B1EE0C2C-3AFC-48B9-8EE8-57EEA92E91DE}"/>
    <dgm:cxn modelId="{F0489272-CF71-47EB-A7B7-26B241FD95D7}" type="presOf" srcId="{3826C704-27F7-4BBF-B350-85EA1064FE03}" destId="{553D6779-2532-4916-BA32-6D1A9686922D}" srcOrd="0" destOrd="0" presId="urn:microsoft.com/office/officeart/2005/8/layout/orgChart1"/>
    <dgm:cxn modelId="{5C7E5C7D-199D-40D2-B847-2FC657832B2C}" srcId="{79F5E5A4-9D34-49CA-94B1-A56E674C4990}" destId="{DF6CD343-0B40-4A61-9304-CCDD6AD69A6F}" srcOrd="6" destOrd="0" parTransId="{2D92878C-5F38-49E3-A1F7-0C6105FF59F7}" sibTransId="{1D6AEC73-184F-45EB-9B13-C7F345B3F2EA}"/>
    <dgm:cxn modelId="{8A9ABE6C-3839-4E39-86FA-AB06E9A62EF3}" type="presOf" srcId="{79F5E5A4-9D34-49CA-94B1-A56E674C4990}" destId="{D4B1CC8C-B50C-4BD3-9608-01CC3C8210E5}" srcOrd="0" destOrd="0" presId="urn:microsoft.com/office/officeart/2005/8/layout/orgChart1"/>
    <dgm:cxn modelId="{C3953D40-472B-4216-A682-A6B51ADF3D27}" type="presOf" srcId="{22B56E43-AB5F-46B3-9A13-62D76B9B61DD}" destId="{26127B3F-808A-407E-A243-2E82720EB5B8}" srcOrd="0" destOrd="0" presId="urn:microsoft.com/office/officeart/2005/8/layout/orgChart1"/>
    <dgm:cxn modelId="{3A20FC8C-886F-4860-AA20-A7D4B564721F}" srcId="{79F5E5A4-9D34-49CA-94B1-A56E674C4990}" destId="{5C7A162B-399D-488F-9206-C60B72A15AB7}" srcOrd="0" destOrd="0" parTransId="{3826C704-27F7-4BBF-B350-85EA1064FE03}" sibTransId="{55611CBA-8E79-45C0-A8BC-90E784D27861}"/>
    <dgm:cxn modelId="{6BBB6FF8-E126-4EA7-95EC-AEDCB470C5F6}" type="presOf" srcId="{CBF2D04E-B599-4B34-A782-BF4C16E489CC}" destId="{9A26E9F7-EA69-4C74-9BFC-286961BBB2CD}" srcOrd="0" destOrd="0" presId="urn:microsoft.com/office/officeart/2005/8/layout/orgChart1"/>
    <dgm:cxn modelId="{9C7013E5-CBF9-4D60-A760-3CA0CB7FDBD8}" type="presOf" srcId="{5FCE6908-B2D2-40B1-B029-1C2F418C0828}" destId="{969D60CC-1D8D-45BA-8643-715923D7895E}" srcOrd="1" destOrd="0" presId="urn:microsoft.com/office/officeart/2005/8/layout/orgChart1"/>
    <dgm:cxn modelId="{6A37B3A5-3F78-47A2-A9A4-C10C4296EA78}" srcId="{79F5E5A4-9D34-49CA-94B1-A56E674C4990}" destId="{B24D5DAD-8EB2-4C5D-9E65-97B90A384622}" srcOrd="2" destOrd="0" parTransId="{C99A1BC5-6D93-4C47-A654-18B79833C275}" sibTransId="{43D7C9D1-8A70-41D5-8A70-EAA7DC555B64}"/>
    <dgm:cxn modelId="{567C0B25-B373-4993-AB65-0F59E96E99B8}" type="presOf" srcId="{5C7A162B-399D-488F-9206-C60B72A15AB7}" destId="{56F10504-CE5A-4FC3-8522-669CBD5596D0}" srcOrd="0" destOrd="0" presId="urn:microsoft.com/office/officeart/2005/8/layout/orgChart1"/>
    <dgm:cxn modelId="{41D4CA33-AE20-4FA9-AE60-E381A08463A3}" type="presOf" srcId="{B450E7A4-915C-49EA-8408-184A3CF35639}" destId="{D04C9DAD-0C5F-453F-9082-B423867E5F18}" srcOrd="0" destOrd="0" presId="urn:microsoft.com/office/officeart/2005/8/layout/orgChart1"/>
    <dgm:cxn modelId="{F36A7BC4-5F75-4AF7-BDC6-4F2F1E79604D}" type="presOf" srcId="{C58FC9CB-2E06-4EF0-A057-6567E3EF9C5F}" destId="{F47718E5-41D3-4501-B612-1859DBC2E8CC}" srcOrd="0" destOrd="0" presId="urn:microsoft.com/office/officeart/2005/8/layout/orgChart1"/>
    <dgm:cxn modelId="{79A0FB11-8D33-44F2-B0C6-387CD78E695B}" type="presOf" srcId="{5FCE6908-B2D2-40B1-B029-1C2F418C0828}" destId="{8447DD7C-F631-4028-844B-278D3F8B3E87}" srcOrd="0" destOrd="0" presId="urn:microsoft.com/office/officeart/2005/8/layout/orgChart1"/>
    <dgm:cxn modelId="{6A7BE4E8-3D9E-4B32-B083-49278580C006}" type="presOf" srcId="{DF6CD343-0B40-4A61-9304-CCDD6AD69A6F}" destId="{02EE3D19-8548-4025-90B7-40407B2662D8}" srcOrd="1" destOrd="0" presId="urn:microsoft.com/office/officeart/2005/8/layout/orgChart1"/>
    <dgm:cxn modelId="{940627BF-B01E-4F16-A446-C2393559D525}" type="presOf" srcId="{3663BC12-D5E7-4A6F-8F0C-26B5882797BB}" destId="{67C7F6D8-CB3D-44C5-B77A-C8A970B90572}" srcOrd="0" destOrd="0" presId="urn:microsoft.com/office/officeart/2005/8/layout/orgChart1"/>
    <dgm:cxn modelId="{EEE2E237-E133-431E-888A-EE5B85420417}" type="presOf" srcId="{2D92878C-5F38-49E3-A1F7-0C6105FF59F7}" destId="{9DCBE55C-6044-4955-B1D5-7934491FA483}" srcOrd="0" destOrd="0" presId="urn:microsoft.com/office/officeart/2005/8/layout/orgChart1"/>
    <dgm:cxn modelId="{4F72B85E-72B4-4921-B095-7340310B8D8F}" type="presOf" srcId="{5C7A162B-399D-488F-9206-C60B72A15AB7}" destId="{D8FEF662-5EEF-4250-8597-26AD1E59BEC1}" srcOrd="1" destOrd="0" presId="urn:microsoft.com/office/officeart/2005/8/layout/orgChart1"/>
    <dgm:cxn modelId="{A85CAF6D-75AF-4513-9A8C-8991ACE19FC5}" type="presOf" srcId="{CBF2D04E-B599-4B34-A782-BF4C16E489CC}" destId="{223E60D0-DA63-4857-B020-AE8247FDD933}" srcOrd="1" destOrd="0" presId="urn:microsoft.com/office/officeart/2005/8/layout/orgChart1"/>
    <dgm:cxn modelId="{2EC1ECCE-EFA7-4E01-B90F-2BD357E26EE5}" type="presOf" srcId="{9E43ECC3-7395-48E4-9AF2-6864C63F672C}" destId="{4CD84542-F784-4B14-B79D-1B1C030C291D}" srcOrd="0" destOrd="0" presId="urn:microsoft.com/office/officeart/2005/8/layout/orgChart1"/>
    <dgm:cxn modelId="{E8A8C483-AF7C-4F8F-8DEE-B7C3661E6683}" srcId="{79F5E5A4-9D34-49CA-94B1-A56E674C4990}" destId="{5FCE6908-B2D2-40B1-B029-1C2F418C0828}" srcOrd="5" destOrd="0" parTransId="{B450E7A4-915C-49EA-8408-184A3CF35639}" sibTransId="{6F12A2D8-206A-4ECE-9517-98A916177297}"/>
    <dgm:cxn modelId="{4E2D9079-629A-433B-9387-5836BDF5CD77}" srcId="{79F5E5A4-9D34-49CA-94B1-A56E674C4990}" destId="{FF664D0B-FB25-437A-A064-0B3F83384302}" srcOrd="3" destOrd="0" parTransId="{22B56E43-AB5F-46B3-9A13-62D76B9B61DD}" sibTransId="{CF6D1E83-728C-48CA-B234-96D63D646A22}"/>
    <dgm:cxn modelId="{D6FDDFD8-D59A-4336-8C4F-A202F867B228}" type="presOf" srcId="{C99A1BC5-6D93-4C47-A654-18B79833C275}" destId="{B287E5D9-78BD-434A-BCBA-5050ACDB8184}" srcOrd="0" destOrd="0" presId="urn:microsoft.com/office/officeart/2005/8/layout/orgChart1"/>
    <dgm:cxn modelId="{4D84B604-0264-4A4E-8560-8AC03C202CE4}" type="presOf" srcId="{FF664D0B-FB25-437A-A064-0B3F83384302}" destId="{75FC8BD8-1D48-47AE-9642-61BC34F071E2}" srcOrd="0" destOrd="0" presId="urn:microsoft.com/office/officeart/2005/8/layout/orgChart1"/>
    <dgm:cxn modelId="{708041F1-8E1B-460C-B3E8-3B26F6806FFF}" type="presOf" srcId="{DF6CD343-0B40-4A61-9304-CCDD6AD69A6F}" destId="{9CEB91B0-D60B-4EB5-AF0A-4C13A18AB3BD}" srcOrd="0" destOrd="0" presId="urn:microsoft.com/office/officeart/2005/8/layout/orgChart1"/>
    <dgm:cxn modelId="{DC5EDA78-4E8A-47FB-AE3A-D496CFB8B32C}" srcId="{9E43ECC3-7395-48E4-9AF2-6864C63F672C}" destId="{79F5E5A4-9D34-49CA-94B1-A56E674C4990}" srcOrd="0" destOrd="0" parTransId="{CAD83C68-2B85-4C11-89E6-9EC2F03A1559}" sibTransId="{A1B323EF-F75A-41D2-8B11-A0D51ED45D81}"/>
    <dgm:cxn modelId="{A52DF0EC-DBE7-4F94-9113-752E8014C5DF}" type="presOf" srcId="{8CBDE8D8-5F11-47E7-8075-552E9669299E}" destId="{D190CF8A-7D8F-4729-A258-0AD9FBC0E02A}" srcOrd="0" destOrd="0" presId="urn:microsoft.com/office/officeart/2005/8/layout/orgChart1"/>
    <dgm:cxn modelId="{FF2B62E2-4F70-4BA3-980C-E9927E1077BB}" type="presParOf" srcId="{4CD84542-F784-4B14-B79D-1B1C030C291D}" destId="{69550A58-827A-4131-A621-01F68D6ACA90}" srcOrd="0" destOrd="0" presId="urn:microsoft.com/office/officeart/2005/8/layout/orgChart1"/>
    <dgm:cxn modelId="{A6986ECA-FAE4-4A67-8C69-8E576EFDC34E}" type="presParOf" srcId="{69550A58-827A-4131-A621-01F68D6ACA90}" destId="{1ADAF85D-DEE8-4639-88EB-B1B8FE841FF9}" srcOrd="0" destOrd="0" presId="urn:microsoft.com/office/officeart/2005/8/layout/orgChart1"/>
    <dgm:cxn modelId="{ABF50E82-FF4D-458B-8E4F-F7C6C38792F8}" type="presParOf" srcId="{1ADAF85D-DEE8-4639-88EB-B1B8FE841FF9}" destId="{D4B1CC8C-B50C-4BD3-9608-01CC3C8210E5}" srcOrd="0" destOrd="0" presId="urn:microsoft.com/office/officeart/2005/8/layout/orgChart1"/>
    <dgm:cxn modelId="{53063ADE-7A25-40A5-8193-A027C8107996}" type="presParOf" srcId="{1ADAF85D-DEE8-4639-88EB-B1B8FE841FF9}" destId="{0331B779-AC00-4445-88AD-0D7988B3F415}" srcOrd="1" destOrd="0" presId="urn:microsoft.com/office/officeart/2005/8/layout/orgChart1"/>
    <dgm:cxn modelId="{8832FD2C-FFF5-49E3-8B5E-30B8D46CA65C}" type="presParOf" srcId="{69550A58-827A-4131-A621-01F68D6ACA90}" destId="{062B424E-5328-47FE-B561-896A1354FBD5}" srcOrd="1" destOrd="0" presId="urn:microsoft.com/office/officeart/2005/8/layout/orgChart1"/>
    <dgm:cxn modelId="{3FAA35E9-96FB-4343-960A-254FE4AD16B7}" type="presParOf" srcId="{062B424E-5328-47FE-B561-896A1354FBD5}" destId="{553D6779-2532-4916-BA32-6D1A9686922D}" srcOrd="0" destOrd="0" presId="urn:microsoft.com/office/officeart/2005/8/layout/orgChart1"/>
    <dgm:cxn modelId="{9B5FF079-302D-4689-9CF8-B1712E923509}" type="presParOf" srcId="{062B424E-5328-47FE-B561-896A1354FBD5}" destId="{B1C49E8A-2987-41E7-827F-C8FD0493E3A6}" srcOrd="1" destOrd="0" presId="urn:microsoft.com/office/officeart/2005/8/layout/orgChart1"/>
    <dgm:cxn modelId="{7BC47417-337B-4EAC-8C32-9C9D3FCB5B79}" type="presParOf" srcId="{B1C49E8A-2987-41E7-827F-C8FD0493E3A6}" destId="{A427B8A9-38E5-4964-9EFB-204BC5FDC987}" srcOrd="0" destOrd="0" presId="urn:microsoft.com/office/officeart/2005/8/layout/orgChart1"/>
    <dgm:cxn modelId="{BE63AF51-5B58-47CB-A676-D82FBB9246EF}" type="presParOf" srcId="{A427B8A9-38E5-4964-9EFB-204BC5FDC987}" destId="{56F10504-CE5A-4FC3-8522-669CBD5596D0}" srcOrd="0" destOrd="0" presId="urn:microsoft.com/office/officeart/2005/8/layout/orgChart1"/>
    <dgm:cxn modelId="{1A3AD9CA-C1D2-4881-878C-C5E72CE3BF88}" type="presParOf" srcId="{A427B8A9-38E5-4964-9EFB-204BC5FDC987}" destId="{D8FEF662-5EEF-4250-8597-26AD1E59BEC1}" srcOrd="1" destOrd="0" presId="urn:microsoft.com/office/officeart/2005/8/layout/orgChart1"/>
    <dgm:cxn modelId="{AE3A783F-A3BA-46B9-9744-01D7F44E1992}" type="presParOf" srcId="{B1C49E8A-2987-41E7-827F-C8FD0493E3A6}" destId="{3D8E7E53-05D6-491C-AB45-D008031AF290}" srcOrd="1" destOrd="0" presId="urn:microsoft.com/office/officeart/2005/8/layout/orgChart1"/>
    <dgm:cxn modelId="{F2A3659B-E0FB-4F0D-B53D-B5C14209EC7B}" type="presParOf" srcId="{B1C49E8A-2987-41E7-827F-C8FD0493E3A6}" destId="{B2BFA5DB-E705-401A-88D3-6445E55AA858}" srcOrd="2" destOrd="0" presId="urn:microsoft.com/office/officeart/2005/8/layout/orgChart1"/>
    <dgm:cxn modelId="{EF7081AE-F6B8-47EC-9868-7EC31F1FD36B}" type="presParOf" srcId="{062B424E-5328-47FE-B561-896A1354FBD5}" destId="{D190CF8A-7D8F-4729-A258-0AD9FBC0E02A}" srcOrd="2" destOrd="0" presId="urn:microsoft.com/office/officeart/2005/8/layout/orgChart1"/>
    <dgm:cxn modelId="{DAE56258-951B-413F-998A-D67903818228}" type="presParOf" srcId="{062B424E-5328-47FE-B561-896A1354FBD5}" destId="{58ACA938-9A6E-4EA9-9353-85B615386ABC}" srcOrd="3" destOrd="0" presId="urn:microsoft.com/office/officeart/2005/8/layout/orgChart1"/>
    <dgm:cxn modelId="{378151FE-16D0-48DB-B283-F842DCBED187}" type="presParOf" srcId="{58ACA938-9A6E-4EA9-9353-85B615386ABC}" destId="{3526B9F7-3DE7-4E6A-8B4B-2886A546CE97}" srcOrd="0" destOrd="0" presId="urn:microsoft.com/office/officeart/2005/8/layout/orgChart1"/>
    <dgm:cxn modelId="{35E8E172-8866-48BB-9D9C-2F21A33B62F2}" type="presParOf" srcId="{3526B9F7-3DE7-4E6A-8B4B-2886A546CE97}" destId="{F47718E5-41D3-4501-B612-1859DBC2E8CC}" srcOrd="0" destOrd="0" presId="urn:microsoft.com/office/officeart/2005/8/layout/orgChart1"/>
    <dgm:cxn modelId="{E57580E0-AF95-47A8-8592-138CDFAF4DFC}" type="presParOf" srcId="{3526B9F7-3DE7-4E6A-8B4B-2886A546CE97}" destId="{41689685-E474-43E3-BAD9-A32FB01E56F5}" srcOrd="1" destOrd="0" presId="urn:microsoft.com/office/officeart/2005/8/layout/orgChart1"/>
    <dgm:cxn modelId="{BAE3E77C-FF22-44A7-92F7-2B48741EA14C}" type="presParOf" srcId="{58ACA938-9A6E-4EA9-9353-85B615386ABC}" destId="{40614C74-69D4-4B77-BFAB-3B4886DF41D2}" srcOrd="1" destOrd="0" presId="urn:microsoft.com/office/officeart/2005/8/layout/orgChart1"/>
    <dgm:cxn modelId="{8F772443-84B9-4E13-81AD-2E2A7F099CB3}" type="presParOf" srcId="{58ACA938-9A6E-4EA9-9353-85B615386ABC}" destId="{A8F06936-6701-4EC6-BE72-2E0B20037ADC}" srcOrd="2" destOrd="0" presId="urn:microsoft.com/office/officeart/2005/8/layout/orgChart1"/>
    <dgm:cxn modelId="{6C65583D-157C-4361-9844-82735AEBD571}" type="presParOf" srcId="{062B424E-5328-47FE-B561-896A1354FBD5}" destId="{B287E5D9-78BD-434A-BCBA-5050ACDB8184}" srcOrd="4" destOrd="0" presId="urn:microsoft.com/office/officeart/2005/8/layout/orgChart1"/>
    <dgm:cxn modelId="{6D554A3F-3F23-45CE-B77E-9B972EE2DDBA}" type="presParOf" srcId="{062B424E-5328-47FE-B561-896A1354FBD5}" destId="{3AE9FF36-F67E-4A43-B8FA-B444D4B726C8}" srcOrd="5" destOrd="0" presId="urn:microsoft.com/office/officeart/2005/8/layout/orgChart1"/>
    <dgm:cxn modelId="{56AFDA56-BA4E-42DE-8893-477DC557AC8E}" type="presParOf" srcId="{3AE9FF36-F67E-4A43-B8FA-B444D4B726C8}" destId="{ECE26A2A-33CB-479F-8719-0B0BC20B9A7A}" srcOrd="0" destOrd="0" presId="urn:microsoft.com/office/officeart/2005/8/layout/orgChart1"/>
    <dgm:cxn modelId="{2FEE3F8B-7A2F-4C9B-A6D9-95B5EE1EC277}" type="presParOf" srcId="{ECE26A2A-33CB-479F-8719-0B0BC20B9A7A}" destId="{36A741C2-DFFB-4377-AA23-4FE73FF492D8}" srcOrd="0" destOrd="0" presId="urn:microsoft.com/office/officeart/2005/8/layout/orgChart1"/>
    <dgm:cxn modelId="{62D140E7-470B-4D5C-8599-AFD18F996236}" type="presParOf" srcId="{ECE26A2A-33CB-479F-8719-0B0BC20B9A7A}" destId="{F1486836-39D5-4432-9AD9-3ED5821C3A05}" srcOrd="1" destOrd="0" presId="urn:microsoft.com/office/officeart/2005/8/layout/orgChart1"/>
    <dgm:cxn modelId="{0000970A-FD12-4026-8F44-F4E3885A8A98}" type="presParOf" srcId="{3AE9FF36-F67E-4A43-B8FA-B444D4B726C8}" destId="{5DC48EAD-337C-4EB3-B18D-976CA28E6F3F}" srcOrd="1" destOrd="0" presId="urn:microsoft.com/office/officeart/2005/8/layout/orgChart1"/>
    <dgm:cxn modelId="{92D5B5AA-5500-404B-B411-3B377834D7AF}" type="presParOf" srcId="{3AE9FF36-F67E-4A43-B8FA-B444D4B726C8}" destId="{DD693359-52C1-4C54-B037-E6B189F41FC2}" srcOrd="2" destOrd="0" presId="urn:microsoft.com/office/officeart/2005/8/layout/orgChart1"/>
    <dgm:cxn modelId="{C6CD9487-56AF-45C8-9F7A-366B5C7E48F9}" type="presParOf" srcId="{062B424E-5328-47FE-B561-896A1354FBD5}" destId="{26127B3F-808A-407E-A243-2E82720EB5B8}" srcOrd="6" destOrd="0" presId="urn:microsoft.com/office/officeart/2005/8/layout/orgChart1"/>
    <dgm:cxn modelId="{0997E6A6-C3A9-48D9-878B-15029FD54EEE}" type="presParOf" srcId="{062B424E-5328-47FE-B561-896A1354FBD5}" destId="{DF5BBAA1-E870-43FE-98BA-492048D1644A}" srcOrd="7" destOrd="0" presId="urn:microsoft.com/office/officeart/2005/8/layout/orgChart1"/>
    <dgm:cxn modelId="{DCD5FB50-C5DC-4FE1-945E-1298F3A6A9C0}" type="presParOf" srcId="{DF5BBAA1-E870-43FE-98BA-492048D1644A}" destId="{72FFF82A-CE04-4794-B497-1806FEF0AF39}" srcOrd="0" destOrd="0" presId="urn:microsoft.com/office/officeart/2005/8/layout/orgChart1"/>
    <dgm:cxn modelId="{CEA3EAB7-D063-4B92-9DB9-71A95BA69CF5}" type="presParOf" srcId="{72FFF82A-CE04-4794-B497-1806FEF0AF39}" destId="{75FC8BD8-1D48-47AE-9642-61BC34F071E2}" srcOrd="0" destOrd="0" presId="urn:microsoft.com/office/officeart/2005/8/layout/orgChart1"/>
    <dgm:cxn modelId="{F4EA5A39-4A6F-4E1B-ACE1-726B1DCC839B}" type="presParOf" srcId="{72FFF82A-CE04-4794-B497-1806FEF0AF39}" destId="{096ECF13-7306-4A42-B79E-BAD8533F9894}" srcOrd="1" destOrd="0" presId="urn:microsoft.com/office/officeart/2005/8/layout/orgChart1"/>
    <dgm:cxn modelId="{9D9E2619-DA2B-4DF2-A382-59F019DEA701}" type="presParOf" srcId="{DF5BBAA1-E870-43FE-98BA-492048D1644A}" destId="{DF1F826C-23CA-492D-9D95-7F5C67E3C22F}" srcOrd="1" destOrd="0" presId="urn:microsoft.com/office/officeart/2005/8/layout/orgChart1"/>
    <dgm:cxn modelId="{21DED5CB-FFD7-4C3A-BAFB-86E8F65E5674}" type="presParOf" srcId="{DF5BBAA1-E870-43FE-98BA-492048D1644A}" destId="{61BEEDB3-2FB1-4B13-B71E-770D31524F28}" srcOrd="2" destOrd="0" presId="urn:microsoft.com/office/officeart/2005/8/layout/orgChart1"/>
    <dgm:cxn modelId="{D969B50F-7521-4352-A564-6B6BC409AC57}" type="presParOf" srcId="{062B424E-5328-47FE-B561-896A1354FBD5}" destId="{67C7F6D8-CB3D-44C5-B77A-C8A970B90572}" srcOrd="8" destOrd="0" presId="urn:microsoft.com/office/officeart/2005/8/layout/orgChart1"/>
    <dgm:cxn modelId="{7009C8FD-D7F2-44FA-BB48-7D8D04F9234D}" type="presParOf" srcId="{062B424E-5328-47FE-B561-896A1354FBD5}" destId="{B492DD54-D18A-44CB-BC24-0F1B929FCCEE}" srcOrd="9" destOrd="0" presId="urn:microsoft.com/office/officeart/2005/8/layout/orgChart1"/>
    <dgm:cxn modelId="{8380CDDE-385A-44D8-AD33-D11AA183BD26}" type="presParOf" srcId="{B492DD54-D18A-44CB-BC24-0F1B929FCCEE}" destId="{1718BD69-95B0-4311-9C91-D9C390DF6E55}" srcOrd="0" destOrd="0" presId="urn:microsoft.com/office/officeart/2005/8/layout/orgChart1"/>
    <dgm:cxn modelId="{91DD296F-C410-48BC-A2EA-EDF0B54E1B6F}" type="presParOf" srcId="{1718BD69-95B0-4311-9C91-D9C390DF6E55}" destId="{9A26E9F7-EA69-4C74-9BFC-286961BBB2CD}" srcOrd="0" destOrd="0" presId="urn:microsoft.com/office/officeart/2005/8/layout/orgChart1"/>
    <dgm:cxn modelId="{0ACA7DE6-AF8D-4D68-ABC4-E1396BFF2C58}" type="presParOf" srcId="{1718BD69-95B0-4311-9C91-D9C390DF6E55}" destId="{223E60D0-DA63-4857-B020-AE8247FDD933}" srcOrd="1" destOrd="0" presId="urn:microsoft.com/office/officeart/2005/8/layout/orgChart1"/>
    <dgm:cxn modelId="{CC1F60BD-66C4-42C8-B535-BC40A7A16660}" type="presParOf" srcId="{B492DD54-D18A-44CB-BC24-0F1B929FCCEE}" destId="{820D0356-B94D-4EB2-BD5D-A6F8B5036CEE}" srcOrd="1" destOrd="0" presId="urn:microsoft.com/office/officeart/2005/8/layout/orgChart1"/>
    <dgm:cxn modelId="{7D4516C4-6812-4F51-BBD7-75652704527A}" type="presParOf" srcId="{B492DD54-D18A-44CB-BC24-0F1B929FCCEE}" destId="{820C8999-D755-47A6-8C14-38FC48AEE630}" srcOrd="2" destOrd="0" presId="urn:microsoft.com/office/officeart/2005/8/layout/orgChart1"/>
    <dgm:cxn modelId="{F8E0DCAC-A3D7-421D-B924-862EFCB7E049}" type="presParOf" srcId="{062B424E-5328-47FE-B561-896A1354FBD5}" destId="{D04C9DAD-0C5F-453F-9082-B423867E5F18}" srcOrd="10" destOrd="0" presId="urn:microsoft.com/office/officeart/2005/8/layout/orgChart1"/>
    <dgm:cxn modelId="{F724EFF3-6665-4BBD-9402-94416966BA2C}" type="presParOf" srcId="{062B424E-5328-47FE-B561-896A1354FBD5}" destId="{0427ADC3-A257-43D9-8A22-15C0A0139B7D}" srcOrd="11" destOrd="0" presId="urn:microsoft.com/office/officeart/2005/8/layout/orgChart1"/>
    <dgm:cxn modelId="{B6969175-ABD7-4194-AD71-EF577B6759EB}" type="presParOf" srcId="{0427ADC3-A257-43D9-8A22-15C0A0139B7D}" destId="{622E33F4-6453-4A4B-B1AD-0498B1352CEA}" srcOrd="0" destOrd="0" presId="urn:microsoft.com/office/officeart/2005/8/layout/orgChart1"/>
    <dgm:cxn modelId="{8C42200E-1861-44CD-A7A6-741B8EDC9E42}" type="presParOf" srcId="{622E33F4-6453-4A4B-B1AD-0498B1352CEA}" destId="{8447DD7C-F631-4028-844B-278D3F8B3E87}" srcOrd="0" destOrd="0" presId="urn:microsoft.com/office/officeart/2005/8/layout/orgChart1"/>
    <dgm:cxn modelId="{D44F549A-2DE1-48B0-A73D-56131F965329}" type="presParOf" srcId="{622E33F4-6453-4A4B-B1AD-0498B1352CEA}" destId="{969D60CC-1D8D-45BA-8643-715923D7895E}" srcOrd="1" destOrd="0" presId="urn:microsoft.com/office/officeart/2005/8/layout/orgChart1"/>
    <dgm:cxn modelId="{337CFA9D-0817-40EB-B0AF-68F2E03F71B5}" type="presParOf" srcId="{0427ADC3-A257-43D9-8A22-15C0A0139B7D}" destId="{77833A50-4FB9-44B3-A670-401A9C6D3240}" srcOrd="1" destOrd="0" presId="urn:microsoft.com/office/officeart/2005/8/layout/orgChart1"/>
    <dgm:cxn modelId="{C4872E15-F8DE-4345-AE66-88A2BDA8FB13}" type="presParOf" srcId="{0427ADC3-A257-43D9-8A22-15C0A0139B7D}" destId="{9FF57243-B324-4B05-ABEF-47A0C2568968}" srcOrd="2" destOrd="0" presId="urn:microsoft.com/office/officeart/2005/8/layout/orgChart1"/>
    <dgm:cxn modelId="{4ED11D20-BF35-42E2-80A6-61E36752A73E}" type="presParOf" srcId="{062B424E-5328-47FE-B561-896A1354FBD5}" destId="{9DCBE55C-6044-4955-B1D5-7934491FA483}" srcOrd="12" destOrd="0" presId="urn:microsoft.com/office/officeart/2005/8/layout/orgChart1"/>
    <dgm:cxn modelId="{365A258F-377D-4B3E-A23E-BF9CBC36735A}" type="presParOf" srcId="{062B424E-5328-47FE-B561-896A1354FBD5}" destId="{058F1D3D-EA02-48FC-97BB-679D275B9D2B}" srcOrd="13" destOrd="0" presId="urn:microsoft.com/office/officeart/2005/8/layout/orgChart1"/>
    <dgm:cxn modelId="{83BE798B-BEEC-48C8-830D-83E7706B9B9C}" type="presParOf" srcId="{058F1D3D-EA02-48FC-97BB-679D275B9D2B}" destId="{AE0F8545-D0D9-4747-B696-9A9C09C0C06E}" srcOrd="0" destOrd="0" presId="urn:microsoft.com/office/officeart/2005/8/layout/orgChart1"/>
    <dgm:cxn modelId="{E6A0CE08-515D-410A-9DEC-4CA407865F87}" type="presParOf" srcId="{AE0F8545-D0D9-4747-B696-9A9C09C0C06E}" destId="{9CEB91B0-D60B-4EB5-AF0A-4C13A18AB3BD}" srcOrd="0" destOrd="0" presId="urn:microsoft.com/office/officeart/2005/8/layout/orgChart1"/>
    <dgm:cxn modelId="{4325D182-22CE-4E46-95D8-1F7ACEB9A88F}" type="presParOf" srcId="{AE0F8545-D0D9-4747-B696-9A9C09C0C06E}" destId="{02EE3D19-8548-4025-90B7-40407B2662D8}" srcOrd="1" destOrd="0" presId="urn:microsoft.com/office/officeart/2005/8/layout/orgChart1"/>
    <dgm:cxn modelId="{AD2A92F5-816C-4250-852A-C575696985DA}" type="presParOf" srcId="{058F1D3D-EA02-48FC-97BB-679D275B9D2B}" destId="{90CDAB19-4D24-4E44-96C2-D912AB53118F}" srcOrd="1" destOrd="0" presId="urn:microsoft.com/office/officeart/2005/8/layout/orgChart1"/>
    <dgm:cxn modelId="{39B4BBB6-0384-470A-BDE1-EC81E6272EC9}" type="presParOf" srcId="{058F1D3D-EA02-48FC-97BB-679D275B9D2B}" destId="{73B655A2-DE9E-4E9D-B63A-9D25379D48B1}" srcOrd="2" destOrd="0" presId="urn:microsoft.com/office/officeart/2005/8/layout/orgChart1"/>
    <dgm:cxn modelId="{8C132CED-501E-4119-AF37-020209BD7D7F}" type="presParOf" srcId="{69550A58-827A-4131-A621-01F68D6ACA90}" destId="{62CCEF29-9125-4C9C-ABBA-23EBC68D17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CEE9D-5BD0-41C6-A7DA-44AF3AFC8C6B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0952127-6A17-4B80-A8DB-311BC0D85181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Student Branch</a:t>
          </a:r>
        </a:p>
      </dgm:t>
    </dgm:pt>
    <dgm:pt modelId="{85BFD18E-182E-4CDB-983F-EC9BAE21FBF8}" type="parTrans" cxnId="{B1E1D1B0-76B1-43B9-82AB-F9CA26AFA234}">
      <dgm:prSet/>
      <dgm:spPr/>
      <dgm:t>
        <a:bodyPr/>
        <a:lstStyle/>
        <a:p>
          <a:pPr algn="ctr"/>
          <a:endParaRPr lang="en-IN" sz="3200"/>
        </a:p>
      </dgm:t>
    </dgm:pt>
    <dgm:pt modelId="{CDCDC8D2-FDCB-4F2F-A7FC-BCD9B33709A1}" type="sibTrans" cxnId="{B1E1D1B0-76B1-43B9-82AB-F9CA26AFA234}">
      <dgm:prSet/>
      <dgm:spPr/>
      <dgm:t>
        <a:bodyPr/>
        <a:lstStyle/>
        <a:p>
          <a:pPr algn="ctr"/>
          <a:endParaRPr lang="en-IN" sz="3200"/>
        </a:p>
      </dgm:t>
    </dgm:pt>
    <dgm:pt modelId="{C16AAA94-4924-4B07-9E5E-58D7C2027D51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Branch Mentor</a:t>
          </a:r>
        </a:p>
      </dgm:t>
    </dgm:pt>
    <dgm:pt modelId="{0E400D8E-1F79-442F-94D0-09859E4706B1}" type="parTrans" cxnId="{D11D7544-D119-4C33-9166-61A7D981E49F}">
      <dgm:prSet/>
      <dgm:spPr/>
      <dgm:t>
        <a:bodyPr/>
        <a:lstStyle/>
        <a:p>
          <a:pPr algn="ctr"/>
          <a:endParaRPr lang="en-IN" sz="3200"/>
        </a:p>
      </dgm:t>
    </dgm:pt>
    <dgm:pt modelId="{6C411A0C-69E9-4A70-9B10-B00CAD8102E5}" type="sibTrans" cxnId="{D11D7544-D119-4C33-9166-61A7D981E49F}">
      <dgm:prSet/>
      <dgm:spPr/>
      <dgm:t>
        <a:bodyPr/>
        <a:lstStyle/>
        <a:p>
          <a:pPr algn="ctr"/>
          <a:endParaRPr lang="en-IN" sz="3200"/>
        </a:p>
      </dgm:t>
    </dgm:pt>
    <dgm:pt modelId="{8F364C75-36CF-4773-99AC-8D1C49B30D91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Student Members</a:t>
          </a:r>
        </a:p>
      </dgm:t>
    </dgm:pt>
    <dgm:pt modelId="{6B351B25-4148-44F4-8ADD-D91026893ABC}" type="parTrans" cxnId="{3FC79EB8-9B07-408F-B6DA-4A458106125F}">
      <dgm:prSet/>
      <dgm:spPr/>
      <dgm:t>
        <a:bodyPr/>
        <a:lstStyle/>
        <a:p>
          <a:pPr algn="ctr"/>
          <a:endParaRPr lang="en-IN" sz="3200"/>
        </a:p>
      </dgm:t>
    </dgm:pt>
    <dgm:pt modelId="{527F88B6-668D-40D2-BE53-E1E2D240635E}" type="sibTrans" cxnId="{3FC79EB8-9B07-408F-B6DA-4A458106125F}">
      <dgm:prSet/>
      <dgm:spPr/>
      <dgm:t>
        <a:bodyPr/>
        <a:lstStyle/>
        <a:p>
          <a:pPr algn="ctr"/>
          <a:endParaRPr lang="en-IN" sz="3200"/>
        </a:p>
      </dgm:t>
    </dgm:pt>
    <dgm:pt modelId="{9975422C-8E13-4298-B19E-C9BC2AE08330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Chair</a:t>
          </a:r>
        </a:p>
      </dgm:t>
    </dgm:pt>
    <dgm:pt modelId="{1D311DDE-8046-4BEE-980D-646C31834F17}" type="parTrans" cxnId="{D08F55A4-1801-44A9-B532-619D1209A0AA}">
      <dgm:prSet/>
      <dgm:spPr/>
      <dgm:t>
        <a:bodyPr/>
        <a:lstStyle/>
        <a:p>
          <a:pPr algn="ctr"/>
          <a:endParaRPr lang="en-IN" sz="3200">
            <a:latin typeface="Lato Black" panose="020F0A02020204030203" pitchFamily="34" charset="0"/>
          </a:endParaRPr>
        </a:p>
      </dgm:t>
    </dgm:pt>
    <dgm:pt modelId="{1991F885-7CEE-4DA6-9EA1-ACDA16197278}" type="sibTrans" cxnId="{D08F55A4-1801-44A9-B532-619D1209A0AA}">
      <dgm:prSet/>
      <dgm:spPr/>
      <dgm:t>
        <a:bodyPr/>
        <a:lstStyle/>
        <a:p>
          <a:pPr algn="ctr"/>
          <a:endParaRPr lang="en-IN" sz="3200"/>
        </a:p>
      </dgm:t>
    </dgm:pt>
    <dgm:pt modelId="{10E57F5E-0A5A-40DB-BA44-3B0A3B936010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Treasurer</a:t>
          </a:r>
        </a:p>
      </dgm:t>
    </dgm:pt>
    <dgm:pt modelId="{B89997B6-DA2B-4A8D-AA85-CBD11E548256}" type="parTrans" cxnId="{30546BAB-030F-456B-BF30-6774051BC571}">
      <dgm:prSet/>
      <dgm:spPr/>
      <dgm:t>
        <a:bodyPr/>
        <a:lstStyle/>
        <a:p>
          <a:pPr algn="ctr"/>
          <a:endParaRPr lang="en-IN" sz="3200">
            <a:latin typeface="Lato Black" panose="020F0A02020204030203" pitchFamily="34" charset="0"/>
          </a:endParaRPr>
        </a:p>
      </dgm:t>
    </dgm:pt>
    <dgm:pt modelId="{3C784261-E0CF-408F-B851-04E0E14A00C8}" type="sibTrans" cxnId="{30546BAB-030F-456B-BF30-6774051BC571}">
      <dgm:prSet/>
      <dgm:spPr/>
      <dgm:t>
        <a:bodyPr/>
        <a:lstStyle/>
        <a:p>
          <a:pPr algn="ctr"/>
          <a:endParaRPr lang="en-IN" sz="3200"/>
        </a:p>
      </dgm:t>
    </dgm:pt>
    <dgm:pt modelId="{57256A78-A33F-4905-BBE7-FB5AAAA220DD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WIE Chair</a:t>
          </a:r>
        </a:p>
      </dgm:t>
    </dgm:pt>
    <dgm:pt modelId="{14756B08-C174-49F6-B427-307EB4552F2C}" type="parTrans" cxnId="{A8CAF32B-D335-485F-B6CF-75DAA2676E72}">
      <dgm:prSet/>
      <dgm:spPr/>
      <dgm:t>
        <a:bodyPr/>
        <a:lstStyle/>
        <a:p>
          <a:pPr algn="ctr"/>
          <a:endParaRPr lang="en-IN" sz="3200">
            <a:latin typeface="Lato Black" panose="020F0A02020204030203" pitchFamily="34" charset="0"/>
          </a:endParaRPr>
        </a:p>
      </dgm:t>
    </dgm:pt>
    <dgm:pt modelId="{01103042-A887-4C3E-8060-D1EADB71FCC2}" type="sibTrans" cxnId="{A8CAF32B-D335-485F-B6CF-75DAA2676E72}">
      <dgm:prSet/>
      <dgm:spPr/>
      <dgm:t>
        <a:bodyPr/>
        <a:lstStyle/>
        <a:p>
          <a:pPr algn="ctr"/>
          <a:endParaRPr lang="en-IN" sz="3200"/>
        </a:p>
      </dgm:t>
    </dgm:pt>
    <dgm:pt modelId="{D58D9510-59BE-4C96-876E-262A11F313CE}">
      <dgm:prSet phldrT="[Text]" custT="1"/>
      <dgm:spPr/>
      <dgm:t>
        <a:bodyPr/>
        <a:lstStyle/>
        <a:p>
          <a:pPr algn="ctr"/>
          <a:r>
            <a:rPr lang="en-US" sz="2400" dirty="0"/>
            <a:t>Society/Chapter EC</a:t>
          </a:r>
          <a:endParaRPr lang="en-IN" sz="2400" dirty="0">
            <a:latin typeface="Lato Black" panose="020F0A02020204030203" pitchFamily="34" charset="0"/>
          </a:endParaRPr>
        </a:p>
      </dgm:t>
    </dgm:pt>
    <dgm:pt modelId="{ECCC188D-6C3A-421F-B4D4-7A1339312A3F}" type="parTrans" cxnId="{33CFF741-5C80-4E57-B021-E728CF429D45}">
      <dgm:prSet/>
      <dgm:spPr/>
      <dgm:t>
        <a:bodyPr/>
        <a:lstStyle/>
        <a:p>
          <a:pPr algn="ctr"/>
          <a:endParaRPr lang="en-IN" sz="3200">
            <a:latin typeface="Lato Black" panose="020F0A02020204030203" pitchFamily="34" charset="0"/>
          </a:endParaRPr>
        </a:p>
      </dgm:t>
    </dgm:pt>
    <dgm:pt modelId="{BC00E3B0-9DBE-49B5-920F-6067BE20C05F}" type="sibTrans" cxnId="{33CFF741-5C80-4E57-B021-E728CF429D45}">
      <dgm:prSet/>
      <dgm:spPr/>
      <dgm:t>
        <a:bodyPr/>
        <a:lstStyle/>
        <a:p>
          <a:pPr algn="ctr"/>
          <a:endParaRPr lang="en-IN" sz="3200"/>
        </a:p>
      </dgm:t>
    </dgm:pt>
    <dgm:pt modelId="{BF07A8D8-6D26-44AC-810D-40AAEA9357EC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Branch Counsellor</a:t>
          </a:r>
        </a:p>
      </dgm:t>
    </dgm:pt>
    <dgm:pt modelId="{FE8B0921-BB80-4EA8-84D8-79A95420D93B}" type="parTrans" cxnId="{7B3ACA2A-9412-446F-B3E7-11F9F3CDABBC}">
      <dgm:prSet/>
      <dgm:spPr/>
      <dgm:t>
        <a:bodyPr/>
        <a:lstStyle/>
        <a:p>
          <a:pPr algn="ctr"/>
          <a:endParaRPr lang="en-IN" sz="3200"/>
        </a:p>
      </dgm:t>
    </dgm:pt>
    <dgm:pt modelId="{6648830F-C1BB-4E54-8F84-B707ADF1DE67}" type="sibTrans" cxnId="{7B3ACA2A-9412-446F-B3E7-11F9F3CDABBC}">
      <dgm:prSet/>
      <dgm:spPr/>
      <dgm:t>
        <a:bodyPr/>
        <a:lstStyle/>
        <a:p>
          <a:pPr algn="ctr"/>
          <a:endParaRPr lang="en-IN" sz="3200"/>
        </a:p>
      </dgm:t>
    </dgm:pt>
    <dgm:pt modelId="{DC318B74-DE28-4B66-B9A7-3F24F437FE08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Section Rep</a:t>
          </a:r>
          <a:endParaRPr lang="en-US" sz="2800" dirty="0"/>
        </a:p>
      </dgm:t>
    </dgm:pt>
    <dgm:pt modelId="{BC87BAAE-2721-4943-AAFC-35E318611F8E}" type="parTrans" cxnId="{AFE4F3D3-0642-47CE-B482-D23271344085}">
      <dgm:prSet/>
      <dgm:spPr/>
      <dgm:t>
        <a:bodyPr/>
        <a:lstStyle/>
        <a:p>
          <a:pPr algn="ctr"/>
          <a:endParaRPr lang="en-US" sz="3200"/>
        </a:p>
      </dgm:t>
    </dgm:pt>
    <dgm:pt modelId="{D1E376EE-F058-475A-B7F1-7CE751E1DE03}" type="sibTrans" cxnId="{AFE4F3D3-0642-47CE-B482-D23271344085}">
      <dgm:prSet/>
      <dgm:spPr/>
      <dgm:t>
        <a:bodyPr/>
        <a:lstStyle/>
        <a:p>
          <a:pPr algn="ctr"/>
          <a:endParaRPr lang="en-US" sz="3200"/>
        </a:p>
      </dgm:t>
    </dgm:pt>
    <dgm:pt modelId="{03CC3F92-BE48-49D8-8E25-36D10E1549BB}">
      <dgm:prSet phldrT="[Text]" custT="1"/>
      <dgm:spPr/>
      <dgm:t>
        <a:bodyPr/>
        <a:lstStyle/>
        <a:p>
          <a:pPr algn="ctr"/>
          <a:r>
            <a:rPr lang="en-IN" sz="2800" dirty="0">
              <a:latin typeface="Lato Black" panose="020F0A02020204030203" pitchFamily="34" charset="0"/>
            </a:rPr>
            <a:t>Secretary</a:t>
          </a:r>
        </a:p>
      </dgm:t>
    </dgm:pt>
    <dgm:pt modelId="{4016C120-076E-483F-A503-534F3A3B350A}" type="sibTrans" cxnId="{0070CDEB-7DE5-4BEA-B1CF-E4EB7B2CB0B8}">
      <dgm:prSet/>
      <dgm:spPr/>
      <dgm:t>
        <a:bodyPr/>
        <a:lstStyle/>
        <a:p>
          <a:pPr algn="ctr"/>
          <a:endParaRPr lang="en-IN" sz="3200"/>
        </a:p>
      </dgm:t>
    </dgm:pt>
    <dgm:pt modelId="{23AACD28-DFDD-4C88-A885-58659B54F14F}" type="parTrans" cxnId="{0070CDEB-7DE5-4BEA-B1CF-E4EB7B2CB0B8}">
      <dgm:prSet/>
      <dgm:spPr/>
      <dgm:t>
        <a:bodyPr/>
        <a:lstStyle/>
        <a:p>
          <a:pPr algn="ctr"/>
          <a:endParaRPr lang="en-IN" sz="3200">
            <a:latin typeface="Lato Black" panose="020F0A02020204030203" pitchFamily="34" charset="0"/>
          </a:endParaRPr>
        </a:p>
      </dgm:t>
    </dgm:pt>
    <dgm:pt modelId="{897EC89E-3FE1-4B18-97C6-CA74EA34226B}" type="pres">
      <dgm:prSet presAssocID="{38FCEE9D-5BD0-41C6-A7DA-44AF3AFC8C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717C87-7FC3-44CF-B274-777B25AD0F30}" type="pres">
      <dgm:prSet presAssocID="{90952127-6A17-4B80-A8DB-311BC0D85181}" presName="hierRoot1" presStyleCnt="0">
        <dgm:presLayoutVars>
          <dgm:hierBranch val="init"/>
        </dgm:presLayoutVars>
      </dgm:prSet>
      <dgm:spPr/>
    </dgm:pt>
    <dgm:pt modelId="{A40BB05E-BB3B-482E-9934-869D518EE75A}" type="pres">
      <dgm:prSet presAssocID="{90952127-6A17-4B80-A8DB-311BC0D85181}" presName="rootComposite1" presStyleCnt="0"/>
      <dgm:spPr/>
    </dgm:pt>
    <dgm:pt modelId="{461FC3C4-859A-4C1C-AB20-E65240DC0EDE}" type="pres">
      <dgm:prSet presAssocID="{90952127-6A17-4B80-A8DB-311BC0D85181}" presName="rootText1" presStyleLbl="node0" presStyleIdx="0" presStyleCnt="1" custScaleX="173826" custScaleY="239732" custLinFactNeighborX="-97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86306-1947-4198-99B7-1BB0EE7B478D}" type="pres">
      <dgm:prSet presAssocID="{90952127-6A17-4B80-A8DB-311BC0D8518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61BFE30-9F47-44A3-A456-3E06B3C6C7CC}" type="pres">
      <dgm:prSet presAssocID="{90952127-6A17-4B80-A8DB-311BC0D85181}" presName="hierChild2" presStyleCnt="0"/>
      <dgm:spPr/>
    </dgm:pt>
    <dgm:pt modelId="{A639EB1C-0D6D-4DA7-B479-0F55100BDFFA}" type="pres">
      <dgm:prSet presAssocID="{FE8B0921-BB80-4EA8-84D8-79A95420D93B}" presName="Name64" presStyleLbl="parChTrans1D2" presStyleIdx="0" presStyleCnt="3"/>
      <dgm:spPr/>
      <dgm:t>
        <a:bodyPr/>
        <a:lstStyle/>
        <a:p>
          <a:endParaRPr lang="en-US"/>
        </a:p>
      </dgm:t>
    </dgm:pt>
    <dgm:pt modelId="{119D2048-A607-48EF-ADAA-D48AC9DD5D6E}" type="pres">
      <dgm:prSet presAssocID="{BF07A8D8-6D26-44AC-810D-40AAEA9357EC}" presName="hierRoot2" presStyleCnt="0">
        <dgm:presLayoutVars>
          <dgm:hierBranch val="init"/>
        </dgm:presLayoutVars>
      </dgm:prSet>
      <dgm:spPr/>
    </dgm:pt>
    <dgm:pt modelId="{1423E1CC-DE8E-46AA-BB3E-4E78C861C252}" type="pres">
      <dgm:prSet presAssocID="{BF07A8D8-6D26-44AC-810D-40AAEA9357EC}" presName="rootComposite" presStyleCnt="0"/>
      <dgm:spPr/>
    </dgm:pt>
    <dgm:pt modelId="{043EAE8B-08CC-408C-A87C-1F86F22F0057}" type="pres">
      <dgm:prSet presAssocID="{BF07A8D8-6D26-44AC-810D-40AAEA9357EC}" presName="rootText" presStyleLbl="node2" presStyleIdx="0" presStyleCnt="3" custScaleX="191589" custScaleY="204751" custLinFactNeighborX="-9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BD6F3-E0D4-4BE1-A6E1-66B03F3B44DE}" type="pres">
      <dgm:prSet presAssocID="{BF07A8D8-6D26-44AC-810D-40AAEA9357E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DF7DDF-27F9-4DDA-97B7-EE828CFB822C}" type="pres">
      <dgm:prSet presAssocID="{BF07A8D8-6D26-44AC-810D-40AAEA9357EC}" presName="hierChild4" presStyleCnt="0"/>
      <dgm:spPr/>
    </dgm:pt>
    <dgm:pt modelId="{C67E9CFA-9518-4CB0-AF38-4B96DFBE49D0}" type="pres">
      <dgm:prSet presAssocID="{BF07A8D8-6D26-44AC-810D-40AAEA9357EC}" presName="hierChild5" presStyleCnt="0"/>
      <dgm:spPr/>
    </dgm:pt>
    <dgm:pt modelId="{D9B9C59D-1F72-44CE-BE24-C2A763728823}" type="pres">
      <dgm:prSet presAssocID="{6B351B25-4148-44F4-8ADD-D91026893ABC}" presName="Name64" presStyleLbl="parChTrans1D2" presStyleIdx="1" presStyleCnt="3"/>
      <dgm:spPr/>
      <dgm:t>
        <a:bodyPr/>
        <a:lstStyle/>
        <a:p>
          <a:endParaRPr lang="en-US"/>
        </a:p>
      </dgm:t>
    </dgm:pt>
    <dgm:pt modelId="{6F69A996-B35E-4AFD-9164-A8C437332AF3}" type="pres">
      <dgm:prSet presAssocID="{8F364C75-36CF-4773-99AC-8D1C49B30D91}" presName="hierRoot2" presStyleCnt="0">
        <dgm:presLayoutVars>
          <dgm:hierBranch val="init"/>
        </dgm:presLayoutVars>
      </dgm:prSet>
      <dgm:spPr/>
    </dgm:pt>
    <dgm:pt modelId="{58D72A16-C70A-4B50-A194-294BFFCE4092}" type="pres">
      <dgm:prSet presAssocID="{8F364C75-36CF-4773-99AC-8D1C49B30D91}" presName="rootComposite" presStyleCnt="0"/>
      <dgm:spPr/>
    </dgm:pt>
    <dgm:pt modelId="{DB7FDE59-C264-40C2-8454-241F51650F83}" type="pres">
      <dgm:prSet presAssocID="{8F364C75-36CF-4773-99AC-8D1C49B30D91}" presName="rootText" presStyleLbl="node2" presStyleIdx="1" presStyleCnt="3" custScaleX="190126" custScaleY="191825" custLinFactNeighborX="-4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A99B66-A642-4419-8FF3-0BAD5E6DE5AD}" type="pres">
      <dgm:prSet presAssocID="{8F364C75-36CF-4773-99AC-8D1C49B30D91}" presName="rootConnector" presStyleLbl="node2" presStyleIdx="1" presStyleCnt="3"/>
      <dgm:spPr/>
      <dgm:t>
        <a:bodyPr/>
        <a:lstStyle/>
        <a:p>
          <a:endParaRPr lang="en-US"/>
        </a:p>
      </dgm:t>
    </dgm:pt>
    <dgm:pt modelId="{6DBBA4E6-EBF2-400C-AB36-911A654F4539}" type="pres">
      <dgm:prSet presAssocID="{8F364C75-36CF-4773-99AC-8D1C49B30D91}" presName="hierChild4" presStyleCnt="0"/>
      <dgm:spPr/>
    </dgm:pt>
    <dgm:pt modelId="{7D6987B9-386E-422C-A446-E7816EB39A47}" type="pres">
      <dgm:prSet presAssocID="{1D311DDE-8046-4BEE-980D-646C31834F17}" presName="Name64" presStyleLbl="parChTrans1D3" presStyleIdx="0" presStyleCnt="6"/>
      <dgm:spPr/>
      <dgm:t>
        <a:bodyPr/>
        <a:lstStyle/>
        <a:p>
          <a:endParaRPr lang="en-US"/>
        </a:p>
      </dgm:t>
    </dgm:pt>
    <dgm:pt modelId="{2F00FC52-9191-4EA7-B23E-6FA9D5290356}" type="pres">
      <dgm:prSet presAssocID="{9975422C-8E13-4298-B19E-C9BC2AE08330}" presName="hierRoot2" presStyleCnt="0">
        <dgm:presLayoutVars>
          <dgm:hierBranch val="init"/>
        </dgm:presLayoutVars>
      </dgm:prSet>
      <dgm:spPr/>
    </dgm:pt>
    <dgm:pt modelId="{0FBCFFBB-E787-407D-9977-2D4809B1F4DF}" type="pres">
      <dgm:prSet presAssocID="{9975422C-8E13-4298-B19E-C9BC2AE08330}" presName="rootComposite" presStyleCnt="0"/>
      <dgm:spPr/>
    </dgm:pt>
    <dgm:pt modelId="{1A34D79B-A77B-411B-A1F4-403687C3FE78}" type="pres">
      <dgm:prSet presAssocID="{9975422C-8E13-4298-B19E-C9BC2AE08330}" presName="rootText" presStyleLbl="node3" presStyleIdx="0" presStyleCnt="6" custScaleX="181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C11F85-C9D0-4758-A7A7-4FFE1DDEB65E}" type="pres">
      <dgm:prSet presAssocID="{9975422C-8E13-4298-B19E-C9BC2AE08330}" presName="rootConnector" presStyleLbl="node3" presStyleIdx="0" presStyleCnt="6"/>
      <dgm:spPr/>
      <dgm:t>
        <a:bodyPr/>
        <a:lstStyle/>
        <a:p>
          <a:endParaRPr lang="en-US"/>
        </a:p>
      </dgm:t>
    </dgm:pt>
    <dgm:pt modelId="{BCD840B0-FF22-454C-B829-91F142E599D2}" type="pres">
      <dgm:prSet presAssocID="{9975422C-8E13-4298-B19E-C9BC2AE08330}" presName="hierChild4" presStyleCnt="0"/>
      <dgm:spPr/>
    </dgm:pt>
    <dgm:pt modelId="{4DA4D265-BD79-428E-883C-9F1ED2FBFDF1}" type="pres">
      <dgm:prSet presAssocID="{9975422C-8E13-4298-B19E-C9BC2AE08330}" presName="hierChild5" presStyleCnt="0"/>
      <dgm:spPr/>
    </dgm:pt>
    <dgm:pt modelId="{7103D6BE-886A-4D47-818E-1C9F6C128F3D}" type="pres">
      <dgm:prSet presAssocID="{23AACD28-DFDD-4C88-A885-58659B54F14F}" presName="Name64" presStyleLbl="parChTrans1D3" presStyleIdx="1" presStyleCnt="6"/>
      <dgm:spPr/>
      <dgm:t>
        <a:bodyPr/>
        <a:lstStyle/>
        <a:p>
          <a:endParaRPr lang="en-US"/>
        </a:p>
      </dgm:t>
    </dgm:pt>
    <dgm:pt modelId="{9AABD9AC-020E-414D-8255-0F5FD4AEA61B}" type="pres">
      <dgm:prSet presAssocID="{03CC3F92-BE48-49D8-8E25-36D10E1549BB}" presName="hierRoot2" presStyleCnt="0">
        <dgm:presLayoutVars>
          <dgm:hierBranch val="init"/>
        </dgm:presLayoutVars>
      </dgm:prSet>
      <dgm:spPr/>
    </dgm:pt>
    <dgm:pt modelId="{DB19FCCE-9223-47FC-A0AD-6D9EF675CC7A}" type="pres">
      <dgm:prSet presAssocID="{03CC3F92-BE48-49D8-8E25-36D10E1549BB}" presName="rootComposite" presStyleCnt="0"/>
      <dgm:spPr/>
    </dgm:pt>
    <dgm:pt modelId="{CCE339FF-CEB8-4034-9CC8-DD158CD9E903}" type="pres">
      <dgm:prSet presAssocID="{03CC3F92-BE48-49D8-8E25-36D10E1549BB}" presName="rootText" presStyleLbl="node3" presStyleIdx="1" presStyleCnt="6" custScaleX="179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AEE510-2F45-4A7C-B03C-736EB35E3AD3}" type="pres">
      <dgm:prSet presAssocID="{03CC3F92-BE48-49D8-8E25-36D10E1549BB}" presName="rootConnector" presStyleLbl="node3" presStyleIdx="1" presStyleCnt="6"/>
      <dgm:spPr/>
      <dgm:t>
        <a:bodyPr/>
        <a:lstStyle/>
        <a:p>
          <a:endParaRPr lang="en-US"/>
        </a:p>
      </dgm:t>
    </dgm:pt>
    <dgm:pt modelId="{1EC42596-BE19-4E76-A8D4-D0DEDEA27CAA}" type="pres">
      <dgm:prSet presAssocID="{03CC3F92-BE48-49D8-8E25-36D10E1549BB}" presName="hierChild4" presStyleCnt="0"/>
      <dgm:spPr/>
    </dgm:pt>
    <dgm:pt modelId="{A1C0A734-96BC-4CBE-A2CA-A053EF871C0E}" type="pres">
      <dgm:prSet presAssocID="{03CC3F92-BE48-49D8-8E25-36D10E1549BB}" presName="hierChild5" presStyleCnt="0"/>
      <dgm:spPr/>
    </dgm:pt>
    <dgm:pt modelId="{C502C232-09A9-45AB-97E6-16D957069D51}" type="pres">
      <dgm:prSet presAssocID="{B89997B6-DA2B-4A8D-AA85-CBD11E548256}" presName="Name64" presStyleLbl="parChTrans1D3" presStyleIdx="2" presStyleCnt="6"/>
      <dgm:spPr/>
      <dgm:t>
        <a:bodyPr/>
        <a:lstStyle/>
        <a:p>
          <a:endParaRPr lang="en-US"/>
        </a:p>
      </dgm:t>
    </dgm:pt>
    <dgm:pt modelId="{0B4ED114-E9E5-4AEA-AFED-974E2DD21E45}" type="pres">
      <dgm:prSet presAssocID="{10E57F5E-0A5A-40DB-BA44-3B0A3B936010}" presName="hierRoot2" presStyleCnt="0">
        <dgm:presLayoutVars>
          <dgm:hierBranch val="init"/>
        </dgm:presLayoutVars>
      </dgm:prSet>
      <dgm:spPr/>
    </dgm:pt>
    <dgm:pt modelId="{C8E6CA93-2ED9-4FDD-9138-5532ADF88223}" type="pres">
      <dgm:prSet presAssocID="{10E57F5E-0A5A-40DB-BA44-3B0A3B936010}" presName="rootComposite" presStyleCnt="0"/>
      <dgm:spPr/>
    </dgm:pt>
    <dgm:pt modelId="{7642F27C-D5A4-4C83-A002-4B69CA4F92D2}" type="pres">
      <dgm:prSet presAssocID="{10E57F5E-0A5A-40DB-BA44-3B0A3B936010}" presName="rootText" presStyleLbl="node3" presStyleIdx="2" presStyleCnt="6" custScaleX="179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C3F02-1E3A-41DA-ACD0-F64DA1D8707D}" type="pres">
      <dgm:prSet presAssocID="{10E57F5E-0A5A-40DB-BA44-3B0A3B936010}" presName="rootConnector" presStyleLbl="node3" presStyleIdx="2" presStyleCnt="6"/>
      <dgm:spPr/>
      <dgm:t>
        <a:bodyPr/>
        <a:lstStyle/>
        <a:p>
          <a:endParaRPr lang="en-US"/>
        </a:p>
      </dgm:t>
    </dgm:pt>
    <dgm:pt modelId="{037470F0-E203-434D-A5E9-4D7DE903CCAB}" type="pres">
      <dgm:prSet presAssocID="{10E57F5E-0A5A-40DB-BA44-3B0A3B936010}" presName="hierChild4" presStyleCnt="0"/>
      <dgm:spPr/>
    </dgm:pt>
    <dgm:pt modelId="{5418C787-4DFE-431A-9EA0-17ECE606F633}" type="pres">
      <dgm:prSet presAssocID="{10E57F5E-0A5A-40DB-BA44-3B0A3B936010}" presName="hierChild5" presStyleCnt="0"/>
      <dgm:spPr/>
    </dgm:pt>
    <dgm:pt modelId="{0E2731BE-1924-4C3B-95EB-5CE9458CDBB3}" type="pres">
      <dgm:prSet presAssocID="{BC87BAAE-2721-4943-AAFC-35E318611F8E}" presName="Name64" presStyleLbl="parChTrans1D3" presStyleIdx="3" presStyleCnt="6"/>
      <dgm:spPr/>
      <dgm:t>
        <a:bodyPr/>
        <a:lstStyle/>
        <a:p>
          <a:endParaRPr lang="en-US"/>
        </a:p>
      </dgm:t>
    </dgm:pt>
    <dgm:pt modelId="{E9DBFBC5-8BB3-44B1-B647-3D6BB467122C}" type="pres">
      <dgm:prSet presAssocID="{DC318B74-DE28-4B66-B9A7-3F24F437FE08}" presName="hierRoot2" presStyleCnt="0">
        <dgm:presLayoutVars>
          <dgm:hierBranch val="init"/>
        </dgm:presLayoutVars>
      </dgm:prSet>
      <dgm:spPr/>
    </dgm:pt>
    <dgm:pt modelId="{7B81D72B-D4AE-4152-B561-B8BC74C8B974}" type="pres">
      <dgm:prSet presAssocID="{DC318B74-DE28-4B66-B9A7-3F24F437FE08}" presName="rootComposite" presStyleCnt="0"/>
      <dgm:spPr/>
    </dgm:pt>
    <dgm:pt modelId="{E0C79C54-EB57-491D-99B7-16AEA5942D0A}" type="pres">
      <dgm:prSet presAssocID="{DC318B74-DE28-4B66-B9A7-3F24F437FE08}" presName="rootText" presStyleLbl="node3" presStyleIdx="3" presStyleCnt="6" custScaleX="179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399D4-F342-4B83-BCFA-7E5A29E1D068}" type="pres">
      <dgm:prSet presAssocID="{DC318B74-DE28-4B66-B9A7-3F24F437FE08}" presName="rootConnector" presStyleLbl="node3" presStyleIdx="3" presStyleCnt="6"/>
      <dgm:spPr/>
      <dgm:t>
        <a:bodyPr/>
        <a:lstStyle/>
        <a:p>
          <a:endParaRPr lang="en-US"/>
        </a:p>
      </dgm:t>
    </dgm:pt>
    <dgm:pt modelId="{40602519-0CF0-407E-A569-AA7865979093}" type="pres">
      <dgm:prSet presAssocID="{DC318B74-DE28-4B66-B9A7-3F24F437FE08}" presName="hierChild4" presStyleCnt="0"/>
      <dgm:spPr/>
    </dgm:pt>
    <dgm:pt modelId="{CD5E534B-FA96-4ABA-838B-288BF051BB7B}" type="pres">
      <dgm:prSet presAssocID="{DC318B74-DE28-4B66-B9A7-3F24F437FE08}" presName="hierChild5" presStyleCnt="0"/>
      <dgm:spPr/>
    </dgm:pt>
    <dgm:pt modelId="{FA6FFB50-1AE5-4927-9BF3-CE99DC5A5084}" type="pres">
      <dgm:prSet presAssocID="{14756B08-C174-49F6-B427-307EB4552F2C}" presName="Name64" presStyleLbl="parChTrans1D3" presStyleIdx="4" presStyleCnt="6"/>
      <dgm:spPr/>
      <dgm:t>
        <a:bodyPr/>
        <a:lstStyle/>
        <a:p>
          <a:endParaRPr lang="en-US"/>
        </a:p>
      </dgm:t>
    </dgm:pt>
    <dgm:pt modelId="{D6BAE0BF-A3D4-4A46-B71D-3FAC6D875D51}" type="pres">
      <dgm:prSet presAssocID="{57256A78-A33F-4905-BBE7-FB5AAAA220DD}" presName="hierRoot2" presStyleCnt="0">
        <dgm:presLayoutVars>
          <dgm:hierBranch val="init"/>
        </dgm:presLayoutVars>
      </dgm:prSet>
      <dgm:spPr/>
    </dgm:pt>
    <dgm:pt modelId="{8B92CF9F-69E1-46D3-9A30-C10A88FABEF1}" type="pres">
      <dgm:prSet presAssocID="{57256A78-A33F-4905-BBE7-FB5AAAA220DD}" presName="rootComposite" presStyleCnt="0"/>
      <dgm:spPr/>
    </dgm:pt>
    <dgm:pt modelId="{6E08FFC3-F634-4336-B8F8-8AB6C1DC5B0E}" type="pres">
      <dgm:prSet presAssocID="{57256A78-A33F-4905-BBE7-FB5AAAA220DD}" presName="rootText" presStyleLbl="node3" presStyleIdx="4" presStyleCnt="6" custScaleX="181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407DA-CEF8-4CAA-B7AA-826931B488D0}" type="pres">
      <dgm:prSet presAssocID="{57256A78-A33F-4905-BBE7-FB5AAAA220DD}" presName="rootConnector" presStyleLbl="node3" presStyleIdx="4" presStyleCnt="6"/>
      <dgm:spPr/>
      <dgm:t>
        <a:bodyPr/>
        <a:lstStyle/>
        <a:p>
          <a:endParaRPr lang="en-US"/>
        </a:p>
      </dgm:t>
    </dgm:pt>
    <dgm:pt modelId="{367E4561-A977-42EF-82B3-3EC94579E603}" type="pres">
      <dgm:prSet presAssocID="{57256A78-A33F-4905-BBE7-FB5AAAA220DD}" presName="hierChild4" presStyleCnt="0"/>
      <dgm:spPr/>
    </dgm:pt>
    <dgm:pt modelId="{47C2957C-71C4-4A79-A526-5F7042D7FA23}" type="pres">
      <dgm:prSet presAssocID="{57256A78-A33F-4905-BBE7-FB5AAAA220DD}" presName="hierChild5" presStyleCnt="0"/>
      <dgm:spPr/>
    </dgm:pt>
    <dgm:pt modelId="{420F2691-90D6-4EA6-8AA1-E9027329A6D7}" type="pres">
      <dgm:prSet presAssocID="{ECCC188D-6C3A-421F-B4D4-7A1339312A3F}" presName="Name64" presStyleLbl="parChTrans1D3" presStyleIdx="5" presStyleCnt="6"/>
      <dgm:spPr/>
      <dgm:t>
        <a:bodyPr/>
        <a:lstStyle/>
        <a:p>
          <a:endParaRPr lang="en-US"/>
        </a:p>
      </dgm:t>
    </dgm:pt>
    <dgm:pt modelId="{6ABD6A62-F869-4B9A-87F9-0993F4993C14}" type="pres">
      <dgm:prSet presAssocID="{D58D9510-59BE-4C96-876E-262A11F313CE}" presName="hierRoot2" presStyleCnt="0">
        <dgm:presLayoutVars>
          <dgm:hierBranch val="init"/>
        </dgm:presLayoutVars>
      </dgm:prSet>
      <dgm:spPr/>
    </dgm:pt>
    <dgm:pt modelId="{294F4C1F-E060-40E3-B68D-89D208A463E7}" type="pres">
      <dgm:prSet presAssocID="{D58D9510-59BE-4C96-876E-262A11F313CE}" presName="rootComposite" presStyleCnt="0"/>
      <dgm:spPr/>
    </dgm:pt>
    <dgm:pt modelId="{68D79F8D-7753-4C68-B244-650B415E095A}" type="pres">
      <dgm:prSet presAssocID="{D58D9510-59BE-4C96-876E-262A11F313CE}" presName="rootText" presStyleLbl="node3" presStyleIdx="5" presStyleCnt="6" custScaleX="18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F8F93-F358-4EF1-B881-595C4F153E52}" type="pres">
      <dgm:prSet presAssocID="{D58D9510-59BE-4C96-876E-262A11F313CE}" presName="rootConnector" presStyleLbl="node3" presStyleIdx="5" presStyleCnt="6"/>
      <dgm:spPr/>
      <dgm:t>
        <a:bodyPr/>
        <a:lstStyle/>
        <a:p>
          <a:endParaRPr lang="en-US"/>
        </a:p>
      </dgm:t>
    </dgm:pt>
    <dgm:pt modelId="{DE36B243-C97F-4DB0-9EB9-B3E67A8B7AA1}" type="pres">
      <dgm:prSet presAssocID="{D58D9510-59BE-4C96-876E-262A11F313CE}" presName="hierChild4" presStyleCnt="0"/>
      <dgm:spPr/>
    </dgm:pt>
    <dgm:pt modelId="{821FB7F3-B88A-4240-A83B-E537E89726CE}" type="pres">
      <dgm:prSet presAssocID="{D58D9510-59BE-4C96-876E-262A11F313CE}" presName="hierChild5" presStyleCnt="0"/>
      <dgm:spPr/>
    </dgm:pt>
    <dgm:pt modelId="{0EC43A97-AF6C-463B-9F7B-4313D33328B1}" type="pres">
      <dgm:prSet presAssocID="{8F364C75-36CF-4773-99AC-8D1C49B30D91}" presName="hierChild5" presStyleCnt="0"/>
      <dgm:spPr/>
    </dgm:pt>
    <dgm:pt modelId="{7083A08F-73BB-4296-8583-24EB038D4E06}" type="pres">
      <dgm:prSet presAssocID="{0E400D8E-1F79-442F-94D0-09859E4706B1}" presName="Name64" presStyleLbl="parChTrans1D2" presStyleIdx="2" presStyleCnt="3"/>
      <dgm:spPr/>
      <dgm:t>
        <a:bodyPr/>
        <a:lstStyle/>
        <a:p>
          <a:endParaRPr lang="en-US"/>
        </a:p>
      </dgm:t>
    </dgm:pt>
    <dgm:pt modelId="{344891E3-1F24-46ED-8170-F3E55EEC2893}" type="pres">
      <dgm:prSet presAssocID="{C16AAA94-4924-4B07-9E5E-58D7C2027D51}" presName="hierRoot2" presStyleCnt="0">
        <dgm:presLayoutVars>
          <dgm:hierBranch val="init"/>
        </dgm:presLayoutVars>
      </dgm:prSet>
      <dgm:spPr/>
    </dgm:pt>
    <dgm:pt modelId="{72A8F43B-8041-4630-AB17-83AC46FD1189}" type="pres">
      <dgm:prSet presAssocID="{C16AAA94-4924-4B07-9E5E-58D7C2027D51}" presName="rootComposite" presStyleCnt="0"/>
      <dgm:spPr/>
    </dgm:pt>
    <dgm:pt modelId="{D6F0F46C-FEE5-48E9-B9FC-0ECBDA3EBA84}" type="pres">
      <dgm:prSet presAssocID="{C16AAA94-4924-4B07-9E5E-58D7C2027D51}" presName="rootText" presStyleLbl="node2" presStyleIdx="2" presStyleCnt="3" custScaleX="186553" custScaleY="195302" custLinFactNeighborX="-1323" custLinFactNeighborY="18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D3A77-F296-4E4B-B8AA-1E9B6375C2B3}" type="pres">
      <dgm:prSet presAssocID="{C16AAA94-4924-4B07-9E5E-58D7C2027D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DAC8A7FF-65D5-4652-8E78-A5DE94ECEC71}" type="pres">
      <dgm:prSet presAssocID="{C16AAA94-4924-4B07-9E5E-58D7C2027D51}" presName="hierChild4" presStyleCnt="0"/>
      <dgm:spPr/>
    </dgm:pt>
    <dgm:pt modelId="{FC5A11A3-B216-481E-A31B-4BDCF8839E0D}" type="pres">
      <dgm:prSet presAssocID="{C16AAA94-4924-4B07-9E5E-58D7C2027D51}" presName="hierChild5" presStyleCnt="0"/>
      <dgm:spPr/>
    </dgm:pt>
    <dgm:pt modelId="{72CA31FA-30DD-4EF2-8A83-495974EC718B}" type="pres">
      <dgm:prSet presAssocID="{90952127-6A17-4B80-A8DB-311BC0D85181}" presName="hierChild3" presStyleCnt="0"/>
      <dgm:spPr/>
    </dgm:pt>
  </dgm:ptLst>
  <dgm:cxnLst>
    <dgm:cxn modelId="{BA9C9B4E-5D73-459F-94CB-47642BF1C26B}" type="presOf" srcId="{14756B08-C174-49F6-B427-307EB4552F2C}" destId="{FA6FFB50-1AE5-4927-9BF3-CE99DC5A5084}" srcOrd="0" destOrd="0" presId="urn:microsoft.com/office/officeart/2009/3/layout/HorizontalOrganizationChart"/>
    <dgm:cxn modelId="{874407F1-8A18-4D93-9C46-F3FC1730095C}" type="presOf" srcId="{57256A78-A33F-4905-BBE7-FB5AAAA220DD}" destId="{AAA407DA-CEF8-4CAA-B7AA-826931B488D0}" srcOrd="1" destOrd="0" presId="urn:microsoft.com/office/officeart/2009/3/layout/HorizontalOrganizationChart"/>
    <dgm:cxn modelId="{B3EEA2D0-7892-4785-AE01-D22D760EA9C9}" type="presOf" srcId="{03CC3F92-BE48-49D8-8E25-36D10E1549BB}" destId="{CCE339FF-CEB8-4034-9CC8-DD158CD9E903}" srcOrd="0" destOrd="0" presId="urn:microsoft.com/office/officeart/2009/3/layout/HorizontalOrganizationChart"/>
    <dgm:cxn modelId="{CF12E995-C53F-4023-8307-2A0CC19CCE18}" type="presOf" srcId="{BF07A8D8-6D26-44AC-810D-40AAEA9357EC}" destId="{043EAE8B-08CC-408C-A87C-1F86F22F0057}" srcOrd="0" destOrd="0" presId="urn:microsoft.com/office/officeart/2009/3/layout/HorizontalOrganizationChart"/>
    <dgm:cxn modelId="{E3BA05E6-BDB8-4AAD-905D-3F5C974568AB}" type="presOf" srcId="{10E57F5E-0A5A-40DB-BA44-3B0A3B936010}" destId="{7642F27C-D5A4-4C83-A002-4B69CA4F92D2}" srcOrd="0" destOrd="0" presId="urn:microsoft.com/office/officeart/2009/3/layout/HorizontalOrganizationChart"/>
    <dgm:cxn modelId="{6FFB6B0C-69E7-4702-B34E-71429B3FF236}" type="presOf" srcId="{9975422C-8E13-4298-B19E-C9BC2AE08330}" destId="{1A34D79B-A77B-411B-A1F4-403687C3FE78}" srcOrd="0" destOrd="0" presId="urn:microsoft.com/office/officeart/2009/3/layout/HorizontalOrganizationChart"/>
    <dgm:cxn modelId="{94E4F91F-5417-4165-A5AE-48A3331BAD01}" type="presOf" srcId="{03CC3F92-BE48-49D8-8E25-36D10E1549BB}" destId="{0AAEE510-2F45-4A7C-B03C-736EB35E3AD3}" srcOrd="1" destOrd="0" presId="urn:microsoft.com/office/officeart/2009/3/layout/HorizontalOrganizationChart"/>
    <dgm:cxn modelId="{CCA85B97-9369-43C9-89E9-FD49EE56D452}" type="presOf" srcId="{23AACD28-DFDD-4C88-A885-58659B54F14F}" destId="{7103D6BE-886A-4D47-818E-1C9F6C128F3D}" srcOrd="0" destOrd="0" presId="urn:microsoft.com/office/officeart/2009/3/layout/HorizontalOrganizationChart"/>
    <dgm:cxn modelId="{139A9645-1EDF-4BED-8F70-1CC6E381B24B}" type="presOf" srcId="{57256A78-A33F-4905-BBE7-FB5AAAA220DD}" destId="{6E08FFC3-F634-4336-B8F8-8AB6C1DC5B0E}" srcOrd="0" destOrd="0" presId="urn:microsoft.com/office/officeart/2009/3/layout/HorizontalOrganizationChart"/>
    <dgm:cxn modelId="{CF358486-D19D-4BEB-B079-CBC5880A331C}" type="presOf" srcId="{C16AAA94-4924-4B07-9E5E-58D7C2027D51}" destId="{D6F0F46C-FEE5-48E9-B9FC-0ECBDA3EBA84}" srcOrd="0" destOrd="0" presId="urn:microsoft.com/office/officeart/2009/3/layout/HorizontalOrganizationChart"/>
    <dgm:cxn modelId="{62392257-1125-458A-BA02-5072AC8188CC}" type="presOf" srcId="{9975422C-8E13-4298-B19E-C9BC2AE08330}" destId="{E9C11F85-C9D0-4758-A7A7-4FFE1DDEB65E}" srcOrd="1" destOrd="0" presId="urn:microsoft.com/office/officeart/2009/3/layout/HorizontalOrganizationChart"/>
    <dgm:cxn modelId="{F3C4F2E0-4633-4183-93C3-54CE70922FCA}" type="presOf" srcId="{DC318B74-DE28-4B66-B9A7-3F24F437FE08}" destId="{E0C79C54-EB57-491D-99B7-16AEA5942D0A}" srcOrd="0" destOrd="0" presId="urn:microsoft.com/office/officeart/2009/3/layout/HorizontalOrganizationChart"/>
    <dgm:cxn modelId="{3FC79EB8-9B07-408F-B6DA-4A458106125F}" srcId="{90952127-6A17-4B80-A8DB-311BC0D85181}" destId="{8F364C75-36CF-4773-99AC-8D1C49B30D91}" srcOrd="1" destOrd="0" parTransId="{6B351B25-4148-44F4-8ADD-D91026893ABC}" sibTransId="{527F88B6-668D-40D2-BE53-E1E2D240635E}"/>
    <dgm:cxn modelId="{D08F55A4-1801-44A9-B532-619D1209A0AA}" srcId="{8F364C75-36CF-4773-99AC-8D1C49B30D91}" destId="{9975422C-8E13-4298-B19E-C9BC2AE08330}" srcOrd="0" destOrd="0" parTransId="{1D311DDE-8046-4BEE-980D-646C31834F17}" sibTransId="{1991F885-7CEE-4DA6-9EA1-ACDA16197278}"/>
    <dgm:cxn modelId="{309524F2-62FB-454F-8293-541BAF802DD2}" type="presOf" srcId="{D58D9510-59BE-4C96-876E-262A11F313CE}" destId="{68D79F8D-7753-4C68-B244-650B415E095A}" srcOrd="0" destOrd="0" presId="urn:microsoft.com/office/officeart/2009/3/layout/HorizontalOrganizationChart"/>
    <dgm:cxn modelId="{0D331A54-1D63-496B-BF40-045474778630}" type="presOf" srcId="{B89997B6-DA2B-4A8D-AA85-CBD11E548256}" destId="{C502C232-09A9-45AB-97E6-16D957069D51}" srcOrd="0" destOrd="0" presId="urn:microsoft.com/office/officeart/2009/3/layout/HorizontalOrganizationChart"/>
    <dgm:cxn modelId="{E3C515E1-AE33-46CC-9D83-092D485CCFBB}" type="presOf" srcId="{38FCEE9D-5BD0-41C6-A7DA-44AF3AFC8C6B}" destId="{897EC89E-3FE1-4B18-97C6-CA74EA34226B}" srcOrd="0" destOrd="0" presId="urn:microsoft.com/office/officeart/2009/3/layout/HorizontalOrganizationChart"/>
    <dgm:cxn modelId="{30546BAB-030F-456B-BF30-6774051BC571}" srcId="{8F364C75-36CF-4773-99AC-8D1C49B30D91}" destId="{10E57F5E-0A5A-40DB-BA44-3B0A3B936010}" srcOrd="2" destOrd="0" parTransId="{B89997B6-DA2B-4A8D-AA85-CBD11E548256}" sibTransId="{3C784261-E0CF-408F-B851-04E0E14A00C8}"/>
    <dgm:cxn modelId="{31FA334A-2FAE-483C-9043-7D7523B5A0BF}" type="presOf" srcId="{90952127-6A17-4B80-A8DB-311BC0D85181}" destId="{9A286306-1947-4198-99B7-1BB0EE7B478D}" srcOrd="1" destOrd="0" presId="urn:microsoft.com/office/officeart/2009/3/layout/HorizontalOrganizationChart"/>
    <dgm:cxn modelId="{447FE298-273B-428F-9DD8-512EB2FC88F4}" type="presOf" srcId="{C16AAA94-4924-4B07-9E5E-58D7C2027D51}" destId="{680D3A77-F296-4E4B-B8AA-1E9B6375C2B3}" srcOrd="1" destOrd="0" presId="urn:microsoft.com/office/officeart/2009/3/layout/HorizontalOrganizationChart"/>
    <dgm:cxn modelId="{AE820DFD-C6BA-43F4-9FC4-3866AB1177F9}" type="presOf" srcId="{8F364C75-36CF-4773-99AC-8D1C49B30D91}" destId="{DB7FDE59-C264-40C2-8454-241F51650F83}" srcOrd="0" destOrd="0" presId="urn:microsoft.com/office/officeart/2009/3/layout/HorizontalOrganizationChart"/>
    <dgm:cxn modelId="{08E50288-5A97-440D-8E90-422507FF115F}" type="presOf" srcId="{10E57F5E-0A5A-40DB-BA44-3B0A3B936010}" destId="{E4EC3F02-1E3A-41DA-ACD0-F64DA1D8707D}" srcOrd="1" destOrd="0" presId="urn:microsoft.com/office/officeart/2009/3/layout/HorizontalOrganizationChart"/>
    <dgm:cxn modelId="{29141F61-2C4D-419C-B64C-5C844C6A3404}" type="presOf" srcId="{BC87BAAE-2721-4943-AAFC-35E318611F8E}" destId="{0E2731BE-1924-4C3B-95EB-5CE9458CDBB3}" srcOrd="0" destOrd="0" presId="urn:microsoft.com/office/officeart/2009/3/layout/HorizontalOrganizationChart"/>
    <dgm:cxn modelId="{7B3ACA2A-9412-446F-B3E7-11F9F3CDABBC}" srcId="{90952127-6A17-4B80-A8DB-311BC0D85181}" destId="{BF07A8D8-6D26-44AC-810D-40AAEA9357EC}" srcOrd="0" destOrd="0" parTransId="{FE8B0921-BB80-4EA8-84D8-79A95420D93B}" sibTransId="{6648830F-C1BB-4E54-8F84-B707ADF1DE67}"/>
    <dgm:cxn modelId="{A8CAF32B-D335-485F-B6CF-75DAA2676E72}" srcId="{8F364C75-36CF-4773-99AC-8D1C49B30D91}" destId="{57256A78-A33F-4905-BBE7-FB5AAAA220DD}" srcOrd="4" destOrd="0" parTransId="{14756B08-C174-49F6-B427-307EB4552F2C}" sibTransId="{01103042-A887-4C3E-8060-D1EADB71FCC2}"/>
    <dgm:cxn modelId="{0070CDEB-7DE5-4BEA-B1CF-E4EB7B2CB0B8}" srcId="{8F364C75-36CF-4773-99AC-8D1C49B30D91}" destId="{03CC3F92-BE48-49D8-8E25-36D10E1549BB}" srcOrd="1" destOrd="0" parTransId="{23AACD28-DFDD-4C88-A885-58659B54F14F}" sibTransId="{4016C120-076E-483F-A503-534F3A3B350A}"/>
    <dgm:cxn modelId="{C797E431-B3C1-40C2-A677-3A0FCED49834}" type="presOf" srcId="{DC318B74-DE28-4B66-B9A7-3F24F437FE08}" destId="{92D399D4-F342-4B83-BCFA-7E5A29E1D068}" srcOrd="1" destOrd="0" presId="urn:microsoft.com/office/officeart/2009/3/layout/HorizontalOrganizationChart"/>
    <dgm:cxn modelId="{B1E1D1B0-76B1-43B9-82AB-F9CA26AFA234}" srcId="{38FCEE9D-5BD0-41C6-A7DA-44AF3AFC8C6B}" destId="{90952127-6A17-4B80-A8DB-311BC0D85181}" srcOrd="0" destOrd="0" parTransId="{85BFD18E-182E-4CDB-983F-EC9BAE21FBF8}" sibTransId="{CDCDC8D2-FDCB-4F2F-A7FC-BCD9B33709A1}"/>
    <dgm:cxn modelId="{8D52E19C-B214-4951-9287-B835F87FA610}" type="presOf" srcId="{ECCC188D-6C3A-421F-B4D4-7A1339312A3F}" destId="{420F2691-90D6-4EA6-8AA1-E9027329A6D7}" srcOrd="0" destOrd="0" presId="urn:microsoft.com/office/officeart/2009/3/layout/HorizontalOrganizationChart"/>
    <dgm:cxn modelId="{AFE4F3D3-0642-47CE-B482-D23271344085}" srcId="{8F364C75-36CF-4773-99AC-8D1C49B30D91}" destId="{DC318B74-DE28-4B66-B9A7-3F24F437FE08}" srcOrd="3" destOrd="0" parTransId="{BC87BAAE-2721-4943-AAFC-35E318611F8E}" sibTransId="{D1E376EE-F058-475A-B7F1-7CE751E1DE03}"/>
    <dgm:cxn modelId="{4BBBE445-F11C-4FB3-959D-A9D71ADE45B7}" type="presOf" srcId="{0E400D8E-1F79-442F-94D0-09859E4706B1}" destId="{7083A08F-73BB-4296-8583-24EB038D4E06}" srcOrd="0" destOrd="0" presId="urn:microsoft.com/office/officeart/2009/3/layout/HorizontalOrganizationChart"/>
    <dgm:cxn modelId="{1DBCA198-5058-419A-9745-9C6ACA51DFC3}" type="presOf" srcId="{D58D9510-59BE-4C96-876E-262A11F313CE}" destId="{36DF8F93-F358-4EF1-B881-595C4F153E52}" srcOrd="1" destOrd="0" presId="urn:microsoft.com/office/officeart/2009/3/layout/HorizontalOrganizationChart"/>
    <dgm:cxn modelId="{55EB7FAE-911B-4D7F-B44F-A770553E0D29}" type="presOf" srcId="{8F364C75-36CF-4773-99AC-8D1C49B30D91}" destId="{09A99B66-A642-4419-8FF3-0BAD5E6DE5AD}" srcOrd="1" destOrd="0" presId="urn:microsoft.com/office/officeart/2009/3/layout/HorizontalOrganizationChart"/>
    <dgm:cxn modelId="{460B7CA5-83EB-4C36-BEAE-04752A92CFCB}" type="presOf" srcId="{BF07A8D8-6D26-44AC-810D-40AAEA9357EC}" destId="{105BD6F3-E0D4-4BE1-A6E1-66B03F3B44DE}" srcOrd="1" destOrd="0" presId="urn:microsoft.com/office/officeart/2009/3/layout/HorizontalOrganizationChart"/>
    <dgm:cxn modelId="{33CFF741-5C80-4E57-B021-E728CF429D45}" srcId="{8F364C75-36CF-4773-99AC-8D1C49B30D91}" destId="{D58D9510-59BE-4C96-876E-262A11F313CE}" srcOrd="5" destOrd="0" parTransId="{ECCC188D-6C3A-421F-B4D4-7A1339312A3F}" sibTransId="{BC00E3B0-9DBE-49B5-920F-6067BE20C05F}"/>
    <dgm:cxn modelId="{78C0EDF5-3905-42C5-9F1A-5F2F29956EF0}" type="presOf" srcId="{90952127-6A17-4B80-A8DB-311BC0D85181}" destId="{461FC3C4-859A-4C1C-AB20-E65240DC0EDE}" srcOrd="0" destOrd="0" presId="urn:microsoft.com/office/officeart/2009/3/layout/HorizontalOrganizationChart"/>
    <dgm:cxn modelId="{D11D7544-D119-4C33-9166-61A7D981E49F}" srcId="{90952127-6A17-4B80-A8DB-311BC0D85181}" destId="{C16AAA94-4924-4B07-9E5E-58D7C2027D51}" srcOrd="2" destOrd="0" parTransId="{0E400D8E-1F79-442F-94D0-09859E4706B1}" sibTransId="{6C411A0C-69E9-4A70-9B10-B00CAD8102E5}"/>
    <dgm:cxn modelId="{7E8EADE0-68E8-4E1C-A579-DFD4CD330F8E}" type="presOf" srcId="{6B351B25-4148-44F4-8ADD-D91026893ABC}" destId="{D9B9C59D-1F72-44CE-BE24-C2A763728823}" srcOrd="0" destOrd="0" presId="urn:microsoft.com/office/officeart/2009/3/layout/HorizontalOrganizationChart"/>
    <dgm:cxn modelId="{D6533A84-77AF-4E27-A065-F6D15BB0C2BD}" type="presOf" srcId="{1D311DDE-8046-4BEE-980D-646C31834F17}" destId="{7D6987B9-386E-422C-A446-E7816EB39A47}" srcOrd="0" destOrd="0" presId="urn:microsoft.com/office/officeart/2009/3/layout/HorizontalOrganizationChart"/>
    <dgm:cxn modelId="{5C2400E4-9D46-42F7-B156-5658A8C8FB46}" type="presOf" srcId="{FE8B0921-BB80-4EA8-84D8-79A95420D93B}" destId="{A639EB1C-0D6D-4DA7-B479-0F55100BDFFA}" srcOrd="0" destOrd="0" presId="urn:microsoft.com/office/officeart/2009/3/layout/HorizontalOrganizationChart"/>
    <dgm:cxn modelId="{BFA666F0-B06B-4037-A899-0C1EC3524BD0}" type="presParOf" srcId="{897EC89E-3FE1-4B18-97C6-CA74EA34226B}" destId="{B1717C87-7FC3-44CF-B274-777B25AD0F30}" srcOrd="0" destOrd="0" presId="urn:microsoft.com/office/officeart/2009/3/layout/HorizontalOrganizationChart"/>
    <dgm:cxn modelId="{D8AD60F2-4FD5-4400-8634-6128ACC7AA9E}" type="presParOf" srcId="{B1717C87-7FC3-44CF-B274-777B25AD0F30}" destId="{A40BB05E-BB3B-482E-9934-869D518EE75A}" srcOrd="0" destOrd="0" presId="urn:microsoft.com/office/officeart/2009/3/layout/HorizontalOrganizationChart"/>
    <dgm:cxn modelId="{87F96B49-1762-4EB4-AC7D-A434D44F0678}" type="presParOf" srcId="{A40BB05E-BB3B-482E-9934-869D518EE75A}" destId="{461FC3C4-859A-4C1C-AB20-E65240DC0EDE}" srcOrd="0" destOrd="0" presId="urn:microsoft.com/office/officeart/2009/3/layout/HorizontalOrganizationChart"/>
    <dgm:cxn modelId="{10A58A06-8D5B-45AD-A7F6-A4D528368BA3}" type="presParOf" srcId="{A40BB05E-BB3B-482E-9934-869D518EE75A}" destId="{9A286306-1947-4198-99B7-1BB0EE7B478D}" srcOrd="1" destOrd="0" presId="urn:microsoft.com/office/officeart/2009/3/layout/HorizontalOrganizationChart"/>
    <dgm:cxn modelId="{66119C83-FCD4-4FC2-BF87-216E38C02AC8}" type="presParOf" srcId="{B1717C87-7FC3-44CF-B274-777B25AD0F30}" destId="{261BFE30-9F47-44A3-A456-3E06B3C6C7CC}" srcOrd="1" destOrd="0" presId="urn:microsoft.com/office/officeart/2009/3/layout/HorizontalOrganizationChart"/>
    <dgm:cxn modelId="{118D5748-4176-4DEF-9D1A-36D2C50A23A8}" type="presParOf" srcId="{261BFE30-9F47-44A3-A456-3E06B3C6C7CC}" destId="{A639EB1C-0D6D-4DA7-B479-0F55100BDFFA}" srcOrd="0" destOrd="0" presId="urn:microsoft.com/office/officeart/2009/3/layout/HorizontalOrganizationChart"/>
    <dgm:cxn modelId="{0608B972-01FB-44BF-AA95-D3A4B63BDD7D}" type="presParOf" srcId="{261BFE30-9F47-44A3-A456-3E06B3C6C7CC}" destId="{119D2048-A607-48EF-ADAA-D48AC9DD5D6E}" srcOrd="1" destOrd="0" presId="urn:microsoft.com/office/officeart/2009/3/layout/HorizontalOrganizationChart"/>
    <dgm:cxn modelId="{5DA9DE4C-5004-47AB-B7F4-3C4438BB14FA}" type="presParOf" srcId="{119D2048-A607-48EF-ADAA-D48AC9DD5D6E}" destId="{1423E1CC-DE8E-46AA-BB3E-4E78C861C252}" srcOrd="0" destOrd="0" presId="urn:microsoft.com/office/officeart/2009/3/layout/HorizontalOrganizationChart"/>
    <dgm:cxn modelId="{15CE0138-2592-47FA-9DCA-DCD972724D24}" type="presParOf" srcId="{1423E1CC-DE8E-46AA-BB3E-4E78C861C252}" destId="{043EAE8B-08CC-408C-A87C-1F86F22F0057}" srcOrd="0" destOrd="0" presId="urn:microsoft.com/office/officeart/2009/3/layout/HorizontalOrganizationChart"/>
    <dgm:cxn modelId="{588DEE66-924D-47A0-B032-4D6336146BC5}" type="presParOf" srcId="{1423E1CC-DE8E-46AA-BB3E-4E78C861C252}" destId="{105BD6F3-E0D4-4BE1-A6E1-66B03F3B44DE}" srcOrd="1" destOrd="0" presId="urn:microsoft.com/office/officeart/2009/3/layout/HorizontalOrganizationChart"/>
    <dgm:cxn modelId="{F3E3261C-2186-49B2-8928-AB73723E18F9}" type="presParOf" srcId="{119D2048-A607-48EF-ADAA-D48AC9DD5D6E}" destId="{A8DF7DDF-27F9-4DDA-97B7-EE828CFB822C}" srcOrd="1" destOrd="0" presId="urn:microsoft.com/office/officeart/2009/3/layout/HorizontalOrganizationChart"/>
    <dgm:cxn modelId="{34CB758D-B265-439A-A916-C75FFAB4AD45}" type="presParOf" srcId="{119D2048-A607-48EF-ADAA-D48AC9DD5D6E}" destId="{C67E9CFA-9518-4CB0-AF38-4B96DFBE49D0}" srcOrd="2" destOrd="0" presId="urn:microsoft.com/office/officeart/2009/3/layout/HorizontalOrganizationChart"/>
    <dgm:cxn modelId="{1FF9F73D-6431-4613-AAA0-391E68E60F73}" type="presParOf" srcId="{261BFE30-9F47-44A3-A456-3E06B3C6C7CC}" destId="{D9B9C59D-1F72-44CE-BE24-C2A763728823}" srcOrd="2" destOrd="0" presId="urn:microsoft.com/office/officeart/2009/3/layout/HorizontalOrganizationChart"/>
    <dgm:cxn modelId="{4C5E5003-A97B-4C20-9103-FCBF6237BF88}" type="presParOf" srcId="{261BFE30-9F47-44A3-A456-3E06B3C6C7CC}" destId="{6F69A996-B35E-4AFD-9164-A8C437332AF3}" srcOrd="3" destOrd="0" presId="urn:microsoft.com/office/officeart/2009/3/layout/HorizontalOrganizationChart"/>
    <dgm:cxn modelId="{B665D50E-5576-4DAD-B7AF-C1D0F55BE646}" type="presParOf" srcId="{6F69A996-B35E-4AFD-9164-A8C437332AF3}" destId="{58D72A16-C70A-4B50-A194-294BFFCE4092}" srcOrd="0" destOrd="0" presId="urn:microsoft.com/office/officeart/2009/3/layout/HorizontalOrganizationChart"/>
    <dgm:cxn modelId="{C65F56E7-1BCB-4DA8-BBBD-779FC29BF112}" type="presParOf" srcId="{58D72A16-C70A-4B50-A194-294BFFCE4092}" destId="{DB7FDE59-C264-40C2-8454-241F51650F83}" srcOrd="0" destOrd="0" presId="urn:microsoft.com/office/officeart/2009/3/layout/HorizontalOrganizationChart"/>
    <dgm:cxn modelId="{120C14D8-4BB4-49FB-9948-0EE47900EE88}" type="presParOf" srcId="{58D72A16-C70A-4B50-A194-294BFFCE4092}" destId="{09A99B66-A642-4419-8FF3-0BAD5E6DE5AD}" srcOrd="1" destOrd="0" presId="urn:microsoft.com/office/officeart/2009/3/layout/HorizontalOrganizationChart"/>
    <dgm:cxn modelId="{080E05B4-3864-4F2F-AD68-7855A7E30996}" type="presParOf" srcId="{6F69A996-B35E-4AFD-9164-A8C437332AF3}" destId="{6DBBA4E6-EBF2-400C-AB36-911A654F4539}" srcOrd="1" destOrd="0" presId="urn:microsoft.com/office/officeart/2009/3/layout/HorizontalOrganizationChart"/>
    <dgm:cxn modelId="{83A16467-1F97-4A5E-A9FD-994A14E29A3C}" type="presParOf" srcId="{6DBBA4E6-EBF2-400C-AB36-911A654F4539}" destId="{7D6987B9-386E-422C-A446-E7816EB39A47}" srcOrd="0" destOrd="0" presId="urn:microsoft.com/office/officeart/2009/3/layout/HorizontalOrganizationChart"/>
    <dgm:cxn modelId="{BE781B51-5BAC-4482-A011-F81B109DC967}" type="presParOf" srcId="{6DBBA4E6-EBF2-400C-AB36-911A654F4539}" destId="{2F00FC52-9191-4EA7-B23E-6FA9D5290356}" srcOrd="1" destOrd="0" presId="urn:microsoft.com/office/officeart/2009/3/layout/HorizontalOrganizationChart"/>
    <dgm:cxn modelId="{FD63CD26-2693-499B-BC9F-3BDA091E92FF}" type="presParOf" srcId="{2F00FC52-9191-4EA7-B23E-6FA9D5290356}" destId="{0FBCFFBB-E787-407D-9977-2D4809B1F4DF}" srcOrd="0" destOrd="0" presId="urn:microsoft.com/office/officeart/2009/3/layout/HorizontalOrganizationChart"/>
    <dgm:cxn modelId="{4546F0FA-45AC-4A2E-97DC-D1C33BE0E965}" type="presParOf" srcId="{0FBCFFBB-E787-407D-9977-2D4809B1F4DF}" destId="{1A34D79B-A77B-411B-A1F4-403687C3FE78}" srcOrd="0" destOrd="0" presId="urn:microsoft.com/office/officeart/2009/3/layout/HorizontalOrganizationChart"/>
    <dgm:cxn modelId="{0FAB10D4-892F-4334-A06F-0004AA6DC73B}" type="presParOf" srcId="{0FBCFFBB-E787-407D-9977-2D4809B1F4DF}" destId="{E9C11F85-C9D0-4758-A7A7-4FFE1DDEB65E}" srcOrd="1" destOrd="0" presId="urn:microsoft.com/office/officeart/2009/3/layout/HorizontalOrganizationChart"/>
    <dgm:cxn modelId="{FAF33892-9172-4C60-A204-B9F0AFEFCEA1}" type="presParOf" srcId="{2F00FC52-9191-4EA7-B23E-6FA9D5290356}" destId="{BCD840B0-FF22-454C-B829-91F142E599D2}" srcOrd="1" destOrd="0" presId="urn:microsoft.com/office/officeart/2009/3/layout/HorizontalOrganizationChart"/>
    <dgm:cxn modelId="{3BABB03A-4398-4152-8350-862D4FCC8F8B}" type="presParOf" srcId="{2F00FC52-9191-4EA7-B23E-6FA9D5290356}" destId="{4DA4D265-BD79-428E-883C-9F1ED2FBFDF1}" srcOrd="2" destOrd="0" presId="urn:microsoft.com/office/officeart/2009/3/layout/HorizontalOrganizationChart"/>
    <dgm:cxn modelId="{83E76113-0215-4540-8ED3-4C7754874800}" type="presParOf" srcId="{6DBBA4E6-EBF2-400C-AB36-911A654F4539}" destId="{7103D6BE-886A-4D47-818E-1C9F6C128F3D}" srcOrd="2" destOrd="0" presId="urn:microsoft.com/office/officeart/2009/3/layout/HorizontalOrganizationChart"/>
    <dgm:cxn modelId="{F0CA3CB1-79ED-4CC7-B7AC-DB7F6BC078D9}" type="presParOf" srcId="{6DBBA4E6-EBF2-400C-AB36-911A654F4539}" destId="{9AABD9AC-020E-414D-8255-0F5FD4AEA61B}" srcOrd="3" destOrd="0" presId="urn:microsoft.com/office/officeart/2009/3/layout/HorizontalOrganizationChart"/>
    <dgm:cxn modelId="{CF29463E-02B1-4326-A012-08524D84A717}" type="presParOf" srcId="{9AABD9AC-020E-414D-8255-0F5FD4AEA61B}" destId="{DB19FCCE-9223-47FC-A0AD-6D9EF675CC7A}" srcOrd="0" destOrd="0" presId="urn:microsoft.com/office/officeart/2009/3/layout/HorizontalOrganizationChart"/>
    <dgm:cxn modelId="{48392447-90CE-4BF4-A34E-D75668DE7A41}" type="presParOf" srcId="{DB19FCCE-9223-47FC-A0AD-6D9EF675CC7A}" destId="{CCE339FF-CEB8-4034-9CC8-DD158CD9E903}" srcOrd="0" destOrd="0" presId="urn:microsoft.com/office/officeart/2009/3/layout/HorizontalOrganizationChart"/>
    <dgm:cxn modelId="{734BAA78-3074-44AF-9705-821508D0D738}" type="presParOf" srcId="{DB19FCCE-9223-47FC-A0AD-6D9EF675CC7A}" destId="{0AAEE510-2F45-4A7C-B03C-736EB35E3AD3}" srcOrd="1" destOrd="0" presId="urn:microsoft.com/office/officeart/2009/3/layout/HorizontalOrganizationChart"/>
    <dgm:cxn modelId="{7A94A47B-F778-4AF0-8B13-6F2106E666DB}" type="presParOf" srcId="{9AABD9AC-020E-414D-8255-0F5FD4AEA61B}" destId="{1EC42596-BE19-4E76-A8D4-D0DEDEA27CAA}" srcOrd="1" destOrd="0" presId="urn:microsoft.com/office/officeart/2009/3/layout/HorizontalOrganizationChart"/>
    <dgm:cxn modelId="{DA3B449F-1658-4C78-B6D3-9A4FC1888922}" type="presParOf" srcId="{9AABD9AC-020E-414D-8255-0F5FD4AEA61B}" destId="{A1C0A734-96BC-4CBE-A2CA-A053EF871C0E}" srcOrd="2" destOrd="0" presId="urn:microsoft.com/office/officeart/2009/3/layout/HorizontalOrganizationChart"/>
    <dgm:cxn modelId="{1FA01F4C-54FB-436C-90F1-8615777FF3B1}" type="presParOf" srcId="{6DBBA4E6-EBF2-400C-AB36-911A654F4539}" destId="{C502C232-09A9-45AB-97E6-16D957069D51}" srcOrd="4" destOrd="0" presId="urn:microsoft.com/office/officeart/2009/3/layout/HorizontalOrganizationChart"/>
    <dgm:cxn modelId="{9987F828-AED4-4C56-81CC-EDF3B0D269EF}" type="presParOf" srcId="{6DBBA4E6-EBF2-400C-AB36-911A654F4539}" destId="{0B4ED114-E9E5-4AEA-AFED-974E2DD21E45}" srcOrd="5" destOrd="0" presId="urn:microsoft.com/office/officeart/2009/3/layout/HorizontalOrganizationChart"/>
    <dgm:cxn modelId="{F0177B69-ECC3-46BC-BA76-88C2EDA1FA1A}" type="presParOf" srcId="{0B4ED114-E9E5-4AEA-AFED-974E2DD21E45}" destId="{C8E6CA93-2ED9-4FDD-9138-5532ADF88223}" srcOrd="0" destOrd="0" presId="urn:microsoft.com/office/officeart/2009/3/layout/HorizontalOrganizationChart"/>
    <dgm:cxn modelId="{FE376A0F-5831-40F3-B57D-A315E331736F}" type="presParOf" srcId="{C8E6CA93-2ED9-4FDD-9138-5532ADF88223}" destId="{7642F27C-D5A4-4C83-A002-4B69CA4F92D2}" srcOrd="0" destOrd="0" presId="urn:microsoft.com/office/officeart/2009/3/layout/HorizontalOrganizationChart"/>
    <dgm:cxn modelId="{97B6BC4B-4BF4-4B0F-BBF5-07B9DC332183}" type="presParOf" srcId="{C8E6CA93-2ED9-4FDD-9138-5532ADF88223}" destId="{E4EC3F02-1E3A-41DA-ACD0-F64DA1D8707D}" srcOrd="1" destOrd="0" presId="urn:microsoft.com/office/officeart/2009/3/layout/HorizontalOrganizationChart"/>
    <dgm:cxn modelId="{FE457F8C-5D99-4DE8-BBAC-6A8CD0DECE79}" type="presParOf" srcId="{0B4ED114-E9E5-4AEA-AFED-974E2DD21E45}" destId="{037470F0-E203-434D-A5E9-4D7DE903CCAB}" srcOrd="1" destOrd="0" presId="urn:microsoft.com/office/officeart/2009/3/layout/HorizontalOrganizationChart"/>
    <dgm:cxn modelId="{DA14A18D-F550-423A-8E9E-330BEB948BAB}" type="presParOf" srcId="{0B4ED114-E9E5-4AEA-AFED-974E2DD21E45}" destId="{5418C787-4DFE-431A-9EA0-17ECE606F633}" srcOrd="2" destOrd="0" presId="urn:microsoft.com/office/officeart/2009/3/layout/HorizontalOrganizationChart"/>
    <dgm:cxn modelId="{C3B2AE36-D60F-47F6-ADF3-B4631C45CA0B}" type="presParOf" srcId="{6DBBA4E6-EBF2-400C-AB36-911A654F4539}" destId="{0E2731BE-1924-4C3B-95EB-5CE9458CDBB3}" srcOrd="6" destOrd="0" presId="urn:microsoft.com/office/officeart/2009/3/layout/HorizontalOrganizationChart"/>
    <dgm:cxn modelId="{37400DCC-E2FE-4939-8E55-78091A57CC83}" type="presParOf" srcId="{6DBBA4E6-EBF2-400C-AB36-911A654F4539}" destId="{E9DBFBC5-8BB3-44B1-B647-3D6BB467122C}" srcOrd="7" destOrd="0" presId="urn:microsoft.com/office/officeart/2009/3/layout/HorizontalOrganizationChart"/>
    <dgm:cxn modelId="{F300002B-2AC5-44A9-96BB-A9433168A88B}" type="presParOf" srcId="{E9DBFBC5-8BB3-44B1-B647-3D6BB467122C}" destId="{7B81D72B-D4AE-4152-B561-B8BC74C8B974}" srcOrd="0" destOrd="0" presId="urn:microsoft.com/office/officeart/2009/3/layout/HorizontalOrganizationChart"/>
    <dgm:cxn modelId="{F658B70F-CF6B-49EC-8DF2-18AE3AFC4B89}" type="presParOf" srcId="{7B81D72B-D4AE-4152-B561-B8BC74C8B974}" destId="{E0C79C54-EB57-491D-99B7-16AEA5942D0A}" srcOrd="0" destOrd="0" presId="urn:microsoft.com/office/officeart/2009/3/layout/HorizontalOrganizationChart"/>
    <dgm:cxn modelId="{EE962B6F-B148-42EB-9DDE-D63A88679E70}" type="presParOf" srcId="{7B81D72B-D4AE-4152-B561-B8BC74C8B974}" destId="{92D399D4-F342-4B83-BCFA-7E5A29E1D068}" srcOrd="1" destOrd="0" presId="urn:microsoft.com/office/officeart/2009/3/layout/HorizontalOrganizationChart"/>
    <dgm:cxn modelId="{6EA621FD-65A0-473D-A7D9-0052F77E89C9}" type="presParOf" srcId="{E9DBFBC5-8BB3-44B1-B647-3D6BB467122C}" destId="{40602519-0CF0-407E-A569-AA7865979093}" srcOrd="1" destOrd="0" presId="urn:microsoft.com/office/officeart/2009/3/layout/HorizontalOrganizationChart"/>
    <dgm:cxn modelId="{307AB4B2-4C9F-4552-90FE-4C02892F54A5}" type="presParOf" srcId="{E9DBFBC5-8BB3-44B1-B647-3D6BB467122C}" destId="{CD5E534B-FA96-4ABA-838B-288BF051BB7B}" srcOrd="2" destOrd="0" presId="urn:microsoft.com/office/officeart/2009/3/layout/HorizontalOrganizationChart"/>
    <dgm:cxn modelId="{B2931E9F-E87D-4A26-BA8D-A4A814B14B7D}" type="presParOf" srcId="{6DBBA4E6-EBF2-400C-AB36-911A654F4539}" destId="{FA6FFB50-1AE5-4927-9BF3-CE99DC5A5084}" srcOrd="8" destOrd="0" presId="urn:microsoft.com/office/officeart/2009/3/layout/HorizontalOrganizationChart"/>
    <dgm:cxn modelId="{E91A9B00-6C63-4824-A88A-44D51B2BB75F}" type="presParOf" srcId="{6DBBA4E6-EBF2-400C-AB36-911A654F4539}" destId="{D6BAE0BF-A3D4-4A46-B71D-3FAC6D875D51}" srcOrd="9" destOrd="0" presId="urn:microsoft.com/office/officeart/2009/3/layout/HorizontalOrganizationChart"/>
    <dgm:cxn modelId="{7C51D1D0-74B9-4E3A-A47B-CC089E0DA9E1}" type="presParOf" srcId="{D6BAE0BF-A3D4-4A46-B71D-3FAC6D875D51}" destId="{8B92CF9F-69E1-46D3-9A30-C10A88FABEF1}" srcOrd="0" destOrd="0" presId="urn:microsoft.com/office/officeart/2009/3/layout/HorizontalOrganizationChart"/>
    <dgm:cxn modelId="{3DD6093B-E902-405F-BFBF-FB35D09895D5}" type="presParOf" srcId="{8B92CF9F-69E1-46D3-9A30-C10A88FABEF1}" destId="{6E08FFC3-F634-4336-B8F8-8AB6C1DC5B0E}" srcOrd="0" destOrd="0" presId="urn:microsoft.com/office/officeart/2009/3/layout/HorizontalOrganizationChart"/>
    <dgm:cxn modelId="{D7FE6F7F-0911-450F-A807-50E834EF60D3}" type="presParOf" srcId="{8B92CF9F-69E1-46D3-9A30-C10A88FABEF1}" destId="{AAA407DA-CEF8-4CAA-B7AA-826931B488D0}" srcOrd="1" destOrd="0" presId="urn:microsoft.com/office/officeart/2009/3/layout/HorizontalOrganizationChart"/>
    <dgm:cxn modelId="{7D2AEC3F-4C54-4E7D-9E93-3FFA026C3F49}" type="presParOf" srcId="{D6BAE0BF-A3D4-4A46-B71D-3FAC6D875D51}" destId="{367E4561-A977-42EF-82B3-3EC94579E603}" srcOrd="1" destOrd="0" presId="urn:microsoft.com/office/officeart/2009/3/layout/HorizontalOrganizationChart"/>
    <dgm:cxn modelId="{FDBDA403-6F47-46BF-AD9A-E0313F98EA57}" type="presParOf" srcId="{D6BAE0BF-A3D4-4A46-B71D-3FAC6D875D51}" destId="{47C2957C-71C4-4A79-A526-5F7042D7FA23}" srcOrd="2" destOrd="0" presId="urn:microsoft.com/office/officeart/2009/3/layout/HorizontalOrganizationChart"/>
    <dgm:cxn modelId="{A3823317-E758-4C70-BE96-122A0F41A147}" type="presParOf" srcId="{6DBBA4E6-EBF2-400C-AB36-911A654F4539}" destId="{420F2691-90D6-4EA6-8AA1-E9027329A6D7}" srcOrd="10" destOrd="0" presId="urn:microsoft.com/office/officeart/2009/3/layout/HorizontalOrganizationChart"/>
    <dgm:cxn modelId="{396EA40F-3AAF-41BF-B5FF-F3077E31DB77}" type="presParOf" srcId="{6DBBA4E6-EBF2-400C-AB36-911A654F4539}" destId="{6ABD6A62-F869-4B9A-87F9-0993F4993C14}" srcOrd="11" destOrd="0" presId="urn:microsoft.com/office/officeart/2009/3/layout/HorizontalOrganizationChart"/>
    <dgm:cxn modelId="{587E40ED-A62C-49DE-9B10-2881D3988697}" type="presParOf" srcId="{6ABD6A62-F869-4B9A-87F9-0993F4993C14}" destId="{294F4C1F-E060-40E3-B68D-89D208A463E7}" srcOrd="0" destOrd="0" presId="urn:microsoft.com/office/officeart/2009/3/layout/HorizontalOrganizationChart"/>
    <dgm:cxn modelId="{516AF47C-6D54-41FB-85FF-DA5E36503D96}" type="presParOf" srcId="{294F4C1F-E060-40E3-B68D-89D208A463E7}" destId="{68D79F8D-7753-4C68-B244-650B415E095A}" srcOrd="0" destOrd="0" presId="urn:microsoft.com/office/officeart/2009/3/layout/HorizontalOrganizationChart"/>
    <dgm:cxn modelId="{F15A020D-81A4-413C-AB3F-E34907E06D15}" type="presParOf" srcId="{294F4C1F-E060-40E3-B68D-89D208A463E7}" destId="{36DF8F93-F358-4EF1-B881-595C4F153E52}" srcOrd="1" destOrd="0" presId="urn:microsoft.com/office/officeart/2009/3/layout/HorizontalOrganizationChart"/>
    <dgm:cxn modelId="{024035F3-D938-4343-87F9-B540A0E1B37B}" type="presParOf" srcId="{6ABD6A62-F869-4B9A-87F9-0993F4993C14}" destId="{DE36B243-C97F-4DB0-9EB9-B3E67A8B7AA1}" srcOrd="1" destOrd="0" presId="urn:microsoft.com/office/officeart/2009/3/layout/HorizontalOrganizationChart"/>
    <dgm:cxn modelId="{085D00F2-9185-439C-9517-523D56E6409B}" type="presParOf" srcId="{6ABD6A62-F869-4B9A-87F9-0993F4993C14}" destId="{821FB7F3-B88A-4240-A83B-E537E89726CE}" srcOrd="2" destOrd="0" presId="urn:microsoft.com/office/officeart/2009/3/layout/HorizontalOrganizationChart"/>
    <dgm:cxn modelId="{37954076-498C-45BC-BF84-8F95E1DFA6B0}" type="presParOf" srcId="{6F69A996-B35E-4AFD-9164-A8C437332AF3}" destId="{0EC43A97-AF6C-463B-9F7B-4313D33328B1}" srcOrd="2" destOrd="0" presId="urn:microsoft.com/office/officeart/2009/3/layout/HorizontalOrganizationChart"/>
    <dgm:cxn modelId="{BEF1EC5C-FAA4-4A43-87D1-F4966609CF8C}" type="presParOf" srcId="{261BFE30-9F47-44A3-A456-3E06B3C6C7CC}" destId="{7083A08F-73BB-4296-8583-24EB038D4E06}" srcOrd="4" destOrd="0" presId="urn:microsoft.com/office/officeart/2009/3/layout/HorizontalOrganizationChart"/>
    <dgm:cxn modelId="{479A9A85-EFC7-4FEA-9E40-DD1093097D09}" type="presParOf" srcId="{261BFE30-9F47-44A3-A456-3E06B3C6C7CC}" destId="{344891E3-1F24-46ED-8170-F3E55EEC2893}" srcOrd="5" destOrd="0" presId="urn:microsoft.com/office/officeart/2009/3/layout/HorizontalOrganizationChart"/>
    <dgm:cxn modelId="{23A88989-3913-436E-8F21-A2F74B92734B}" type="presParOf" srcId="{344891E3-1F24-46ED-8170-F3E55EEC2893}" destId="{72A8F43B-8041-4630-AB17-83AC46FD1189}" srcOrd="0" destOrd="0" presId="urn:microsoft.com/office/officeart/2009/3/layout/HorizontalOrganizationChart"/>
    <dgm:cxn modelId="{3BABFF57-7E15-43F7-953B-5CC4ABE76BE0}" type="presParOf" srcId="{72A8F43B-8041-4630-AB17-83AC46FD1189}" destId="{D6F0F46C-FEE5-48E9-B9FC-0ECBDA3EBA84}" srcOrd="0" destOrd="0" presId="urn:microsoft.com/office/officeart/2009/3/layout/HorizontalOrganizationChart"/>
    <dgm:cxn modelId="{704A6075-7A4A-4DA0-AA1C-7F63068B25CE}" type="presParOf" srcId="{72A8F43B-8041-4630-AB17-83AC46FD1189}" destId="{680D3A77-F296-4E4B-B8AA-1E9B6375C2B3}" srcOrd="1" destOrd="0" presId="urn:microsoft.com/office/officeart/2009/3/layout/HorizontalOrganizationChart"/>
    <dgm:cxn modelId="{4292C3E6-8497-4911-BC56-46D75D6AC753}" type="presParOf" srcId="{344891E3-1F24-46ED-8170-F3E55EEC2893}" destId="{DAC8A7FF-65D5-4652-8E78-A5DE94ECEC71}" srcOrd="1" destOrd="0" presId="urn:microsoft.com/office/officeart/2009/3/layout/HorizontalOrganizationChart"/>
    <dgm:cxn modelId="{150904AD-9449-47B9-B1AF-10CC518698C7}" type="presParOf" srcId="{344891E3-1F24-46ED-8170-F3E55EEC2893}" destId="{FC5A11A3-B216-481E-A31B-4BDCF8839E0D}" srcOrd="2" destOrd="0" presId="urn:microsoft.com/office/officeart/2009/3/layout/HorizontalOrganizationChart"/>
    <dgm:cxn modelId="{B933E581-42B9-406F-AC5B-C95760762DAA}" type="presParOf" srcId="{B1717C87-7FC3-44CF-B274-777B25AD0F30}" destId="{72CA31FA-30DD-4EF2-8A83-495974EC71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0E36B-43E4-42DD-B8C8-56A7DFCC8CE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0F0F4D1-9DDA-48B6-928D-17F408F09C87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ExCom Transition</a:t>
          </a:r>
        </a:p>
      </dgm:t>
    </dgm:pt>
    <dgm:pt modelId="{FFBE3A39-BEF2-4020-B578-E57B6E95F9F4}" type="parTrans" cxnId="{113C61CA-0809-4286-9F70-498631B663E8}">
      <dgm:prSet/>
      <dgm:spPr/>
      <dgm:t>
        <a:bodyPr/>
        <a:lstStyle/>
        <a:p>
          <a:endParaRPr lang="en-IN"/>
        </a:p>
      </dgm:t>
    </dgm:pt>
    <dgm:pt modelId="{0021808C-F73C-4EF1-84F6-80B62FD4EC9C}" type="sibTrans" cxnId="{113C61CA-0809-4286-9F70-498631B663E8}">
      <dgm:prSet/>
      <dgm:spPr/>
      <dgm:t>
        <a:bodyPr/>
        <a:lstStyle/>
        <a:p>
          <a:endParaRPr lang="en-IN" sz="4400" b="1">
            <a:latin typeface="Lato Black" panose="020F0A02020204030203" pitchFamily="34" charset="0"/>
          </a:endParaRPr>
        </a:p>
      </dgm:t>
    </dgm:pt>
    <dgm:pt modelId="{47B9587D-3AFD-43F9-BBA3-C6B3B16212CA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EC &amp; GB Meeting</a:t>
          </a:r>
        </a:p>
      </dgm:t>
    </dgm:pt>
    <dgm:pt modelId="{F7D37FE3-A8B4-4A10-A66F-3378A88B5140}" type="parTrans" cxnId="{C02809FD-9EDF-4885-9AF8-A3628D3ECE1D}">
      <dgm:prSet/>
      <dgm:spPr/>
      <dgm:t>
        <a:bodyPr/>
        <a:lstStyle/>
        <a:p>
          <a:endParaRPr lang="en-IN"/>
        </a:p>
      </dgm:t>
    </dgm:pt>
    <dgm:pt modelId="{F39F404D-36D2-4030-A958-2BF01024C8C5}" type="sibTrans" cxnId="{C02809FD-9EDF-4885-9AF8-A3628D3ECE1D}">
      <dgm:prSet/>
      <dgm:spPr/>
      <dgm:t>
        <a:bodyPr/>
        <a:lstStyle/>
        <a:p>
          <a:endParaRPr lang="en-IN" sz="4000"/>
        </a:p>
      </dgm:t>
    </dgm:pt>
    <dgm:pt modelId="{9BDD442C-CF65-4A15-ACAD-69161BB7F6A7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Action Plan</a:t>
          </a:r>
        </a:p>
      </dgm:t>
    </dgm:pt>
    <dgm:pt modelId="{338A2943-D4F2-4FCD-88A5-807D54EC718E}" type="parTrans" cxnId="{E7A03838-DE55-41A8-85DA-55ECA38095EE}">
      <dgm:prSet/>
      <dgm:spPr/>
      <dgm:t>
        <a:bodyPr/>
        <a:lstStyle/>
        <a:p>
          <a:endParaRPr lang="en-IN"/>
        </a:p>
      </dgm:t>
    </dgm:pt>
    <dgm:pt modelId="{EC6DACAD-C7B8-4C9C-9DAC-65907B74523A}" type="sibTrans" cxnId="{E7A03838-DE55-41A8-85DA-55ECA38095EE}">
      <dgm:prSet/>
      <dgm:spPr/>
      <dgm:t>
        <a:bodyPr/>
        <a:lstStyle/>
        <a:p>
          <a:endParaRPr lang="en-IN" sz="4000"/>
        </a:p>
      </dgm:t>
    </dgm:pt>
    <dgm:pt modelId="{AB4B0002-1C22-46B3-958C-4C8444919CF2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Sub Committee</a:t>
          </a:r>
        </a:p>
      </dgm:t>
    </dgm:pt>
    <dgm:pt modelId="{7702B8BE-D38A-42B1-91C3-2995934943CB}" type="parTrans" cxnId="{5633FAA0-7679-44F1-8428-52AABF4CE656}">
      <dgm:prSet/>
      <dgm:spPr/>
      <dgm:t>
        <a:bodyPr/>
        <a:lstStyle/>
        <a:p>
          <a:endParaRPr lang="en-IN"/>
        </a:p>
      </dgm:t>
    </dgm:pt>
    <dgm:pt modelId="{1EA3540D-CDA0-4C73-BCEA-732C3A2898D3}" type="sibTrans" cxnId="{5633FAA0-7679-44F1-8428-52AABF4CE656}">
      <dgm:prSet/>
      <dgm:spPr/>
      <dgm:t>
        <a:bodyPr/>
        <a:lstStyle/>
        <a:p>
          <a:endParaRPr lang="en-IN" sz="4000"/>
        </a:p>
      </dgm:t>
    </dgm:pt>
    <dgm:pt modelId="{4A732EB3-34AB-4EC7-B938-6BD2ADAFA4C9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Monthly EC</a:t>
          </a:r>
        </a:p>
      </dgm:t>
    </dgm:pt>
    <dgm:pt modelId="{043DCBFA-7BC9-4A48-99BC-5470270EA939}" type="parTrans" cxnId="{7CB0474B-EF04-4E19-BDD7-3994D8613404}">
      <dgm:prSet/>
      <dgm:spPr/>
      <dgm:t>
        <a:bodyPr/>
        <a:lstStyle/>
        <a:p>
          <a:endParaRPr lang="en-IN"/>
        </a:p>
      </dgm:t>
    </dgm:pt>
    <dgm:pt modelId="{AC749D95-BEA5-4928-8F22-72DB114FF4AB}" type="sibTrans" cxnId="{7CB0474B-EF04-4E19-BDD7-3994D8613404}">
      <dgm:prSet/>
      <dgm:spPr/>
      <dgm:t>
        <a:bodyPr/>
        <a:lstStyle/>
        <a:p>
          <a:endParaRPr lang="en-IN" sz="4000"/>
        </a:p>
      </dgm:t>
    </dgm:pt>
    <dgm:pt modelId="{2870936A-A4AB-4E0B-AE1B-4ABC912B792F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Report &amp; Document</a:t>
          </a:r>
        </a:p>
      </dgm:t>
    </dgm:pt>
    <dgm:pt modelId="{136879BE-F5B8-47B3-B78E-3563A55F31C7}" type="parTrans" cxnId="{914EFE38-E1D9-4887-84C0-EBE43574EF00}">
      <dgm:prSet/>
      <dgm:spPr/>
      <dgm:t>
        <a:bodyPr/>
        <a:lstStyle/>
        <a:p>
          <a:endParaRPr lang="en-IN"/>
        </a:p>
      </dgm:t>
    </dgm:pt>
    <dgm:pt modelId="{1CBA6D9D-381B-4C33-BF62-2DAE842B10CD}" type="sibTrans" cxnId="{914EFE38-E1D9-4887-84C0-EBE43574EF00}">
      <dgm:prSet/>
      <dgm:spPr/>
      <dgm:t>
        <a:bodyPr/>
        <a:lstStyle/>
        <a:p>
          <a:endParaRPr lang="en-IN" sz="4000"/>
        </a:p>
      </dgm:t>
    </dgm:pt>
    <dgm:pt modelId="{A1F6B119-2FDA-412E-AFF2-0E9681CEE3CC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New EC Selection</a:t>
          </a:r>
        </a:p>
      </dgm:t>
    </dgm:pt>
    <dgm:pt modelId="{F05C43A1-B559-4311-AA59-B59FB9CAE41B}" type="parTrans" cxnId="{8759B3CC-6AC7-4BE8-A5E4-65C342886423}">
      <dgm:prSet/>
      <dgm:spPr/>
      <dgm:t>
        <a:bodyPr/>
        <a:lstStyle/>
        <a:p>
          <a:endParaRPr lang="en-IN"/>
        </a:p>
      </dgm:t>
    </dgm:pt>
    <dgm:pt modelId="{2F9F8714-C711-4C1F-B1B8-01FE074BA92A}" type="sibTrans" cxnId="{8759B3CC-6AC7-4BE8-A5E4-65C342886423}">
      <dgm:prSet/>
      <dgm:spPr/>
      <dgm:t>
        <a:bodyPr/>
        <a:lstStyle/>
        <a:p>
          <a:endParaRPr lang="en-IN" sz="4000"/>
        </a:p>
      </dgm:t>
    </dgm:pt>
    <dgm:pt modelId="{61A865B7-65EF-4E43-8BFE-73B058415E1A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Train Them</a:t>
          </a:r>
        </a:p>
      </dgm:t>
    </dgm:pt>
    <dgm:pt modelId="{6234C3A2-8ECC-45BE-AB2D-63EBE7578DBF}" type="parTrans" cxnId="{45543B07-7500-4643-B040-6D59CB549E26}">
      <dgm:prSet/>
      <dgm:spPr/>
      <dgm:t>
        <a:bodyPr/>
        <a:lstStyle/>
        <a:p>
          <a:endParaRPr lang="en-IN"/>
        </a:p>
      </dgm:t>
    </dgm:pt>
    <dgm:pt modelId="{87493EB9-A28B-4C9F-8AA6-137833D70EBE}" type="sibTrans" cxnId="{45543B07-7500-4643-B040-6D59CB549E26}">
      <dgm:prSet/>
      <dgm:spPr/>
      <dgm:t>
        <a:bodyPr/>
        <a:lstStyle/>
        <a:p>
          <a:endParaRPr lang="en-IN" sz="4000"/>
        </a:p>
      </dgm:t>
    </dgm:pt>
    <dgm:pt modelId="{CC6B7D9D-34EA-4B42-8CEB-DB773FB99003}">
      <dgm:prSet phldrT="[Text]" custT="1"/>
      <dgm:spPr/>
      <dgm:t>
        <a:bodyPr/>
        <a:lstStyle/>
        <a:p>
          <a:r>
            <a:rPr lang="en-IN" sz="1600" b="1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Evaluation</a:t>
          </a:r>
        </a:p>
      </dgm:t>
    </dgm:pt>
    <dgm:pt modelId="{8FBEC5E7-5631-412B-B804-3505E93BADC6}" type="parTrans" cxnId="{67941E55-D70A-4377-90E6-6BD852FA1A1C}">
      <dgm:prSet/>
      <dgm:spPr/>
      <dgm:t>
        <a:bodyPr/>
        <a:lstStyle/>
        <a:p>
          <a:endParaRPr lang="en-IN"/>
        </a:p>
      </dgm:t>
    </dgm:pt>
    <dgm:pt modelId="{B72BC323-78C5-40D5-9A11-1A182C3FD9F5}" type="sibTrans" cxnId="{67941E55-D70A-4377-90E6-6BD852FA1A1C}">
      <dgm:prSet/>
      <dgm:spPr/>
      <dgm:t>
        <a:bodyPr/>
        <a:lstStyle/>
        <a:p>
          <a:endParaRPr lang="en-IN" sz="4000"/>
        </a:p>
      </dgm:t>
    </dgm:pt>
    <dgm:pt modelId="{D81314F4-D571-433A-B61F-21E0BC0DA014}">
      <dgm:prSet phldrT="[Text]" custT="1"/>
      <dgm:spPr/>
      <dgm:t>
        <a:bodyPr/>
        <a:lstStyle/>
        <a:p>
          <a:r>
            <a:rPr lang="en-IN" sz="1600" b="1" dirty="0">
              <a:solidFill>
                <a:schemeClr val="bg1"/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rPr>
            <a:t>Annual Report</a:t>
          </a:r>
        </a:p>
      </dgm:t>
    </dgm:pt>
    <dgm:pt modelId="{06676AE1-EE4D-4273-BD96-C2F433C5B32A}" type="parTrans" cxnId="{D2005774-BF7B-4EB8-8248-27DB225F9428}">
      <dgm:prSet/>
      <dgm:spPr/>
      <dgm:t>
        <a:bodyPr/>
        <a:lstStyle/>
        <a:p>
          <a:endParaRPr lang="en-IN"/>
        </a:p>
      </dgm:t>
    </dgm:pt>
    <dgm:pt modelId="{2E3B7FDE-1A0F-47D8-8E03-4FA3333461EA}" type="sibTrans" cxnId="{D2005774-BF7B-4EB8-8248-27DB225F9428}">
      <dgm:prSet/>
      <dgm:spPr/>
      <dgm:t>
        <a:bodyPr/>
        <a:lstStyle/>
        <a:p>
          <a:endParaRPr lang="en-IN" sz="4000"/>
        </a:p>
      </dgm:t>
    </dgm:pt>
    <dgm:pt modelId="{617D0A39-337F-4AC8-8B69-D004BDF924C0}" type="pres">
      <dgm:prSet presAssocID="{FA50E36B-43E4-42DD-B8C8-56A7DFCC8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0F841-0B82-4A08-946C-0E08F65ADDF7}" type="pres">
      <dgm:prSet presAssocID="{FA50E36B-43E4-42DD-B8C8-56A7DFCC8CE6}" presName="cycle" presStyleCnt="0"/>
      <dgm:spPr/>
    </dgm:pt>
    <dgm:pt modelId="{B2541041-AE26-424E-824B-87AABD3C0F06}" type="pres">
      <dgm:prSet presAssocID="{B0F0F4D1-9DDA-48B6-928D-17F408F09C87}" presName="nodeFirst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57A4D-2748-4554-B6A6-2EBFD4D725F9}" type="pres">
      <dgm:prSet presAssocID="{0021808C-F73C-4EF1-84F6-80B62FD4EC9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FAE9204-1065-492C-9A79-2052F6333359}" type="pres">
      <dgm:prSet presAssocID="{47B9587D-3AFD-43F9-BBA3-C6B3B16212CA}" presName="nodeFollowingNodes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8244E-0532-4A25-9FE7-D27E0A3CEC99}" type="pres">
      <dgm:prSet presAssocID="{9BDD442C-CF65-4A15-ACAD-69161BB7F6A7}" presName="nodeFollowingNodes" presStyleLbl="node1" presStyleIdx="2" presStyleCnt="10" custRadScaleRad="101473" custRadScaleInc="-3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DE0AE-5B45-4B1E-B27B-70FEE403C2E3}" type="pres">
      <dgm:prSet presAssocID="{AB4B0002-1C22-46B3-958C-4C8444919CF2}" presName="nodeFollowingNodes" presStyleLbl="node1" presStyleIdx="3" presStyleCnt="10" custRadScaleRad="100757" custRadScaleInc="-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8D640-A66C-431A-9E4B-267E7EA9B766}" type="pres">
      <dgm:prSet presAssocID="{4A732EB3-34AB-4EC7-B938-6BD2ADAFA4C9}" presName="nodeFollowingNodes" presStyleLbl="node1" presStyleIdx="4" presStyleCnt="10" custRadScaleRad="102854" custRadScaleInc="-9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5704E-5A40-47FB-9C46-77EDC46AC210}" type="pres">
      <dgm:prSet presAssocID="{2870936A-A4AB-4E0B-AE1B-4ABC912B792F}" presName="nodeFollowingNodes" presStyleLbl="node1" presStyleIdx="5" presStyleCnt="10" custRadScaleRad="106814" custRadScaleInc="-8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61A91-1A1F-43A2-A1B1-0B28BC35CB7E}" type="pres">
      <dgm:prSet presAssocID="{A1F6B119-2FDA-412E-AFF2-0E9681CEE3CC}" presName="nodeFollowingNodes" presStyleLbl="node1" presStyleIdx="6" presStyleCnt="10" custRadScaleRad="104277" custRadScaleInc="12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5DAD7-0BFF-4910-85AB-321D0B12FD7B}" type="pres">
      <dgm:prSet presAssocID="{61A865B7-65EF-4E43-8BFE-73B058415E1A}" presName="nodeFollowingNodes" presStyleLbl="node1" presStyleIdx="7" presStyleCnt="10" custRadScaleRad="102199" custRadScaleInc="5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2A0DB-037A-4E49-8403-ED08BDC6A157}" type="pres">
      <dgm:prSet presAssocID="{CC6B7D9D-34EA-4B42-8CEB-DB773FB99003}" presName="nodeFollowingNodes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D5128-F0DF-432E-829D-178069B41875}" type="pres">
      <dgm:prSet presAssocID="{D81314F4-D571-433A-B61F-21E0BC0DA014}" presName="nodeFollowingNodes" presStyleLbl="node1" presStyleIdx="9" presStyleCnt="10" custRadScaleRad="100433" custRadScaleInc="-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BFAF6-DA9B-43B6-8CF4-D89AEE92D5B6}" type="presOf" srcId="{A1F6B119-2FDA-412E-AFF2-0E9681CEE3CC}" destId="{D3361A91-1A1F-43A2-A1B1-0B28BC35CB7E}" srcOrd="0" destOrd="0" presId="urn:microsoft.com/office/officeart/2005/8/layout/cycle3"/>
    <dgm:cxn modelId="{67941E55-D70A-4377-90E6-6BD852FA1A1C}" srcId="{FA50E36B-43E4-42DD-B8C8-56A7DFCC8CE6}" destId="{CC6B7D9D-34EA-4B42-8CEB-DB773FB99003}" srcOrd="8" destOrd="0" parTransId="{8FBEC5E7-5631-412B-B804-3505E93BADC6}" sibTransId="{B72BC323-78C5-40D5-9A11-1A182C3FD9F5}"/>
    <dgm:cxn modelId="{F56F571D-4DB5-403B-9E15-2CAF4F3C518E}" type="presOf" srcId="{47B9587D-3AFD-43F9-BBA3-C6B3B16212CA}" destId="{2FAE9204-1065-492C-9A79-2052F6333359}" srcOrd="0" destOrd="0" presId="urn:microsoft.com/office/officeart/2005/8/layout/cycle3"/>
    <dgm:cxn modelId="{CF3FDEE6-CF3E-454C-B80B-F47FEC943A65}" type="presOf" srcId="{FA50E36B-43E4-42DD-B8C8-56A7DFCC8CE6}" destId="{617D0A39-337F-4AC8-8B69-D004BDF924C0}" srcOrd="0" destOrd="0" presId="urn:microsoft.com/office/officeart/2005/8/layout/cycle3"/>
    <dgm:cxn modelId="{45543B07-7500-4643-B040-6D59CB549E26}" srcId="{FA50E36B-43E4-42DD-B8C8-56A7DFCC8CE6}" destId="{61A865B7-65EF-4E43-8BFE-73B058415E1A}" srcOrd="7" destOrd="0" parTransId="{6234C3A2-8ECC-45BE-AB2D-63EBE7578DBF}" sibTransId="{87493EB9-A28B-4C9F-8AA6-137833D70EBE}"/>
    <dgm:cxn modelId="{71A1CF5B-DC14-4FE7-AB03-4F3A3BA6B0FA}" type="presOf" srcId="{9BDD442C-CF65-4A15-ACAD-69161BB7F6A7}" destId="{9378244E-0532-4A25-9FE7-D27E0A3CEC99}" srcOrd="0" destOrd="0" presId="urn:microsoft.com/office/officeart/2005/8/layout/cycle3"/>
    <dgm:cxn modelId="{C02809FD-9EDF-4885-9AF8-A3628D3ECE1D}" srcId="{FA50E36B-43E4-42DD-B8C8-56A7DFCC8CE6}" destId="{47B9587D-3AFD-43F9-BBA3-C6B3B16212CA}" srcOrd="1" destOrd="0" parTransId="{F7D37FE3-A8B4-4A10-A66F-3378A88B5140}" sibTransId="{F39F404D-36D2-4030-A958-2BF01024C8C5}"/>
    <dgm:cxn modelId="{325D2B31-5E47-49DE-87BE-CC756D8D4EBB}" type="presOf" srcId="{CC6B7D9D-34EA-4B42-8CEB-DB773FB99003}" destId="{3452A0DB-037A-4E49-8403-ED08BDC6A157}" srcOrd="0" destOrd="0" presId="urn:microsoft.com/office/officeart/2005/8/layout/cycle3"/>
    <dgm:cxn modelId="{C3D6A772-5B2E-48AC-B9EF-A149C750688B}" type="presOf" srcId="{0021808C-F73C-4EF1-84F6-80B62FD4EC9C}" destId="{95357A4D-2748-4554-B6A6-2EBFD4D725F9}" srcOrd="0" destOrd="0" presId="urn:microsoft.com/office/officeart/2005/8/layout/cycle3"/>
    <dgm:cxn modelId="{AD14C0CD-6CA2-43EB-A5E1-4D66AAE1365D}" type="presOf" srcId="{B0F0F4D1-9DDA-48B6-928D-17F408F09C87}" destId="{B2541041-AE26-424E-824B-87AABD3C0F06}" srcOrd="0" destOrd="0" presId="urn:microsoft.com/office/officeart/2005/8/layout/cycle3"/>
    <dgm:cxn modelId="{BE42024E-187B-4615-8736-67E15647EC40}" type="presOf" srcId="{AB4B0002-1C22-46B3-958C-4C8444919CF2}" destId="{39ADE0AE-5B45-4B1E-B27B-70FEE403C2E3}" srcOrd="0" destOrd="0" presId="urn:microsoft.com/office/officeart/2005/8/layout/cycle3"/>
    <dgm:cxn modelId="{8CBDED83-B845-46A6-AD0F-A4522C97E460}" type="presOf" srcId="{2870936A-A4AB-4E0B-AE1B-4ABC912B792F}" destId="{E565704E-5A40-47FB-9C46-77EDC46AC210}" srcOrd="0" destOrd="0" presId="urn:microsoft.com/office/officeart/2005/8/layout/cycle3"/>
    <dgm:cxn modelId="{8759B3CC-6AC7-4BE8-A5E4-65C342886423}" srcId="{FA50E36B-43E4-42DD-B8C8-56A7DFCC8CE6}" destId="{A1F6B119-2FDA-412E-AFF2-0E9681CEE3CC}" srcOrd="6" destOrd="0" parTransId="{F05C43A1-B559-4311-AA59-B59FB9CAE41B}" sibTransId="{2F9F8714-C711-4C1F-B1B8-01FE074BA92A}"/>
    <dgm:cxn modelId="{D2005774-BF7B-4EB8-8248-27DB225F9428}" srcId="{FA50E36B-43E4-42DD-B8C8-56A7DFCC8CE6}" destId="{D81314F4-D571-433A-B61F-21E0BC0DA014}" srcOrd="9" destOrd="0" parTransId="{06676AE1-EE4D-4273-BD96-C2F433C5B32A}" sibTransId="{2E3B7FDE-1A0F-47D8-8E03-4FA3333461EA}"/>
    <dgm:cxn modelId="{E7A03838-DE55-41A8-85DA-55ECA38095EE}" srcId="{FA50E36B-43E4-42DD-B8C8-56A7DFCC8CE6}" destId="{9BDD442C-CF65-4A15-ACAD-69161BB7F6A7}" srcOrd="2" destOrd="0" parTransId="{338A2943-D4F2-4FCD-88A5-807D54EC718E}" sibTransId="{EC6DACAD-C7B8-4C9C-9DAC-65907B74523A}"/>
    <dgm:cxn modelId="{113C61CA-0809-4286-9F70-498631B663E8}" srcId="{FA50E36B-43E4-42DD-B8C8-56A7DFCC8CE6}" destId="{B0F0F4D1-9DDA-48B6-928D-17F408F09C87}" srcOrd="0" destOrd="0" parTransId="{FFBE3A39-BEF2-4020-B578-E57B6E95F9F4}" sibTransId="{0021808C-F73C-4EF1-84F6-80B62FD4EC9C}"/>
    <dgm:cxn modelId="{CFF62CE5-AFEC-4ABF-835E-C66A493592A8}" type="presOf" srcId="{4A732EB3-34AB-4EC7-B938-6BD2ADAFA4C9}" destId="{A818D640-A66C-431A-9E4B-267E7EA9B766}" srcOrd="0" destOrd="0" presId="urn:microsoft.com/office/officeart/2005/8/layout/cycle3"/>
    <dgm:cxn modelId="{4337FE4F-3E81-4260-B787-95AB95C996E7}" type="presOf" srcId="{D81314F4-D571-433A-B61F-21E0BC0DA014}" destId="{F0DD5128-F0DF-432E-829D-178069B41875}" srcOrd="0" destOrd="0" presId="urn:microsoft.com/office/officeart/2005/8/layout/cycle3"/>
    <dgm:cxn modelId="{376EA769-42E0-46C2-AFB8-22F438704534}" type="presOf" srcId="{61A865B7-65EF-4E43-8BFE-73B058415E1A}" destId="{0645DAD7-0BFF-4910-85AB-321D0B12FD7B}" srcOrd="0" destOrd="0" presId="urn:microsoft.com/office/officeart/2005/8/layout/cycle3"/>
    <dgm:cxn modelId="{7CB0474B-EF04-4E19-BDD7-3994D8613404}" srcId="{FA50E36B-43E4-42DD-B8C8-56A7DFCC8CE6}" destId="{4A732EB3-34AB-4EC7-B938-6BD2ADAFA4C9}" srcOrd="4" destOrd="0" parTransId="{043DCBFA-7BC9-4A48-99BC-5470270EA939}" sibTransId="{AC749D95-BEA5-4928-8F22-72DB114FF4AB}"/>
    <dgm:cxn modelId="{914EFE38-E1D9-4887-84C0-EBE43574EF00}" srcId="{FA50E36B-43E4-42DD-B8C8-56A7DFCC8CE6}" destId="{2870936A-A4AB-4E0B-AE1B-4ABC912B792F}" srcOrd="5" destOrd="0" parTransId="{136879BE-F5B8-47B3-B78E-3563A55F31C7}" sibTransId="{1CBA6D9D-381B-4C33-BF62-2DAE842B10CD}"/>
    <dgm:cxn modelId="{5633FAA0-7679-44F1-8428-52AABF4CE656}" srcId="{FA50E36B-43E4-42DD-B8C8-56A7DFCC8CE6}" destId="{AB4B0002-1C22-46B3-958C-4C8444919CF2}" srcOrd="3" destOrd="0" parTransId="{7702B8BE-D38A-42B1-91C3-2995934943CB}" sibTransId="{1EA3540D-CDA0-4C73-BCEA-732C3A2898D3}"/>
    <dgm:cxn modelId="{9C0E0B7E-4EDB-42F1-8D73-A0D4035D4230}" type="presParOf" srcId="{617D0A39-337F-4AC8-8B69-D004BDF924C0}" destId="{2C00F841-0B82-4A08-946C-0E08F65ADDF7}" srcOrd="0" destOrd="0" presId="urn:microsoft.com/office/officeart/2005/8/layout/cycle3"/>
    <dgm:cxn modelId="{766CB7D1-BF5C-4E77-BB49-2D1D20C158CA}" type="presParOf" srcId="{2C00F841-0B82-4A08-946C-0E08F65ADDF7}" destId="{B2541041-AE26-424E-824B-87AABD3C0F06}" srcOrd="0" destOrd="0" presId="urn:microsoft.com/office/officeart/2005/8/layout/cycle3"/>
    <dgm:cxn modelId="{7D488AFA-5AAB-4722-B98D-565D63F6001C}" type="presParOf" srcId="{2C00F841-0B82-4A08-946C-0E08F65ADDF7}" destId="{95357A4D-2748-4554-B6A6-2EBFD4D725F9}" srcOrd="1" destOrd="0" presId="urn:microsoft.com/office/officeart/2005/8/layout/cycle3"/>
    <dgm:cxn modelId="{DE95B264-269E-4CDF-AF9B-FCFB12599AC0}" type="presParOf" srcId="{2C00F841-0B82-4A08-946C-0E08F65ADDF7}" destId="{2FAE9204-1065-492C-9A79-2052F6333359}" srcOrd="2" destOrd="0" presId="urn:microsoft.com/office/officeart/2005/8/layout/cycle3"/>
    <dgm:cxn modelId="{D179EB69-3B88-4C6F-ABA2-C3D1AD39C466}" type="presParOf" srcId="{2C00F841-0B82-4A08-946C-0E08F65ADDF7}" destId="{9378244E-0532-4A25-9FE7-D27E0A3CEC99}" srcOrd="3" destOrd="0" presId="urn:microsoft.com/office/officeart/2005/8/layout/cycle3"/>
    <dgm:cxn modelId="{24EB6D5E-86B7-44B1-A40B-83B3D08CB4A8}" type="presParOf" srcId="{2C00F841-0B82-4A08-946C-0E08F65ADDF7}" destId="{39ADE0AE-5B45-4B1E-B27B-70FEE403C2E3}" srcOrd="4" destOrd="0" presId="urn:microsoft.com/office/officeart/2005/8/layout/cycle3"/>
    <dgm:cxn modelId="{2209850A-E38B-4F02-9B58-1B3C08364359}" type="presParOf" srcId="{2C00F841-0B82-4A08-946C-0E08F65ADDF7}" destId="{A818D640-A66C-431A-9E4B-267E7EA9B766}" srcOrd="5" destOrd="0" presId="urn:microsoft.com/office/officeart/2005/8/layout/cycle3"/>
    <dgm:cxn modelId="{F393CF88-742D-45B2-A4ED-E1AD41FC899C}" type="presParOf" srcId="{2C00F841-0B82-4A08-946C-0E08F65ADDF7}" destId="{E565704E-5A40-47FB-9C46-77EDC46AC210}" srcOrd="6" destOrd="0" presId="urn:microsoft.com/office/officeart/2005/8/layout/cycle3"/>
    <dgm:cxn modelId="{D9E49257-FD2F-41DC-8C59-EA0DDFB2CD3A}" type="presParOf" srcId="{2C00F841-0B82-4A08-946C-0E08F65ADDF7}" destId="{D3361A91-1A1F-43A2-A1B1-0B28BC35CB7E}" srcOrd="7" destOrd="0" presId="urn:microsoft.com/office/officeart/2005/8/layout/cycle3"/>
    <dgm:cxn modelId="{F0AC65A5-52CF-4C79-BC6A-92AA19FCA578}" type="presParOf" srcId="{2C00F841-0B82-4A08-946C-0E08F65ADDF7}" destId="{0645DAD7-0BFF-4910-85AB-321D0B12FD7B}" srcOrd="8" destOrd="0" presId="urn:microsoft.com/office/officeart/2005/8/layout/cycle3"/>
    <dgm:cxn modelId="{41F0A8C0-024F-42FB-B5FE-AD6703DAA360}" type="presParOf" srcId="{2C00F841-0B82-4A08-946C-0E08F65ADDF7}" destId="{3452A0DB-037A-4E49-8403-ED08BDC6A157}" srcOrd="9" destOrd="0" presId="urn:microsoft.com/office/officeart/2005/8/layout/cycle3"/>
    <dgm:cxn modelId="{CB0209AF-34AF-4F57-8EA0-BA43A6E0894C}" type="presParOf" srcId="{2C00F841-0B82-4A08-946C-0E08F65ADDF7}" destId="{F0DD5128-F0DF-432E-829D-178069B4187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4F2C39-5152-4DD6-8C84-38E7D2522E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DD124E-C97E-4548-A33C-93A531722F63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Webinars</a:t>
          </a:r>
          <a:endParaRPr lang="en-US" b="1" dirty="0">
            <a:latin typeface="Calibri" panose="020F0502020204030204" pitchFamily="34" charset="0"/>
          </a:endParaRPr>
        </a:p>
      </dgm:t>
    </dgm:pt>
    <dgm:pt modelId="{AAEB81FD-D73E-41D4-A877-E3CCF7AAE7C3}" type="parTrans" cxnId="{232ACF79-7A12-4AF5-89FF-5BEF6047A968}">
      <dgm:prSet/>
      <dgm:spPr/>
      <dgm:t>
        <a:bodyPr/>
        <a:lstStyle/>
        <a:p>
          <a:endParaRPr lang="en-US"/>
        </a:p>
      </dgm:t>
    </dgm:pt>
    <dgm:pt modelId="{AB58C2BB-233D-4230-83A0-BF3D72B411AA}" type="sibTrans" cxnId="{232ACF79-7A12-4AF5-89FF-5BEF6047A968}">
      <dgm:prSet/>
      <dgm:spPr/>
      <dgm:t>
        <a:bodyPr/>
        <a:lstStyle/>
        <a:p>
          <a:endParaRPr lang="en-US"/>
        </a:p>
      </dgm:t>
    </dgm:pt>
    <dgm:pt modelId="{F8247866-8475-4950-A8DF-FC84D90D4AB7}">
      <dgm:prSet phldrT="[Text]" custT="1"/>
      <dgm:spPr/>
      <dgm:t>
        <a:bodyPr/>
        <a:lstStyle/>
        <a:p>
          <a:r>
            <a:rPr lang="en-US" sz="1800" dirty="0" err="1" smtClean="0">
              <a:latin typeface="AR CENA" panose="02000000000000000000" pitchFamily="2" charset="0"/>
            </a:rPr>
            <a:t>Blockchain</a:t>
          </a:r>
          <a:r>
            <a:rPr lang="en-US" sz="1800" dirty="0" smtClean="0">
              <a:latin typeface="AR CENA" panose="02000000000000000000" pitchFamily="2" charset="0"/>
            </a:rPr>
            <a:t> Technology (Attendees- 112)</a:t>
          </a:r>
          <a:endParaRPr lang="en-US" sz="1800" dirty="0">
            <a:latin typeface="AR CENA" panose="02000000000000000000" pitchFamily="2" charset="0"/>
          </a:endParaRPr>
        </a:p>
      </dgm:t>
    </dgm:pt>
    <dgm:pt modelId="{27D1A20D-1C7A-4D69-802F-67397C2CF9C1}" type="parTrans" cxnId="{80C2BF3F-F20C-46C8-907C-6629E8D146EC}">
      <dgm:prSet/>
      <dgm:spPr/>
      <dgm:t>
        <a:bodyPr/>
        <a:lstStyle/>
        <a:p>
          <a:endParaRPr lang="en-US"/>
        </a:p>
      </dgm:t>
    </dgm:pt>
    <dgm:pt modelId="{D076EC78-852E-43A0-A5E9-F07A01B9C172}" type="sibTrans" cxnId="{80C2BF3F-F20C-46C8-907C-6629E8D146EC}">
      <dgm:prSet/>
      <dgm:spPr/>
      <dgm:t>
        <a:bodyPr/>
        <a:lstStyle/>
        <a:p>
          <a:endParaRPr lang="en-US"/>
        </a:p>
      </dgm:t>
    </dgm:pt>
    <dgm:pt modelId="{249D6914-1B6A-4BE2-BB11-BCD87082342C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Web Designing (Attendees – 163)</a:t>
          </a:r>
          <a:endParaRPr lang="en-US" sz="1800" dirty="0">
            <a:latin typeface="AR CENA" panose="02000000000000000000" pitchFamily="2" charset="0"/>
          </a:endParaRPr>
        </a:p>
      </dgm:t>
    </dgm:pt>
    <dgm:pt modelId="{BD707096-29C1-4CB5-9219-46CCF805611B}" type="parTrans" cxnId="{A404BD6A-8022-41D4-9386-3991DD31ADA7}">
      <dgm:prSet/>
      <dgm:spPr/>
      <dgm:t>
        <a:bodyPr/>
        <a:lstStyle/>
        <a:p>
          <a:endParaRPr lang="en-US"/>
        </a:p>
      </dgm:t>
    </dgm:pt>
    <dgm:pt modelId="{C82EF5DB-A59A-416B-BE82-EB9C78E43245}" type="sibTrans" cxnId="{A404BD6A-8022-41D4-9386-3991DD31ADA7}">
      <dgm:prSet/>
      <dgm:spPr/>
      <dgm:t>
        <a:bodyPr/>
        <a:lstStyle/>
        <a:p>
          <a:endParaRPr lang="en-US"/>
        </a:p>
      </dgm:t>
    </dgm:pt>
    <dgm:pt modelId="{AC447E9F-E7A0-44FE-8EA0-DE95EFE5263D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Competitions</a:t>
          </a:r>
          <a:endParaRPr lang="en-US" b="1" dirty="0">
            <a:latin typeface="Calibri" panose="020F0502020204030204" pitchFamily="34" charset="0"/>
          </a:endParaRPr>
        </a:p>
      </dgm:t>
    </dgm:pt>
    <dgm:pt modelId="{5609BF05-E85D-4D0C-B5E6-CC71B71F16BC}" type="parTrans" cxnId="{F488B9FD-3FF7-4926-A5C8-A467227D1487}">
      <dgm:prSet/>
      <dgm:spPr/>
      <dgm:t>
        <a:bodyPr/>
        <a:lstStyle/>
        <a:p>
          <a:endParaRPr lang="en-US"/>
        </a:p>
      </dgm:t>
    </dgm:pt>
    <dgm:pt modelId="{0389C5D1-641A-4784-A375-6E38B5318ADD}" type="sibTrans" cxnId="{F488B9FD-3FF7-4926-A5C8-A467227D1487}">
      <dgm:prSet/>
      <dgm:spPr/>
      <dgm:t>
        <a:bodyPr/>
        <a:lstStyle/>
        <a:p>
          <a:endParaRPr lang="en-US"/>
        </a:p>
      </dgm:t>
    </dgm:pt>
    <dgm:pt modelId="{F8F8E2FC-E4AA-4815-A7D4-450B83E4A1C2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Power point presentation competition (Participants – 19)</a:t>
          </a:r>
          <a:endParaRPr lang="en-US" sz="1800" dirty="0">
            <a:latin typeface="AR CENA" panose="02000000000000000000" pitchFamily="2" charset="0"/>
          </a:endParaRPr>
        </a:p>
      </dgm:t>
    </dgm:pt>
    <dgm:pt modelId="{14775F33-9779-478F-8E52-F6DD31A5A4C4}" type="parTrans" cxnId="{A6A56E81-C130-4F73-9492-73B94AAE68AA}">
      <dgm:prSet/>
      <dgm:spPr/>
      <dgm:t>
        <a:bodyPr/>
        <a:lstStyle/>
        <a:p>
          <a:endParaRPr lang="en-US"/>
        </a:p>
      </dgm:t>
    </dgm:pt>
    <dgm:pt modelId="{474B5F34-978E-4EE3-A917-860032DD0A49}" type="sibTrans" cxnId="{A6A56E81-C130-4F73-9492-73B94AAE68AA}">
      <dgm:prSet/>
      <dgm:spPr/>
      <dgm:t>
        <a:bodyPr/>
        <a:lstStyle/>
        <a:p>
          <a:endParaRPr lang="en-US"/>
        </a:p>
      </dgm:t>
    </dgm:pt>
    <dgm:pt modelId="{D5D56A93-6A82-4563-A3FC-6F1D8DE4340D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Reverse coding competition (Participants- 57)</a:t>
          </a:r>
          <a:endParaRPr lang="en-US" sz="1800" dirty="0">
            <a:latin typeface="AR CENA" panose="02000000000000000000" pitchFamily="2" charset="0"/>
          </a:endParaRPr>
        </a:p>
      </dgm:t>
    </dgm:pt>
    <dgm:pt modelId="{B69DD9BC-C81D-4B32-8769-7B370E9AB67F}" type="parTrans" cxnId="{F0DECE36-A85C-4A72-A2E3-C80413D904B6}">
      <dgm:prSet/>
      <dgm:spPr/>
      <dgm:t>
        <a:bodyPr/>
        <a:lstStyle/>
        <a:p>
          <a:endParaRPr lang="en-US"/>
        </a:p>
      </dgm:t>
    </dgm:pt>
    <dgm:pt modelId="{9B66D03B-69B3-4E1E-9F54-EC3E97BFAA7E}" type="sibTrans" cxnId="{F0DECE36-A85C-4A72-A2E3-C80413D904B6}">
      <dgm:prSet/>
      <dgm:spPr/>
      <dgm:t>
        <a:bodyPr/>
        <a:lstStyle/>
        <a:p>
          <a:endParaRPr lang="en-US"/>
        </a:p>
      </dgm:t>
    </dgm:pt>
    <dgm:pt modelId="{A15DD133-375A-4EA3-9EDA-6BBE4BEBD2A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Talks</a:t>
          </a:r>
          <a:endParaRPr lang="en-US" b="1" dirty="0">
            <a:latin typeface="Calibri" panose="020F0502020204030204" pitchFamily="34" charset="0"/>
          </a:endParaRPr>
        </a:p>
      </dgm:t>
    </dgm:pt>
    <dgm:pt modelId="{71FBC74C-6BED-4363-B6EA-283426CC1672}" type="parTrans" cxnId="{FD439928-393E-4D0D-9F54-8EF4FCED8ABD}">
      <dgm:prSet/>
      <dgm:spPr/>
      <dgm:t>
        <a:bodyPr/>
        <a:lstStyle/>
        <a:p>
          <a:endParaRPr lang="en-US"/>
        </a:p>
      </dgm:t>
    </dgm:pt>
    <dgm:pt modelId="{A182F355-55C1-447D-A24F-3FC092BC0DA5}" type="sibTrans" cxnId="{FD439928-393E-4D0D-9F54-8EF4FCED8ABD}">
      <dgm:prSet/>
      <dgm:spPr/>
      <dgm:t>
        <a:bodyPr/>
        <a:lstStyle/>
        <a:p>
          <a:endParaRPr lang="en-US"/>
        </a:p>
      </dgm:t>
    </dgm:pt>
    <dgm:pt modelId="{CC13A784-7C94-4035-A801-BF2D7E6147E1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Solar photovoltaic systems: Applications &amp; Business </a:t>
          </a:r>
          <a:r>
            <a:rPr lang="en-US" sz="1800" dirty="0" err="1" smtClean="0">
              <a:latin typeface="AR CENA" panose="02000000000000000000" pitchFamily="2" charset="0"/>
            </a:rPr>
            <a:t>oppurtunities</a:t>
          </a:r>
          <a:r>
            <a:rPr lang="en-US" sz="1800" dirty="0" smtClean="0">
              <a:latin typeface="AR CENA" panose="02000000000000000000" pitchFamily="2" charset="0"/>
            </a:rPr>
            <a:t> in India</a:t>
          </a:r>
          <a:endParaRPr lang="en-US" sz="1800" dirty="0">
            <a:latin typeface="AR CENA" panose="02000000000000000000" pitchFamily="2" charset="0"/>
          </a:endParaRPr>
        </a:p>
      </dgm:t>
    </dgm:pt>
    <dgm:pt modelId="{995B87F8-C4B3-4870-907B-249B6B3374C4}" type="parTrans" cxnId="{56FF7AF4-5A20-4F1E-9704-482E63606C40}">
      <dgm:prSet/>
      <dgm:spPr/>
      <dgm:t>
        <a:bodyPr/>
        <a:lstStyle/>
        <a:p>
          <a:endParaRPr lang="en-US"/>
        </a:p>
      </dgm:t>
    </dgm:pt>
    <dgm:pt modelId="{AAB37D0D-6C46-4F3A-A7A5-C03887A0441F}" type="sibTrans" cxnId="{56FF7AF4-5A20-4F1E-9704-482E63606C40}">
      <dgm:prSet/>
      <dgm:spPr/>
      <dgm:t>
        <a:bodyPr/>
        <a:lstStyle/>
        <a:p>
          <a:endParaRPr lang="en-US"/>
        </a:p>
      </dgm:t>
    </dgm:pt>
    <dgm:pt modelId="{2065488A-52D9-42C7-AC0D-63494A5532E2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Industry 4.0</a:t>
          </a:r>
          <a:endParaRPr lang="en-US" sz="1800" dirty="0">
            <a:latin typeface="AR CENA" panose="02000000000000000000" pitchFamily="2" charset="0"/>
          </a:endParaRPr>
        </a:p>
      </dgm:t>
    </dgm:pt>
    <dgm:pt modelId="{FAA89393-E456-4270-96BE-170AD9A34BC0}" type="parTrans" cxnId="{1B9DC9CD-F27C-4D0D-86CA-DE784F6103EE}">
      <dgm:prSet/>
      <dgm:spPr/>
      <dgm:t>
        <a:bodyPr/>
        <a:lstStyle/>
        <a:p>
          <a:endParaRPr lang="en-US"/>
        </a:p>
      </dgm:t>
    </dgm:pt>
    <dgm:pt modelId="{425E0762-D8F6-44EC-B5B0-21DD00228932}" type="sibTrans" cxnId="{1B9DC9CD-F27C-4D0D-86CA-DE784F6103EE}">
      <dgm:prSet/>
      <dgm:spPr/>
      <dgm:t>
        <a:bodyPr/>
        <a:lstStyle/>
        <a:p>
          <a:endParaRPr lang="en-US"/>
        </a:p>
      </dgm:t>
    </dgm:pt>
    <dgm:pt modelId="{2B74EC7E-BC5F-4F78-A113-C07968021685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How to use </a:t>
          </a:r>
          <a:r>
            <a:rPr lang="en-US" sz="1800" dirty="0" err="1" smtClean="0">
              <a:latin typeface="AR CENA" panose="02000000000000000000" pitchFamily="2" charset="0"/>
            </a:rPr>
            <a:t>Linkedin</a:t>
          </a:r>
          <a:r>
            <a:rPr lang="en-US" sz="1800" dirty="0" smtClean="0">
              <a:latin typeface="AR CENA" panose="02000000000000000000" pitchFamily="2" charset="0"/>
            </a:rPr>
            <a:t> professionally (Attendees – 117)</a:t>
          </a:r>
          <a:endParaRPr lang="en-US" sz="1800" dirty="0">
            <a:latin typeface="AR CENA" panose="02000000000000000000" pitchFamily="2" charset="0"/>
          </a:endParaRPr>
        </a:p>
      </dgm:t>
    </dgm:pt>
    <dgm:pt modelId="{2964B3C9-528A-4767-B7DE-DE70A5CFA777}" type="parTrans" cxnId="{55BEAF1F-9313-42EA-BE96-555360F305C4}">
      <dgm:prSet/>
      <dgm:spPr/>
      <dgm:t>
        <a:bodyPr/>
        <a:lstStyle/>
        <a:p>
          <a:endParaRPr lang="en-US"/>
        </a:p>
      </dgm:t>
    </dgm:pt>
    <dgm:pt modelId="{5C53DB29-390A-42AF-8B56-77EB454E9F33}" type="sibTrans" cxnId="{55BEAF1F-9313-42EA-BE96-555360F305C4}">
      <dgm:prSet/>
      <dgm:spPr/>
      <dgm:t>
        <a:bodyPr/>
        <a:lstStyle/>
        <a:p>
          <a:endParaRPr lang="en-US"/>
        </a:p>
      </dgm:t>
    </dgm:pt>
    <dgm:pt modelId="{65D90356-B139-4D6A-B67C-0EB0244294C3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Augmented reality and virtual reality (Attendees-46)</a:t>
          </a:r>
          <a:endParaRPr lang="en-US" sz="1800" dirty="0">
            <a:latin typeface="AR CENA" panose="02000000000000000000" pitchFamily="2" charset="0"/>
          </a:endParaRPr>
        </a:p>
      </dgm:t>
    </dgm:pt>
    <dgm:pt modelId="{03A25AE4-0D0E-4388-BE2B-AE10E11C9481}" type="parTrans" cxnId="{A7C460F9-ABB6-4B53-B4E8-82CDB2EC2321}">
      <dgm:prSet/>
      <dgm:spPr/>
      <dgm:t>
        <a:bodyPr/>
        <a:lstStyle/>
        <a:p>
          <a:endParaRPr lang="en-US"/>
        </a:p>
      </dgm:t>
    </dgm:pt>
    <dgm:pt modelId="{1DDD8011-CCDB-4E23-8F94-36C73D10D87F}" type="sibTrans" cxnId="{A7C460F9-ABB6-4B53-B4E8-82CDB2EC2321}">
      <dgm:prSet/>
      <dgm:spPr/>
      <dgm:t>
        <a:bodyPr/>
        <a:lstStyle/>
        <a:p>
          <a:endParaRPr lang="en-US"/>
        </a:p>
      </dgm:t>
    </dgm:pt>
    <dgm:pt modelId="{E0F68D5A-2971-4C94-90A9-7E769CCB0E6F}">
      <dgm:prSet phldrT="[Text]" custT="1"/>
      <dgm:spPr/>
      <dgm:t>
        <a:bodyPr/>
        <a:lstStyle/>
        <a:p>
          <a:r>
            <a:rPr lang="en-US" sz="1800" dirty="0" smtClean="0">
              <a:latin typeface="AR CENA" panose="02000000000000000000" pitchFamily="2" charset="0"/>
            </a:rPr>
            <a:t>Motivational Speech</a:t>
          </a:r>
          <a:endParaRPr lang="en-US" sz="1800" dirty="0">
            <a:latin typeface="AR CENA" panose="02000000000000000000" pitchFamily="2" charset="0"/>
          </a:endParaRPr>
        </a:p>
      </dgm:t>
    </dgm:pt>
    <dgm:pt modelId="{22A1D2A1-E2FF-4282-B01C-51C0DB5DFBDB}" type="parTrans" cxnId="{A8BFDE2C-D13D-4DF4-AEEE-2279ABECD3D3}">
      <dgm:prSet/>
      <dgm:spPr/>
      <dgm:t>
        <a:bodyPr/>
        <a:lstStyle/>
        <a:p>
          <a:endParaRPr lang="en-US"/>
        </a:p>
      </dgm:t>
    </dgm:pt>
    <dgm:pt modelId="{A9CD87B0-5C09-4A6C-8D25-2C37310441CA}" type="sibTrans" cxnId="{A8BFDE2C-D13D-4DF4-AEEE-2279ABECD3D3}">
      <dgm:prSet/>
      <dgm:spPr/>
      <dgm:t>
        <a:bodyPr/>
        <a:lstStyle/>
        <a:p>
          <a:endParaRPr lang="en-US"/>
        </a:p>
      </dgm:t>
    </dgm:pt>
    <dgm:pt modelId="{0E8657AB-E7A7-41D1-BA62-C551E96007B1}" type="pres">
      <dgm:prSet presAssocID="{A04F2C39-5152-4DD6-8C84-38E7D2522E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0B9238-DBBC-480F-8858-E9F35FC952AE}" type="pres">
      <dgm:prSet presAssocID="{4FDD124E-C97E-4548-A33C-93A531722F63}" presName="composite" presStyleCnt="0"/>
      <dgm:spPr/>
    </dgm:pt>
    <dgm:pt modelId="{A78A4F2C-3E23-4297-B8EF-D03FEBDF61A4}" type="pres">
      <dgm:prSet presAssocID="{4FDD124E-C97E-4548-A33C-93A531722F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A2A6F-95FE-496E-BC10-6BD238111BDA}" type="pres">
      <dgm:prSet presAssocID="{4FDD124E-C97E-4548-A33C-93A531722F6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BEA63-FF5B-473B-9646-DD7F47D64E49}" type="pres">
      <dgm:prSet presAssocID="{AB58C2BB-233D-4230-83A0-BF3D72B411AA}" presName="space" presStyleCnt="0"/>
      <dgm:spPr/>
    </dgm:pt>
    <dgm:pt modelId="{19053DD1-B553-452F-95F0-E6B0DA94D066}" type="pres">
      <dgm:prSet presAssocID="{AC447E9F-E7A0-44FE-8EA0-DE95EFE5263D}" presName="composite" presStyleCnt="0"/>
      <dgm:spPr/>
    </dgm:pt>
    <dgm:pt modelId="{FC45CA69-6B6A-4CE1-981B-958189DEC798}" type="pres">
      <dgm:prSet presAssocID="{AC447E9F-E7A0-44FE-8EA0-DE95EFE526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AAE5F-B752-4D1F-AF50-A0709BE1644E}" type="pres">
      <dgm:prSet presAssocID="{AC447E9F-E7A0-44FE-8EA0-DE95EFE5263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C0BE0-3DA5-4FD0-8372-EE70171E4658}" type="pres">
      <dgm:prSet presAssocID="{0389C5D1-641A-4784-A375-6E38B5318ADD}" presName="space" presStyleCnt="0"/>
      <dgm:spPr/>
    </dgm:pt>
    <dgm:pt modelId="{2C40B710-3407-4064-B0B4-CF872DE99438}" type="pres">
      <dgm:prSet presAssocID="{A15DD133-375A-4EA3-9EDA-6BBE4BEBD2A1}" presName="composite" presStyleCnt="0"/>
      <dgm:spPr/>
    </dgm:pt>
    <dgm:pt modelId="{3EB4B49A-52F6-45C9-BC8B-274601EA45E9}" type="pres">
      <dgm:prSet presAssocID="{A15DD133-375A-4EA3-9EDA-6BBE4BEBD2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89442-C687-44E0-BFDE-66600E2C4F4A}" type="pres">
      <dgm:prSet presAssocID="{A15DD133-375A-4EA3-9EDA-6BBE4BEBD2A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DC9CD-F27C-4D0D-86CA-DE784F6103EE}" srcId="{A15DD133-375A-4EA3-9EDA-6BBE4BEBD2A1}" destId="{2065488A-52D9-42C7-AC0D-63494A5532E2}" srcOrd="1" destOrd="0" parTransId="{FAA89393-E456-4270-96BE-170AD9A34BC0}" sibTransId="{425E0762-D8F6-44EC-B5B0-21DD00228932}"/>
    <dgm:cxn modelId="{1E9253D3-42B2-43FB-860C-CD2BDC544275}" type="presOf" srcId="{4FDD124E-C97E-4548-A33C-93A531722F63}" destId="{A78A4F2C-3E23-4297-B8EF-D03FEBDF61A4}" srcOrd="0" destOrd="0" presId="urn:microsoft.com/office/officeart/2005/8/layout/hList1"/>
    <dgm:cxn modelId="{0528CD23-0CC1-4D43-A2CC-5B36E4A5123B}" type="presOf" srcId="{F8F8E2FC-E4AA-4815-A7D4-450B83E4A1C2}" destId="{F51AAE5F-B752-4D1F-AF50-A0709BE1644E}" srcOrd="0" destOrd="0" presId="urn:microsoft.com/office/officeart/2005/8/layout/hList1"/>
    <dgm:cxn modelId="{62AD9202-B565-4C7D-9858-EB9EA321D232}" type="presOf" srcId="{2B74EC7E-BC5F-4F78-A113-C07968021685}" destId="{5EFA2A6F-95FE-496E-BC10-6BD238111BDA}" srcOrd="0" destOrd="2" presId="urn:microsoft.com/office/officeart/2005/8/layout/hList1"/>
    <dgm:cxn modelId="{EB1B4542-B48C-447E-96E8-C224E4A395CA}" type="presOf" srcId="{249D6914-1B6A-4BE2-BB11-BCD87082342C}" destId="{5EFA2A6F-95FE-496E-BC10-6BD238111BDA}" srcOrd="0" destOrd="1" presId="urn:microsoft.com/office/officeart/2005/8/layout/hList1"/>
    <dgm:cxn modelId="{A8BFDE2C-D13D-4DF4-AEEE-2279ABECD3D3}" srcId="{A15DD133-375A-4EA3-9EDA-6BBE4BEBD2A1}" destId="{E0F68D5A-2971-4C94-90A9-7E769CCB0E6F}" srcOrd="2" destOrd="0" parTransId="{22A1D2A1-E2FF-4282-B01C-51C0DB5DFBDB}" sibTransId="{A9CD87B0-5C09-4A6C-8D25-2C37310441CA}"/>
    <dgm:cxn modelId="{F599FA61-C1E1-4867-86BF-A407EE59001B}" type="presOf" srcId="{D5D56A93-6A82-4563-A3FC-6F1D8DE4340D}" destId="{F51AAE5F-B752-4D1F-AF50-A0709BE1644E}" srcOrd="0" destOrd="1" presId="urn:microsoft.com/office/officeart/2005/8/layout/hList1"/>
    <dgm:cxn modelId="{A6A56E81-C130-4F73-9492-73B94AAE68AA}" srcId="{AC447E9F-E7A0-44FE-8EA0-DE95EFE5263D}" destId="{F8F8E2FC-E4AA-4815-A7D4-450B83E4A1C2}" srcOrd="0" destOrd="0" parTransId="{14775F33-9779-478F-8E52-F6DD31A5A4C4}" sibTransId="{474B5F34-978E-4EE3-A917-860032DD0A49}"/>
    <dgm:cxn modelId="{F56EA20B-7953-49D2-9B8D-F3E883969502}" type="presOf" srcId="{CC13A784-7C94-4035-A801-BF2D7E6147E1}" destId="{76489442-C687-44E0-BFDE-66600E2C4F4A}" srcOrd="0" destOrd="0" presId="urn:microsoft.com/office/officeart/2005/8/layout/hList1"/>
    <dgm:cxn modelId="{B1B7E075-8DFB-4A0B-878C-94BA14E21959}" type="presOf" srcId="{A15DD133-375A-4EA3-9EDA-6BBE4BEBD2A1}" destId="{3EB4B49A-52F6-45C9-BC8B-274601EA45E9}" srcOrd="0" destOrd="0" presId="urn:microsoft.com/office/officeart/2005/8/layout/hList1"/>
    <dgm:cxn modelId="{55BEAF1F-9313-42EA-BE96-555360F305C4}" srcId="{4FDD124E-C97E-4548-A33C-93A531722F63}" destId="{2B74EC7E-BC5F-4F78-A113-C07968021685}" srcOrd="2" destOrd="0" parTransId="{2964B3C9-528A-4767-B7DE-DE70A5CFA777}" sibTransId="{5C53DB29-390A-42AF-8B56-77EB454E9F33}"/>
    <dgm:cxn modelId="{A7C460F9-ABB6-4B53-B4E8-82CDB2EC2321}" srcId="{4FDD124E-C97E-4548-A33C-93A531722F63}" destId="{65D90356-B139-4D6A-B67C-0EB0244294C3}" srcOrd="3" destOrd="0" parTransId="{03A25AE4-0D0E-4388-BE2B-AE10E11C9481}" sibTransId="{1DDD8011-CCDB-4E23-8F94-36C73D10D87F}"/>
    <dgm:cxn modelId="{F488B9FD-3FF7-4926-A5C8-A467227D1487}" srcId="{A04F2C39-5152-4DD6-8C84-38E7D2522E4E}" destId="{AC447E9F-E7A0-44FE-8EA0-DE95EFE5263D}" srcOrd="1" destOrd="0" parTransId="{5609BF05-E85D-4D0C-B5E6-CC71B71F16BC}" sibTransId="{0389C5D1-641A-4784-A375-6E38B5318ADD}"/>
    <dgm:cxn modelId="{A404BD6A-8022-41D4-9386-3991DD31ADA7}" srcId="{4FDD124E-C97E-4548-A33C-93A531722F63}" destId="{249D6914-1B6A-4BE2-BB11-BCD87082342C}" srcOrd="1" destOrd="0" parTransId="{BD707096-29C1-4CB5-9219-46CCF805611B}" sibTransId="{C82EF5DB-A59A-416B-BE82-EB9C78E43245}"/>
    <dgm:cxn modelId="{232ACF79-7A12-4AF5-89FF-5BEF6047A968}" srcId="{A04F2C39-5152-4DD6-8C84-38E7D2522E4E}" destId="{4FDD124E-C97E-4548-A33C-93A531722F63}" srcOrd="0" destOrd="0" parTransId="{AAEB81FD-D73E-41D4-A877-E3CCF7AAE7C3}" sibTransId="{AB58C2BB-233D-4230-83A0-BF3D72B411AA}"/>
    <dgm:cxn modelId="{F0DECE36-A85C-4A72-A2E3-C80413D904B6}" srcId="{AC447E9F-E7A0-44FE-8EA0-DE95EFE5263D}" destId="{D5D56A93-6A82-4563-A3FC-6F1D8DE4340D}" srcOrd="1" destOrd="0" parTransId="{B69DD9BC-C81D-4B32-8769-7B370E9AB67F}" sibTransId="{9B66D03B-69B3-4E1E-9F54-EC3E97BFAA7E}"/>
    <dgm:cxn modelId="{ABE45C6E-85C8-40B6-A1C1-1C2D0E2F0F1F}" type="presOf" srcId="{2065488A-52D9-42C7-AC0D-63494A5532E2}" destId="{76489442-C687-44E0-BFDE-66600E2C4F4A}" srcOrd="0" destOrd="1" presId="urn:microsoft.com/office/officeart/2005/8/layout/hList1"/>
    <dgm:cxn modelId="{56FF7AF4-5A20-4F1E-9704-482E63606C40}" srcId="{A15DD133-375A-4EA3-9EDA-6BBE4BEBD2A1}" destId="{CC13A784-7C94-4035-A801-BF2D7E6147E1}" srcOrd="0" destOrd="0" parTransId="{995B87F8-C4B3-4870-907B-249B6B3374C4}" sibTransId="{AAB37D0D-6C46-4F3A-A7A5-C03887A0441F}"/>
    <dgm:cxn modelId="{B274F86F-E977-4542-BBDB-5AB3A108CE18}" type="presOf" srcId="{F8247866-8475-4950-A8DF-FC84D90D4AB7}" destId="{5EFA2A6F-95FE-496E-BC10-6BD238111BDA}" srcOrd="0" destOrd="0" presId="urn:microsoft.com/office/officeart/2005/8/layout/hList1"/>
    <dgm:cxn modelId="{640E7A1E-68EB-49EA-BEF6-C217EAE28E2B}" type="presOf" srcId="{A04F2C39-5152-4DD6-8C84-38E7D2522E4E}" destId="{0E8657AB-E7A7-41D1-BA62-C551E96007B1}" srcOrd="0" destOrd="0" presId="urn:microsoft.com/office/officeart/2005/8/layout/hList1"/>
    <dgm:cxn modelId="{80C2BF3F-F20C-46C8-907C-6629E8D146EC}" srcId="{4FDD124E-C97E-4548-A33C-93A531722F63}" destId="{F8247866-8475-4950-A8DF-FC84D90D4AB7}" srcOrd="0" destOrd="0" parTransId="{27D1A20D-1C7A-4D69-802F-67397C2CF9C1}" sibTransId="{D076EC78-852E-43A0-A5E9-F07A01B9C172}"/>
    <dgm:cxn modelId="{024728EA-8463-4B1E-A529-EE19541C5207}" type="presOf" srcId="{65D90356-B139-4D6A-B67C-0EB0244294C3}" destId="{5EFA2A6F-95FE-496E-BC10-6BD238111BDA}" srcOrd="0" destOrd="3" presId="urn:microsoft.com/office/officeart/2005/8/layout/hList1"/>
    <dgm:cxn modelId="{B8546559-72FA-40D4-BE0C-DBC971258850}" type="presOf" srcId="{AC447E9F-E7A0-44FE-8EA0-DE95EFE5263D}" destId="{FC45CA69-6B6A-4CE1-981B-958189DEC798}" srcOrd="0" destOrd="0" presId="urn:microsoft.com/office/officeart/2005/8/layout/hList1"/>
    <dgm:cxn modelId="{FD439928-393E-4D0D-9F54-8EF4FCED8ABD}" srcId="{A04F2C39-5152-4DD6-8C84-38E7D2522E4E}" destId="{A15DD133-375A-4EA3-9EDA-6BBE4BEBD2A1}" srcOrd="2" destOrd="0" parTransId="{71FBC74C-6BED-4363-B6EA-283426CC1672}" sibTransId="{A182F355-55C1-447D-A24F-3FC092BC0DA5}"/>
    <dgm:cxn modelId="{55B3C0AF-33C4-481E-B284-56C54BA4DD5C}" type="presOf" srcId="{E0F68D5A-2971-4C94-90A9-7E769CCB0E6F}" destId="{76489442-C687-44E0-BFDE-66600E2C4F4A}" srcOrd="0" destOrd="2" presId="urn:microsoft.com/office/officeart/2005/8/layout/hList1"/>
    <dgm:cxn modelId="{0EB9F593-839C-4EBE-9498-724B51AC1954}" type="presParOf" srcId="{0E8657AB-E7A7-41D1-BA62-C551E96007B1}" destId="{720B9238-DBBC-480F-8858-E9F35FC952AE}" srcOrd="0" destOrd="0" presId="urn:microsoft.com/office/officeart/2005/8/layout/hList1"/>
    <dgm:cxn modelId="{DEBB4DB7-0C7C-4668-BF62-8454AB1962F0}" type="presParOf" srcId="{720B9238-DBBC-480F-8858-E9F35FC952AE}" destId="{A78A4F2C-3E23-4297-B8EF-D03FEBDF61A4}" srcOrd="0" destOrd="0" presId="urn:microsoft.com/office/officeart/2005/8/layout/hList1"/>
    <dgm:cxn modelId="{96E93F20-AD55-4A4F-8D21-DAE474C8A3AC}" type="presParOf" srcId="{720B9238-DBBC-480F-8858-E9F35FC952AE}" destId="{5EFA2A6F-95FE-496E-BC10-6BD238111BDA}" srcOrd="1" destOrd="0" presId="urn:microsoft.com/office/officeart/2005/8/layout/hList1"/>
    <dgm:cxn modelId="{6D301D18-09AA-48C9-B447-CE337C08D1E4}" type="presParOf" srcId="{0E8657AB-E7A7-41D1-BA62-C551E96007B1}" destId="{F56BEA63-FF5B-473B-9646-DD7F47D64E49}" srcOrd="1" destOrd="0" presId="urn:microsoft.com/office/officeart/2005/8/layout/hList1"/>
    <dgm:cxn modelId="{431709B3-D08A-4878-A0E4-CBDA956DB894}" type="presParOf" srcId="{0E8657AB-E7A7-41D1-BA62-C551E96007B1}" destId="{19053DD1-B553-452F-95F0-E6B0DA94D066}" srcOrd="2" destOrd="0" presId="urn:microsoft.com/office/officeart/2005/8/layout/hList1"/>
    <dgm:cxn modelId="{96249F0B-5526-42E6-AFBC-EAE68BEAB4CB}" type="presParOf" srcId="{19053DD1-B553-452F-95F0-E6B0DA94D066}" destId="{FC45CA69-6B6A-4CE1-981B-958189DEC798}" srcOrd="0" destOrd="0" presId="urn:microsoft.com/office/officeart/2005/8/layout/hList1"/>
    <dgm:cxn modelId="{CDCC8F85-0C64-4B41-98D5-A8DF180699B6}" type="presParOf" srcId="{19053DD1-B553-452F-95F0-E6B0DA94D066}" destId="{F51AAE5F-B752-4D1F-AF50-A0709BE1644E}" srcOrd="1" destOrd="0" presId="urn:microsoft.com/office/officeart/2005/8/layout/hList1"/>
    <dgm:cxn modelId="{6C2A49BB-43E9-46EB-803F-5BD079AA40CD}" type="presParOf" srcId="{0E8657AB-E7A7-41D1-BA62-C551E96007B1}" destId="{9B3C0BE0-3DA5-4FD0-8372-EE70171E4658}" srcOrd="3" destOrd="0" presId="urn:microsoft.com/office/officeart/2005/8/layout/hList1"/>
    <dgm:cxn modelId="{6BF58912-E718-4CBE-AF74-2462EC551428}" type="presParOf" srcId="{0E8657AB-E7A7-41D1-BA62-C551E96007B1}" destId="{2C40B710-3407-4064-B0B4-CF872DE99438}" srcOrd="4" destOrd="0" presId="urn:microsoft.com/office/officeart/2005/8/layout/hList1"/>
    <dgm:cxn modelId="{B40DD1F9-746B-4749-8DE7-DF5E3408DD8A}" type="presParOf" srcId="{2C40B710-3407-4064-B0B4-CF872DE99438}" destId="{3EB4B49A-52F6-45C9-BC8B-274601EA45E9}" srcOrd="0" destOrd="0" presId="urn:microsoft.com/office/officeart/2005/8/layout/hList1"/>
    <dgm:cxn modelId="{621F29B3-931B-430B-8599-DB3399E15966}" type="presParOf" srcId="{2C40B710-3407-4064-B0B4-CF872DE99438}" destId="{76489442-C687-44E0-BFDE-66600E2C4F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BE55C-6044-4955-B1D5-7934491FA483}">
      <dsp:nvSpPr>
        <dsp:cNvPr id="0" name=""/>
        <dsp:cNvSpPr/>
      </dsp:nvSpPr>
      <dsp:spPr>
        <a:xfrm>
          <a:off x="5448396" y="1392698"/>
          <a:ext cx="4436577" cy="1200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806"/>
              </a:lnTo>
              <a:lnTo>
                <a:pt x="4436577" y="1098806"/>
              </a:lnTo>
              <a:lnTo>
                <a:pt x="4436577" y="120051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C9DAD-0C5F-453F-9082-B423867E5F18}">
      <dsp:nvSpPr>
        <dsp:cNvPr id="0" name=""/>
        <dsp:cNvSpPr/>
      </dsp:nvSpPr>
      <dsp:spPr>
        <a:xfrm>
          <a:off x="5448396" y="1392698"/>
          <a:ext cx="2869588" cy="139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22"/>
              </a:lnTo>
              <a:lnTo>
                <a:pt x="2869588" y="1294322"/>
              </a:lnTo>
              <a:lnTo>
                <a:pt x="2869588" y="139602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7F6D8-CB3D-44C5-B77A-C8A970B90572}">
      <dsp:nvSpPr>
        <dsp:cNvPr id="0" name=""/>
        <dsp:cNvSpPr/>
      </dsp:nvSpPr>
      <dsp:spPr>
        <a:xfrm>
          <a:off x="5448396" y="1392698"/>
          <a:ext cx="1271143" cy="180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469"/>
              </a:lnTo>
              <a:lnTo>
                <a:pt x="1271143" y="1702469"/>
              </a:lnTo>
              <a:lnTo>
                <a:pt x="1271143" y="18041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27B3F-808A-407E-A243-2E82720EB5B8}">
      <dsp:nvSpPr>
        <dsp:cNvPr id="0" name=""/>
        <dsp:cNvSpPr/>
      </dsp:nvSpPr>
      <dsp:spPr>
        <a:xfrm>
          <a:off x="5225444" y="1392698"/>
          <a:ext cx="222952" cy="1979659"/>
        </a:xfrm>
        <a:custGeom>
          <a:avLst/>
          <a:gdLst/>
          <a:ahLst/>
          <a:cxnLst/>
          <a:rect l="0" t="0" r="0" b="0"/>
          <a:pathLst>
            <a:path>
              <a:moveTo>
                <a:pt x="222952" y="0"/>
              </a:moveTo>
              <a:lnTo>
                <a:pt x="222952" y="1877954"/>
              </a:lnTo>
              <a:lnTo>
                <a:pt x="0" y="1877954"/>
              </a:lnTo>
              <a:lnTo>
                <a:pt x="0" y="197965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E5D9-78BD-434A-BCBA-5050ACDB8184}">
      <dsp:nvSpPr>
        <dsp:cNvPr id="0" name=""/>
        <dsp:cNvSpPr/>
      </dsp:nvSpPr>
      <dsp:spPr>
        <a:xfrm>
          <a:off x="3648909" y="1392698"/>
          <a:ext cx="1799486" cy="1799486"/>
        </a:xfrm>
        <a:custGeom>
          <a:avLst/>
          <a:gdLst/>
          <a:ahLst/>
          <a:cxnLst/>
          <a:rect l="0" t="0" r="0" b="0"/>
          <a:pathLst>
            <a:path>
              <a:moveTo>
                <a:pt x="1799486" y="0"/>
              </a:moveTo>
              <a:lnTo>
                <a:pt x="1799486" y="1697781"/>
              </a:lnTo>
              <a:lnTo>
                <a:pt x="0" y="1697781"/>
              </a:lnTo>
              <a:lnTo>
                <a:pt x="0" y="179948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0CF8A-7D8F-4729-A258-0AD9FBC0E02A}">
      <dsp:nvSpPr>
        <dsp:cNvPr id="0" name=""/>
        <dsp:cNvSpPr/>
      </dsp:nvSpPr>
      <dsp:spPr>
        <a:xfrm>
          <a:off x="2156819" y="1392698"/>
          <a:ext cx="3291577" cy="1360745"/>
        </a:xfrm>
        <a:custGeom>
          <a:avLst/>
          <a:gdLst/>
          <a:ahLst/>
          <a:cxnLst/>
          <a:rect l="0" t="0" r="0" b="0"/>
          <a:pathLst>
            <a:path>
              <a:moveTo>
                <a:pt x="3291577" y="0"/>
              </a:moveTo>
              <a:lnTo>
                <a:pt x="3291577" y="1259040"/>
              </a:lnTo>
              <a:lnTo>
                <a:pt x="0" y="1259040"/>
              </a:lnTo>
              <a:lnTo>
                <a:pt x="0" y="136074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D6779-2532-4916-BA32-6D1A9686922D}">
      <dsp:nvSpPr>
        <dsp:cNvPr id="0" name=""/>
        <dsp:cNvSpPr/>
      </dsp:nvSpPr>
      <dsp:spPr>
        <a:xfrm>
          <a:off x="675999" y="1392698"/>
          <a:ext cx="4772397" cy="880494"/>
        </a:xfrm>
        <a:custGeom>
          <a:avLst/>
          <a:gdLst/>
          <a:ahLst/>
          <a:cxnLst/>
          <a:rect l="0" t="0" r="0" b="0"/>
          <a:pathLst>
            <a:path>
              <a:moveTo>
                <a:pt x="4772397" y="0"/>
              </a:moveTo>
              <a:lnTo>
                <a:pt x="4772397" y="778789"/>
              </a:lnTo>
              <a:lnTo>
                <a:pt x="0" y="778789"/>
              </a:lnTo>
              <a:lnTo>
                <a:pt x="0" y="88049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1CC8C-B50C-4BD3-9608-01CC3C8210E5}">
      <dsp:nvSpPr>
        <dsp:cNvPr id="0" name=""/>
        <dsp:cNvSpPr/>
      </dsp:nvSpPr>
      <dsp:spPr>
        <a:xfrm>
          <a:off x="4027732" y="563908"/>
          <a:ext cx="2841329" cy="828789"/>
        </a:xfrm>
        <a:prstGeom prst="rect">
          <a:avLst/>
        </a:prstGeom>
        <a:gradFill rotWithShape="1">
          <a:gsLst>
            <a:gs pos="0">
              <a:schemeClr val="dk1">
                <a:tint val="67000"/>
                <a:satMod val="105000"/>
                <a:lumMod val="110000"/>
              </a:schemeClr>
            </a:gs>
            <a:gs pos="50000">
              <a:schemeClr val="dk1">
                <a:tint val="73000"/>
                <a:satMod val="103000"/>
                <a:lumMod val="105000"/>
              </a:schemeClr>
            </a:gs>
            <a:gs pos="100000">
              <a:schemeClr val="dk1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COMPETITIONS</a:t>
          </a:r>
          <a:endParaRPr lang="en-US" sz="24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27732" y="563908"/>
        <a:ext cx="2841329" cy="828789"/>
      </dsp:txXfrm>
    </dsp:sp>
    <dsp:sp modelId="{56F10504-CE5A-4FC3-8522-669CBD5596D0}">
      <dsp:nvSpPr>
        <dsp:cNvPr id="0" name=""/>
        <dsp:cNvSpPr/>
      </dsp:nvSpPr>
      <dsp:spPr>
        <a:xfrm>
          <a:off x="0" y="2273192"/>
          <a:ext cx="1351999" cy="1240220"/>
        </a:xfrm>
        <a:prstGeom prst="rect">
          <a:avLst/>
        </a:prstGeom>
        <a:gradFill rotWithShape="1">
          <a:gsLst>
            <a:gs pos="0">
              <a:schemeClr val="accent3">
                <a:tint val="94000"/>
                <a:satMod val="103000"/>
                <a:lumMod val="102000"/>
              </a:schemeClr>
            </a:gs>
            <a:gs pos="50000">
              <a:schemeClr val="accent3">
                <a:shade val="100000"/>
                <a:satMod val="110000"/>
                <a:lumMod val="100000"/>
              </a:schemeClr>
            </a:gs>
            <a:gs pos="100000">
              <a:schemeClr val="accent3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IEEE President’s Change the world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0" y="2273192"/>
        <a:ext cx="1351999" cy="1240220"/>
      </dsp:txXfrm>
    </dsp:sp>
    <dsp:sp modelId="{F47718E5-41D3-4501-B612-1859DBC2E8CC}">
      <dsp:nvSpPr>
        <dsp:cNvPr id="0" name=""/>
        <dsp:cNvSpPr/>
      </dsp:nvSpPr>
      <dsp:spPr>
        <a:xfrm>
          <a:off x="1453388" y="2753443"/>
          <a:ext cx="1406861" cy="1208561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IEEEXtreme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453388" y="2753443"/>
        <a:ext cx="1406861" cy="1208561"/>
      </dsp:txXfrm>
    </dsp:sp>
    <dsp:sp modelId="{36A741C2-DFFB-4377-AA23-4FE73FF492D8}">
      <dsp:nvSpPr>
        <dsp:cNvPr id="0" name=""/>
        <dsp:cNvSpPr/>
      </dsp:nvSpPr>
      <dsp:spPr>
        <a:xfrm>
          <a:off x="2996835" y="3192184"/>
          <a:ext cx="1304149" cy="1407709"/>
        </a:xfrm>
        <a:prstGeom prst="rect">
          <a:avLst/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IBM Smarter Planet Challenge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996835" y="3192184"/>
        <a:ext cx="1304149" cy="1407709"/>
      </dsp:txXfrm>
    </dsp:sp>
    <dsp:sp modelId="{75FC8BD8-1D48-47AE-9642-61BC34F071E2}">
      <dsp:nvSpPr>
        <dsp:cNvPr id="0" name=""/>
        <dsp:cNvSpPr/>
      </dsp:nvSpPr>
      <dsp:spPr>
        <a:xfrm>
          <a:off x="4524270" y="3372357"/>
          <a:ext cx="1402348" cy="1589141"/>
        </a:xfrm>
        <a:prstGeom prst="rect">
          <a:avLst/>
        </a:prstGeom>
        <a:gradFill rotWithShape="1">
          <a:gsLst>
            <a:gs pos="0">
              <a:schemeClr val="accent4">
                <a:tint val="94000"/>
                <a:satMod val="103000"/>
                <a:lumMod val="102000"/>
              </a:schemeClr>
            </a:gs>
            <a:gs pos="50000">
              <a:schemeClr val="accent4">
                <a:shade val="100000"/>
                <a:satMod val="110000"/>
                <a:lumMod val="100000"/>
              </a:schemeClr>
            </a:gs>
            <a:gs pos="100000">
              <a:schemeClr val="accent4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R10 Website Contest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524270" y="3372357"/>
        <a:ext cx="1402348" cy="1589141"/>
      </dsp:txXfrm>
    </dsp:sp>
    <dsp:sp modelId="{9A26E9F7-EA69-4C74-9BFC-286961BBB2CD}">
      <dsp:nvSpPr>
        <dsp:cNvPr id="0" name=""/>
        <dsp:cNvSpPr/>
      </dsp:nvSpPr>
      <dsp:spPr>
        <a:xfrm>
          <a:off x="6049226" y="3196873"/>
          <a:ext cx="1340627" cy="1436690"/>
        </a:xfrm>
        <a:prstGeom prst="rect">
          <a:avLst/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R10 Call for Projects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049226" y="3196873"/>
        <a:ext cx="1340627" cy="1436690"/>
      </dsp:txXfrm>
    </dsp:sp>
    <dsp:sp modelId="{8447DD7C-F631-4028-844B-278D3F8B3E87}">
      <dsp:nvSpPr>
        <dsp:cNvPr id="0" name=""/>
        <dsp:cNvSpPr/>
      </dsp:nvSpPr>
      <dsp:spPr>
        <a:xfrm>
          <a:off x="7606369" y="2788725"/>
          <a:ext cx="1423231" cy="126439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of Ethics Competition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606369" y="2788725"/>
        <a:ext cx="1423231" cy="1264392"/>
      </dsp:txXfrm>
    </dsp:sp>
    <dsp:sp modelId="{9CEB91B0-D60B-4EB5-AF0A-4C13A18AB3BD}">
      <dsp:nvSpPr>
        <dsp:cNvPr id="0" name=""/>
        <dsp:cNvSpPr/>
      </dsp:nvSpPr>
      <dsp:spPr>
        <a:xfrm>
          <a:off x="9182555" y="2593209"/>
          <a:ext cx="1404837" cy="1240670"/>
        </a:xfrm>
        <a:prstGeom prst="rect">
          <a:avLst/>
        </a:prstGeom>
        <a:gradFill rotWithShape="1">
          <a:gsLst>
            <a:gs pos="0">
              <a:schemeClr val="accent3">
                <a:tint val="94000"/>
                <a:satMod val="103000"/>
                <a:lumMod val="102000"/>
              </a:schemeClr>
            </a:gs>
            <a:gs pos="50000">
              <a:schemeClr val="accent3">
                <a:shade val="100000"/>
                <a:satMod val="110000"/>
                <a:lumMod val="100000"/>
              </a:schemeClr>
            </a:gs>
            <a:gs pos="100000">
              <a:schemeClr val="accent3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AIYHEUM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82555" y="2593209"/>
        <a:ext cx="1404837" cy="1240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E29F-5A40-4B54-AF12-A4B148DC2430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0B208-6DD7-4BD7-AE80-14BB624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1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305CF94A-6686-4817-9A43-C1EDFBEE442D}" type="slidenum">
              <a:rPr lang="en-US" sz="1200" smtClean="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MGA year Dec 31 20 07</a:t>
            </a:r>
          </a:p>
        </p:txBody>
      </p:sp>
    </p:spTree>
    <p:extLst>
      <p:ext uri="{BB962C8B-B14F-4D97-AF65-F5344CB8AC3E}">
        <p14:creationId xmlns:p14="http://schemas.microsoft.com/office/powerpoint/2010/main" val="353281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Ma’am, </a:t>
            </a:r>
          </a:p>
          <a:p>
            <a:r>
              <a:rPr lang="en-US" dirty="0"/>
              <a:t>This is what we’ve expect</a:t>
            </a:r>
            <a:r>
              <a:rPr lang="en-US" baseline="0" dirty="0"/>
              <a:t> in a student branch! Please let me know if I need to make any corrections.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AC405-C55D-43E3-8C5A-F392BF3BBE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7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usual</a:t>
            </a:r>
            <a:r>
              <a:rPr lang="en-US" baseline="0" dirty="0"/>
              <a:t> SB cycle which everyone should follow. But few SB’s have adopted a different functioning. If we can ask every Student branch to stream line this way, it would be really great on a longer run.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AC405-C55D-43E3-8C5A-F392BF3BBE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83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189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9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34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017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7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EEE_Technical_Activities_Boar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eee.org/googleapps" TargetMode="External"/><Relationship Id="rId13" Type="http://schemas.openxmlformats.org/officeDocument/2006/relationships/hyperlink" Target="http://www.ieee.org/resumelab" TargetMode="External"/><Relationship Id="rId3" Type="http://schemas.openxmlformats.org/officeDocument/2006/relationships/hyperlink" Target="http://www.ieee.org/societies" TargetMode="External"/><Relationship Id="rId7" Type="http://schemas.openxmlformats.org/officeDocument/2006/relationships/hyperlink" Target="http://innovate.ieee.org/innovate/article/13168" TargetMode="External"/><Relationship Id="rId12" Type="http://schemas.openxmlformats.org/officeDocument/2006/relationships/hyperlink" Target="https://www.ieee.org/membership/mentoring.html" TargetMode="External"/><Relationship Id="rId17" Type="http://schemas.openxmlformats.org/officeDocument/2006/relationships/image" Target="../media/image2.jpeg"/><Relationship Id="rId2" Type="http://schemas.openxmlformats.org/officeDocument/2006/relationships/hyperlink" Target="http://www.ieee.org/start" TargetMode="Externa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-elearning.org/" TargetMode="External"/><Relationship Id="rId11" Type="http://schemas.openxmlformats.org/officeDocument/2006/relationships/hyperlink" Target="http://www.ieee.org/contactcenter" TargetMode="External"/><Relationship Id="rId5" Type="http://schemas.openxmlformats.org/officeDocument/2006/relationships/hyperlink" Target="http://www.ieee.org/go/discounts" TargetMode="External"/><Relationship Id="rId15" Type="http://schemas.openxmlformats.org/officeDocument/2006/relationships/hyperlink" Target="http://www.ieee.org/xtreme" TargetMode="External"/><Relationship Id="rId10" Type="http://schemas.openxmlformats.org/officeDocument/2006/relationships/hyperlink" Target="http://www.ieeeday.org/" TargetMode="External"/><Relationship Id="rId4" Type="http://schemas.openxmlformats.org/officeDocument/2006/relationships/hyperlink" Target="http://www.ieee.org/benefits" TargetMode="External"/><Relationship Id="rId9" Type="http://schemas.openxmlformats.org/officeDocument/2006/relationships/hyperlink" Target="https://www.ieee.org/membership/join/member-get-a-member.html" TargetMode="External"/><Relationship Id="rId14" Type="http://schemas.openxmlformats.org/officeDocument/2006/relationships/hyperlink" Target="https://ieee-collabratec.ieee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DE36CC-275D-474D-B339-64D3FCAD7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Membership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A08A4-BAAF-493C-B16D-D55C24B0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87573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Abhiram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Chairman</a:t>
            </a:r>
          </a:p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IEEE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Branch GVPCE(A)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6011"/>
            <a:ext cx="584200" cy="235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A2CDA7-5204-46DD-A240-7FF56219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Volunteering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6FEEA-C699-42DD-8F72-9445B5FF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390"/>
            <a:ext cx="9601200" cy="415401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Student branch level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section Level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Level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 Level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Xtreme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Day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Collabratec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Brand ambassador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Madc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other society chapters, conferences and Student Branches.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93353701"/>
              </p:ext>
            </p:extLst>
          </p:nvPr>
        </p:nvGraphicFramePr>
        <p:xfrm>
          <a:off x="1093631" y="345282"/>
          <a:ext cx="10869769" cy="594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43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61559383"/>
              </p:ext>
            </p:extLst>
          </p:nvPr>
        </p:nvGraphicFramePr>
        <p:xfrm>
          <a:off x="1093631" y="345282"/>
          <a:ext cx="10869769" cy="594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17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72C90-951F-46B1-9C26-1ECE9466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Society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374DE8-1962-4507-A08D-43DD31B4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1964"/>
            <a:ext cx="9601200" cy="3905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Niche membership organizations within IEEE (39 of them) that represents specific technical or professional interests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50% of IEEE members also belong to a 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Nearly all of IEEE conferences, publications, and standards development are sponsored and managed by IEEE’s technical Societies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Societies support technical chapters that collaborate with your local IEEE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Societies have their own publications, digital libraries, and conferences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 membership is free for student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84101" y="482669"/>
            <a:ext cx="5164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Society</a:t>
            </a:r>
            <a:endParaRPr lang="en-US" sz="4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797" y="1319797"/>
            <a:ext cx="1017323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Computer Society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professional society of the IEEE.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purpose and scope is "to advance the theory, practice, and application of computer and information processing science and technology" .</a:t>
            </a:r>
          </a:p>
          <a:p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 is the largest of 39 technical societies organized under the 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tooltip="IEEE Technical Activities Board"/>
              </a:rPr>
              <a:t>IEEE Technical Activities Board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IEEE Computer Society sponsors workshops and conferences, publishes a variety of peer-reviewed literature, operates technical committees, and develops IEEE computing standards.</a:t>
            </a:r>
          </a:p>
          <a:p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supports more than 200 chapters worldwide</a:t>
            </a:r>
            <a:r>
              <a:rPr lang="en-US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baseline="30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Participates in educational activities at all levels of the profession, including distance learning, accreditation of higher education programs in computer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320" y="1021277"/>
            <a:ext cx="229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Activities of 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Society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5690" y="1888990"/>
            <a:ext cx="2962141" cy="41833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and professional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conferences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committees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Committee on VLSI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5234" y="106235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Membership</a:t>
            </a:r>
          </a:p>
          <a:p>
            <a:pPr algn="ctr"/>
            <a:r>
              <a:rPr lang="en-US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benifits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8061" y="1888989"/>
            <a:ext cx="2923504" cy="418336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Magazine</a:t>
            </a: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ComputingEdge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Magazine</a:t>
            </a: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pricing on optional magazines and 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</a:t>
            </a: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Society Digital Library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0665" y="1072089"/>
            <a:ext cx="193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Scholarships and Awards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95778" y="1847972"/>
            <a:ext cx="3539428" cy="42284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Merwin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Scholarship </a:t>
            </a:r>
            <a:r>
              <a:rPr lang="en-US" sz="14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Recognizes </a:t>
            </a:r>
            <a:r>
              <a:rPr lang="en-US" sz="1400" dirty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rewards active student volunteer leaders in student branches or chapters who show promise in their academic and professional efforts</a:t>
            </a:r>
            <a:r>
              <a:rPr lang="en-US" sz="14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Larson Award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400" dirty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Encourages students to develop excellence in their communication skills and achievement in the field of computer </a:t>
            </a:r>
            <a:r>
              <a:rPr lang="en-US" sz="14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science.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UPE Award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400" dirty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Executive Council of Upsilon Pi Epsilon (UPE) encourages academic excellence for students in the computing discipline.</a:t>
            </a:r>
            <a:endParaRPr lang="en-US" sz="1400" dirty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088" y="657733"/>
            <a:ext cx="728382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pc="-4" dirty="0"/>
              <a:t>Student</a:t>
            </a:r>
            <a:r>
              <a:rPr spc="-40" dirty="0"/>
              <a:t> </a:t>
            </a:r>
            <a:r>
              <a:rPr spc="-4" dirty="0"/>
              <a:t>Experience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128285" y="1758875"/>
            <a:ext cx="286310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Humanitarian</a:t>
            </a:r>
            <a:r>
              <a:rPr sz="2118" spc="-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2371" y="3879477"/>
            <a:ext cx="151727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18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Volunteering</a:t>
            </a:r>
            <a:endParaRPr sz="2118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954" y="2277248"/>
            <a:ext cx="186465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</a:t>
            </a:r>
            <a:r>
              <a:rPr sz="2118" spc="-4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2338" y="5772150"/>
            <a:ext cx="295331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Proceedings of the</a:t>
            </a:r>
            <a:r>
              <a:rPr sz="2118" spc="-5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8285" y="4336005"/>
            <a:ext cx="126290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ShopIEEE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048" y="2055383"/>
            <a:ext cx="344636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Member Digital</a:t>
            </a:r>
            <a:r>
              <a:rPr sz="2118" spc="-17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0572" y="3477576"/>
            <a:ext cx="17996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6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Societies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0525" y="4210275"/>
            <a:ext cx="183048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  <a:r>
              <a:rPr sz="2118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Meetings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1798" y="2586542"/>
            <a:ext cx="377190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Software for</a:t>
            </a:r>
            <a:r>
              <a:rPr sz="2118" spc="-7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9349" y="3677771"/>
            <a:ext cx="156097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Scholarships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0257" y="4047313"/>
            <a:ext cx="188931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5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Potentials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0779" y="4604946"/>
            <a:ext cx="21048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2118" spc="-8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8343" y="2652433"/>
            <a:ext cx="22635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IEEE-USA</a:t>
            </a:r>
            <a:r>
              <a:rPr sz="2118" spc="-21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EBooks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6501" y="3981675"/>
            <a:ext cx="244288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</a:t>
            </a:r>
            <a:r>
              <a:rPr sz="2118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Communities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5998" y="5729792"/>
            <a:ext cx="211511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</a:t>
            </a:r>
            <a:r>
              <a:rPr sz="2118" spc="-4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sz="2118" spc="-163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Alias</a:t>
            </a:r>
            <a:endParaRPr sz="2118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1574" y="2291251"/>
            <a:ext cx="156154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Merchandise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1664" y="1522207"/>
            <a:ext cx="268324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Student Job</a:t>
            </a:r>
            <a:r>
              <a:rPr sz="2118" spc="-7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4754" y="2953646"/>
            <a:ext cx="312756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177" baseline="810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myIEEE </a:t>
            </a:r>
            <a:r>
              <a:rPr sz="2118" spc="-4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309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MemberNet</a:t>
            </a:r>
            <a:endParaRPr sz="2118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0682" y="3227966"/>
            <a:ext cx="496028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Insurance Services </a:t>
            </a:r>
            <a:r>
              <a:rPr sz="3177" spc="-6" baseline="-1388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Upgrade</a:t>
            </a:r>
            <a:r>
              <a:rPr sz="3177" spc="-125" baseline="-1388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177" spc="-13" baseline="-1388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Membership</a:t>
            </a:r>
            <a:endParaRPr sz="3177" baseline="-1388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31817" y="3780641"/>
            <a:ext cx="186129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eBook</a:t>
            </a:r>
            <a:r>
              <a:rPr sz="2118" spc="-4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Classics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5711" y="2035884"/>
            <a:ext cx="343012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 with IEEE</a:t>
            </a:r>
            <a:r>
              <a:rPr sz="2118" spc="-4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2030" y="4422737"/>
            <a:ext cx="342563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FF0000"/>
                </a:solidFill>
                <a:latin typeface="Arial"/>
                <a:cs typeface="Arial"/>
              </a:rPr>
              <a:t>IEEE </a:t>
            </a:r>
            <a:r>
              <a:rPr sz="2118" spc="-9" dirty="0">
                <a:solidFill>
                  <a:srgbClr val="FF0000"/>
                </a:solidFill>
                <a:latin typeface="Arial"/>
                <a:cs typeface="Arial"/>
              </a:rPr>
              <a:t>Women </a:t>
            </a:r>
            <a:r>
              <a:rPr sz="2118" spc="-4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118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Arial"/>
                <a:cs typeface="Arial"/>
              </a:rPr>
              <a:t>Engineering</a:t>
            </a:r>
            <a:endParaRPr sz="2118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6446" y="4734038"/>
            <a:ext cx="91944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IEEE.tv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0824" y="4867871"/>
            <a:ext cx="5074584" cy="837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8781" marR="4483" indent="-1478135">
              <a:lnSpc>
                <a:spcPct val="135800"/>
              </a:lnSpc>
            </a:pPr>
            <a:r>
              <a:rPr sz="3177" spc="-6" baseline="-347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Membership Card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Policy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Awareness 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</a:t>
            </a:r>
            <a:r>
              <a:rPr sz="2118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31076" y="3461946"/>
            <a:ext cx="193357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6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1122" y="2372061"/>
            <a:ext cx="207981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</a:t>
            </a:r>
            <a:r>
              <a:rPr sz="2118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5247" y="1704415"/>
            <a:ext cx="148590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79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i="1" spc="-9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Xplore</a:t>
            </a:r>
            <a:endParaRPr sz="2118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9019" y="4699074"/>
            <a:ext cx="223165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2118" spc="-53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Conferences</a:t>
            </a:r>
            <a:endParaRPr sz="2118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4107" y="3759126"/>
            <a:ext cx="22635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</a:t>
            </a:r>
            <a:r>
              <a:rPr sz="2118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Discounts</a:t>
            </a:r>
            <a:endParaRPr sz="2118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40700" y="2963060"/>
            <a:ext cx="251628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Contact</a:t>
            </a:r>
            <a:r>
              <a:rPr sz="2118" spc="-6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41864" y="5060353"/>
            <a:ext cx="24361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931" marR="4483" indent="-216285" algn="ctr">
              <a:lnSpc>
                <a:spcPts val="2453"/>
              </a:lnSpc>
            </a:pP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Spectrum  </a:t>
            </a:r>
            <a:r>
              <a:rPr sz="2118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sz="2118" spc="-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118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sz="211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6426379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75277"/>
              </p:ext>
            </p:extLst>
          </p:nvPr>
        </p:nvGraphicFramePr>
        <p:xfrm>
          <a:off x="1526959" y="2017059"/>
          <a:ext cx="9286043" cy="362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9463" y="676769"/>
            <a:ext cx="4901034" cy="98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1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Branch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41684"/>
              </p:ext>
            </p:extLst>
          </p:nvPr>
        </p:nvGraphicFramePr>
        <p:xfrm>
          <a:off x="1808653" y="850005"/>
          <a:ext cx="8886421" cy="525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7817" y="2730542"/>
            <a:ext cx="2688095" cy="54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12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 Life-Cycle</a:t>
            </a:r>
          </a:p>
        </p:txBody>
      </p:sp>
      <p:sp>
        <p:nvSpPr>
          <p:cNvPr id="2" name="Oval 1"/>
          <p:cNvSpPr/>
          <p:nvPr/>
        </p:nvSpPr>
        <p:spPr>
          <a:xfrm>
            <a:off x="2377857" y="2987896"/>
            <a:ext cx="980378" cy="92661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38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1</a:t>
            </a:r>
            <a:endParaRPr lang="en-IN" sz="1456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127882" y="2987896"/>
            <a:ext cx="937610" cy="92661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38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 1</a:t>
            </a:r>
            <a:endParaRPr lang="en-IN" sz="1456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63662" y="498056"/>
            <a:ext cx="481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EVENTS BY IEEE SB GVPCE(A)</a:t>
            </a:r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79551953"/>
              </p:ext>
            </p:extLst>
          </p:nvPr>
        </p:nvGraphicFramePr>
        <p:xfrm>
          <a:off x="4244305" y="1339402"/>
          <a:ext cx="7134895" cy="441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Group 18"/>
          <p:cNvGrpSpPr>
            <a:grpSpLocks noChangeAspect="1"/>
          </p:cNvGrpSpPr>
          <p:nvPr/>
        </p:nvGrpSpPr>
        <p:grpSpPr bwMode="auto">
          <a:xfrm>
            <a:off x="785628" y="1560510"/>
            <a:ext cx="1814361" cy="4337487"/>
            <a:chOff x="4361" y="855"/>
            <a:chExt cx="919" cy="2197"/>
          </a:xfrm>
        </p:grpSpPr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24"/>
          <p:cNvGrpSpPr>
            <a:grpSpLocks noChangeAspect="1"/>
          </p:cNvGrpSpPr>
          <p:nvPr/>
        </p:nvGrpSpPr>
        <p:grpSpPr bwMode="auto">
          <a:xfrm>
            <a:off x="1997114" y="1917994"/>
            <a:ext cx="1022428" cy="4104801"/>
            <a:chOff x="4179" y="280"/>
            <a:chExt cx="610" cy="2449"/>
          </a:xfrm>
        </p:grpSpPr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4179" y="280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11"/>
          <p:cNvGrpSpPr>
            <a:grpSpLocks noChangeAspect="1"/>
          </p:cNvGrpSpPr>
          <p:nvPr/>
        </p:nvGrpSpPr>
        <p:grpSpPr bwMode="auto">
          <a:xfrm>
            <a:off x="2667803" y="1665853"/>
            <a:ext cx="1563225" cy="4295854"/>
            <a:chOff x="2342" y="545"/>
            <a:chExt cx="976" cy="2553"/>
          </a:xfrm>
        </p:grpSpPr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342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3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0BB79-CB91-4360-9737-DC794C6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IEEE?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754AA7-153F-4652-8C96-80A93DFF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stands for </a:t>
            </a: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 of Electrical and Electronics Engineers.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Institute of Electrical and Electronic Engineers is the world's largest technical professional organization dedicated to advancing technology for the benefit of humanity.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Headquartered at New York city 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2428" y="499831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INDISCON 2020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5745" y="1271047"/>
            <a:ext cx="7469747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2020 IEEE INDIA COUNCIL INTERNATIONAL SUBSECTIONS’ CONFERENCE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– 4</a:t>
            </a:r>
            <a:r>
              <a:rPr lang="en-US" sz="1600" b="1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October 2020</a:t>
            </a:r>
          </a:p>
          <a:p>
            <a:pPr algn="ctr"/>
            <a:r>
              <a:rPr lang="en-US" sz="16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Gayatri</a:t>
            </a:r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Vidya</a:t>
            </a:r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Parishad</a:t>
            </a:r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College Of Engineering (Autonomous), Visakhapatnam, India</a:t>
            </a:r>
            <a:endParaRPr lang="en-US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4102" y="2351814"/>
            <a:ext cx="102515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</a:t>
            </a:r>
            <a:r>
              <a:rPr lang="en-US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THEME </a:t>
            </a:r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</a:rPr>
              <a:t>– “SMART AND SUSTAINABLE SYSTEMS – DECADE AHEAD</a:t>
            </a:r>
            <a:r>
              <a:rPr lang="en-US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”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Agenda 2030 for sustainable development</a:t>
            </a:r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 (exactly a decade from now) is a plan of action for people, planet and prosperity. </a:t>
            </a:r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, Technology and Innovation plays a vital role in </a:t>
            </a:r>
            <a:r>
              <a:rPr lang="en-US" sz="1600" dirty="0" err="1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realising</a:t>
            </a:r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 sustainable development goals and in implementation of various policies at local, national and international level. </a:t>
            </a:r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theme of the conference is aligned with the Agenda 2030 and philosophy of IEEE – Advancing Technology for Humanity. </a:t>
            </a:r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objective of the conference is to provide a platform for scientific and engineering community to discuss research outcomes of academicians, researchers, industry practitioners, policy makers and government authorities from India and abroad. </a:t>
            </a:r>
          </a:p>
        </p:txBody>
      </p:sp>
    </p:spTree>
    <p:extLst>
      <p:ext uri="{BB962C8B-B14F-4D97-AF65-F5344CB8AC3E}">
        <p14:creationId xmlns:p14="http://schemas.microsoft.com/office/powerpoint/2010/main" val="39809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  <p:sp>
        <p:nvSpPr>
          <p:cNvPr id="7" name="Folded Corner 6"/>
          <p:cNvSpPr/>
          <p:nvPr/>
        </p:nvSpPr>
        <p:spPr>
          <a:xfrm>
            <a:off x="1128853" y="1164049"/>
            <a:ext cx="3494732" cy="1217329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1600" dirty="0" smtClean="0">
                <a:latin typeface="Comic Sans MS" panose="030F0702030302020204" pitchFamily="66" charset="0"/>
              </a:rPr>
              <a:t>THEME – INSPRIO </a:t>
            </a:r>
            <a:r>
              <a:rPr lang="en-US" sz="1600" dirty="0">
                <a:latin typeface="Comic Sans MS" panose="030F0702030302020204" pitchFamily="66" charset="0"/>
              </a:rPr>
              <a:t>2020 </a:t>
            </a:r>
            <a:r>
              <a:rPr lang="en-US" sz="1600" dirty="0" smtClean="0">
                <a:latin typeface="Comic Sans MS" panose="030F0702030302020204" pitchFamily="66" charset="0"/>
              </a:rPr>
              <a:t>–</a:t>
            </a:r>
          </a:p>
          <a:p>
            <a:pPr algn="ctr"/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Inspire through Knowledge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 smtClean="0">
                <a:latin typeface="Comic Sans MS" panose="030F0702030302020204" pitchFamily="66" charset="0"/>
              </a:rPr>
              <a:t>DATE – October 10th &amp; 11</a:t>
            </a:r>
            <a:r>
              <a:rPr lang="en-US" sz="1600" baseline="30000" dirty="0" smtClean="0">
                <a:latin typeface="Comic Sans MS" panose="030F0702030302020204" pitchFamily="66" charset="0"/>
              </a:rPr>
              <a:t>th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ctr"/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1966" y="389059"/>
            <a:ext cx="2631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IEEE DAY 2020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39" y="339026"/>
            <a:ext cx="1931831" cy="897694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07225394"/>
              </p:ext>
            </p:extLst>
          </p:nvPr>
        </p:nvGraphicFramePr>
        <p:xfrm>
          <a:off x="1321966" y="2571593"/>
          <a:ext cx="7189273" cy="350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Oval Callout 16"/>
          <p:cNvSpPr/>
          <p:nvPr/>
        </p:nvSpPr>
        <p:spPr>
          <a:xfrm>
            <a:off x="8822028" y="1359204"/>
            <a:ext cx="3369972" cy="2553105"/>
          </a:xfrm>
          <a:prstGeom prst="wedgeEllipseCallou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Lucida Calligraphy" panose="03010101010101010101" pitchFamily="66" charset="0"/>
            </a:endParaRPr>
          </a:p>
          <a:p>
            <a:pPr algn="ctr"/>
            <a:endParaRPr lang="en-US" sz="1200" dirty="0">
              <a:latin typeface="Lucida Calligraphy" panose="03010101010101010101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And </a:t>
            </a:r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it’s a 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hat trick</a:t>
            </a:r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! IEEE SB GVPCE(A) is proud to have celebrated IEEE day consecutively for 3 years now(2018, 2019 &amp; 2020). Good number of technical and non-technical evets are organizes under the theme 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INSPIRIO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666E6-0DE8-4DB7-AC70-DE2C226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3959"/>
            <a:ext cx="9601200" cy="1009836"/>
          </a:xfrm>
        </p:spPr>
        <p:txBody>
          <a:bodyPr/>
          <a:lstStyle/>
          <a:p>
            <a:pPr algn="ctr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AE4DCA-C169-412D-84FA-5B81BCB9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9601200" cy="4580138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Member Resource Page: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www.ieee.org/start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Societies: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www.ieee.org/societies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Benefits: 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www.ieee.org/benefits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Discounts: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www.ieee.org/go/discounts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eLearning: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http://ieee-elearning.org/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 for Engineering: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http://innovate.ieee.org/innovate/article/13168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Apps: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www.ieee.org/googleapps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Get a Member (MGM):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https://www.ieee.org/membership/join/member-get-a-member.html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Day: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www.ieeeday.org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Centre: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www.ieee.org/contactcenter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Mentoring: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2"/>
              </a:rPr>
              <a:t>https://www.ieee.org/membership/mentoring.html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Resume Lab: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3"/>
              </a:rPr>
              <a:t>www.ieee.org/resumelab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Collabratec TM: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4"/>
              </a:rPr>
              <a:t>https://ieee-collabratec.ieee.org/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Xtreme: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5"/>
              </a:rPr>
              <a:t>www.ieee.org/xtreme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543052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3066ABB-8EE9-428E-AC3C-55E2D96AD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47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F04AF-036F-4136-A0EE-66E93905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members are?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76C47C-3CC4-49B1-8E3B-52A5BB05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Engineers, scientists and allied professionals whose technical interests are rooted in electrical and computer sciences, engineering and related disciplines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400,000+ members globally: 300,000+ professionals, 100,000+ students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160+ countries, 334 local Sections in ten geographic Regions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sector, academia, government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publishes a third of the world’s technical literature in electrical engineering, computer science and electronics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www.ieee.org/about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464" y="1021277"/>
            <a:ext cx="8061512" cy="84282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Regions</a:t>
            </a:r>
            <a:endParaRPr lang="en-US" sz="3106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3795" name="Picture 19" descr="Region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2"/>
          <a:stretch>
            <a:fillRect/>
          </a:stretch>
        </p:blipFill>
        <p:spPr bwMode="auto">
          <a:xfrm>
            <a:off x="2132432" y="2016574"/>
            <a:ext cx="8710192" cy="40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1778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26BBFA-203A-44FB-A7A3-007F74B3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8E9CED-520B-442C-9485-EBFCF78C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Membership: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For individuals who are contributing or working in a technology or engineering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Student/Graduate Student Membership: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For individuals studying at least part time in a technology or engineering field at an accredited institution. To qualify for student rates include: School Accreditation, Type of Degree, also your start and graduation date.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5C4BB-04CD-4C39-8F5D-D33E881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Membership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64B2AB-DDDA-4EB6-9A9E-DAA66CF4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members that join between 1 March and 15 August are billed at half-off the full-year membership dues, and receive membership benefits through 31 December.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members that join after 15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August are billed at half-off the full-year membership dues, and receive membership benefits through 31 December of next year. (same for renewal also)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Professional members can join with 30$ discount during IEEE DAY week by applying discount coupon.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322B2-B978-4D9D-BC01-9B1868A6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A4E588-5C27-4FAF-82B1-CBFF06E2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Access the latest and best research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News, television programs &amp; educational resources needed to expand your expertise &amp; stay current with the latest technology trends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Potentials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New for Students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eLearning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Society Publications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Spectrum Magazine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TV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EEC210-863E-429E-A175-9F1667F3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78889"/>
            <a:ext cx="9601200" cy="49885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Xplore Digital Library (nearing 4 million documents)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E-Book Classics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Conference Proceedings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Advance toward your career goals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programs help increase your skills, earn scholarships, give and receive professional mentoring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Consultants Database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Job Site &amp; Career Alert emails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eLearning Library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continuing education programs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Resume Lab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Mentoring Program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7A638-FBCD-4F6B-A84E-B96D19B5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Volunteering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76C8D-D1EE-42B1-A6BF-CF36C376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Volunteering is personal to everyone and provides opportunities to: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with others of your profession; make new contacts. - NETWORK with peers, technical experts.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 your time to your field of interest in a prestigious organization.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 valuable management and leadership skills for your career. - EXPAND your understanding of your chosen profession.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the public perception and image of engineers.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2" y="180835"/>
            <a:ext cx="1897908" cy="840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498334"/>
            <a:ext cx="584200" cy="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719</TotalTime>
  <Words>1071</Words>
  <Application>Microsoft Office PowerPoint</Application>
  <PresentationFormat>Widescreen</PresentationFormat>
  <Paragraphs>243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ＭＳ Ｐゴシック</vt:lpstr>
      <vt:lpstr>Aharoni</vt:lpstr>
      <vt:lpstr>AR CENA</vt:lpstr>
      <vt:lpstr>Arial</vt:lpstr>
      <vt:lpstr>Calibri</vt:lpstr>
      <vt:lpstr>Calibri</vt:lpstr>
      <vt:lpstr>Comic Sans MS</vt:lpstr>
      <vt:lpstr>Franklin Gothic Book</vt:lpstr>
      <vt:lpstr>Lato Black</vt:lpstr>
      <vt:lpstr>Lucida Calligraphy</vt:lpstr>
      <vt:lpstr>Tahoma</vt:lpstr>
      <vt:lpstr>Times New Roman</vt:lpstr>
      <vt:lpstr>Tw Cen MT</vt:lpstr>
      <vt:lpstr>Wingdings</vt:lpstr>
      <vt:lpstr>Crop</vt:lpstr>
      <vt:lpstr>IEEE Membership Benefits</vt:lpstr>
      <vt:lpstr> What is IEEE?</vt:lpstr>
      <vt:lpstr> Who our members are?</vt:lpstr>
      <vt:lpstr>IEEE Regions</vt:lpstr>
      <vt:lpstr>Membership</vt:lpstr>
      <vt:lpstr>Membership price</vt:lpstr>
      <vt:lpstr>Benefits</vt:lpstr>
      <vt:lpstr>PowerPoint Presentation</vt:lpstr>
      <vt:lpstr>Volunteering</vt:lpstr>
      <vt:lpstr>Volunteering Opportunities</vt:lpstr>
      <vt:lpstr>PowerPoint Presentation</vt:lpstr>
      <vt:lpstr>PowerPoint Presentation</vt:lpstr>
      <vt:lpstr>Society Chapters</vt:lpstr>
      <vt:lpstr>PowerPoint Presentation</vt:lpstr>
      <vt:lpstr>PowerPoint Presentation</vt:lpstr>
      <vt:lpstr>Student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LINKS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Membership Benifits</dc:title>
  <dc:creator>18mrh</dc:creator>
  <cp:lastModifiedBy>sushma</cp:lastModifiedBy>
  <cp:revision>55</cp:revision>
  <dcterms:created xsi:type="dcterms:W3CDTF">2019-07-28T01:56:04Z</dcterms:created>
  <dcterms:modified xsi:type="dcterms:W3CDTF">2020-10-31T17:17:11Z</dcterms:modified>
</cp:coreProperties>
</file>