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195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60072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60703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45526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93172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846CE7D5-CF57-46EF-B807-FDD0502418D4}" type="datetimeFigureOut">
              <a:rPr lang="en-US" smtClean="0"/>
              <a:t>11/20/2017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03985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846CE7D5-CF57-46EF-B807-FDD0502418D4}" type="datetimeFigureOut">
              <a:rPr lang="en-US" smtClean="0"/>
              <a:t>11/20/2017</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33818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846CE7D5-CF57-46EF-B807-FDD0502418D4}" type="datetimeFigureOut">
              <a:rPr lang="en-US" smtClean="0"/>
              <a:t>11/20/2017</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01075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6CE7D5-CF57-46EF-B807-FDD0502418D4}" type="datetimeFigureOut">
              <a:rPr lang="en-US" smtClean="0"/>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70234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846CE7D5-CF57-46EF-B807-FDD0502418D4}" type="datetimeFigureOut">
              <a:rPr lang="en-US" smtClean="0"/>
              <a:t>11/20/2017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49586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846CE7D5-CF57-46EF-B807-FDD0502418D4}" type="datetimeFigureOut">
              <a:rPr lang="en-US" smtClean="0"/>
              <a:t>11/20/2017</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21619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46CE7D5-CF57-46EF-B807-FDD0502418D4}" type="datetimeFigureOut">
              <a:rPr lang="en-US" smtClean="0"/>
              <a:t>11/20/2017</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105819251"/>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tunak.jpg">
            <a:extLst>
              <a:ext uri="{FF2B5EF4-FFF2-40B4-BE49-F238E27FC236}">
                <a16:creationId xmlns:a16="http://schemas.microsoft.com/office/drawing/2014/main" id="{2B392A49-B598-425B-AE79-A96C78776BB1}"/>
              </a:ext>
            </a:extLst>
          </p:cNvPr>
          <p:cNvPicPr>
            <a:picLocks noChangeAspect="1"/>
          </p:cNvPicPr>
          <p:nvPr/>
        </p:nvPicPr>
        <p:blipFill rotWithShape="1">
          <a:blip r:embed="rId2"/>
          <a:srcRect r="25"/>
          <a:stretch/>
        </p:blipFill>
        <p:spPr>
          <a:xfrm>
            <a:off x="20" y="-1"/>
            <a:ext cx="12188932" cy="6858000"/>
          </a:xfrm>
          <a:prstGeom prst="rect">
            <a:avLst/>
          </a:prstGeom>
        </p:spPr>
      </p:pic>
      <p:sp>
        <p:nvSpPr>
          <p:cNvPr id="2" name="Title 1"/>
          <p:cNvSpPr>
            <a:spLocks noGrp="1"/>
          </p:cNvSpPr>
          <p:nvPr>
            <p:ph type="ctrTitle"/>
          </p:nvPr>
        </p:nvSpPr>
        <p:spPr>
          <a:xfrm>
            <a:off x="334557" y="1653703"/>
            <a:ext cx="3361953" cy="2470488"/>
          </a:xfrm>
        </p:spPr>
        <p:txBody>
          <a:bodyPr>
            <a:normAutofit/>
          </a:bodyPr>
          <a:lstStyle/>
          <a:p>
            <a:r>
              <a:rPr lang="en-US" sz="4100">
                <a:solidFill>
                  <a:srgbClr val="000000"/>
                </a:solidFill>
                <a:latin typeface="Franklin Gothic Medium"/>
              </a:rPr>
              <a:t>Term 1 Project</a:t>
            </a:r>
            <a:br>
              <a:rPr lang="en-US">
                <a:solidFill>
                  <a:schemeClr val="tx1"/>
                </a:solidFill>
                <a:latin typeface="+mj-ea"/>
                <a:cs typeface="+mj-ea"/>
              </a:rPr>
            </a:br>
            <a:r>
              <a:rPr lang="en-US" sz="4100">
                <a:solidFill>
                  <a:srgbClr val="000000"/>
                </a:solidFill>
                <a:latin typeface="Franklin Gothic Medium"/>
              </a:rPr>
              <a:t>Control Panel</a:t>
            </a:r>
          </a:p>
        </p:txBody>
      </p:sp>
      <p:sp>
        <p:nvSpPr>
          <p:cNvPr id="3" name="Subtitle 2"/>
          <p:cNvSpPr>
            <a:spLocks noGrp="1"/>
          </p:cNvSpPr>
          <p:nvPr>
            <p:ph type="subTitle" idx="1"/>
          </p:nvPr>
        </p:nvSpPr>
        <p:spPr>
          <a:xfrm>
            <a:off x="364724" y="4260714"/>
            <a:ext cx="3331786" cy="1032093"/>
          </a:xfrm>
        </p:spPr>
        <p:txBody>
          <a:bodyPr vert="horz" lIns="91440" tIns="45720" rIns="91440" bIns="45720" rtlCol="0">
            <a:normAutofit/>
          </a:bodyPr>
          <a:lstStyle/>
          <a:p>
            <a:r>
              <a:rPr lang="en-US" b="1">
                <a:solidFill>
                  <a:srgbClr val="000000"/>
                </a:solidFill>
              </a:rPr>
              <a:t>Created by Collin Gorman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69373E92-F88D-4F0A-94DF-393703E7DA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938" y="46653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629DAA0-ADF6-43FD-9C99-483F722B56E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09288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Capture.PNG">
            <a:extLst>
              <a:ext uri="{FF2B5EF4-FFF2-40B4-BE49-F238E27FC236}">
                <a16:creationId xmlns:a16="http://schemas.microsoft.com/office/drawing/2014/main" id="{4E79A624-0D0C-412B-ABCB-25877EE02851}"/>
              </a:ext>
            </a:extLst>
          </p:cNvPr>
          <p:cNvPicPr>
            <a:picLocks noChangeAspect="1"/>
          </p:cNvPicPr>
          <p:nvPr/>
        </p:nvPicPr>
        <p:blipFill>
          <a:blip r:embed="rId2"/>
          <a:stretch>
            <a:fillRect/>
          </a:stretch>
        </p:blipFill>
        <p:spPr>
          <a:xfrm>
            <a:off x="6586977" y="992762"/>
            <a:ext cx="4908848" cy="4864323"/>
          </a:xfrm>
          <a:prstGeom prst="rect">
            <a:avLst/>
          </a:prstGeom>
        </p:spPr>
      </p:pic>
      <p:sp>
        <p:nvSpPr>
          <p:cNvPr id="17" name="Rectangle 16">
            <a:extLst>
              <a:ext uri="{FF2B5EF4-FFF2-40B4-BE49-F238E27FC236}">
                <a16:creationId xmlns:a16="http://schemas.microsoft.com/office/drawing/2014/main" id="{F32C8C35-BF44-4CFB-9754-81F07C9812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E05EDA1-A0D6-4F63-869A-595839F9CB93}"/>
              </a:ext>
            </a:extLst>
          </p:cNvPr>
          <p:cNvSpPr>
            <a:spLocks noGrp="1"/>
          </p:cNvSpPr>
          <p:nvPr>
            <p:ph type="title"/>
          </p:nvPr>
        </p:nvSpPr>
        <p:spPr>
          <a:xfrm>
            <a:off x="1069848" y="1298448"/>
            <a:ext cx="4705801" cy="3255264"/>
          </a:xfrm>
        </p:spPr>
        <p:txBody>
          <a:bodyPr vert="horz" lIns="91440" tIns="45720" rIns="91440" bIns="45720" rtlCol="0" anchor="b">
            <a:normAutofit/>
          </a:bodyPr>
          <a:lstStyle/>
          <a:p>
            <a:r>
              <a:rPr lang="en-US" sz="5900" spc="-100"/>
              <a:t>Date and time</a:t>
            </a:r>
          </a:p>
        </p:txBody>
      </p:sp>
      <p:sp>
        <p:nvSpPr>
          <p:cNvPr id="3" name="Content Placeholder 2">
            <a:extLst>
              <a:ext uri="{FF2B5EF4-FFF2-40B4-BE49-F238E27FC236}">
                <a16:creationId xmlns:a16="http://schemas.microsoft.com/office/drawing/2014/main" id="{C17F057C-51E7-48AB-B209-038EEBDEF83A}"/>
              </a:ext>
            </a:extLst>
          </p:cNvPr>
          <p:cNvSpPr>
            <a:spLocks noGrp="1"/>
          </p:cNvSpPr>
          <p:nvPr>
            <p:ph idx="1"/>
          </p:nvPr>
        </p:nvSpPr>
        <p:spPr>
          <a:xfrm>
            <a:off x="1100015" y="4670246"/>
            <a:ext cx="4675634" cy="914400"/>
          </a:xfrm>
        </p:spPr>
        <p:txBody>
          <a:bodyPr vert="horz" lIns="91440" tIns="45720" rIns="91440" bIns="45720" rtlCol="0" anchor="t">
            <a:normAutofit/>
          </a:bodyPr>
          <a:lstStyle/>
          <a:p>
            <a:pPr marL="0" indent="0">
              <a:buNone/>
            </a:pPr>
            <a:r>
              <a:rPr lang="en-US">
                <a:solidFill>
                  <a:schemeClr val="accent1">
                    <a:lumMod val="20000"/>
                    <a:lumOff val="80000"/>
                  </a:schemeClr>
                </a:solidFill>
              </a:rPr>
              <a:t>Date and time lets you change your time zone and change your general date and time</a:t>
            </a:r>
          </a:p>
        </p:txBody>
      </p:sp>
    </p:spTree>
    <p:extLst>
      <p:ext uri="{BB962C8B-B14F-4D97-AF65-F5344CB8AC3E}">
        <p14:creationId xmlns:p14="http://schemas.microsoft.com/office/powerpoint/2010/main" val="1187878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5CF2FC8-D184-4B10-83A5-61FC2148BE2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3848"/>
            <a:ext cx="560825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Capture.PNG">
            <a:extLst>
              <a:ext uri="{FF2B5EF4-FFF2-40B4-BE49-F238E27FC236}">
                <a16:creationId xmlns:a16="http://schemas.microsoft.com/office/drawing/2014/main" id="{912B19FC-E306-4D7D-A505-C87C6E47F86B}"/>
              </a:ext>
            </a:extLst>
          </p:cNvPr>
          <p:cNvPicPr>
            <a:picLocks noChangeAspect="1"/>
          </p:cNvPicPr>
          <p:nvPr/>
        </p:nvPicPr>
        <p:blipFill>
          <a:blip r:embed="rId2"/>
          <a:stretch>
            <a:fillRect/>
          </a:stretch>
        </p:blipFill>
        <p:spPr>
          <a:xfrm>
            <a:off x="6092890" y="1120851"/>
            <a:ext cx="5238340" cy="4596643"/>
          </a:xfrm>
          <a:prstGeom prst="rect">
            <a:avLst/>
          </a:prstGeom>
        </p:spPr>
      </p:pic>
      <p:sp>
        <p:nvSpPr>
          <p:cNvPr id="2" name="Title 1">
            <a:extLst>
              <a:ext uri="{FF2B5EF4-FFF2-40B4-BE49-F238E27FC236}">
                <a16:creationId xmlns:a16="http://schemas.microsoft.com/office/drawing/2014/main" id="{DB75FE18-CDD0-4BB1-9A4C-EB8D78917987}"/>
              </a:ext>
            </a:extLst>
          </p:cNvPr>
          <p:cNvSpPr>
            <a:spLocks noGrp="1"/>
          </p:cNvSpPr>
          <p:nvPr>
            <p:ph type="title"/>
          </p:nvPr>
        </p:nvSpPr>
        <p:spPr>
          <a:xfrm>
            <a:off x="289248" y="1123837"/>
            <a:ext cx="4998963" cy="1255469"/>
          </a:xfrm>
        </p:spPr>
        <p:txBody>
          <a:bodyPr>
            <a:normAutofit/>
          </a:bodyPr>
          <a:lstStyle/>
          <a:p>
            <a:r>
              <a:rPr lang="en-US"/>
              <a:t>Language</a:t>
            </a:r>
          </a:p>
        </p:txBody>
      </p:sp>
      <p:sp>
        <p:nvSpPr>
          <p:cNvPr id="3" name="Content Placeholder 2">
            <a:extLst>
              <a:ext uri="{FF2B5EF4-FFF2-40B4-BE49-F238E27FC236}">
                <a16:creationId xmlns:a16="http://schemas.microsoft.com/office/drawing/2014/main" id="{810102A4-B665-402D-8227-98A2D5F7ADD0}"/>
              </a:ext>
            </a:extLst>
          </p:cNvPr>
          <p:cNvSpPr>
            <a:spLocks noGrp="1"/>
          </p:cNvSpPr>
          <p:nvPr>
            <p:ph idx="1"/>
          </p:nvPr>
        </p:nvSpPr>
        <p:spPr>
          <a:xfrm>
            <a:off x="289249" y="2510395"/>
            <a:ext cx="4998962" cy="3274586"/>
          </a:xfrm>
        </p:spPr>
        <p:txBody>
          <a:bodyPr anchor="t">
            <a:normAutofit/>
          </a:bodyPr>
          <a:lstStyle/>
          <a:p>
            <a:r>
              <a:rPr lang="en-US">
                <a:solidFill>
                  <a:srgbClr val="FFFFFF"/>
                </a:solidFill>
              </a:rPr>
              <a:t>Language, fairly obviously, allows you to change your system's language. It's typically automatically set to English.</a:t>
            </a:r>
          </a:p>
        </p:txBody>
      </p:sp>
    </p:spTree>
    <p:extLst>
      <p:ext uri="{BB962C8B-B14F-4D97-AF65-F5344CB8AC3E}">
        <p14:creationId xmlns:p14="http://schemas.microsoft.com/office/powerpoint/2010/main" val="3095653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5CF2FC8-D184-4B10-83A5-61FC2148BE2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3848"/>
            <a:ext cx="560825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Capture.PNG">
            <a:extLst>
              <a:ext uri="{FF2B5EF4-FFF2-40B4-BE49-F238E27FC236}">
                <a16:creationId xmlns:a16="http://schemas.microsoft.com/office/drawing/2014/main" id="{8B357316-3044-4350-AAD2-C0DFE837E4A2}"/>
              </a:ext>
            </a:extLst>
          </p:cNvPr>
          <p:cNvPicPr>
            <a:picLocks noChangeAspect="1"/>
          </p:cNvPicPr>
          <p:nvPr/>
        </p:nvPicPr>
        <p:blipFill>
          <a:blip r:embed="rId2"/>
          <a:stretch>
            <a:fillRect/>
          </a:stretch>
        </p:blipFill>
        <p:spPr>
          <a:xfrm>
            <a:off x="6456785" y="753848"/>
            <a:ext cx="4510550" cy="5330650"/>
          </a:xfrm>
          <a:prstGeom prst="rect">
            <a:avLst/>
          </a:prstGeom>
        </p:spPr>
      </p:pic>
      <p:sp>
        <p:nvSpPr>
          <p:cNvPr id="2" name="Title 1">
            <a:extLst>
              <a:ext uri="{FF2B5EF4-FFF2-40B4-BE49-F238E27FC236}">
                <a16:creationId xmlns:a16="http://schemas.microsoft.com/office/drawing/2014/main" id="{98B6FAC9-1E1C-4BD9-A25F-81A3063063EF}"/>
              </a:ext>
            </a:extLst>
          </p:cNvPr>
          <p:cNvSpPr>
            <a:spLocks noGrp="1"/>
          </p:cNvSpPr>
          <p:nvPr>
            <p:ph type="title"/>
          </p:nvPr>
        </p:nvSpPr>
        <p:spPr>
          <a:xfrm>
            <a:off x="289248" y="1123837"/>
            <a:ext cx="4998963" cy="1255469"/>
          </a:xfrm>
        </p:spPr>
        <p:txBody>
          <a:bodyPr>
            <a:normAutofit/>
          </a:bodyPr>
          <a:lstStyle/>
          <a:p>
            <a:r>
              <a:rPr lang="en-US"/>
              <a:t>Infrared</a:t>
            </a:r>
          </a:p>
        </p:txBody>
      </p:sp>
      <p:sp>
        <p:nvSpPr>
          <p:cNvPr id="3" name="Content Placeholder 2">
            <a:extLst>
              <a:ext uri="{FF2B5EF4-FFF2-40B4-BE49-F238E27FC236}">
                <a16:creationId xmlns:a16="http://schemas.microsoft.com/office/drawing/2014/main" id="{09B4E778-BFD8-474E-BA70-04A6D925598F}"/>
              </a:ext>
            </a:extLst>
          </p:cNvPr>
          <p:cNvSpPr>
            <a:spLocks noGrp="1"/>
          </p:cNvSpPr>
          <p:nvPr>
            <p:ph idx="1"/>
          </p:nvPr>
        </p:nvSpPr>
        <p:spPr>
          <a:xfrm>
            <a:off x="289249" y="2510395"/>
            <a:ext cx="4998962" cy="3274586"/>
          </a:xfrm>
        </p:spPr>
        <p:txBody>
          <a:bodyPr anchor="t">
            <a:normAutofit/>
          </a:bodyPr>
          <a:lstStyle/>
          <a:p>
            <a:r>
              <a:rPr lang="en-US">
                <a:solidFill>
                  <a:srgbClr val="FFFFFF"/>
                </a:solidFill>
              </a:rPr>
              <a:t>Infrared lets you send files through images. This section allows you to change minor settings like notify when Infared signals are detected.</a:t>
            </a:r>
          </a:p>
        </p:txBody>
      </p:sp>
    </p:spTree>
    <p:extLst>
      <p:ext uri="{BB962C8B-B14F-4D97-AF65-F5344CB8AC3E}">
        <p14:creationId xmlns:p14="http://schemas.microsoft.com/office/powerpoint/2010/main" val="1527151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Capture.PNG">
            <a:extLst>
              <a:ext uri="{FF2B5EF4-FFF2-40B4-BE49-F238E27FC236}">
                <a16:creationId xmlns:a16="http://schemas.microsoft.com/office/drawing/2014/main" id="{346AA345-D3C2-4A14-995B-A40EC53406CC}"/>
              </a:ext>
            </a:extLst>
          </p:cNvPr>
          <p:cNvPicPr>
            <a:picLocks noChangeAspect="1"/>
          </p:cNvPicPr>
          <p:nvPr/>
        </p:nvPicPr>
        <p:blipFill>
          <a:blip r:embed="rId2"/>
          <a:stretch>
            <a:fillRect/>
          </a:stretch>
        </p:blipFill>
        <p:spPr>
          <a:xfrm>
            <a:off x="3778897" y="1487133"/>
            <a:ext cx="7772401" cy="3866770"/>
          </a:xfrm>
          <a:prstGeom prst="rect">
            <a:avLst/>
          </a:prstGeom>
        </p:spPr>
      </p:pic>
      <p:sp>
        <p:nvSpPr>
          <p:cNvPr id="2" name="Title 1">
            <a:extLst>
              <a:ext uri="{FF2B5EF4-FFF2-40B4-BE49-F238E27FC236}">
                <a16:creationId xmlns:a16="http://schemas.microsoft.com/office/drawing/2014/main" id="{9100A04A-A622-400E-ADA7-D7BC11E20BBF}"/>
              </a:ext>
            </a:extLst>
          </p:cNvPr>
          <p:cNvSpPr>
            <a:spLocks noGrp="1"/>
          </p:cNvSpPr>
          <p:nvPr>
            <p:ph type="title"/>
          </p:nvPr>
        </p:nvSpPr>
        <p:spPr>
          <a:xfrm>
            <a:off x="252919" y="1123837"/>
            <a:ext cx="2947482" cy="1038177"/>
          </a:xfrm>
        </p:spPr>
        <p:txBody>
          <a:bodyPr anchor="b">
            <a:normAutofit/>
          </a:bodyPr>
          <a:lstStyle/>
          <a:p>
            <a:r>
              <a:rPr lang="en-US" sz="2400"/>
              <a:t>Autoplay</a:t>
            </a:r>
          </a:p>
        </p:txBody>
      </p:sp>
      <p:sp>
        <p:nvSpPr>
          <p:cNvPr id="3" name="Content Placeholder 2">
            <a:extLst>
              <a:ext uri="{FF2B5EF4-FFF2-40B4-BE49-F238E27FC236}">
                <a16:creationId xmlns:a16="http://schemas.microsoft.com/office/drawing/2014/main" id="{7E5A777C-ECA9-4E73-8110-4E448EB500B0}"/>
              </a:ext>
            </a:extLst>
          </p:cNvPr>
          <p:cNvSpPr>
            <a:spLocks noGrp="1"/>
          </p:cNvSpPr>
          <p:nvPr>
            <p:ph idx="1"/>
          </p:nvPr>
        </p:nvSpPr>
        <p:spPr>
          <a:xfrm>
            <a:off x="252920" y="2162014"/>
            <a:ext cx="2947482" cy="3744264"/>
          </a:xfrm>
        </p:spPr>
        <p:txBody>
          <a:bodyPr anchor="t">
            <a:normAutofit/>
          </a:bodyPr>
          <a:lstStyle/>
          <a:p>
            <a:r>
              <a:rPr lang="en-US" sz="1600">
                <a:solidFill>
                  <a:schemeClr val="bg1"/>
                </a:solidFill>
              </a:rPr>
              <a:t>Autoplay examines when a mobile device or something similar is plugged into the computer. It opens a window that lets you do specific features with the mobile device, such as play music or examine the files.</a:t>
            </a:r>
          </a:p>
        </p:txBody>
      </p:sp>
    </p:spTree>
    <p:extLst>
      <p:ext uri="{BB962C8B-B14F-4D97-AF65-F5344CB8AC3E}">
        <p14:creationId xmlns:p14="http://schemas.microsoft.com/office/powerpoint/2010/main" val="1657028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Capture.PNG">
            <a:extLst>
              <a:ext uri="{FF2B5EF4-FFF2-40B4-BE49-F238E27FC236}">
                <a16:creationId xmlns:a16="http://schemas.microsoft.com/office/drawing/2014/main" id="{BC7884D0-3907-43C0-87A1-01B244413C7A}"/>
              </a:ext>
            </a:extLst>
          </p:cNvPr>
          <p:cNvPicPr>
            <a:picLocks noChangeAspect="1"/>
          </p:cNvPicPr>
          <p:nvPr/>
        </p:nvPicPr>
        <p:blipFill>
          <a:blip r:embed="rId2"/>
          <a:stretch>
            <a:fillRect/>
          </a:stretch>
        </p:blipFill>
        <p:spPr>
          <a:xfrm>
            <a:off x="3778897" y="1312255"/>
            <a:ext cx="7772401" cy="4216526"/>
          </a:xfrm>
          <a:prstGeom prst="rect">
            <a:avLst/>
          </a:prstGeom>
        </p:spPr>
      </p:pic>
      <p:sp>
        <p:nvSpPr>
          <p:cNvPr id="2" name="Title 1">
            <a:extLst>
              <a:ext uri="{FF2B5EF4-FFF2-40B4-BE49-F238E27FC236}">
                <a16:creationId xmlns:a16="http://schemas.microsoft.com/office/drawing/2014/main" id="{73483855-E8A9-4F90-9476-68A76F056E9C}"/>
              </a:ext>
            </a:extLst>
          </p:cNvPr>
          <p:cNvSpPr>
            <a:spLocks noGrp="1"/>
          </p:cNvSpPr>
          <p:nvPr>
            <p:ph type="title"/>
          </p:nvPr>
        </p:nvSpPr>
        <p:spPr>
          <a:xfrm>
            <a:off x="252919" y="1123837"/>
            <a:ext cx="2947482" cy="1038177"/>
          </a:xfrm>
        </p:spPr>
        <p:txBody>
          <a:bodyPr anchor="b">
            <a:normAutofit/>
          </a:bodyPr>
          <a:lstStyle/>
          <a:p>
            <a:r>
              <a:rPr lang="en-US" sz="2400"/>
              <a:t>Speech recognition</a:t>
            </a:r>
          </a:p>
        </p:txBody>
      </p:sp>
      <p:sp>
        <p:nvSpPr>
          <p:cNvPr id="3" name="Content Placeholder 2">
            <a:extLst>
              <a:ext uri="{FF2B5EF4-FFF2-40B4-BE49-F238E27FC236}">
                <a16:creationId xmlns:a16="http://schemas.microsoft.com/office/drawing/2014/main" id="{7F904C27-D5C8-4E54-8DD8-64355178486A}"/>
              </a:ext>
            </a:extLst>
          </p:cNvPr>
          <p:cNvSpPr>
            <a:spLocks noGrp="1"/>
          </p:cNvSpPr>
          <p:nvPr>
            <p:ph idx="1"/>
          </p:nvPr>
        </p:nvSpPr>
        <p:spPr>
          <a:xfrm>
            <a:off x="252920" y="2162014"/>
            <a:ext cx="2947482" cy="3744264"/>
          </a:xfrm>
        </p:spPr>
        <p:txBody>
          <a:bodyPr anchor="t">
            <a:normAutofit/>
          </a:bodyPr>
          <a:lstStyle/>
          <a:p>
            <a:r>
              <a:rPr lang="en-US" sz="1600">
                <a:solidFill>
                  <a:schemeClr val="bg1"/>
                </a:solidFill>
              </a:rPr>
              <a:t>Speech Recognition allows you to make Windows recognize your voice and use to do commands with it. You can also set up what specific microphone you want associated with this program.</a:t>
            </a:r>
          </a:p>
        </p:txBody>
      </p:sp>
    </p:spTree>
    <p:extLst>
      <p:ext uri="{BB962C8B-B14F-4D97-AF65-F5344CB8AC3E}">
        <p14:creationId xmlns:p14="http://schemas.microsoft.com/office/powerpoint/2010/main" val="2418882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5DC95B7-2A72-483B-BA19-2BE7512055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C822AFE-7E96-4A51-9E55-FCAEACD213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69EA61-C175-4B7E-807B-58199DEA7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8" descr="Capture.PNG">
            <a:extLst>
              <a:ext uri="{FF2B5EF4-FFF2-40B4-BE49-F238E27FC236}">
                <a16:creationId xmlns:a16="http://schemas.microsoft.com/office/drawing/2014/main" id="{E972B794-BCF8-4D0C-BDEC-3C4CB477FFDD}"/>
              </a:ext>
            </a:extLst>
          </p:cNvPr>
          <p:cNvPicPr>
            <a:picLocks noChangeAspect="1"/>
          </p:cNvPicPr>
          <p:nvPr/>
        </p:nvPicPr>
        <p:blipFill>
          <a:blip r:embed="rId2"/>
          <a:stretch>
            <a:fillRect/>
          </a:stretch>
        </p:blipFill>
        <p:spPr>
          <a:xfrm>
            <a:off x="864515" y="1951142"/>
            <a:ext cx="6500974" cy="2941691"/>
          </a:xfrm>
          <a:prstGeom prst="rect">
            <a:avLst/>
          </a:prstGeom>
        </p:spPr>
      </p:pic>
      <p:sp>
        <p:nvSpPr>
          <p:cNvPr id="2" name="Title 1">
            <a:extLst>
              <a:ext uri="{FF2B5EF4-FFF2-40B4-BE49-F238E27FC236}">
                <a16:creationId xmlns:a16="http://schemas.microsoft.com/office/drawing/2014/main" id="{6AA8F52C-3E1C-4825-87C4-20607DB8607E}"/>
              </a:ext>
            </a:extLst>
          </p:cNvPr>
          <p:cNvSpPr>
            <a:spLocks noGrp="1"/>
          </p:cNvSpPr>
          <p:nvPr>
            <p:ph type="title"/>
          </p:nvPr>
        </p:nvSpPr>
        <p:spPr>
          <a:xfrm>
            <a:off x="8161390" y="1079770"/>
            <a:ext cx="3654857" cy="1527244"/>
          </a:xfrm>
        </p:spPr>
        <p:txBody>
          <a:bodyPr>
            <a:normAutofit/>
          </a:bodyPr>
          <a:lstStyle/>
          <a:p>
            <a:r>
              <a:rPr lang="en-US" sz="3200"/>
              <a:t>Fonts</a:t>
            </a:r>
          </a:p>
        </p:txBody>
      </p:sp>
      <p:sp>
        <p:nvSpPr>
          <p:cNvPr id="3" name="Content Placeholder 2">
            <a:extLst>
              <a:ext uri="{FF2B5EF4-FFF2-40B4-BE49-F238E27FC236}">
                <a16:creationId xmlns:a16="http://schemas.microsoft.com/office/drawing/2014/main" id="{D48179AC-543F-46E1-AAF5-06A66A270277}"/>
              </a:ext>
            </a:extLst>
          </p:cNvPr>
          <p:cNvSpPr>
            <a:spLocks noGrp="1"/>
          </p:cNvSpPr>
          <p:nvPr>
            <p:ph idx="1"/>
          </p:nvPr>
        </p:nvSpPr>
        <p:spPr>
          <a:xfrm>
            <a:off x="8161390" y="2607014"/>
            <a:ext cx="3654857" cy="3157903"/>
          </a:xfrm>
        </p:spPr>
        <p:txBody>
          <a:bodyPr anchor="t">
            <a:normAutofit/>
          </a:bodyPr>
          <a:lstStyle/>
          <a:p>
            <a:r>
              <a:rPr lang="en-US" sz="1600">
                <a:solidFill>
                  <a:srgbClr val="FFFFFF"/>
                </a:solidFill>
              </a:rPr>
              <a:t>Fonts allows you to view what fonts are saves on your computer and lets you delete them if you choose.</a:t>
            </a:r>
          </a:p>
        </p:txBody>
      </p:sp>
    </p:spTree>
    <p:extLst>
      <p:ext uri="{BB962C8B-B14F-4D97-AF65-F5344CB8AC3E}">
        <p14:creationId xmlns:p14="http://schemas.microsoft.com/office/powerpoint/2010/main" val="311848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1577AD-DA5F-48B3-8FB9-5199BA9EE6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5350"/>
            <a:ext cx="4642228" cy="5330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Capture.PNG">
            <a:extLst>
              <a:ext uri="{FF2B5EF4-FFF2-40B4-BE49-F238E27FC236}">
                <a16:creationId xmlns:a16="http://schemas.microsoft.com/office/drawing/2014/main" id="{BD43B5DA-E944-4D7D-9EF5-96A22040CFE1}"/>
              </a:ext>
            </a:extLst>
          </p:cNvPr>
          <p:cNvPicPr>
            <a:picLocks noChangeAspect="1"/>
          </p:cNvPicPr>
          <p:nvPr/>
        </p:nvPicPr>
        <p:blipFill>
          <a:blip r:embed="rId2"/>
          <a:stretch>
            <a:fillRect/>
          </a:stretch>
        </p:blipFill>
        <p:spPr>
          <a:xfrm>
            <a:off x="5137463" y="2039069"/>
            <a:ext cx="6193767" cy="2771710"/>
          </a:xfrm>
          <a:prstGeom prst="rect">
            <a:avLst/>
          </a:prstGeom>
        </p:spPr>
      </p:pic>
      <p:sp>
        <p:nvSpPr>
          <p:cNvPr id="2" name="Title 1">
            <a:extLst>
              <a:ext uri="{FF2B5EF4-FFF2-40B4-BE49-F238E27FC236}">
                <a16:creationId xmlns:a16="http://schemas.microsoft.com/office/drawing/2014/main" id="{45EFE8F7-1F19-4477-BE2A-49DCADE3BA4C}"/>
              </a:ext>
            </a:extLst>
          </p:cNvPr>
          <p:cNvSpPr>
            <a:spLocks noGrp="1"/>
          </p:cNvSpPr>
          <p:nvPr>
            <p:ph type="title"/>
          </p:nvPr>
        </p:nvSpPr>
        <p:spPr>
          <a:xfrm>
            <a:off x="289249" y="1123837"/>
            <a:ext cx="4016116" cy="1255469"/>
          </a:xfrm>
        </p:spPr>
        <p:txBody>
          <a:bodyPr>
            <a:normAutofit/>
          </a:bodyPr>
          <a:lstStyle/>
          <a:p>
            <a:r>
              <a:rPr lang="en-US"/>
              <a:t>Homegroup</a:t>
            </a:r>
          </a:p>
        </p:txBody>
      </p:sp>
      <p:sp>
        <p:nvSpPr>
          <p:cNvPr id="3" name="Content Placeholder 2">
            <a:extLst>
              <a:ext uri="{FF2B5EF4-FFF2-40B4-BE49-F238E27FC236}">
                <a16:creationId xmlns:a16="http://schemas.microsoft.com/office/drawing/2014/main" id="{707A06D3-C1E0-45A1-BFEB-AC8BF601076B}"/>
              </a:ext>
            </a:extLst>
          </p:cNvPr>
          <p:cNvSpPr>
            <a:spLocks noGrp="1"/>
          </p:cNvSpPr>
          <p:nvPr>
            <p:ph idx="1"/>
          </p:nvPr>
        </p:nvSpPr>
        <p:spPr>
          <a:xfrm>
            <a:off x="289249" y="2510395"/>
            <a:ext cx="4016116" cy="3274586"/>
          </a:xfrm>
        </p:spPr>
        <p:txBody>
          <a:bodyPr anchor="t">
            <a:normAutofit/>
          </a:bodyPr>
          <a:lstStyle/>
          <a:p>
            <a:r>
              <a:rPr lang="en-US">
                <a:solidFill>
                  <a:srgbClr val="FFFFFF"/>
                </a:solidFill>
              </a:rPr>
              <a:t>A homegroup is a series of PCs on a home network letting you share printers, files, etc. The section in Control Panel allows you to join any homegroups near you.</a:t>
            </a:r>
          </a:p>
        </p:txBody>
      </p:sp>
    </p:spTree>
    <p:extLst>
      <p:ext uri="{BB962C8B-B14F-4D97-AF65-F5344CB8AC3E}">
        <p14:creationId xmlns:p14="http://schemas.microsoft.com/office/powerpoint/2010/main" val="2877821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130E94B5-6B03-4C6D-A886-D92083B3E5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97B8231-6339-4326-9EE6-D2F78558E2C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7974"/>
            <a:ext cx="11707367" cy="25380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Capture.PNG">
            <a:extLst>
              <a:ext uri="{FF2B5EF4-FFF2-40B4-BE49-F238E27FC236}">
                <a16:creationId xmlns:a16="http://schemas.microsoft.com/office/drawing/2014/main" id="{8AFC0523-ABA3-496D-9601-407EA3130412}"/>
              </a:ext>
            </a:extLst>
          </p:cNvPr>
          <p:cNvPicPr>
            <a:picLocks noChangeAspect="1"/>
          </p:cNvPicPr>
          <p:nvPr/>
        </p:nvPicPr>
        <p:blipFill>
          <a:blip r:embed="rId2"/>
          <a:stretch>
            <a:fillRect/>
          </a:stretch>
        </p:blipFill>
        <p:spPr>
          <a:xfrm>
            <a:off x="3008928" y="498629"/>
            <a:ext cx="6637158" cy="2754421"/>
          </a:xfrm>
          <a:prstGeom prst="rect">
            <a:avLst/>
          </a:prstGeom>
        </p:spPr>
      </p:pic>
      <p:sp>
        <p:nvSpPr>
          <p:cNvPr id="2" name="Title 1">
            <a:extLst>
              <a:ext uri="{FF2B5EF4-FFF2-40B4-BE49-F238E27FC236}">
                <a16:creationId xmlns:a16="http://schemas.microsoft.com/office/drawing/2014/main" id="{09DAF243-BBA5-4770-BCAF-9F227CDDC45E}"/>
              </a:ext>
            </a:extLst>
          </p:cNvPr>
          <p:cNvSpPr>
            <a:spLocks noGrp="1"/>
          </p:cNvSpPr>
          <p:nvPr>
            <p:ph type="title"/>
          </p:nvPr>
        </p:nvSpPr>
        <p:spPr>
          <a:xfrm>
            <a:off x="1069848" y="3908245"/>
            <a:ext cx="10210862" cy="1326227"/>
          </a:xfrm>
        </p:spPr>
        <p:txBody>
          <a:bodyPr vert="horz" lIns="91440" tIns="45720" rIns="91440" bIns="45720" rtlCol="0" anchor="b">
            <a:normAutofit/>
          </a:bodyPr>
          <a:lstStyle/>
          <a:p>
            <a:r>
              <a:rPr lang="en-US" sz="5900" spc="-100"/>
              <a:t>Work Folders</a:t>
            </a:r>
          </a:p>
        </p:txBody>
      </p:sp>
      <p:sp>
        <p:nvSpPr>
          <p:cNvPr id="3" name="Content Placeholder 2">
            <a:extLst>
              <a:ext uri="{FF2B5EF4-FFF2-40B4-BE49-F238E27FC236}">
                <a16:creationId xmlns:a16="http://schemas.microsoft.com/office/drawing/2014/main" id="{024CB0D4-FA94-4E63-9A7A-8CECBA3AE6CD}"/>
              </a:ext>
            </a:extLst>
          </p:cNvPr>
          <p:cNvSpPr>
            <a:spLocks noGrp="1"/>
          </p:cNvSpPr>
          <p:nvPr>
            <p:ph idx="1"/>
          </p:nvPr>
        </p:nvSpPr>
        <p:spPr>
          <a:xfrm>
            <a:off x="1100014" y="5234473"/>
            <a:ext cx="10180696" cy="667414"/>
          </a:xfrm>
        </p:spPr>
        <p:txBody>
          <a:bodyPr vert="horz" lIns="91440" tIns="45720" rIns="91440" bIns="45720" rtlCol="0" anchor="t">
            <a:normAutofit/>
          </a:bodyPr>
          <a:lstStyle/>
          <a:p>
            <a:pPr marL="0" indent="0">
              <a:buNone/>
            </a:pPr>
            <a:r>
              <a:rPr lang="en-US" sz="2200">
                <a:solidFill>
                  <a:schemeClr val="accent1">
                    <a:lumMod val="20000"/>
                    <a:lumOff val="80000"/>
                  </a:schemeClr>
                </a:solidFill>
              </a:rPr>
              <a:t>Work Folders allow your files to be accessible on all devices even when online. </a:t>
            </a:r>
          </a:p>
        </p:txBody>
      </p:sp>
    </p:spTree>
    <p:extLst>
      <p:ext uri="{BB962C8B-B14F-4D97-AF65-F5344CB8AC3E}">
        <p14:creationId xmlns:p14="http://schemas.microsoft.com/office/powerpoint/2010/main" val="1593929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1A9F2-F33B-4455-AA74-7DFA8E9F3503}"/>
              </a:ext>
            </a:extLst>
          </p:cNvPr>
          <p:cNvSpPr>
            <a:spLocks noGrp="1"/>
          </p:cNvSpPr>
          <p:nvPr>
            <p:ph type="title"/>
          </p:nvPr>
        </p:nvSpPr>
        <p:spPr/>
        <p:txBody>
          <a:bodyPr/>
          <a:lstStyle/>
          <a:p>
            <a:r>
              <a:rPr lang="en-US"/>
              <a:t>Sync Center</a:t>
            </a:r>
          </a:p>
        </p:txBody>
      </p:sp>
      <p:sp>
        <p:nvSpPr>
          <p:cNvPr id="3" name="Content Placeholder 2">
            <a:extLst>
              <a:ext uri="{FF2B5EF4-FFF2-40B4-BE49-F238E27FC236}">
                <a16:creationId xmlns:a16="http://schemas.microsoft.com/office/drawing/2014/main" id="{D002AC12-DEEB-4AF0-AE73-95805C4463C1}"/>
              </a:ext>
            </a:extLst>
          </p:cNvPr>
          <p:cNvSpPr>
            <a:spLocks noGrp="1"/>
          </p:cNvSpPr>
          <p:nvPr>
            <p:ph idx="1"/>
          </p:nvPr>
        </p:nvSpPr>
        <p:spPr>
          <a:xfrm>
            <a:off x="3840513" y="2743200"/>
            <a:ext cx="7315200" cy="5120640"/>
          </a:xfrm>
        </p:spPr>
        <p:txBody>
          <a:bodyPr/>
          <a:lstStyle/>
          <a:p>
            <a:r>
              <a:rPr lang="en-US"/>
              <a:t>Sync Center allows you to sync your computer activity and view that activity. You can also manage offline files or view any conflicts that go with your syncs.</a:t>
            </a:r>
          </a:p>
        </p:txBody>
      </p:sp>
      <p:pic>
        <p:nvPicPr>
          <p:cNvPr id="6" name="Picture 6" descr="Capture.PNG">
            <a:extLst>
              <a:ext uri="{FF2B5EF4-FFF2-40B4-BE49-F238E27FC236}">
                <a16:creationId xmlns:a16="http://schemas.microsoft.com/office/drawing/2014/main" id="{C707ED70-6416-4F5A-8A1B-7A9DD2EF975D}"/>
              </a:ext>
            </a:extLst>
          </p:cNvPr>
          <p:cNvPicPr>
            <a:picLocks noChangeAspect="1"/>
          </p:cNvPicPr>
          <p:nvPr/>
        </p:nvPicPr>
        <p:blipFill>
          <a:blip r:embed="rId2"/>
          <a:stretch>
            <a:fillRect/>
          </a:stretch>
        </p:blipFill>
        <p:spPr>
          <a:xfrm>
            <a:off x="3972268" y="1171575"/>
            <a:ext cx="6958013" cy="2846277"/>
          </a:xfrm>
          <a:prstGeom prst="rect">
            <a:avLst/>
          </a:prstGeom>
        </p:spPr>
      </p:pic>
    </p:spTree>
    <p:extLst>
      <p:ext uri="{BB962C8B-B14F-4D97-AF65-F5344CB8AC3E}">
        <p14:creationId xmlns:p14="http://schemas.microsoft.com/office/powerpoint/2010/main" val="717899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6D370DD-716B-4528-B475-331F84CEA5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Capture.PNG">
            <a:extLst>
              <a:ext uri="{FF2B5EF4-FFF2-40B4-BE49-F238E27FC236}">
                <a16:creationId xmlns:a16="http://schemas.microsoft.com/office/drawing/2014/main" id="{447D0CD7-E4D8-4014-95EA-0F803B748B94}"/>
              </a:ext>
            </a:extLst>
          </p:cNvPr>
          <p:cNvPicPr>
            <a:picLocks noChangeAspect="1"/>
          </p:cNvPicPr>
          <p:nvPr/>
        </p:nvPicPr>
        <p:blipFill>
          <a:blip r:embed="rId2"/>
          <a:stretch>
            <a:fillRect/>
          </a:stretch>
        </p:blipFill>
        <p:spPr>
          <a:xfrm>
            <a:off x="7552944" y="1095582"/>
            <a:ext cx="3778286" cy="4657392"/>
          </a:xfrm>
          <a:prstGeom prst="rect">
            <a:avLst/>
          </a:prstGeom>
        </p:spPr>
      </p:pic>
      <p:sp>
        <p:nvSpPr>
          <p:cNvPr id="2" name="Title 1">
            <a:extLst>
              <a:ext uri="{FF2B5EF4-FFF2-40B4-BE49-F238E27FC236}">
                <a16:creationId xmlns:a16="http://schemas.microsoft.com/office/drawing/2014/main" id="{E16DBDCE-58ED-40DD-8CCC-FAAFF3995284}"/>
              </a:ext>
            </a:extLst>
          </p:cNvPr>
          <p:cNvSpPr>
            <a:spLocks noGrp="1"/>
          </p:cNvSpPr>
          <p:nvPr>
            <p:ph type="title"/>
          </p:nvPr>
        </p:nvSpPr>
        <p:spPr>
          <a:xfrm>
            <a:off x="289248" y="1123837"/>
            <a:ext cx="6451110" cy="1255469"/>
          </a:xfrm>
        </p:spPr>
        <p:txBody>
          <a:bodyPr>
            <a:normAutofit/>
          </a:bodyPr>
          <a:lstStyle/>
          <a:p>
            <a:r>
              <a:rPr lang="en-US"/>
              <a:t>Internet Options</a:t>
            </a:r>
          </a:p>
        </p:txBody>
      </p:sp>
      <p:sp>
        <p:nvSpPr>
          <p:cNvPr id="3" name="Content Placeholder 2">
            <a:extLst>
              <a:ext uri="{FF2B5EF4-FFF2-40B4-BE49-F238E27FC236}">
                <a16:creationId xmlns:a16="http://schemas.microsoft.com/office/drawing/2014/main" id="{9A3508ED-CDF4-4395-A61D-00F45B125A62}"/>
              </a:ext>
            </a:extLst>
          </p:cNvPr>
          <p:cNvSpPr>
            <a:spLocks noGrp="1"/>
          </p:cNvSpPr>
          <p:nvPr>
            <p:ph idx="1"/>
          </p:nvPr>
        </p:nvSpPr>
        <p:spPr>
          <a:xfrm>
            <a:off x="289248" y="2510395"/>
            <a:ext cx="6451109" cy="3274586"/>
          </a:xfrm>
        </p:spPr>
        <p:txBody>
          <a:bodyPr anchor="t">
            <a:normAutofit/>
          </a:bodyPr>
          <a:lstStyle/>
          <a:p>
            <a:r>
              <a:rPr lang="en-US">
                <a:solidFill>
                  <a:srgbClr val="FFFFFF"/>
                </a:solidFill>
              </a:rPr>
              <a:t>Internet Options lets you determine the security of what location you're in, use adblocker, or set an option delete your browser history on exit.</a:t>
            </a:r>
          </a:p>
        </p:txBody>
      </p:sp>
    </p:spTree>
    <p:extLst>
      <p:ext uri="{BB962C8B-B14F-4D97-AF65-F5344CB8AC3E}">
        <p14:creationId xmlns:p14="http://schemas.microsoft.com/office/powerpoint/2010/main" val="3876081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18E18-7641-4CD4-959F-91B585C23DA4}"/>
              </a:ext>
            </a:extLst>
          </p:cNvPr>
          <p:cNvSpPr>
            <a:spLocks noGrp="1"/>
          </p:cNvSpPr>
          <p:nvPr>
            <p:ph type="title"/>
          </p:nvPr>
        </p:nvSpPr>
        <p:spPr/>
        <p:txBody>
          <a:bodyPr/>
          <a:lstStyle/>
          <a:p>
            <a:r>
              <a:rPr lang="en-US"/>
              <a:t>Table of contents</a:t>
            </a:r>
            <a:br>
              <a:rPr lang="en-US">
                <a:solidFill>
                  <a:schemeClr val="tx1"/>
                </a:solidFill>
                <a:latin typeface="+mj-ea"/>
                <a:cs typeface="+mj-ea"/>
              </a:rPr>
            </a:br>
            <a:r>
              <a:rPr lang="en-US"/>
              <a:t>part 1</a:t>
            </a:r>
          </a:p>
        </p:txBody>
      </p:sp>
      <p:sp>
        <p:nvSpPr>
          <p:cNvPr id="3" name="Content Placeholder 2">
            <a:extLst>
              <a:ext uri="{FF2B5EF4-FFF2-40B4-BE49-F238E27FC236}">
                <a16:creationId xmlns:a16="http://schemas.microsoft.com/office/drawing/2014/main" id="{D8C5C05A-3063-4484-99E6-70298458D30B}"/>
              </a:ext>
            </a:extLst>
          </p:cNvPr>
          <p:cNvSpPr>
            <a:spLocks noGrp="1"/>
          </p:cNvSpPr>
          <p:nvPr>
            <p:ph idx="1"/>
          </p:nvPr>
        </p:nvSpPr>
        <p:spPr/>
        <p:txBody>
          <a:bodyPr vert="horz" lIns="91440" tIns="45720" rIns="91440" bIns="45720" rtlCol="0" anchor="t">
            <a:noAutofit/>
          </a:bodyPr>
          <a:lstStyle/>
          <a:p>
            <a:pPr marL="0" indent="0">
              <a:buNone/>
            </a:pPr>
            <a:r>
              <a:rPr lang="en-US" sz="1800"/>
              <a:t>Slide 1: Title                                                      Slide 15: Fonts</a:t>
            </a:r>
          </a:p>
          <a:p>
            <a:pPr marL="0" indent="0">
              <a:buNone/>
            </a:pPr>
            <a:r>
              <a:rPr lang="en-US" sz="1800"/>
              <a:t>Slide 2/3: Table of contents                            Slide 16: </a:t>
            </a:r>
            <a:r>
              <a:rPr lang="en-US" sz="1800" err="1"/>
              <a:t>HomeGroup</a:t>
            </a:r>
          </a:p>
          <a:p>
            <a:pPr marL="0" indent="0">
              <a:buNone/>
            </a:pPr>
            <a:r>
              <a:rPr lang="en-US" sz="1800"/>
              <a:t>Slide 4: Mouse                                                  Slide 17: Work Folders</a:t>
            </a:r>
          </a:p>
          <a:p>
            <a:pPr marL="0" indent="0">
              <a:buNone/>
            </a:pPr>
            <a:r>
              <a:rPr lang="en-US" sz="1800"/>
              <a:t>Slide 5: File History                                       Slide 18: Sync Center</a:t>
            </a:r>
          </a:p>
          <a:p>
            <a:pPr marL="0" indent="0">
              <a:buNone/>
            </a:pPr>
            <a:r>
              <a:rPr lang="en-US" sz="1800"/>
              <a:t>Slide 6: Recovery                                             Slide 19: Internet options</a:t>
            </a:r>
          </a:p>
          <a:p>
            <a:pPr marL="0" indent="0">
              <a:buNone/>
            </a:pPr>
            <a:r>
              <a:rPr lang="en-US" sz="1800"/>
              <a:t>Slide 7: Region                                                Slide 20: Indexing options</a:t>
            </a:r>
          </a:p>
          <a:p>
            <a:pPr marL="0" indent="0">
              <a:buNone/>
            </a:pPr>
            <a:r>
              <a:rPr lang="en-US" sz="1800"/>
              <a:t>Slide 8: Sound                                                   Slide 21: Windows to go</a:t>
            </a:r>
          </a:p>
          <a:p>
            <a:pPr marL="0" indent="0">
              <a:buNone/>
            </a:pPr>
            <a:r>
              <a:rPr lang="en-US" sz="1800"/>
              <a:t>Slide 9: Keyboard                                           Slide 22: Storage Spaces</a:t>
            </a:r>
          </a:p>
          <a:p>
            <a:pPr marL="0" indent="0">
              <a:buNone/>
            </a:pPr>
            <a:r>
              <a:rPr lang="en-US" sz="1800"/>
              <a:t>Slide 10: Date and time                                  Slide 23: Administrative Tools</a:t>
            </a:r>
          </a:p>
          <a:p>
            <a:pPr marL="0" indent="0">
              <a:buNone/>
            </a:pPr>
            <a:r>
              <a:rPr lang="en-US" sz="1800"/>
              <a:t>Slide 11: Language                                        Slide 24: Troubleshooting</a:t>
            </a:r>
          </a:p>
          <a:p>
            <a:pPr marL="0" indent="0">
              <a:buNone/>
            </a:pPr>
            <a:r>
              <a:rPr lang="en-US" sz="1800"/>
              <a:t>Slide 12: Infrared                                              Slide 25: Programs and Features</a:t>
            </a:r>
          </a:p>
          <a:p>
            <a:pPr marL="0" indent="0">
              <a:buNone/>
            </a:pPr>
            <a:r>
              <a:rPr lang="en-US" sz="1800"/>
              <a:t>Slide 13: AutoPlay                                         Slide 26: Flash Player</a:t>
            </a:r>
          </a:p>
          <a:p>
            <a:pPr marL="0" indent="0">
              <a:buNone/>
            </a:pPr>
            <a:r>
              <a:rPr lang="en-US" sz="1800"/>
              <a:t>Slide 14: Speech Recognition                    Slide 27: Ease of Access Center</a:t>
            </a:r>
          </a:p>
        </p:txBody>
      </p:sp>
    </p:spTree>
    <p:extLst>
      <p:ext uri="{BB962C8B-B14F-4D97-AF65-F5344CB8AC3E}">
        <p14:creationId xmlns:p14="http://schemas.microsoft.com/office/powerpoint/2010/main" val="1293889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864E5C9-52C9-4572-AC75-548B9B9C264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Capture.PNG">
            <a:extLst>
              <a:ext uri="{FF2B5EF4-FFF2-40B4-BE49-F238E27FC236}">
                <a16:creationId xmlns:a16="http://schemas.microsoft.com/office/drawing/2014/main" id="{A8A05431-A951-4BC2-A286-A0334FF56070}"/>
              </a:ext>
            </a:extLst>
          </p:cNvPr>
          <p:cNvPicPr>
            <a:picLocks noChangeAspect="1"/>
          </p:cNvPicPr>
          <p:nvPr/>
        </p:nvPicPr>
        <p:blipFill>
          <a:blip r:embed="rId2"/>
          <a:stretch>
            <a:fillRect/>
          </a:stretch>
        </p:blipFill>
        <p:spPr>
          <a:xfrm>
            <a:off x="5765871" y="759599"/>
            <a:ext cx="5076809" cy="5330650"/>
          </a:xfrm>
          <a:prstGeom prst="rect">
            <a:avLst/>
          </a:prstGeom>
        </p:spPr>
      </p:pic>
      <p:sp>
        <p:nvSpPr>
          <p:cNvPr id="17" name="Rectangle 16">
            <a:extLst>
              <a:ext uri="{FF2B5EF4-FFF2-40B4-BE49-F238E27FC236}">
                <a16:creationId xmlns:a16="http://schemas.microsoft.com/office/drawing/2014/main" id="{4E34A3B6-BAD2-4156-BDC6-4736248BFDE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3CEA16-6F1C-401C-B17B-E6C2E0C8D5B0}"/>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5900" spc="-100"/>
              <a:t>Indexing options</a:t>
            </a:r>
          </a:p>
        </p:txBody>
      </p:sp>
      <p:sp>
        <p:nvSpPr>
          <p:cNvPr id="3" name="Content Placeholder 2">
            <a:extLst>
              <a:ext uri="{FF2B5EF4-FFF2-40B4-BE49-F238E27FC236}">
                <a16:creationId xmlns:a16="http://schemas.microsoft.com/office/drawing/2014/main" id="{0A2BE6B8-B3B6-46B0-9B1B-8D9828CA461D}"/>
              </a:ext>
            </a:extLst>
          </p:cNvPr>
          <p:cNvSpPr>
            <a:spLocks noGrp="1"/>
          </p:cNvSpPr>
          <p:nvPr>
            <p:ph idx="1"/>
          </p:nvPr>
        </p:nvSpPr>
        <p:spPr>
          <a:xfrm>
            <a:off x="1100015" y="4670246"/>
            <a:ext cx="3228521" cy="914400"/>
          </a:xfrm>
        </p:spPr>
        <p:txBody>
          <a:bodyPr vert="horz" lIns="91440" tIns="45720" rIns="91440" bIns="45720" rtlCol="0" anchor="t">
            <a:normAutofit/>
          </a:bodyPr>
          <a:lstStyle/>
          <a:p>
            <a:pPr marL="0" indent="0">
              <a:buNone/>
            </a:pPr>
            <a:r>
              <a:rPr lang="en-US">
                <a:solidFill>
                  <a:schemeClr val="accent1">
                    <a:lumMod val="20000"/>
                    <a:lumOff val="80000"/>
                  </a:schemeClr>
                </a:solidFill>
              </a:rPr>
              <a:t>Indexing options lets you view what locations your items have been indexed.  </a:t>
            </a:r>
          </a:p>
        </p:txBody>
      </p:sp>
    </p:spTree>
    <p:extLst>
      <p:ext uri="{BB962C8B-B14F-4D97-AF65-F5344CB8AC3E}">
        <p14:creationId xmlns:p14="http://schemas.microsoft.com/office/powerpoint/2010/main" val="32321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115F77-2FAE-4CA7-9A7F-10D5F2C8F8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CD4C046-A04C-46CC-AFA3-6B0621F628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66C7A97A-A7DE-4DFB-8542-1E4BF24C7D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E111DB0-3D73-4D20-9D57-CEF5A0D865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Slide 21.PNG">
            <a:extLst>
              <a:ext uri="{FF2B5EF4-FFF2-40B4-BE49-F238E27FC236}">
                <a16:creationId xmlns:a16="http://schemas.microsoft.com/office/drawing/2014/main" id="{BDFE1204-5F8E-4F48-B96A-DC8D0B86DD6A}"/>
              </a:ext>
            </a:extLst>
          </p:cNvPr>
          <p:cNvPicPr>
            <a:picLocks noChangeAspect="1"/>
          </p:cNvPicPr>
          <p:nvPr/>
        </p:nvPicPr>
        <p:blipFill rotWithShape="1">
          <a:blip r:embed="rId2"/>
          <a:srcRect r="22698" b="-2"/>
          <a:stretch/>
        </p:blipFill>
        <p:spPr>
          <a:xfrm>
            <a:off x="5120640" y="759599"/>
            <a:ext cx="6367271" cy="5330650"/>
          </a:xfrm>
          <a:prstGeom prst="rect">
            <a:avLst/>
          </a:prstGeom>
        </p:spPr>
      </p:pic>
      <p:sp>
        <p:nvSpPr>
          <p:cNvPr id="17" name="Rectangle 16">
            <a:extLst>
              <a:ext uri="{FF2B5EF4-FFF2-40B4-BE49-F238E27FC236}">
                <a16:creationId xmlns:a16="http://schemas.microsoft.com/office/drawing/2014/main" id="{027ADCA0-A066-4B16-8E1F-3C2483947B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99453CE-B75E-4881-8357-4043D53D9999}"/>
              </a:ext>
            </a:extLst>
          </p:cNvPr>
          <p:cNvSpPr>
            <a:spLocks noGrp="1"/>
          </p:cNvSpPr>
          <p:nvPr>
            <p:ph type="title"/>
          </p:nvPr>
        </p:nvSpPr>
        <p:spPr>
          <a:xfrm>
            <a:off x="643467" y="1298448"/>
            <a:ext cx="3685070" cy="3255264"/>
          </a:xfrm>
        </p:spPr>
        <p:txBody>
          <a:bodyPr vert="horz" lIns="91440" tIns="45720" rIns="91440" bIns="45720" rtlCol="0" anchor="b">
            <a:normAutofit/>
          </a:bodyPr>
          <a:lstStyle/>
          <a:p>
            <a:r>
              <a:rPr lang="en-US" sz="5900" spc="-100"/>
              <a:t>Windows to go</a:t>
            </a:r>
          </a:p>
        </p:txBody>
      </p:sp>
      <p:sp>
        <p:nvSpPr>
          <p:cNvPr id="3" name="Content Placeholder 2">
            <a:extLst>
              <a:ext uri="{FF2B5EF4-FFF2-40B4-BE49-F238E27FC236}">
                <a16:creationId xmlns:a16="http://schemas.microsoft.com/office/drawing/2014/main" id="{11787AAE-E772-40A6-8B7D-FEB33FEA5F39}"/>
              </a:ext>
            </a:extLst>
          </p:cNvPr>
          <p:cNvSpPr>
            <a:spLocks noGrp="1"/>
          </p:cNvSpPr>
          <p:nvPr>
            <p:ph idx="1"/>
          </p:nvPr>
        </p:nvSpPr>
        <p:spPr>
          <a:xfrm>
            <a:off x="643467" y="4670246"/>
            <a:ext cx="3685070" cy="914400"/>
          </a:xfrm>
        </p:spPr>
        <p:txBody>
          <a:bodyPr vert="horz" lIns="91440" tIns="45720" rIns="91440" bIns="45720" rtlCol="0" anchor="t">
            <a:normAutofit/>
          </a:bodyPr>
          <a:lstStyle/>
          <a:p>
            <a:pPr marL="0" indent="0">
              <a:buNone/>
            </a:pPr>
            <a:r>
              <a:rPr lang="en-US">
                <a:solidFill>
                  <a:schemeClr val="accent1">
                    <a:lumMod val="20000"/>
                    <a:lumOff val="80000"/>
                  </a:schemeClr>
                </a:solidFill>
              </a:rPr>
              <a:t>Windows to go allows you to transfer a copy of windows to a USB or disk.</a:t>
            </a:r>
          </a:p>
        </p:txBody>
      </p:sp>
    </p:spTree>
    <p:extLst>
      <p:ext uri="{BB962C8B-B14F-4D97-AF65-F5344CB8AC3E}">
        <p14:creationId xmlns:p14="http://schemas.microsoft.com/office/powerpoint/2010/main" val="1142867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DC95B7-2A72-483B-BA19-2BE7512055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822AFE-7E96-4A51-9E55-FCAEACD213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69EA61-C175-4B7E-807B-58199DEA7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Slide 22.PNG">
            <a:extLst>
              <a:ext uri="{FF2B5EF4-FFF2-40B4-BE49-F238E27FC236}">
                <a16:creationId xmlns:a16="http://schemas.microsoft.com/office/drawing/2014/main" id="{AF649CD5-543C-4B07-9AA9-02C0F75322CE}"/>
              </a:ext>
            </a:extLst>
          </p:cNvPr>
          <p:cNvPicPr>
            <a:picLocks noChangeAspect="1"/>
          </p:cNvPicPr>
          <p:nvPr/>
        </p:nvPicPr>
        <p:blipFill>
          <a:blip r:embed="rId2"/>
          <a:stretch>
            <a:fillRect/>
          </a:stretch>
        </p:blipFill>
        <p:spPr>
          <a:xfrm>
            <a:off x="864515" y="1999899"/>
            <a:ext cx="6500974" cy="2844176"/>
          </a:xfrm>
          <a:prstGeom prst="rect">
            <a:avLst/>
          </a:prstGeom>
        </p:spPr>
      </p:pic>
      <p:sp>
        <p:nvSpPr>
          <p:cNvPr id="2" name="Title 1">
            <a:extLst>
              <a:ext uri="{FF2B5EF4-FFF2-40B4-BE49-F238E27FC236}">
                <a16:creationId xmlns:a16="http://schemas.microsoft.com/office/drawing/2014/main" id="{74B386C7-B870-4F1A-A877-AAFA7C040AAD}"/>
              </a:ext>
            </a:extLst>
          </p:cNvPr>
          <p:cNvSpPr>
            <a:spLocks noGrp="1"/>
          </p:cNvSpPr>
          <p:nvPr>
            <p:ph type="title"/>
          </p:nvPr>
        </p:nvSpPr>
        <p:spPr>
          <a:xfrm>
            <a:off x="8161390" y="1079770"/>
            <a:ext cx="3654857" cy="1527244"/>
          </a:xfrm>
        </p:spPr>
        <p:txBody>
          <a:bodyPr>
            <a:normAutofit/>
          </a:bodyPr>
          <a:lstStyle/>
          <a:p>
            <a:r>
              <a:rPr lang="en-US" sz="3200"/>
              <a:t>Storage Spaces</a:t>
            </a:r>
          </a:p>
        </p:txBody>
      </p:sp>
      <p:sp>
        <p:nvSpPr>
          <p:cNvPr id="3" name="Content Placeholder 2">
            <a:extLst>
              <a:ext uri="{FF2B5EF4-FFF2-40B4-BE49-F238E27FC236}">
                <a16:creationId xmlns:a16="http://schemas.microsoft.com/office/drawing/2014/main" id="{AD869898-EB1C-41EE-991F-FEA04FC34BC0}"/>
              </a:ext>
            </a:extLst>
          </p:cNvPr>
          <p:cNvSpPr>
            <a:spLocks noGrp="1"/>
          </p:cNvSpPr>
          <p:nvPr>
            <p:ph idx="1"/>
          </p:nvPr>
        </p:nvSpPr>
        <p:spPr>
          <a:xfrm>
            <a:off x="8161390" y="2607014"/>
            <a:ext cx="3654857" cy="3157903"/>
          </a:xfrm>
        </p:spPr>
        <p:txBody>
          <a:bodyPr anchor="t">
            <a:normAutofit/>
          </a:bodyPr>
          <a:lstStyle/>
          <a:p>
            <a:r>
              <a:rPr lang="en-US" sz="1600">
                <a:solidFill>
                  <a:srgbClr val="FFFFFF"/>
                </a:solidFill>
              </a:rPr>
              <a:t>This lets you save files to multiple drives if one drive fails.</a:t>
            </a:r>
          </a:p>
          <a:p>
            <a:r>
              <a:rPr lang="en-US" sz="1600">
                <a:solidFill>
                  <a:srgbClr val="FFFFFF"/>
                </a:solidFill>
              </a:rPr>
              <a:t>You can also add more drives if one lows run on capacity</a:t>
            </a:r>
          </a:p>
        </p:txBody>
      </p:sp>
    </p:spTree>
    <p:extLst>
      <p:ext uri="{BB962C8B-B14F-4D97-AF65-F5344CB8AC3E}">
        <p14:creationId xmlns:p14="http://schemas.microsoft.com/office/powerpoint/2010/main" val="2379797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Slide 23.PNG">
            <a:extLst>
              <a:ext uri="{FF2B5EF4-FFF2-40B4-BE49-F238E27FC236}">
                <a16:creationId xmlns:a16="http://schemas.microsoft.com/office/drawing/2014/main" id="{4846B576-72A9-4645-A160-9370F60F9E67}"/>
              </a:ext>
            </a:extLst>
          </p:cNvPr>
          <p:cNvPicPr>
            <a:picLocks noChangeAspect="1"/>
          </p:cNvPicPr>
          <p:nvPr/>
        </p:nvPicPr>
        <p:blipFill>
          <a:blip r:embed="rId2"/>
          <a:stretch>
            <a:fillRect/>
          </a:stretch>
        </p:blipFill>
        <p:spPr>
          <a:xfrm>
            <a:off x="3778897" y="1234530"/>
            <a:ext cx="7772401" cy="4371975"/>
          </a:xfrm>
          <a:prstGeom prst="rect">
            <a:avLst/>
          </a:prstGeom>
        </p:spPr>
      </p:pic>
      <p:sp>
        <p:nvSpPr>
          <p:cNvPr id="2" name="Title 1">
            <a:extLst>
              <a:ext uri="{FF2B5EF4-FFF2-40B4-BE49-F238E27FC236}">
                <a16:creationId xmlns:a16="http://schemas.microsoft.com/office/drawing/2014/main" id="{2DD44607-B36C-4DDF-A0BF-1684A9F320F2}"/>
              </a:ext>
            </a:extLst>
          </p:cNvPr>
          <p:cNvSpPr>
            <a:spLocks noGrp="1"/>
          </p:cNvSpPr>
          <p:nvPr>
            <p:ph type="title"/>
          </p:nvPr>
        </p:nvSpPr>
        <p:spPr>
          <a:xfrm>
            <a:off x="252919" y="1123837"/>
            <a:ext cx="2947482" cy="1038177"/>
          </a:xfrm>
        </p:spPr>
        <p:txBody>
          <a:bodyPr anchor="b">
            <a:normAutofit/>
          </a:bodyPr>
          <a:lstStyle/>
          <a:p>
            <a:r>
              <a:rPr lang="en-US" sz="2400"/>
              <a:t>Administrative Tools</a:t>
            </a:r>
          </a:p>
        </p:txBody>
      </p:sp>
      <p:sp>
        <p:nvSpPr>
          <p:cNvPr id="3" name="Content Placeholder 2">
            <a:extLst>
              <a:ext uri="{FF2B5EF4-FFF2-40B4-BE49-F238E27FC236}">
                <a16:creationId xmlns:a16="http://schemas.microsoft.com/office/drawing/2014/main" id="{18016809-A403-420F-A347-579CD6018E35}"/>
              </a:ext>
            </a:extLst>
          </p:cNvPr>
          <p:cNvSpPr>
            <a:spLocks noGrp="1"/>
          </p:cNvSpPr>
          <p:nvPr>
            <p:ph idx="1"/>
          </p:nvPr>
        </p:nvSpPr>
        <p:spPr>
          <a:xfrm>
            <a:off x="252920" y="2162014"/>
            <a:ext cx="2947482" cy="3744264"/>
          </a:xfrm>
        </p:spPr>
        <p:txBody>
          <a:bodyPr anchor="t">
            <a:normAutofit/>
          </a:bodyPr>
          <a:lstStyle/>
          <a:p>
            <a:r>
              <a:rPr lang="en-US" sz="1600">
                <a:solidFill>
                  <a:schemeClr val="bg1"/>
                </a:solidFill>
              </a:rPr>
              <a:t>This gives you access to a large variety of applications mainly for administrators </a:t>
            </a:r>
          </a:p>
          <a:p>
            <a:endParaRPr lang="en-US" sz="1600">
              <a:solidFill>
                <a:schemeClr val="bg1"/>
              </a:solidFill>
            </a:endParaRPr>
          </a:p>
        </p:txBody>
      </p:sp>
    </p:spTree>
    <p:extLst>
      <p:ext uri="{BB962C8B-B14F-4D97-AF65-F5344CB8AC3E}">
        <p14:creationId xmlns:p14="http://schemas.microsoft.com/office/powerpoint/2010/main" val="56120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9203ABB4-7E2A-4248-9FE7-4A419AFF2F1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26970D-C1E5-4FB1-84E8-86CB9CED1C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Slide 24.PNG">
            <a:extLst>
              <a:ext uri="{FF2B5EF4-FFF2-40B4-BE49-F238E27FC236}">
                <a16:creationId xmlns:a16="http://schemas.microsoft.com/office/drawing/2014/main" id="{52E0A035-CB7E-45F1-99AF-726BE5695CA0}"/>
              </a:ext>
            </a:extLst>
          </p:cNvPr>
          <p:cNvPicPr>
            <a:picLocks noChangeAspect="1"/>
          </p:cNvPicPr>
          <p:nvPr/>
        </p:nvPicPr>
        <p:blipFill>
          <a:blip r:embed="rId2"/>
          <a:stretch>
            <a:fillRect/>
          </a:stretch>
        </p:blipFill>
        <p:spPr>
          <a:xfrm>
            <a:off x="2721849" y="484632"/>
            <a:ext cx="7333515" cy="3556755"/>
          </a:xfrm>
          <a:prstGeom prst="rect">
            <a:avLst/>
          </a:prstGeom>
        </p:spPr>
      </p:pic>
      <p:sp>
        <p:nvSpPr>
          <p:cNvPr id="2" name="Title 1">
            <a:extLst>
              <a:ext uri="{FF2B5EF4-FFF2-40B4-BE49-F238E27FC236}">
                <a16:creationId xmlns:a16="http://schemas.microsoft.com/office/drawing/2014/main" id="{CF02C75C-A5AE-435C-A72E-0AEA1901395D}"/>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a:t>Troubleshooting</a:t>
            </a:r>
          </a:p>
        </p:txBody>
      </p:sp>
      <p:sp>
        <p:nvSpPr>
          <p:cNvPr id="3" name="Content Placeholder 2">
            <a:extLst>
              <a:ext uri="{FF2B5EF4-FFF2-40B4-BE49-F238E27FC236}">
                <a16:creationId xmlns:a16="http://schemas.microsoft.com/office/drawing/2014/main" id="{5581E41F-F939-48CB-80FD-1E01AAD53319}"/>
              </a:ext>
            </a:extLst>
          </p:cNvPr>
          <p:cNvSpPr>
            <a:spLocks noGrp="1"/>
          </p:cNvSpPr>
          <p:nvPr>
            <p:ph idx="1"/>
          </p:nvPr>
        </p:nvSpPr>
        <p:spPr>
          <a:xfrm>
            <a:off x="1100014" y="5666792"/>
            <a:ext cx="10180696" cy="542592"/>
          </a:xfrm>
        </p:spPr>
        <p:txBody>
          <a:bodyPr vert="horz" lIns="91440" tIns="45720" rIns="91440" bIns="45720" rtlCol="0" anchor="t">
            <a:normAutofit/>
          </a:bodyPr>
          <a:lstStyle/>
          <a:p>
            <a:pPr marL="0" indent="0">
              <a:buNone/>
            </a:pPr>
            <a:r>
              <a:rPr lang="en-US">
                <a:solidFill>
                  <a:schemeClr val="accent1">
                    <a:lumMod val="20000"/>
                    <a:lumOff val="80000"/>
                  </a:schemeClr>
                </a:solidFill>
              </a:rPr>
              <a:t>You can make sure your internet is working properly, make sure a device is working, etc.</a:t>
            </a:r>
          </a:p>
        </p:txBody>
      </p:sp>
    </p:spTree>
    <p:extLst>
      <p:ext uri="{BB962C8B-B14F-4D97-AF65-F5344CB8AC3E}">
        <p14:creationId xmlns:p14="http://schemas.microsoft.com/office/powerpoint/2010/main" val="940792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DC95B7-2A72-483B-BA19-2BE7512055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822AFE-7E96-4A51-9E55-FCAEACD213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69EA61-C175-4B7E-807B-58199DEA7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Slide 25.PNG">
            <a:extLst>
              <a:ext uri="{FF2B5EF4-FFF2-40B4-BE49-F238E27FC236}">
                <a16:creationId xmlns:a16="http://schemas.microsoft.com/office/drawing/2014/main" id="{967B98C2-2B41-4F66-A564-7BD7E6C6C068}"/>
              </a:ext>
            </a:extLst>
          </p:cNvPr>
          <p:cNvPicPr>
            <a:picLocks noChangeAspect="1"/>
          </p:cNvPicPr>
          <p:nvPr/>
        </p:nvPicPr>
        <p:blipFill>
          <a:blip r:embed="rId2"/>
          <a:stretch>
            <a:fillRect/>
          </a:stretch>
        </p:blipFill>
        <p:spPr>
          <a:xfrm>
            <a:off x="864515" y="2016152"/>
            <a:ext cx="6500974" cy="2811671"/>
          </a:xfrm>
          <a:prstGeom prst="rect">
            <a:avLst/>
          </a:prstGeom>
        </p:spPr>
      </p:pic>
      <p:sp>
        <p:nvSpPr>
          <p:cNvPr id="2" name="Title 1">
            <a:extLst>
              <a:ext uri="{FF2B5EF4-FFF2-40B4-BE49-F238E27FC236}">
                <a16:creationId xmlns:a16="http://schemas.microsoft.com/office/drawing/2014/main" id="{599B0B6D-1B93-4340-BDC6-8060E717CAB6}"/>
              </a:ext>
            </a:extLst>
          </p:cNvPr>
          <p:cNvSpPr>
            <a:spLocks noGrp="1"/>
          </p:cNvSpPr>
          <p:nvPr>
            <p:ph type="title"/>
          </p:nvPr>
        </p:nvSpPr>
        <p:spPr>
          <a:xfrm>
            <a:off x="8161390" y="1079770"/>
            <a:ext cx="3654857" cy="1527244"/>
          </a:xfrm>
        </p:spPr>
        <p:txBody>
          <a:bodyPr>
            <a:normAutofit/>
          </a:bodyPr>
          <a:lstStyle/>
          <a:p>
            <a:r>
              <a:rPr lang="en-US" sz="3200"/>
              <a:t>Programs and Features</a:t>
            </a:r>
          </a:p>
        </p:txBody>
      </p:sp>
      <p:sp>
        <p:nvSpPr>
          <p:cNvPr id="3" name="Content Placeholder 2">
            <a:extLst>
              <a:ext uri="{FF2B5EF4-FFF2-40B4-BE49-F238E27FC236}">
                <a16:creationId xmlns:a16="http://schemas.microsoft.com/office/drawing/2014/main" id="{24D955ED-C2FF-4150-8E64-4D1AACBB56C4}"/>
              </a:ext>
            </a:extLst>
          </p:cNvPr>
          <p:cNvSpPr>
            <a:spLocks noGrp="1"/>
          </p:cNvSpPr>
          <p:nvPr>
            <p:ph idx="1"/>
          </p:nvPr>
        </p:nvSpPr>
        <p:spPr>
          <a:xfrm>
            <a:off x="8161390" y="2607014"/>
            <a:ext cx="3654857" cy="3157903"/>
          </a:xfrm>
        </p:spPr>
        <p:txBody>
          <a:bodyPr anchor="t">
            <a:normAutofit/>
          </a:bodyPr>
          <a:lstStyle/>
          <a:p>
            <a:r>
              <a:rPr lang="en-US" sz="1600">
                <a:solidFill>
                  <a:srgbClr val="FFFFFF"/>
                </a:solidFill>
              </a:rPr>
              <a:t>Programs and Features lets you uninstall specific programs, turn some on and off specific features, etc.</a:t>
            </a:r>
          </a:p>
        </p:txBody>
      </p:sp>
    </p:spTree>
    <p:extLst>
      <p:ext uri="{BB962C8B-B14F-4D97-AF65-F5344CB8AC3E}">
        <p14:creationId xmlns:p14="http://schemas.microsoft.com/office/powerpoint/2010/main" val="1712985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69373E92-F88D-4F0A-94DF-393703E7DA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938" y="46653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629DAA0-ADF6-43FD-9C99-483F722B56E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09288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Slide 26.png">
            <a:extLst>
              <a:ext uri="{FF2B5EF4-FFF2-40B4-BE49-F238E27FC236}">
                <a16:creationId xmlns:a16="http://schemas.microsoft.com/office/drawing/2014/main" id="{A6666E65-6A32-48B9-9F5B-78EBBC04ACC0}"/>
              </a:ext>
            </a:extLst>
          </p:cNvPr>
          <p:cNvPicPr>
            <a:picLocks noChangeAspect="1"/>
          </p:cNvPicPr>
          <p:nvPr/>
        </p:nvPicPr>
        <p:blipFill>
          <a:blip r:embed="rId2"/>
          <a:stretch>
            <a:fillRect/>
          </a:stretch>
        </p:blipFill>
        <p:spPr>
          <a:xfrm>
            <a:off x="6586977" y="1024562"/>
            <a:ext cx="4908848" cy="4800723"/>
          </a:xfrm>
          <a:prstGeom prst="rect">
            <a:avLst/>
          </a:prstGeom>
        </p:spPr>
      </p:pic>
      <p:sp>
        <p:nvSpPr>
          <p:cNvPr id="17" name="Rectangle 16">
            <a:extLst>
              <a:ext uri="{FF2B5EF4-FFF2-40B4-BE49-F238E27FC236}">
                <a16:creationId xmlns:a16="http://schemas.microsoft.com/office/drawing/2014/main" id="{F32C8C35-BF44-4CFB-9754-81F07C9812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42539D-2B88-45D5-ACF8-BC8091A6B8EE}"/>
              </a:ext>
            </a:extLst>
          </p:cNvPr>
          <p:cNvSpPr>
            <a:spLocks noGrp="1"/>
          </p:cNvSpPr>
          <p:nvPr>
            <p:ph type="title"/>
          </p:nvPr>
        </p:nvSpPr>
        <p:spPr>
          <a:xfrm>
            <a:off x="1069848" y="1298448"/>
            <a:ext cx="4705801" cy="3255264"/>
          </a:xfrm>
        </p:spPr>
        <p:txBody>
          <a:bodyPr vert="horz" lIns="91440" tIns="45720" rIns="91440" bIns="45720" rtlCol="0" anchor="b">
            <a:normAutofit/>
          </a:bodyPr>
          <a:lstStyle/>
          <a:p>
            <a:r>
              <a:rPr lang="en-US" sz="5900" spc="-100"/>
              <a:t>Flash Player</a:t>
            </a:r>
          </a:p>
        </p:txBody>
      </p:sp>
      <p:sp>
        <p:nvSpPr>
          <p:cNvPr id="3" name="Content Placeholder 2">
            <a:extLst>
              <a:ext uri="{FF2B5EF4-FFF2-40B4-BE49-F238E27FC236}">
                <a16:creationId xmlns:a16="http://schemas.microsoft.com/office/drawing/2014/main" id="{AAB5A7E6-DB39-451F-A9C3-550684B7673E}"/>
              </a:ext>
            </a:extLst>
          </p:cNvPr>
          <p:cNvSpPr>
            <a:spLocks noGrp="1"/>
          </p:cNvSpPr>
          <p:nvPr>
            <p:ph idx="1"/>
          </p:nvPr>
        </p:nvSpPr>
        <p:spPr>
          <a:xfrm>
            <a:off x="1100015" y="4670246"/>
            <a:ext cx="4675634" cy="914400"/>
          </a:xfrm>
        </p:spPr>
        <p:txBody>
          <a:bodyPr vert="horz" lIns="91440" tIns="45720" rIns="91440" bIns="45720" rtlCol="0" anchor="t">
            <a:normAutofit/>
          </a:bodyPr>
          <a:lstStyle/>
          <a:p>
            <a:pPr marL="0" indent="0">
              <a:buNone/>
            </a:pPr>
            <a:r>
              <a:rPr lang="en-US">
                <a:solidFill>
                  <a:schemeClr val="accent1">
                    <a:lumMod val="20000"/>
                    <a:lumOff val="80000"/>
                  </a:schemeClr>
                </a:solidFill>
              </a:rPr>
              <a:t>Flash Player allows you to test out all of the different settings related to the Flash Player</a:t>
            </a:r>
          </a:p>
        </p:txBody>
      </p:sp>
    </p:spTree>
    <p:extLst>
      <p:ext uri="{BB962C8B-B14F-4D97-AF65-F5344CB8AC3E}">
        <p14:creationId xmlns:p14="http://schemas.microsoft.com/office/powerpoint/2010/main" val="3636985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5CF2FC8-D184-4B10-83A5-61FC2148BE2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3848"/>
            <a:ext cx="560825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Slide 27.PNG">
            <a:extLst>
              <a:ext uri="{FF2B5EF4-FFF2-40B4-BE49-F238E27FC236}">
                <a16:creationId xmlns:a16="http://schemas.microsoft.com/office/drawing/2014/main" id="{E57B4BF3-B9E1-4AA9-984C-5C5D78983328}"/>
              </a:ext>
            </a:extLst>
          </p:cNvPr>
          <p:cNvPicPr>
            <a:picLocks noChangeAspect="1"/>
          </p:cNvPicPr>
          <p:nvPr/>
        </p:nvPicPr>
        <p:blipFill>
          <a:blip r:embed="rId2"/>
          <a:stretch>
            <a:fillRect/>
          </a:stretch>
        </p:blipFill>
        <p:spPr>
          <a:xfrm>
            <a:off x="6206655" y="753848"/>
            <a:ext cx="5010810" cy="5330650"/>
          </a:xfrm>
          <a:prstGeom prst="rect">
            <a:avLst/>
          </a:prstGeom>
        </p:spPr>
      </p:pic>
      <p:sp>
        <p:nvSpPr>
          <p:cNvPr id="2" name="Title 1">
            <a:extLst>
              <a:ext uri="{FF2B5EF4-FFF2-40B4-BE49-F238E27FC236}">
                <a16:creationId xmlns:a16="http://schemas.microsoft.com/office/drawing/2014/main" id="{517C02C1-C010-4BC8-8420-FBE51C12CC2A}"/>
              </a:ext>
            </a:extLst>
          </p:cNvPr>
          <p:cNvSpPr>
            <a:spLocks noGrp="1"/>
          </p:cNvSpPr>
          <p:nvPr>
            <p:ph type="title"/>
          </p:nvPr>
        </p:nvSpPr>
        <p:spPr>
          <a:xfrm>
            <a:off x="289248" y="1123837"/>
            <a:ext cx="4998963" cy="1255469"/>
          </a:xfrm>
        </p:spPr>
        <p:txBody>
          <a:bodyPr>
            <a:normAutofit/>
          </a:bodyPr>
          <a:lstStyle/>
          <a:p>
            <a:r>
              <a:rPr lang="en-US"/>
              <a:t>Ease of Access Center</a:t>
            </a:r>
          </a:p>
        </p:txBody>
      </p:sp>
      <p:sp>
        <p:nvSpPr>
          <p:cNvPr id="3" name="Content Placeholder 2">
            <a:extLst>
              <a:ext uri="{FF2B5EF4-FFF2-40B4-BE49-F238E27FC236}">
                <a16:creationId xmlns:a16="http://schemas.microsoft.com/office/drawing/2014/main" id="{5F2FF3CA-5E92-4706-A14A-95EE1000589E}"/>
              </a:ext>
            </a:extLst>
          </p:cNvPr>
          <p:cNvSpPr>
            <a:spLocks noGrp="1"/>
          </p:cNvSpPr>
          <p:nvPr>
            <p:ph idx="1"/>
          </p:nvPr>
        </p:nvSpPr>
        <p:spPr>
          <a:xfrm>
            <a:off x="289249" y="2510395"/>
            <a:ext cx="4998962" cy="3274586"/>
          </a:xfrm>
        </p:spPr>
        <p:txBody>
          <a:bodyPr anchor="t">
            <a:normAutofit/>
          </a:bodyPr>
          <a:lstStyle/>
          <a:p>
            <a:r>
              <a:rPr lang="en-US">
                <a:solidFill>
                  <a:srgbClr val="FFFFFF"/>
                </a:solidFill>
              </a:rPr>
              <a:t>It gives you instant access to setting changes for the keyboard and mouse, and lets you make the computer or touch features easier to use.</a:t>
            </a:r>
          </a:p>
        </p:txBody>
      </p:sp>
    </p:spTree>
    <p:extLst>
      <p:ext uri="{BB962C8B-B14F-4D97-AF65-F5344CB8AC3E}">
        <p14:creationId xmlns:p14="http://schemas.microsoft.com/office/powerpoint/2010/main" val="3010117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864E5C9-52C9-4572-AC75-548B9B9C264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Slide 28.PNG">
            <a:extLst>
              <a:ext uri="{FF2B5EF4-FFF2-40B4-BE49-F238E27FC236}">
                <a16:creationId xmlns:a16="http://schemas.microsoft.com/office/drawing/2014/main" id="{5CCE8EF0-978E-43EF-832C-D7CE24AE36F4}"/>
              </a:ext>
            </a:extLst>
          </p:cNvPr>
          <p:cNvPicPr>
            <a:picLocks noChangeAspect="1"/>
          </p:cNvPicPr>
          <p:nvPr/>
        </p:nvPicPr>
        <p:blipFill>
          <a:blip r:embed="rId2"/>
          <a:stretch>
            <a:fillRect/>
          </a:stretch>
        </p:blipFill>
        <p:spPr>
          <a:xfrm>
            <a:off x="5903339" y="759599"/>
            <a:ext cx="4801872" cy="5330650"/>
          </a:xfrm>
          <a:prstGeom prst="rect">
            <a:avLst/>
          </a:prstGeom>
        </p:spPr>
      </p:pic>
      <p:sp>
        <p:nvSpPr>
          <p:cNvPr id="17" name="Rectangle 16">
            <a:extLst>
              <a:ext uri="{FF2B5EF4-FFF2-40B4-BE49-F238E27FC236}">
                <a16:creationId xmlns:a16="http://schemas.microsoft.com/office/drawing/2014/main" id="{4E34A3B6-BAD2-4156-BDC6-4736248BFDE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9CAB45D-60C7-44DB-BC8B-A035CA2CDC1D}"/>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5900" spc="-100"/>
              <a:t>Mail</a:t>
            </a:r>
          </a:p>
        </p:txBody>
      </p:sp>
      <p:sp>
        <p:nvSpPr>
          <p:cNvPr id="3" name="Content Placeholder 2">
            <a:extLst>
              <a:ext uri="{FF2B5EF4-FFF2-40B4-BE49-F238E27FC236}">
                <a16:creationId xmlns:a16="http://schemas.microsoft.com/office/drawing/2014/main" id="{40B3BFB3-B4C5-450C-B6F2-33D488A18F71}"/>
              </a:ext>
            </a:extLst>
          </p:cNvPr>
          <p:cNvSpPr>
            <a:spLocks noGrp="1"/>
          </p:cNvSpPr>
          <p:nvPr>
            <p:ph idx="1"/>
          </p:nvPr>
        </p:nvSpPr>
        <p:spPr>
          <a:xfrm>
            <a:off x="1100015" y="4670246"/>
            <a:ext cx="3228521" cy="914400"/>
          </a:xfrm>
        </p:spPr>
        <p:txBody>
          <a:bodyPr vert="horz" lIns="91440" tIns="45720" rIns="91440" bIns="45720" rtlCol="0" anchor="t">
            <a:normAutofit/>
          </a:bodyPr>
          <a:lstStyle/>
          <a:p>
            <a:pPr marL="0" indent="0">
              <a:buNone/>
            </a:pPr>
            <a:r>
              <a:rPr lang="en-US" sz="1700">
                <a:solidFill>
                  <a:schemeClr val="accent1">
                    <a:lumMod val="20000"/>
                    <a:lumOff val="80000"/>
                  </a:schemeClr>
                </a:solidFill>
              </a:rPr>
              <a:t>Mail lets you change the email accounts used on the computer, add new ones, remove ones, etc. </a:t>
            </a:r>
          </a:p>
        </p:txBody>
      </p:sp>
    </p:spTree>
    <p:extLst>
      <p:ext uri="{BB962C8B-B14F-4D97-AF65-F5344CB8AC3E}">
        <p14:creationId xmlns:p14="http://schemas.microsoft.com/office/powerpoint/2010/main" val="1110283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DC95B7-2A72-483B-BA19-2BE7512055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822AFE-7E96-4A51-9E55-FCAEACD213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69EA61-C175-4B7E-807B-58199DEA7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Slide 29.PNG">
            <a:extLst>
              <a:ext uri="{FF2B5EF4-FFF2-40B4-BE49-F238E27FC236}">
                <a16:creationId xmlns:a16="http://schemas.microsoft.com/office/drawing/2014/main" id="{6E9A4CCA-11C9-434D-9165-7C0EE68F3486}"/>
              </a:ext>
            </a:extLst>
          </p:cNvPr>
          <p:cNvPicPr>
            <a:picLocks noChangeAspect="1"/>
          </p:cNvPicPr>
          <p:nvPr/>
        </p:nvPicPr>
        <p:blipFill>
          <a:blip r:embed="rId2"/>
          <a:stretch>
            <a:fillRect/>
          </a:stretch>
        </p:blipFill>
        <p:spPr>
          <a:xfrm>
            <a:off x="1060947" y="757325"/>
            <a:ext cx="6108109" cy="5329325"/>
          </a:xfrm>
          <a:prstGeom prst="rect">
            <a:avLst/>
          </a:prstGeom>
        </p:spPr>
      </p:pic>
      <p:sp>
        <p:nvSpPr>
          <p:cNvPr id="2" name="Title 1">
            <a:extLst>
              <a:ext uri="{FF2B5EF4-FFF2-40B4-BE49-F238E27FC236}">
                <a16:creationId xmlns:a16="http://schemas.microsoft.com/office/drawing/2014/main" id="{29585DAD-F1BB-4D87-9C07-27B8EC34FECE}"/>
              </a:ext>
            </a:extLst>
          </p:cNvPr>
          <p:cNvSpPr>
            <a:spLocks noGrp="1"/>
          </p:cNvSpPr>
          <p:nvPr>
            <p:ph type="title"/>
          </p:nvPr>
        </p:nvSpPr>
        <p:spPr>
          <a:xfrm>
            <a:off x="8161390" y="1079770"/>
            <a:ext cx="3654857" cy="1527244"/>
          </a:xfrm>
        </p:spPr>
        <p:txBody>
          <a:bodyPr>
            <a:normAutofit/>
          </a:bodyPr>
          <a:lstStyle/>
          <a:p>
            <a:r>
              <a:rPr lang="en-US" sz="3200"/>
              <a:t>Taskbar and Navigation</a:t>
            </a:r>
          </a:p>
        </p:txBody>
      </p:sp>
      <p:sp>
        <p:nvSpPr>
          <p:cNvPr id="3" name="Content Placeholder 2">
            <a:extLst>
              <a:ext uri="{FF2B5EF4-FFF2-40B4-BE49-F238E27FC236}">
                <a16:creationId xmlns:a16="http://schemas.microsoft.com/office/drawing/2014/main" id="{C5384FF4-6BE1-44EC-9DD2-6CB4D5BF9E0B}"/>
              </a:ext>
            </a:extLst>
          </p:cNvPr>
          <p:cNvSpPr>
            <a:spLocks noGrp="1"/>
          </p:cNvSpPr>
          <p:nvPr>
            <p:ph idx="1"/>
          </p:nvPr>
        </p:nvSpPr>
        <p:spPr>
          <a:xfrm>
            <a:off x="8161390" y="2607014"/>
            <a:ext cx="3654857" cy="3157903"/>
          </a:xfrm>
        </p:spPr>
        <p:txBody>
          <a:bodyPr anchor="t">
            <a:normAutofit/>
          </a:bodyPr>
          <a:lstStyle/>
          <a:p>
            <a:r>
              <a:rPr lang="en-US" sz="1600">
                <a:solidFill>
                  <a:srgbClr val="FFFFFF"/>
                </a:solidFill>
              </a:rPr>
              <a:t>Taskbar lets you lock the taskbar, hide the taskbar, change the location of the taskbar on screen, etc.</a:t>
            </a:r>
          </a:p>
        </p:txBody>
      </p:sp>
    </p:spTree>
    <p:extLst>
      <p:ext uri="{BB962C8B-B14F-4D97-AF65-F5344CB8AC3E}">
        <p14:creationId xmlns:p14="http://schemas.microsoft.com/office/powerpoint/2010/main" val="1460437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D419F-D936-4516-A592-8A00423DC7FF}"/>
              </a:ext>
            </a:extLst>
          </p:cNvPr>
          <p:cNvSpPr>
            <a:spLocks noGrp="1"/>
          </p:cNvSpPr>
          <p:nvPr>
            <p:ph type="title"/>
          </p:nvPr>
        </p:nvSpPr>
        <p:spPr/>
        <p:txBody>
          <a:bodyPr/>
          <a:lstStyle/>
          <a:p>
            <a:r>
              <a:rPr lang="en-US"/>
              <a:t>Table of contents part 2</a:t>
            </a:r>
            <a:endParaRPr lang="en-US">
              <a:solidFill>
                <a:schemeClr val="tx1"/>
              </a:solidFill>
            </a:endParaRPr>
          </a:p>
        </p:txBody>
      </p:sp>
      <p:sp>
        <p:nvSpPr>
          <p:cNvPr id="3" name="Content Placeholder 2">
            <a:extLst>
              <a:ext uri="{FF2B5EF4-FFF2-40B4-BE49-F238E27FC236}">
                <a16:creationId xmlns:a16="http://schemas.microsoft.com/office/drawing/2014/main" id="{C41CA8C1-0428-4177-BADD-4DB50556F1C2}"/>
              </a:ext>
            </a:extLst>
          </p:cNvPr>
          <p:cNvSpPr>
            <a:spLocks noGrp="1"/>
          </p:cNvSpPr>
          <p:nvPr>
            <p:ph idx="1"/>
          </p:nvPr>
        </p:nvSpPr>
        <p:spPr/>
        <p:txBody>
          <a:bodyPr/>
          <a:lstStyle/>
          <a:p>
            <a:r>
              <a:rPr lang="en-US" sz="1800"/>
              <a:t>Slide 28: Mail                                                       Slide 39: User Accounts</a:t>
            </a:r>
          </a:p>
          <a:p>
            <a:r>
              <a:rPr lang="en-US" sz="1800"/>
              <a:t>Slide 29: Taskbar and Navigation               Slide 40: Color Management</a:t>
            </a:r>
          </a:p>
          <a:p>
            <a:r>
              <a:rPr lang="en-US" sz="1800"/>
              <a:t>Slide 30: Intel Graphics and Media             Slide 41: BitLocker</a:t>
            </a:r>
          </a:p>
          <a:p>
            <a:r>
              <a:rPr lang="en-US" sz="1800"/>
              <a:t>Slide 31: Credential manager                       Slide 42: Default Programs</a:t>
            </a:r>
          </a:p>
          <a:p>
            <a:r>
              <a:rPr lang="en-US" sz="1800"/>
              <a:t>Slide 32: Phone and Modem                Slide 43: Security and Maintenance</a:t>
            </a:r>
          </a:p>
          <a:p>
            <a:r>
              <a:rPr lang="en-US" sz="1800"/>
              <a:t>Slide 33: Network and Sharing Center     Slide 44: System</a:t>
            </a:r>
          </a:p>
          <a:p>
            <a:r>
              <a:rPr lang="en-US" sz="1800"/>
              <a:t>Slide 34: </a:t>
            </a:r>
            <a:r>
              <a:rPr lang="en-US" sz="1800" err="1"/>
              <a:t>Quicktime</a:t>
            </a:r>
            <a:endParaRPr lang="en-US" sz="1800"/>
          </a:p>
          <a:p>
            <a:r>
              <a:rPr lang="en-US" sz="1800"/>
              <a:t>Slide 35: Backup and Restore</a:t>
            </a:r>
          </a:p>
          <a:p>
            <a:r>
              <a:rPr lang="en-US" sz="1800"/>
              <a:t>Slide 36: RemoteApp</a:t>
            </a:r>
          </a:p>
          <a:p>
            <a:r>
              <a:rPr lang="en-US" sz="1800"/>
              <a:t>Slide 37: File Explorer Options</a:t>
            </a:r>
          </a:p>
          <a:p>
            <a:r>
              <a:rPr lang="en-US" sz="1800"/>
              <a:t>Slide 38: Audio Manager</a:t>
            </a:r>
          </a:p>
          <a:p>
            <a:endParaRPr lang="en-US" sz="1800"/>
          </a:p>
          <a:p>
            <a:endParaRPr lang="en-US" sz="1800"/>
          </a:p>
          <a:p>
            <a:endParaRPr lang="en-US" sz="1800"/>
          </a:p>
        </p:txBody>
      </p:sp>
    </p:spTree>
    <p:extLst>
      <p:ext uri="{BB962C8B-B14F-4D97-AF65-F5344CB8AC3E}">
        <p14:creationId xmlns:p14="http://schemas.microsoft.com/office/powerpoint/2010/main" val="3717178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130E94B5-6B03-4C6D-A886-D92083B3E5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97B8231-6339-4326-9EE6-D2F78558E2C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7974"/>
            <a:ext cx="11707367" cy="25380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Slide 30.PNG">
            <a:extLst>
              <a:ext uri="{FF2B5EF4-FFF2-40B4-BE49-F238E27FC236}">
                <a16:creationId xmlns:a16="http://schemas.microsoft.com/office/drawing/2014/main" id="{42960DD2-0BFB-4E5E-ACC4-5FDEE5B4D7CB}"/>
              </a:ext>
            </a:extLst>
          </p:cNvPr>
          <p:cNvPicPr>
            <a:picLocks noChangeAspect="1"/>
          </p:cNvPicPr>
          <p:nvPr/>
        </p:nvPicPr>
        <p:blipFill>
          <a:blip r:embed="rId2"/>
          <a:stretch>
            <a:fillRect/>
          </a:stretch>
        </p:blipFill>
        <p:spPr>
          <a:xfrm>
            <a:off x="4367066" y="498629"/>
            <a:ext cx="3920883" cy="2754421"/>
          </a:xfrm>
          <a:prstGeom prst="rect">
            <a:avLst/>
          </a:prstGeom>
        </p:spPr>
      </p:pic>
      <p:sp>
        <p:nvSpPr>
          <p:cNvPr id="2" name="Title 1">
            <a:extLst>
              <a:ext uri="{FF2B5EF4-FFF2-40B4-BE49-F238E27FC236}">
                <a16:creationId xmlns:a16="http://schemas.microsoft.com/office/drawing/2014/main" id="{1B90AFCE-C129-491A-8F36-F311C476528B}"/>
              </a:ext>
            </a:extLst>
          </p:cNvPr>
          <p:cNvSpPr>
            <a:spLocks noGrp="1"/>
          </p:cNvSpPr>
          <p:nvPr>
            <p:ph type="title"/>
          </p:nvPr>
        </p:nvSpPr>
        <p:spPr>
          <a:xfrm>
            <a:off x="1069848" y="3908245"/>
            <a:ext cx="10210862" cy="1326227"/>
          </a:xfrm>
        </p:spPr>
        <p:txBody>
          <a:bodyPr vert="horz" lIns="91440" tIns="45720" rIns="91440" bIns="45720" rtlCol="0" anchor="b">
            <a:normAutofit/>
          </a:bodyPr>
          <a:lstStyle/>
          <a:p>
            <a:r>
              <a:rPr lang="en-US" sz="5900" spc="-100"/>
              <a:t>Intel Graphics and Media</a:t>
            </a:r>
          </a:p>
        </p:txBody>
      </p:sp>
      <p:sp>
        <p:nvSpPr>
          <p:cNvPr id="3" name="Content Placeholder 2">
            <a:extLst>
              <a:ext uri="{FF2B5EF4-FFF2-40B4-BE49-F238E27FC236}">
                <a16:creationId xmlns:a16="http://schemas.microsoft.com/office/drawing/2014/main" id="{9782F9B7-9B13-4DE9-AE44-6ED5D0F0949F}"/>
              </a:ext>
            </a:extLst>
          </p:cNvPr>
          <p:cNvSpPr>
            <a:spLocks noGrp="1"/>
          </p:cNvSpPr>
          <p:nvPr>
            <p:ph idx="1"/>
          </p:nvPr>
        </p:nvSpPr>
        <p:spPr>
          <a:xfrm>
            <a:off x="1100014" y="5234473"/>
            <a:ext cx="10180696" cy="667414"/>
          </a:xfrm>
        </p:spPr>
        <p:txBody>
          <a:bodyPr vert="horz" lIns="91440" tIns="45720" rIns="91440" bIns="45720" rtlCol="0" anchor="t">
            <a:normAutofit/>
          </a:bodyPr>
          <a:lstStyle/>
          <a:p>
            <a:pPr marL="0" indent="0">
              <a:buNone/>
            </a:pPr>
            <a:r>
              <a:rPr lang="en-US">
                <a:solidFill>
                  <a:schemeClr val="accent1">
                    <a:lumMod val="20000"/>
                    <a:lumOff val="80000"/>
                  </a:schemeClr>
                </a:solidFill>
              </a:rPr>
              <a:t>This lets you change the screen resolution, change the refresh rate, manage the hotkeys, etc.</a:t>
            </a:r>
          </a:p>
        </p:txBody>
      </p:sp>
    </p:spTree>
    <p:extLst>
      <p:ext uri="{BB962C8B-B14F-4D97-AF65-F5344CB8AC3E}">
        <p14:creationId xmlns:p14="http://schemas.microsoft.com/office/powerpoint/2010/main" val="1079016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115F77-2FAE-4CA7-9A7F-10D5F2C8F8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CD4C046-A04C-46CC-AFA3-6B0621F628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EB8AA617-0537-4ED7-91B6-66511A6475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2E8BF1F-CE61-45C5-92AC-552D23176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Slide 31.PNG">
            <a:extLst>
              <a:ext uri="{FF2B5EF4-FFF2-40B4-BE49-F238E27FC236}">
                <a16:creationId xmlns:a16="http://schemas.microsoft.com/office/drawing/2014/main" id="{66AA9BBA-D98F-47FF-8476-E6CDC74D9568}"/>
              </a:ext>
            </a:extLst>
          </p:cNvPr>
          <p:cNvPicPr>
            <a:picLocks noChangeAspect="1"/>
          </p:cNvPicPr>
          <p:nvPr/>
        </p:nvPicPr>
        <p:blipFill rotWithShape="1">
          <a:blip r:embed="rId2"/>
          <a:srcRect r="1" b="13154"/>
          <a:stretch/>
        </p:blipFill>
        <p:spPr>
          <a:xfrm>
            <a:off x="1069847" y="484632"/>
            <a:ext cx="10637520" cy="3556755"/>
          </a:xfrm>
          <a:prstGeom prst="rect">
            <a:avLst/>
          </a:prstGeom>
        </p:spPr>
      </p:pic>
      <p:sp>
        <p:nvSpPr>
          <p:cNvPr id="2" name="Title 1">
            <a:extLst>
              <a:ext uri="{FF2B5EF4-FFF2-40B4-BE49-F238E27FC236}">
                <a16:creationId xmlns:a16="http://schemas.microsoft.com/office/drawing/2014/main" id="{C0CFD137-F3F8-4FB5-A756-BE21A0C2F06D}"/>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a:t>Credential Manager</a:t>
            </a:r>
          </a:p>
        </p:txBody>
      </p:sp>
      <p:sp>
        <p:nvSpPr>
          <p:cNvPr id="3" name="Content Placeholder 2">
            <a:extLst>
              <a:ext uri="{FF2B5EF4-FFF2-40B4-BE49-F238E27FC236}">
                <a16:creationId xmlns:a16="http://schemas.microsoft.com/office/drawing/2014/main" id="{92D6C87B-7B79-45D9-9786-E8F85B412EAD}"/>
              </a:ext>
            </a:extLst>
          </p:cNvPr>
          <p:cNvSpPr>
            <a:spLocks noGrp="1"/>
          </p:cNvSpPr>
          <p:nvPr>
            <p:ph idx="1"/>
          </p:nvPr>
        </p:nvSpPr>
        <p:spPr>
          <a:xfrm>
            <a:off x="1100014" y="5666792"/>
            <a:ext cx="10180696" cy="542592"/>
          </a:xfrm>
        </p:spPr>
        <p:txBody>
          <a:bodyPr vert="horz" lIns="91440" tIns="45720" rIns="91440" bIns="45720" rtlCol="0" anchor="t">
            <a:normAutofit/>
          </a:bodyPr>
          <a:lstStyle/>
          <a:p>
            <a:pPr marL="0" indent="0">
              <a:buNone/>
            </a:pPr>
            <a:r>
              <a:rPr lang="en-US" sz="2200">
                <a:solidFill>
                  <a:schemeClr val="accent1">
                    <a:lumMod val="20000"/>
                    <a:lumOff val="80000"/>
                  </a:schemeClr>
                </a:solidFill>
              </a:rPr>
              <a:t>You can view or delete whatever credentials for websites, networks, applications. </a:t>
            </a:r>
          </a:p>
        </p:txBody>
      </p:sp>
    </p:spTree>
    <p:extLst>
      <p:ext uri="{BB962C8B-B14F-4D97-AF65-F5344CB8AC3E}">
        <p14:creationId xmlns:p14="http://schemas.microsoft.com/office/powerpoint/2010/main" val="18862022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115F77-2FAE-4CA7-9A7F-10D5F2C8F8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CD4C046-A04C-46CC-AFA3-6B0621F628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A5A2BA67-BF68-4F48-BAA9-1091D4FED1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4190DBD-4A62-4416-ACB7-ACEC1DE3024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09288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Slide 32.PNG">
            <a:extLst>
              <a:ext uri="{FF2B5EF4-FFF2-40B4-BE49-F238E27FC236}">
                <a16:creationId xmlns:a16="http://schemas.microsoft.com/office/drawing/2014/main" id="{445D4F31-D6AD-4C9B-A643-4205A61FCC2A}"/>
              </a:ext>
            </a:extLst>
          </p:cNvPr>
          <p:cNvPicPr>
            <a:picLocks noChangeAspect="1"/>
          </p:cNvPicPr>
          <p:nvPr/>
        </p:nvPicPr>
        <p:blipFill rotWithShape="1">
          <a:blip r:embed="rId2"/>
          <a:srcRect r="10492" b="-1"/>
          <a:stretch/>
        </p:blipFill>
        <p:spPr>
          <a:xfrm>
            <a:off x="6586977" y="759599"/>
            <a:ext cx="4908848" cy="5330650"/>
          </a:xfrm>
          <a:prstGeom prst="rect">
            <a:avLst/>
          </a:prstGeom>
        </p:spPr>
      </p:pic>
      <p:sp>
        <p:nvSpPr>
          <p:cNvPr id="17" name="Rectangle 16">
            <a:extLst>
              <a:ext uri="{FF2B5EF4-FFF2-40B4-BE49-F238E27FC236}">
                <a16:creationId xmlns:a16="http://schemas.microsoft.com/office/drawing/2014/main" id="{DBF12D6D-FE37-445A-BF16-6DA1A659A4D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B7F47E2-7816-48A6-B2EA-C1D826CD6083}"/>
              </a:ext>
            </a:extLst>
          </p:cNvPr>
          <p:cNvSpPr>
            <a:spLocks noGrp="1"/>
          </p:cNvSpPr>
          <p:nvPr>
            <p:ph type="title"/>
          </p:nvPr>
        </p:nvSpPr>
        <p:spPr>
          <a:xfrm>
            <a:off x="1069848" y="1298448"/>
            <a:ext cx="4705801" cy="3255264"/>
          </a:xfrm>
        </p:spPr>
        <p:txBody>
          <a:bodyPr vert="horz" lIns="91440" tIns="45720" rIns="91440" bIns="45720" rtlCol="0" anchor="b">
            <a:normAutofit/>
          </a:bodyPr>
          <a:lstStyle/>
          <a:p>
            <a:r>
              <a:rPr lang="en-US" sz="5900" spc="-100"/>
              <a:t>Phone and modem</a:t>
            </a:r>
          </a:p>
        </p:txBody>
      </p:sp>
      <p:sp>
        <p:nvSpPr>
          <p:cNvPr id="3" name="Content Placeholder 2">
            <a:extLst>
              <a:ext uri="{FF2B5EF4-FFF2-40B4-BE49-F238E27FC236}">
                <a16:creationId xmlns:a16="http://schemas.microsoft.com/office/drawing/2014/main" id="{F27D77F4-D9B9-4870-B7CD-A8DED8ACB66E}"/>
              </a:ext>
            </a:extLst>
          </p:cNvPr>
          <p:cNvSpPr>
            <a:spLocks noGrp="1"/>
          </p:cNvSpPr>
          <p:nvPr>
            <p:ph idx="1"/>
          </p:nvPr>
        </p:nvSpPr>
        <p:spPr>
          <a:xfrm>
            <a:off x="1100015" y="4670246"/>
            <a:ext cx="4675634" cy="914400"/>
          </a:xfrm>
        </p:spPr>
        <p:txBody>
          <a:bodyPr vert="horz" lIns="91440" tIns="45720" rIns="91440" bIns="45720" rtlCol="0" anchor="t">
            <a:normAutofit/>
          </a:bodyPr>
          <a:lstStyle/>
          <a:p>
            <a:pPr marL="0" indent="0">
              <a:buNone/>
            </a:pPr>
            <a:r>
              <a:rPr lang="en-US" sz="2200">
                <a:solidFill>
                  <a:schemeClr val="accent1">
                    <a:lumMod val="20000"/>
                    <a:lumOff val="80000"/>
                  </a:schemeClr>
                </a:solidFill>
              </a:rPr>
              <a:t>You can connect to phones/modems by your location, carrier code, etc.</a:t>
            </a:r>
          </a:p>
        </p:txBody>
      </p:sp>
    </p:spTree>
    <p:extLst>
      <p:ext uri="{BB962C8B-B14F-4D97-AF65-F5344CB8AC3E}">
        <p14:creationId xmlns:p14="http://schemas.microsoft.com/office/powerpoint/2010/main" val="3619965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DC95B7-2A72-483B-BA19-2BE7512055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822AFE-7E96-4A51-9E55-FCAEACD213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69EA61-C175-4B7E-807B-58199DEA7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Slide 33.PNG">
            <a:extLst>
              <a:ext uri="{FF2B5EF4-FFF2-40B4-BE49-F238E27FC236}">
                <a16:creationId xmlns:a16="http://schemas.microsoft.com/office/drawing/2014/main" id="{6ABB5801-3BCF-4677-B228-4912DD026264}"/>
              </a:ext>
            </a:extLst>
          </p:cNvPr>
          <p:cNvPicPr>
            <a:picLocks noChangeAspect="1"/>
          </p:cNvPicPr>
          <p:nvPr/>
        </p:nvPicPr>
        <p:blipFill>
          <a:blip r:embed="rId2"/>
          <a:stretch>
            <a:fillRect/>
          </a:stretch>
        </p:blipFill>
        <p:spPr>
          <a:xfrm>
            <a:off x="864515" y="1875069"/>
            <a:ext cx="6500974" cy="3093837"/>
          </a:xfrm>
          <a:prstGeom prst="rect">
            <a:avLst/>
          </a:prstGeom>
        </p:spPr>
      </p:pic>
      <p:sp>
        <p:nvSpPr>
          <p:cNvPr id="2" name="Title 1">
            <a:extLst>
              <a:ext uri="{FF2B5EF4-FFF2-40B4-BE49-F238E27FC236}">
                <a16:creationId xmlns:a16="http://schemas.microsoft.com/office/drawing/2014/main" id="{CCEBD300-C2C5-4690-8BD4-B266F494EDFD}"/>
              </a:ext>
            </a:extLst>
          </p:cNvPr>
          <p:cNvSpPr>
            <a:spLocks noGrp="1"/>
          </p:cNvSpPr>
          <p:nvPr>
            <p:ph type="title"/>
          </p:nvPr>
        </p:nvSpPr>
        <p:spPr>
          <a:xfrm>
            <a:off x="8161390" y="1079770"/>
            <a:ext cx="3654857" cy="1527244"/>
          </a:xfrm>
        </p:spPr>
        <p:txBody>
          <a:bodyPr>
            <a:normAutofit/>
          </a:bodyPr>
          <a:lstStyle/>
          <a:p>
            <a:r>
              <a:rPr lang="en-US" sz="3200"/>
              <a:t>Network and Sharing Center</a:t>
            </a:r>
          </a:p>
        </p:txBody>
      </p:sp>
      <p:sp>
        <p:nvSpPr>
          <p:cNvPr id="3" name="Content Placeholder 2">
            <a:extLst>
              <a:ext uri="{FF2B5EF4-FFF2-40B4-BE49-F238E27FC236}">
                <a16:creationId xmlns:a16="http://schemas.microsoft.com/office/drawing/2014/main" id="{F6DD90CB-6A05-4623-9B06-0A0398F6B5C3}"/>
              </a:ext>
            </a:extLst>
          </p:cNvPr>
          <p:cNvSpPr>
            <a:spLocks noGrp="1"/>
          </p:cNvSpPr>
          <p:nvPr>
            <p:ph idx="1"/>
          </p:nvPr>
        </p:nvSpPr>
        <p:spPr>
          <a:xfrm>
            <a:off x="8161390" y="2607014"/>
            <a:ext cx="3654857" cy="3157903"/>
          </a:xfrm>
        </p:spPr>
        <p:txBody>
          <a:bodyPr anchor="t">
            <a:normAutofit/>
          </a:bodyPr>
          <a:lstStyle/>
          <a:p>
            <a:r>
              <a:rPr lang="en-US" sz="1600">
                <a:solidFill>
                  <a:srgbClr val="FFFFFF"/>
                </a:solidFill>
              </a:rPr>
              <a:t>This lets you set up a network, an ethernet connection, a wi-fi connection, troubleshoot network problems, etc.</a:t>
            </a:r>
          </a:p>
        </p:txBody>
      </p:sp>
    </p:spTree>
    <p:extLst>
      <p:ext uri="{BB962C8B-B14F-4D97-AF65-F5344CB8AC3E}">
        <p14:creationId xmlns:p14="http://schemas.microsoft.com/office/powerpoint/2010/main" val="365071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9203ABB4-7E2A-4248-9FE7-4A419AFF2F1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26970D-C1E5-4FB1-84E8-86CB9CED1C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Slide 34.PNG">
            <a:extLst>
              <a:ext uri="{FF2B5EF4-FFF2-40B4-BE49-F238E27FC236}">
                <a16:creationId xmlns:a16="http://schemas.microsoft.com/office/drawing/2014/main" id="{D4DABCDD-F56E-4ABD-A4A6-17270BEBF8F9}"/>
              </a:ext>
            </a:extLst>
          </p:cNvPr>
          <p:cNvPicPr>
            <a:picLocks noChangeAspect="1"/>
          </p:cNvPicPr>
          <p:nvPr/>
        </p:nvPicPr>
        <p:blipFill>
          <a:blip r:embed="rId2"/>
          <a:stretch>
            <a:fillRect/>
          </a:stretch>
        </p:blipFill>
        <p:spPr>
          <a:xfrm>
            <a:off x="5035420" y="484632"/>
            <a:ext cx="2706373" cy="3556755"/>
          </a:xfrm>
          <a:prstGeom prst="rect">
            <a:avLst/>
          </a:prstGeom>
        </p:spPr>
      </p:pic>
      <p:sp>
        <p:nvSpPr>
          <p:cNvPr id="2" name="Title 1">
            <a:extLst>
              <a:ext uri="{FF2B5EF4-FFF2-40B4-BE49-F238E27FC236}">
                <a16:creationId xmlns:a16="http://schemas.microsoft.com/office/drawing/2014/main" id="{317953F1-53FC-4A53-8222-32B075973088}"/>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a:t>Quicktime</a:t>
            </a:r>
          </a:p>
        </p:txBody>
      </p:sp>
      <p:sp>
        <p:nvSpPr>
          <p:cNvPr id="3" name="Content Placeholder 2">
            <a:extLst>
              <a:ext uri="{FF2B5EF4-FFF2-40B4-BE49-F238E27FC236}">
                <a16:creationId xmlns:a16="http://schemas.microsoft.com/office/drawing/2014/main" id="{7B776884-55E4-4427-A4D4-F9FE57F88E46}"/>
              </a:ext>
            </a:extLst>
          </p:cNvPr>
          <p:cNvSpPr>
            <a:spLocks noGrp="1"/>
          </p:cNvSpPr>
          <p:nvPr>
            <p:ph idx="1"/>
          </p:nvPr>
        </p:nvSpPr>
        <p:spPr>
          <a:xfrm>
            <a:off x="1100014" y="5666792"/>
            <a:ext cx="10180696" cy="542592"/>
          </a:xfrm>
        </p:spPr>
        <p:txBody>
          <a:bodyPr vert="horz" lIns="91440" tIns="45720" rIns="91440" bIns="45720" rtlCol="0" anchor="t">
            <a:normAutofit/>
          </a:bodyPr>
          <a:lstStyle/>
          <a:p>
            <a:pPr marL="0" indent="0">
              <a:buNone/>
            </a:pPr>
            <a:r>
              <a:rPr lang="en-US">
                <a:solidFill>
                  <a:schemeClr val="accent1">
                    <a:lumMod val="20000"/>
                    <a:lumOff val="80000"/>
                  </a:schemeClr>
                </a:solidFill>
              </a:rPr>
              <a:t>You can modify the audio rate, update Quicktime, install third party Quicktime software, etc.</a:t>
            </a:r>
          </a:p>
        </p:txBody>
      </p:sp>
    </p:spTree>
    <p:extLst>
      <p:ext uri="{BB962C8B-B14F-4D97-AF65-F5344CB8AC3E}">
        <p14:creationId xmlns:p14="http://schemas.microsoft.com/office/powerpoint/2010/main" val="689792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31A7A-7D23-47E1-AC51-7AF9AF1FC6C4}"/>
              </a:ext>
            </a:extLst>
          </p:cNvPr>
          <p:cNvSpPr>
            <a:spLocks noGrp="1"/>
          </p:cNvSpPr>
          <p:nvPr>
            <p:ph type="title"/>
          </p:nvPr>
        </p:nvSpPr>
        <p:spPr>
          <a:xfrm>
            <a:off x="95250" y="1122900"/>
            <a:ext cx="2947482" cy="4601183"/>
          </a:xfrm>
        </p:spPr>
        <p:txBody>
          <a:bodyPr/>
          <a:lstStyle/>
          <a:p>
            <a:r>
              <a:rPr lang="en-US"/>
              <a:t>Backup and Restore</a:t>
            </a:r>
          </a:p>
        </p:txBody>
      </p:sp>
      <p:sp>
        <p:nvSpPr>
          <p:cNvPr id="3" name="Content Placeholder 2">
            <a:extLst>
              <a:ext uri="{FF2B5EF4-FFF2-40B4-BE49-F238E27FC236}">
                <a16:creationId xmlns:a16="http://schemas.microsoft.com/office/drawing/2014/main" id="{05617232-0987-4160-A5C5-AF34F70E3316}"/>
              </a:ext>
            </a:extLst>
          </p:cNvPr>
          <p:cNvSpPr>
            <a:spLocks noGrp="1"/>
          </p:cNvSpPr>
          <p:nvPr>
            <p:ph idx="1"/>
          </p:nvPr>
        </p:nvSpPr>
        <p:spPr/>
        <p:txBody>
          <a:bodyPr/>
          <a:lstStyle/>
          <a:p>
            <a:r>
              <a:rPr lang="en-US"/>
              <a:t>You can set up backups for Windows, files, create system images, system repair discs, etc. </a:t>
            </a:r>
          </a:p>
        </p:txBody>
      </p:sp>
      <p:pic>
        <p:nvPicPr>
          <p:cNvPr id="4" name="Picture 4" descr="Slide 35.PNG">
            <a:extLst>
              <a:ext uri="{FF2B5EF4-FFF2-40B4-BE49-F238E27FC236}">
                <a16:creationId xmlns:a16="http://schemas.microsoft.com/office/drawing/2014/main" id="{34071D2F-280A-4C9C-8DFE-6E4F8A748EA8}"/>
              </a:ext>
            </a:extLst>
          </p:cNvPr>
          <p:cNvPicPr>
            <a:picLocks noChangeAspect="1"/>
          </p:cNvPicPr>
          <p:nvPr/>
        </p:nvPicPr>
        <p:blipFill>
          <a:blip r:embed="rId2"/>
          <a:stretch>
            <a:fillRect/>
          </a:stretch>
        </p:blipFill>
        <p:spPr>
          <a:xfrm>
            <a:off x="3868738" y="1066800"/>
            <a:ext cx="7242175" cy="1774975"/>
          </a:xfrm>
          <a:prstGeom prst="rect">
            <a:avLst/>
          </a:prstGeom>
        </p:spPr>
      </p:pic>
    </p:spTree>
    <p:extLst>
      <p:ext uri="{BB962C8B-B14F-4D97-AF65-F5344CB8AC3E}">
        <p14:creationId xmlns:p14="http://schemas.microsoft.com/office/powerpoint/2010/main" val="3358013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54E16-8B6E-457F-B12A-3787C2E8B24A}"/>
              </a:ext>
            </a:extLst>
          </p:cNvPr>
          <p:cNvSpPr>
            <a:spLocks noGrp="1"/>
          </p:cNvSpPr>
          <p:nvPr>
            <p:ph type="title"/>
          </p:nvPr>
        </p:nvSpPr>
        <p:spPr/>
        <p:txBody>
          <a:bodyPr/>
          <a:lstStyle/>
          <a:p>
            <a:r>
              <a:rPr lang="en-US"/>
              <a:t>RemoteApp and Desktop Connections</a:t>
            </a:r>
          </a:p>
        </p:txBody>
      </p:sp>
      <p:sp>
        <p:nvSpPr>
          <p:cNvPr id="3" name="Content Placeholder 2">
            <a:extLst>
              <a:ext uri="{FF2B5EF4-FFF2-40B4-BE49-F238E27FC236}">
                <a16:creationId xmlns:a16="http://schemas.microsoft.com/office/drawing/2014/main" id="{0DD6D4A6-5D1E-4433-9A62-7D5404743B81}"/>
              </a:ext>
            </a:extLst>
          </p:cNvPr>
          <p:cNvSpPr>
            <a:spLocks noGrp="1"/>
          </p:cNvSpPr>
          <p:nvPr>
            <p:ph idx="1"/>
          </p:nvPr>
        </p:nvSpPr>
        <p:spPr/>
        <p:txBody>
          <a:bodyPr/>
          <a:lstStyle/>
          <a:p>
            <a:r>
              <a:rPr lang="en-US"/>
              <a:t>As an </a:t>
            </a:r>
            <a:r>
              <a:rPr lang="en-US" err="1"/>
              <a:t>administator</a:t>
            </a:r>
            <a:r>
              <a:rPr lang="en-US"/>
              <a:t>, you can provide resources, like virtual desktops and RemoteApp programs to your users.</a:t>
            </a:r>
          </a:p>
        </p:txBody>
      </p:sp>
    </p:spTree>
    <p:extLst>
      <p:ext uri="{BB962C8B-B14F-4D97-AF65-F5344CB8AC3E}">
        <p14:creationId xmlns:p14="http://schemas.microsoft.com/office/powerpoint/2010/main" val="1771392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DC95B7-2A72-483B-BA19-2BE7512055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822AFE-7E96-4A51-9E55-FCAEACD213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69EA61-C175-4B7E-807B-58199DEA7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Slide 37.PNG">
            <a:extLst>
              <a:ext uri="{FF2B5EF4-FFF2-40B4-BE49-F238E27FC236}">
                <a16:creationId xmlns:a16="http://schemas.microsoft.com/office/drawing/2014/main" id="{0EF72ABA-5AAF-4FE0-A473-4F7A01BAAC88}"/>
              </a:ext>
            </a:extLst>
          </p:cNvPr>
          <p:cNvPicPr>
            <a:picLocks noChangeAspect="1"/>
          </p:cNvPicPr>
          <p:nvPr/>
        </p:nvPicPr>
        <p:blipFill>
          <a:blip r:embed="rId2"/>
          <a:stretch>
            <a:fillRect/>
          </a:stretch>
        </p:blipFill>
        <p:spPr>
          <a:xfrm>
            <a:off x="1844880" y="757325"/>
            <a:ext cx="4540244" cy="5329325"/>
          </a:xfrm>
          <a:prstGeom prst="rect">
            <a:avLst/>
          </a:prstGeom>
        </p:spPr>
      </p:pic>
      <p:sp>
        <p:nvSpPr>
          <p:cNvPr id="2" name="Title 1">
            <a:extLst>
              <a:ext uri="{FF2B5EF4-FFF2-40B4-BE49-F238E27FC236}">
                <a16:creationId xmlns:a16="http://schemas.microsoft.com/office/drawing/2014/main" id="{317C4F34-1326-4296-991B-C7D9EFBA430E}"/>
              </a:ext>
            </a:extLst>
          </p:cNvPr>
          <p:cNvSpPr>
            <a:spLocks noGrp="1"/>
          </p:cNvSpPr>
          <p:nvPr>
            <p:ph type="title"/>
          </p:nvPr>
        </p:nvSpPr>
        <p:spPr>
          <a:xfrm>
            <a:off x="8161390" y="1079770"/>
            <a:ext cx="3654857" cy="1527244"/>
          </a:xfrm>
        </p:spPr>
        <p:txBody>
          <a:bodyPr>
            <a:normAutofit/>
          </a:bodyPr>
          <a:lstStyle/>
          <a:p>
            <a:r>
              <a:rPr lang="en-US" sz="3200"/>
              <a:t>File explorer options</a:t>
            </a:r>
          </a:p>
        </p:txBody>
      </p:sp>
      <p:sp>
        <p:nvSpPr>
          <p:cNvPr id="3" name="Content Placeholder 2">
            <a:extLst>
              <a:ext uri="{FF2B5EF4-FFF2-40B4-BE49-F238E27FC236}">
                <a16:creationId xmlns:a16="http://schemas.microsoft.com/office/drawing/2014/main" id="{95D89BA4-4C94-455E-BF62-7E0E177F1B4D}"/>
              </a:ext>
            </a:extLst>
          </p:cNvPr>
          <p:cNvSpPr>
            <a:spLocks noGrp="1"/>
          </p:cNvSpPr>
          <p:nvPr>
            <p:ph idx="1"/>
          </p:nvPr>
        </p:nvSpPr>
        <p:spPr>
          <a:xfrm>
            <a:off x="8161390" y="2607014"/>
            <a:ext cx="3654857" cy="3157903"/>
          </a:xfrm>
        </p:spPr>
        <p:txBody>
          <a:bodyPr anchor="t">
            <a:normAutofit/>
          </a:bodyPr>
          <a:lstStyle/>
          <a:p>
            <a:r>
              <a:rPr lang="en-US" sz="1600">
                <a:solidFill>
                  <a:srgbClr val="FFFFFF"/>
                </a:solidFill>
              </a:rPr>
              <a:t>You can use change where File Explorer automatically opens to, change what can be seen in File Explorer, etc.</a:t>
            </a:r>
          </a:p>
        </p:txBody>
      </p:sp>
    </p:spTree>
    <p:extLst>
      <p:ext uri="{BB962C8B-B14F-4D97-AF65-F5344CB8AC3E}">
        <p14:creationId xmlns:p14="http://schemas.microsoft.com/office/powerpoint/2010/main" val="235813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Slide 38.PNG">
            <a:extLst>
              <a:ext uri="{FF2B5EF4-FFF2-40B4-BE49-F238E27FC236}">
                <a16:creationId xmlns:a16="http://schemas.microsoft.com/office/drawing/2014/main" id="{0F2E7377-076D-4055-BDC1-B544F2A0A106}"/>
              </a:ext>
            </a:extLst>
          </p:cNvPr>
          <p:cNvPicPr>
            <a:picLocks noChangeAspect="1"/>
          </p:cNvPicPr>
          <p:nvPr/>
        </p:nvPicPr>
        <p:blipFill>
          <a:blip r:embed="rId2"/>
          <a:stretch>
            <a:fillRect/>
          </a:stretch>
        </p:blipFill>
        <p:spPr>
          <a:xfrm>
            <a:off x="4053783" y="748145"/>
            <a:ext cx="7222628" cy="5344746"/>
          </a:xfrm>
          <a:prstGeom prst="rect">
            <a:avLst/>
          </a:prstGeom>
        </p:spPr>
      </p:pic>
      <p:sp>
        <p:nvSpPr>
          <p:cNvPr id="2" name="Title 1">
            <a:extLst>
              <a:ext uri="{FF2B5EF4-FFF2-40B4-BE49-F238E27FC236}">
                <a16:creationId xmlns:a16="http://schemas.microsoft.com/office/drawing/2014/main" id="{EF45B80E-82DC-4918-95D8-5918E129EFD3}"/>
              </a:ext>
            </a:extLst>
          </p:cNvPr>
          <p:cNvSpPr>
            <a:spLocks noGrp="1"/>
          </p:cNvSpPr>
          <p:nvPr>
            <p:ph type="title"/>
          </p:nvPr>
        </p:nvSpPr>
        <p:spPr>
          <a:xfrm>
            <a:off x="252919" y="1123837"/>
            <a:ext cx="2947482" cy="1038177"/>
          </a:xfrm>
        </p:spPr>
        <p:txBody>
          <a:bodyPr anchor="b">
            <a:normAutofit/>
          </a:bodyPr>
          <a:lstStyle/>
          <a:p>
            <a:r>
              <a:rPr lang="en-US" sz="2400"/>
              <a:t>Realtek HD Audio Manager</a:t>
            </a:r>
          </a:p>
        </p:txBody>
      </p:sp>
      <p:sp>
        <p:nvSpPr>
          <p:cNvPr id="3" name="Content Placeholder 2">
            <a:extLst>
              <a:ext uri="{FF2B5EF4-FFF2-40B4-BE49-F238E27FC236}">
                <a16:creationId xmlns:a16="http://schemas.microsoft.com/office/drawing/2014/main" id="{2C5623E1-69D7-4E1B-A110-289BE5414FE9}"/>
              </a:ext>
            </a:extLst>
          </p:cNvPr>
          <p:cNvSpPr>
            <a:spLocks noGrp="1"/>
          </p:cNvSpPr>
          <p:nvPr>
            <p:ph idx="1"/>
          </p:nvPr>
        </p:nvSpPr>
        <p:spPr>
          <a:xfrm>
            <a:off x="252920" y="2162014"/>
            <a:ext cx="2947482" cy="3744264"/>
          </a:xfrm>
        </p:spPr>
        <p:txBody>
          <a:bodyPr anchor="t">
            <a:normAutofit/>
          </a:bodyPr>
          <a:lstStyle/>
          <a:p>
            <a:r>
              <a:rPr lang="en-US" sz="1600">
                <a:solidFill>
                  <a:schemeClr val="bg1"/>
                </a:solidFill>
              </a:rPr>
              <a:t>You can make sure your speakers/headphones are working, set the volume, set the speaker configuration, and more.</a:t>
            </a:r>
          </a:p>
        </p:txBody>
      </p:sp>
    </p:spTree>
    <p:extLst>
      <p:ext uri="{BB962C8B-B14F-4D97-AF65-F5344CB8AC3E}">
        <p14:creationId xmlns:p14="http://schemas.microsoft.com/office/powerpoint/2010/main" val="3389595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94DF7-1209-436A-BC89-32A5784EEBEF}"/>
              </a:ext>
            </a:extLst>
          </p:cNvPr>
          <p:cNvSpPr>
            <a:spLocks noGrp="1"/>
          </p:cNvSpPr>
          <p:nvPr>
            <p:ph type="title"/>
          </p:nvPr>
        </p:nvSpPr>
        <p:spPr/>
        <p:txBody>
          <a:bodyPr/>
          <a:lstStyle/>
          <a:p>
            <a:r>
              <a:rPr lang="en-US"/>
              <a:t>User Accounts</a:t>
            </a:r>
          </a:p>
        </p:txBody>
      </p:sp>
      <p:sp>
        <p:nvSpPr>
          <p:cNvPr id="3" name="Content Placeholder 2">
            <a:extLst>
              <a:ext uri="{FF2B5EF4-FFF2-40B4-BE49-F238E27FC236}">
                <a16:creationId xmlns:a16="http://schemas.microsoft.com/office/drawing/2014/main" id="{D877BCD8-226A-494E-94F3-13B67203BB2B}"/>
              </a:ext>
            </a:extLst>
          </p:cNvPr>
          <p:cNvSpPr>
            <a:spLocks noGrp="1"/>
          </p:cNvSpPr>
          <p:nvPr>
            <p:ph idx="1"/>
          </p:nvPr>
        </p:nvSpPr>
        <p:spPr/>
        <p:txBody>
          <a:bodyPr/>
          <a:lstStyle/>
          <a:p>
            <a:r>
              <a:rPr lang="en-US"/>
              <a:t>You can change aspects of your account, such as your password, add new accounts, manage other user accounts, and more.</a:t>
            </a:r>
          </a:p>
        </p:txBody>
      </p:sp>
      <p:pic>
        <p:nvPicPr>
          <p:cNvPr id="4" name="Picture 4" descr="Capture.PNG">
            <a:extLst>
              <a:ext uri="{FF2B5EF4-FFF2-40B4-BE49-F238E27FC236}">
                <a16:creationId xmlns:a16="http://schemas.microsoft.com/office/drawing/2014/main" id="{1E1999DD-D268-41CB-99E0-371747223F36}"/>
              </a:ext>
            </a:extLst>
          </p:cNvPr>
          <p:cNvPicPr>
            <a:picLocks noChangeAspect="1"/>
          </p:cNvPicPr>
          <p:nvPr/>
        </p:nvPicPr>
        <p:blipFill>
          <a:blip r:embed="rId2"/>
          <a:stretch>
            <a:fillRect/>
          </a:stretch>
        </p:blipFill>
        <p:spPr>
          <a:xfrm>
            <a:off x="3868738" y="642938"/>
            <a:ext cx="7478712" cy="2230939"/>
          </a:xfrm>
          <a:prstGeom prst="rect">
            <a:avLst/>
          </a:prstGeom>
        </p:spPr>
      </p:pic>
    </p:spTree>
    <p:extLst>
      <p:ext uri="{BB962C8B-B14F-4D97-AF65-F5344CB8AC3E}">
        <p14:creationId xmlns:p14="http://schemas.microsoft.com/office/powerpoint/2010/main" val="2419762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Capture.PNG">
            <a:extLst>
              <a:ext uri="{FF2B5EF4-FFF2-40B4-BE49-F238E27FC236}">
                <a16:creationId xmlns:a16="http://schemas.microsoft.com/office/drawing/2014/main" id="{4D6F1B17-8C75-4D35-A222-C232C5AA2CDF}"/>
              </a:ext>
            </a:extLst>
          </p:cNvPr>
          <p:cNvPicPr>
            <a:picLocks noChangeAspect="1"/>
          </p:cNvPicPr>
          <p:nvPr/>
        </p:nvPicPr>
        <p:blipFill>
          <a:blip r:embed="rId2"/>
          <a:stretch>
            <a:fillRect/>
          </a:stretch>
        </p:blipFill>
        <p:spPr>
          <a:xfrm>
            <a:off x="6181933" y="753848"/>
            <a:ext cx="5060254" cy="5330650"/>
          </a:xfrm>
          <a:prstGeom prst="rect">
            <a:avLst/>
          </a:prstGeom>
        </p:spPr>
      </p:pic>
      <p:sp>
        <p:nvSpPr>
          <p:cNvPr id="2" name="Title 1">
            <a:extLst>
              <a:ext uri="{FF2B5EF4-FFF2-40B4-BE49-F238E27FC236}">
                <a16:creationId xmlns:a16="http://schemas.microsoft.com/office/drawing/2014/main" id="{CE8AD860-16D4-4543-ADC0-AD2CFE1E9AF8}"/>
              </a:ext>
            </a:extLst>
          </p:cNvPr>
          <p:cNvSpPr>
            <a:spLocks noGrp="1"/>
          </p:cNvSpPr>
          <p:nvPr>
            <p:ph type="title"/>
          </p:nvPr>
        </p:nvSpPr>
        <p:spPr>
          <a:xfrm>
            <a:off x="289248" y="1123837"/>
            <a:ext cx="4998963" cy="1255469"/>
          </a:xfrm>
        </p:spPr>
        <p:txBody>
          <a:bodyPr>
            <a:normAutofit/>
          </a:bodyPr>
          <a:lstStyle/>
          <a:p>
            <a:r>
              <a:rPr lang="en-US"/>
              <a:t>Mouse</a:t>
            </a:r>
          </a:p>
        </p:txBody>
      </p:sp>
      <p:sp>
        <p:nvSpPr>
          <p:cNvPr id="3" name="Content Placeholder 2">
            <a:extLst>
              <a:ext uri="{FF2B5EF4-FFF2-40B4-BE49-F238E27FC236}">
                <a16:creationId xmlns:a16="http://schemas.microsoft.com/office/drawing/2014/main" id="{B0D76469-99CE-460A-9CB5-A6B2ACF607CA}"/>
              </a:ext>
            </a:extLst>
          </p:cNvPr>
          <p:cNvSpPr>
            <a:spLocks noGrp="1"/>
          </p:cNvSpPr>
          <p:nvPr>
            <p:ph idx="1"/>
          </p:nvPr>
        </p:nvSpPr>
        <p:spPr>
          <a:xfrm>
            <a:off x="289249" y="2510395"/>
            <a:ext cx="4998962" cy="3274586"/>
          </a:xfrm>
        </p:spPr>
        <p:txBody>
          <a:bodyPr anchor="t">
            <a:normAutofit/>
          </a:bodyPr>
          <a:lstStyle/>
          <a:p>
            <a:r>
              <a:rPr lang="en-US">
                <a:solidFill>
                  <a:srgbClr val="FFFFFF"/>
                </a:solidFill>
              </a:rPr>
              <a:t>Mouse allows you to determine the speed of double-clicks, swap the primary/secondary clicks, change the speed of the pointer, etc.</a:t>
            </a:r>
          </a:p>
        </p:txBody>
      </p:sp>
    </p:spTree>
    <p:extLst>
      <p:ext uri="{BB962C8B-B14F-4D97-AF65-F5344CB8AC3E}">
        <p14:creationId xmlns:p14="http://schemas.microsoft.com/office/powerpoint/2010/main" val="42688588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9203ABB4-7E2A-4248-9FE7-4A419AFF2F1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26970D-C1E5-4FB1-84E8-86CB9CED1C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Capture.PNG">
            <a:extLst>
              <a:ext uri="{FF2B5EF4-FFF2-40B4-BE49-F238E27FC236}">
                <a16:creationId xmlns:a16="http://schemas.microsoft.com/office/drawing/2014/main" id="{BBB974D3-57C1-4385-95DB-52C994150686}"/>
              </a:ext>
            </a:extLst>
          </p:cNvPr>
          <p:cNvPicPr>
            <a:picLocks noChangeAspect="1"/>
          </p:cNvPicPr>
          <p:nvPr/>
        </p:nvPicPr>
        <p:blipFill>
          <a:blip r:embed="rId2"/>
          <a:stretch>
            <a:fillRect/>
          </a:stretch>
        </p:blipFill>
        <p:spPr>
          <a:xfrm>
            <a:off x="3944618" y="484632"/>
            <a:ext cx="4887977" cy="3556755"/>
          </a:xfrm>
          <a:prstGeom prst="rect">
            <a:avLst/>
          </a:prstGeom>
        </p:spPr>
      </p:pic>
      <p:sp>
        <p:nvSpPr>
          <p:cNvPr id="2" name="Title 1">
            <a:extLst>
              <a:ext uri="{FF2B5EF4-FFF2-40B4-BE49-F238E27FC236}">
                <a16:creationId xmlns:a16="http://schemas.microsoft.com/office/drawing/2014/main" id="{680B96C2-2665-4650-A6E2-08CEB3AD2574}"/>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a:t>Color Management</a:t>
            </a:r>
          </a:p>
        </p:txBody>
      </p:sp>
      <p:sp>
        <p:nvSpPr>
          <p:cNvPr id="3" name="Content Placeholder 2">
            <a:extLst>
              <a:ext uri="{FF2B5EF4-FFF2-40B4-BE49-F238E27FC236}">
                <a16:creationId xmlns:a16="http://schemas.microsoft.com/office/drawing/2014/main" id="{BA7990A4-2BB1-4E3A-8CB3-B04B0998C66B}"/>
              </a:ext>
            </a:extLst>
          </p:cNvPr>
          <p:cNvSpPr>
            <a:spLocks noGrp="1"/>
          </p:cNvSpPr>
          <p:nvPr>
            <p:ph idx="1"/>
          </p:nvPr>
        </p:nvSpPr>
        <p:spPr>
          <a:xfrm>
            <a:off x="1100014" y="5666792"/>
            <a:ext cx="10180696" cy="542592"/>
          </a:xfrm>
        </p:spPr>
        <p:txBody>
          <a:bodyPr vert="horz" lIns="91440" tIns="45720" rIns="91440" bIns="45720" rtlCol="0" anchor="t">
            <a:normAutofit fontScale="92500" lnSpcReduction="20000"/>
          </a:bodyPr>
          <a:lstStyle/>
          <a:p>
            <a:pPr marL="0" indent="0">
              <a:buNone/>
            </a:pPr>
            <a:r>
              <a:rPr lang="en-US" sz="2200">
                <a:solidFill>
                  <a:schemeClr val="accent1">
                    <a:lumMod val="20000"/>
                    <a:lumOff val="80000"/>
                  </a:schemeClr>
                </a:solidFill>
              </a:rPr>
              <a:t>Color Management lets you change the colors your monitor will display. You can also set profiles for who will get these changes.</a:t>
            </a:r>
          </a:p>
        </p:txBody>
      </p:sp>
    </p:spTree>
    <p:extLst>
      <p:ext uri="{BB962C8B-B14F-4D97-AF65-F5344CB8AC3E}">
        <p14:creationId xmlns:p14="http://schemas.microsoft.com/office/powerpoint/2010/main" val="12006827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Capture.PNG">
            <a:extLst>
              <a:ext uri="{FF2B5EF4-FFF2-40B4-BE49-F238E27FC236}">
                <a16:creationId xmlns:a16="http://schemas.microsoft.com/office/drawing/2014/main" id="{F2D40C5D-6A6A-45DC-A79F-223F2876AB3C}"/>
              </a:ext>
            </a:extLst>
          </p:cNvPr>
          <p:cNvPicPr>
            <a:picLocks noChangeAspect="1"/>
          </p:cNvPicPr>
          <p:nvPr/>
        </p:nvPicPr>
        <p:blipFill>
          <a:blip r:embed="rId2"/>
          <a:stretch>
            <a:fillRect/>
          </a:stretch>
        </p:blipFill>
        <p:spPr>
          <a:xfrm>
            <a:off x="3778897" y="1467703"/>
            <a:ext cx="7772401" cy="3905630"/>
          </a:xfrm>
          <a:prstGeom prst="rect">
            <a:avLst/>
          </a:prstGeom>
        </p:spPr>
      </p:pic>
      <p:sp>
        <p:nvSpPr>
          <p:cNvPr id="2" name="Title 1">
            <a:extLst>
              <a:ext uri="{FF2B5EF4-FFF2-40B4-BE49-F238E27FC236}">
                <a16:creationId xmlns:a16="http://schemas.microsoft.com/office/drawing/2014/main" id="{68DD7CFA-BB15-4F72-A5A6-80729F6076D1}"/>
              </a:ext>
            </a:extLst>
          </p:cNvPr>
          <p:cNvSpPr>
            <a:spLocks noGrp="1"/>
          </p:cNvSpPr>
          <p:nvPr>
            <p:ph type="title"/>
          </p:nvPr>
        </p:nvSpPr>
        <p:spPr>
          <a:xfrm>
            <a:off x="252919" y="1123837"/>
            <a:ext cx="2947482" cy="1038177"/>
          </a:xfrm>
        </p:spPr>
        <p:txBody>
          <a:bodyPr anchor="b">
            <a:normAutofit/>
          </a:bodyPr>
          <a:lstStyle/>
          <a:p>
            <a:r>
              <a:rPr lang="en-US" sz="2400"/>
              <a:t>BitLocker Drive Encryption</a:t>
            </a:r>
          </a:p>
        </p:txBody>
      </p:sp>
      <p:sp>
        <p:nvSpPr>
          <p:cNvPr id="3" name="Content Placeholder 2">
            <a:extLst>
              <a:ext uri="{FF2B5EF4-FFF2-40B4-BE49-F238E27FC236}">
                <a16:creationId xmlns:a16="http://schemas.microsoft.com/office/drawing/2014/main" id="{DB30213D-7849-47B9-9A5B-FD8061E9B582}"/>
              </a:ext>
            </a:extLst>
          </p:cNvPr>
          <p:cNvSpPr>
            <a:spLocks noGrp="1"/>
          </p:cNvSpPr>
          <p:nvPr>
            <p:ph idx="1"/>
          </p:nvPr>
        </p:nvSpPr>
        <p:spPr>
          <a:xfrm>
            <a:off x="252920" y="2162014"/>
            <a:ext cx="2947482" cy="3744264"/>
          </a:xfrm>
        </p:spPr>
        <p:txBody>
          <a:bodyPr anchor="t">
            <a:normAutofit/>
          </a:bodyPr>
          <a:lstStyle/>
          <a:p>
            <a:r>
              <a:rPr lang="en-US" sz="1600">
                <a:solidFill>
                  <a:schemeClr val="bg1"/>
                </a:solidFill>
              </a:rPr>
              <a:t>BitLocker protects your drives from unauthorized access. You can also bring BitLocker into a USB drive.</a:t>
            </a:r>
          </a:p>
        </p:txBody>
      </p:sp>
    </p:spTree>
    <p:extLst>
      <p:ext uri="{BB962C8B-B14F-4D97-AF65-F5344CB8AC3E}">
        <p14:creationId xmlns:p14="http://schemas.microsoft.com/office/powerpoint/2010/main" val="3636917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6FF3-BC61-44A0-A516-C8033A064DAE}"/>
              </a:ext>
            </a:extLst>
          </p:cNvPr>
          <p:cNvSpPr>
            <a:spLocks noGrp="1"/>
          </p:cNvSpPr>
          <p:nvPr>
            <p:ph type="title"/>
          </p:nvPr>
        </p:nvSpPr>
        <p:spPr/>
        <p:txBody>
          <a:bodyPr/>
          <a:lstStyle/>
          <a:p>
            <a:r>
              <a:rPr lang="en-US"/>
              <a:t>Default Programs</a:t>
            </a:r>
            <a:endParaRPr lang="en-US">
              <a:solidFill>
                <a:schemeClr val="tx1"/>
              </a:solidFill>
            </a:endParaRPr>
          </a:p>
        </p:txBody>
      </p:sp>
      <p:sp>
        <p:nvSpPr>
          <p:cNvPr id="3" name="Content Placeholder 2">
            <a:extLst>
              <a:ext uri="{FF2B5EF4-FFF2-40B4-BE49-F238E27FC236}">
                <a16:creationId xmlns:a16="http://schemas.microsoft.com/office/drawing/2014/main" id="{5BA8C6BD-87E0-4203-90A0-E42DEDD41353}"/>
              </a:ext>
            </a:extLst>
          </p:cNvPr>
          <p:cNvSpPr>
            <a:spLocks noGrp="1"/>
          </p:cNvSpPr>
          <p:nvPr>
            <p:ph idx="1"/>
          </p:nvPr>
        </p:nvSpPr>
        <p:spPr/>
        <p:txBody>
          <a:bodyPr/>
          <a:lstStyle/>
          <a:p>
            <a:r>
              <a:rPr lang="en-US"/>
              <a:t>This lets you make a protocol open with a specific program, set a default program for what file types to open, etc. </a:t>
            </a:r>
          </a:p>
        </p:txBody>
      </p:sp>
      <p:pic>
        <p:nvPicPr>
          <p:cNvPr id="4" name="Picture 4" descr="Capture.PNG">
            <a:extLst>
              <a:ext uri="{FF2B5EF4-FFF2-40B4-BE49-F238E27FC236}">
                <a16:creationId xmlns:a16="http://schemas.microsoft.com/office/drawing/2014/main" id="{61DCB3EE-2644-4AF2-85EE-9581107F91F1}"/>
              </a:ext>
            </a:extLst>
          </p:cNvPr>
          <p:cNvPicPr>
            <a:picLocks noChangeAspect="1"/>
          </p:cNvPicPr>
          <p:nvPr/>
        </p:nvPicPr>
        <p:blipFill>
          <a:blip r:embed="rId2"/>
          <a:stretch>
            <a:fillRect/>
          </a:stretch>
        </p:blipFill>
        <p:spPr>
          <a:xfrm>
            <a:off x="4086225" y="944632"/>
            <a:ext cx="7158038" cy="1992243"/>
          </a:xfrm>
          <a:prstGeom prst="rect">
            <a:avLst/>
          </a:prstGeom>
        </p:spPr>
      </p:pic>
    </p:spTree>
    <p:extLst>
      <p:ext uri="{BB962C8B-B14F-4D97-AF65-F5344CB8AC3E}">
        <p14:creationId xmlns:p14="http://schemas.microsoft.com/office/powerpoint/2010/main" val="38133206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DC95B7-2A72-483B-BA19-2BE7512055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822AFE-7E96-4A51-9E55-FCAEACD213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69EA61-C175-4B7E-807B-58199DEA7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Capture.PNG">
            <a:extLst>
              <a:ext uri="{FF2B5EF4-FFF2-40B4-BE49-F238E27FC236}">
                <a16:creationId xmlns:a16="http://schemas.microsoft.com/office/drawing/2014/main" id="{BEF6D250-DB82-49A8-B6AB-C862B96B272E}"/>
              </a:ext>
            </a:extLst>
          </p:cNvPr>
          <p:cNvPicPr>
            <a:picLocks noChangeAspect="1"/>
          </p:cNvPicPr>
          <p:nvPr/>
        </p:nvPicPr>
        <p:blipFill>
          <a:blip r:embed="rId2"/>
          <a:stretch>
            <a:fillRect/>
          </a:stretch>
        </p:blipFill>
        <p:spPr>
          <a:xfrm>
            <a:off x="864515" y="1959269"/>
            <a:ext cx="6500974" cy="2925437"/>
          </a:xfrm>
          <a:prstGeom prst="rect">
            <a:avLst/>
          </a:prstGeom>
        </p:spPr>
      </p:pic>
      <p:sp>
        <p:nvSpPr>
          <p:cNvPr id="2" name="Title 1">
            <a:extLst>
              <a:ext uri="{FF2B5EF4-FFF2-40B4-BE49-F238E27FC236}">
                <a16:creationId xmlns:a16="http://schemas.microsoft.com/office/drawing/2014/main" id="{CCCAD022-105A-4E48-ACBA-5E155F7C18A7}"/>
              </a:ext>
            </a:extLst>
          </p:cNvPr>
          <p:cNvSpPr>
            <a:spLocks noGrp="1"/>
          </p:cNvSpPr>
          <p:nvPr>
            <p:ph type="title"/>
          </p:nvPr>
        </p:nvSpPr>
        <p:spPr>
          <a:xfrm>
            <a:off x="8161390" y="1079770"/>
            <a:ext cx="3654857" cy="1527244"/>
          </a:xfrm>
        </p:spPr>
        <p:txBody>
          <a:bodyPr>
            <a:normAutofit/>
          </a:bodyPr>
          <a:lstStyle/>
          <a:p>
            <a:r>
              <a:rPr lang="en-US" sz="3200"/>
              <a:t>Security and Maintenance</a:t>
            </a:r>
          </a:p>
        </p:txBody>
      </p:sp>
      <p:sp>
        <p:nvSpPr>
          <p:cNvPr id="3" name="Content Placeholder 2">
            <a:extLst>
              <a:ext uri="{FF2B5EF4-FFF2-40B4-BE49-F238E27FC236}">
                <a16:creationId xmlns:a16="http://schemas.microsoft.com/office/drawing/2014/main" id="{89DED37F-735A-4427-81D4-2E2779A670B8}"/>
              </a:ext>
            </a:extLst>
          </p:cNvPr>
          <p:cNvSpPr>
            <a:spLocks noGrp="1"/>
          </p:cNvSpPr>
          <p:nvPr>
            <p:ph idx="1"/>
          </p:nvPr>
        </p:nvSpPr>
        <p:spPr>
          <a:xfrm>
            <a:off x="8161390" y="2607014"/>
            <a:ext cx="3654857" cy="3157903"/>
          </a:xfrm>
        </p:spPr>
        <p:txBody>
          <a:bodyPr anchor="t">
            <a:normAutofit/>
          </a:bodyPr>
          <a:lstStyle/>
          <a:p>
            <a:r>
              <a:rPr lang="en-US" sz="1600">
                <a:solidFill>
                  <a:srgbClr val="FFFFFF"/>
                </a:solidFill>
              </a:rPr>
              <a:t>You can see if your firewall is enabled or disabled, or you can refresh your computer without the files being affected.</a:t>
            </a:r>
          </a:p>
        </p:txBody>
      </p:sp>
    </p:spTree>
    <p:extLst>
      <p:ext uri="{BB962C8B-B14F-4D97-AF65-F5344CB8AC3E}">
        <p14:creationId xmlns:p14="http://schemas.microsoft.com/office/powerpoint/2010/main" val="38284187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Capture.PNG">
            <a:extLst>
              <a:ext uri="{FF2B5EF4-FFF2-40B4-BE49-F238E27FC236}">
                <a16:creationId xmlns:a16="http://schemas.microsoft.com/office/drawing/2014/main" id="{8FD1007F-9858-42F2-8085-2B8E75CD6ABB}"/>
              </a:ext>
            </a:extLst>
          </p:cNvPr>
          <p:cNvPicPr>
            <a:picLocks noChangeAspect="1"/>
          </p:cNvPicPr>
          <p:nvPr/>
        </p:nvPicPr>
        <p:blipFill rotWithShape="1">
          <a:blip r:embed="rId2"/>
          <a:srcRect l="25278" r="1" b="1"/>
          <a:stretch/>
        </p:blipFill>
        <p:spPr>
          <a:xfrm>
            <a:off x="3778897" y="758952"/>
            <a:ext cx="7772401" cy="5330952"/>
          </a:xfrm>
          <a:prstGeom prst="rect">
            <a:avLst/>
          </a:prstGeom>
        </p:spPr>
      </p:pic>
      <p:sp>
        <p:nvSpPr>
          <p:cNvPr id="2" name="Title 1">
            <a:extLst>
              <a:ext uri="{FF2B5EF4-FFF2-40B4-BE49-F238E27FC236}">
                <a16:creationId xmlns:a16="http://schemas.microsoft.com/office/drawing/2014/main" id="{5A9F7BEC-8565-4973-AA3C-641E6371E506}"/>
              </a:ext>
            </a:extLst>
          </p:cNvPr>
          <p:cNvSpPr>
            <a:spLocks noGrp="1"/>
          </p:cNvSpPr>
          <p:nvPr>
            <p:ph type="title"/>
          </p:nvPr>
        </p:nvSpPr>
        <p:spPr>
          <a:xfrm>
            <a:off x="252919" y="1123837"/>
            <a:ext cx="2947482" cy="1283461"/>
          </a:xfrm>
        </p:spPr>
        <p:txBody>
          <a:bodyPr anchor="b">
            <a:normAutofit/>
          </a:bodyPr>
          <a:lstStyle/>
          <a:p>
            <a:r>
              <a:rPr lang="en-US" sz="2400"/>
              <a:t>System</a:t>
            </a:r>
          </a:p>
        </p:txBody>
      </p:sp>
      <p:sp>
        <p:nvSpPr>
          <p:cNvPr id="3" name="Content Placeholder 2">
            <a:extLst>
              <a:ext uri="{FF2B5EF4-FFF2-40B4-BE49-F238E27FC236}">
                <a16:creationId xmlns:a16="http://schemas.microsoft.com/office/drawing/2014/main" id="{A1A289E0-2FE3-44AF-8BBC-D10607495BF9}"/>
              </a:ext>
            </a:extLst>
          </p:cNvPr>
          <p:cNvSpPr>
            <a:spLocks noGrp="1"/>
          </p:cNvSpPr>
          <p:nvPr>
            <p:ph idx="1"/>
          </p:nvPr>
        </p:nvSpPr>
        <p:spPr>
          <a:xfrm>
            <a:off x="252920" y="2407298"/>
            <a:ext cx="2947482" cy="3498980"/>
          </a:xfrm>
        </p:spPr>
        <p:txBody>
          <a:bodyPr anchor="t">
            <a:normAutofit/>
          </a:bodyPr>
          <a:lstStyle/>
          <a:p>
            <a:r>
              <a:rPr lang="en-US" sz="1600">
                <a:solidFill>
                  <a:schemeClr val="bg1"/>
                </a:solidFill>
              </a:rPr>
              <a:t>You can see your computer's information, specifically your processor, your RAM, your computer name/domain, and your system type.</a:t>
            </a:r>
          </a:p>
        </p:txBody>
      </p:sp>
    </p:spTree>
    <p:extLst>
      <p:ext uri="{BB962C8B-B14F-4D97-AF65-F5344CB8AC3E}">
        <p14:creationId xmlns:p14="http://schemas.microsoft.com/office/powerpoint/2010/main" val="3365619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Capture.PNG">
            <a:extLst>
              <a:ext uri="{FF2B5EF4-FFF2-40B4-BE49-F238E27FC236}">
                <a16:creationId xmlns:a16="http://schemas.microsoft.com/office/drawing/2014/main" id="{CF789464-4089-438F-B165-F1D5C13DC5FA}"/>
              </a:ext>
            </a:extLst>
          </p:cNvPr>
          <p:cNvPicPr>
            <a:picLocks noChangeAspect="1"/>
          </p:cNvPicPr>
          <p:nvPr/>
        </p:nvPicPr>
        <p:blipFill>
          <a:blip r:embed="rId2"/>
          <a:stretch>
            <a:fillRect/>
          </a:stretch>
        </p:blipFill>
        <p:spPr>
          <a:xfrm>
            <a:off x="5137463" y="2202950"/>
            <a:ext cx="6193767" cy="2443947"/>
          </a:xfrm>
          <a:prstGeom prst="rect">
            <a:avLst/>
          </a:prstGeom>
        </p:spPr>
      </p:pic>
      <p:sp>
        <p:nvSpPr>
          <p:cNvPr id="2" name="Title 1">
            <a:extLst>
              <a:ext uri="{FF2B5EF4-FFF2-40B4-BE49-F238E27FC236}">
                <a16:creationId xmlns:a16="http://schemas.microsoft.com/office/drawing/2014/main" id="{411A688B-807C-4364-A748-F95A9CC0ED17}"/>
              </a:ext>
            </a:extLst>
          </p:cNvPr>
          <p:cNvSpPr>
            <a:spLocks noGrp="1"/>
          </p:cNvSpPr>
          <p:nvPr>
            <p:ph type="title"/>
          </p:nvPr>
        </p:nvSpPr>
        <p:spPr>
          <a:xfrm>
            <a:off x="289249" y="1123837"/>
            <a:ext cx="4016116" cy="1255469"/>
          </a:xfrm>
        </p:spPr>
        <p:txBody>
          <a:bodyPr>
            <a:normAutofit/>
          </a:bodyPr>
          <a:lstStyle/>
          <a:p>
            <a:r>
              <a:rPr lang="en-US"/>
              <a:t>File History</a:t>
            </a:r>
          </a:p>
        </p:txBody>
      </p:sp>
      <p:sp>
        <p:nvSpPr>
          <p:cNvPr id="3" name="Content Placeholder 2">
            <a:extLst>
              <a:ext uri="{FF2B5EF4-FFF2-40B4-BE49-F238E27FC236}">
                <a16:creationId xmlns:a16="http://schemas.microsoft.com/office/drawing/2014/main" id="{D4943A97-CB82-469A-82BE-39C165229AD6}"/>
              </a:ext>
            </a:extLst>
          </p:cNvPr>
          <p:cNvSpPr>
            <a:spLocks noGrp="1"/>
          </p:cNvSpPr>
          <p:nvPr>
            <p:ph idx="1"/>
          </p:nvPr>
        </p:nvSpPr>
        <p:spPr>
          <a:xfrm>
            <a:off x="-23663" y="2509838"/>
            <a:ext cx="3476476" cy="3275012"/>
          </a:xfrm>
        </p:spPr>
        <p:txBody>
          <a:bodyPr anchor="t">
            <a:normAutofit/>
          </a:bodyPr>
          <a:lstStyle/>
          <a:p>
            <a:r>
              <a:rPr lang="en-US">
                <a:solidFill>
                  <a:srgbClr val="FFFFFF"/>
                </a:solidFill>
              </a:rPr>
              <a:t>File History creates copies of files so you are capable of getting them back if they were damaged or lost</a:t>
            </a:r>
          </a:p>
          <a:p>
            <a:r>
              <a:rPr lang="en-US">
                <a:solidFill>
                  <a:srgbClr val="FFFFFF"/>
                </a:solidFill>
              </a:rPr>
              <a:t>These files can be given from specific drives</a:t>
            </a:r>
          </a:p>
          <a:p>
            <a:endParaRPr lang="en-US">
              <a:solidFill>
                <a:srgbClr val="FFFFFF"/>
              </a:solidFill>
            </a:endParaRPr>
          </a:p>
        </p:txBody>
      </p:sp>
    </p:spTree>
    <p:extLst>
      <p:ext uri="{BB962C8B-B14F-4D97-AF65-F5344CB8AC3E}">
        <p14:creationId xmlns:p14="http://schemas.microsoft.com/office/powerpoint/2010/main" val="3703861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DC95B7-2A72-483B-BA19-2BE7512055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822AFE-7E96-4A51-9E55-FCAEACD213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69EA61-C175-4B7E-807B-58199DEA7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Capture.PNG">
            <a:extLst>
              <a:ext uri="{FF2B5EF4-FFF2-40B4-BE49-F238E27FC236}">
                <a16:creationId xmlns:a16="http://schemas.microsoft.com/office/drawing/2014/main" id="{6659F498-9D4C-4200-BD6C-208C918F27F0}"/>
              </a:ext>
            </a:extLst>
          </p:cNvPr>
          <p:cNvPicPr>
            <a:picLocks noChangeAspect="1"/>
          </p:cNvPicPr>
          <p:nvPr/>
        </p:nvPicPr>
        <p:blipFill>
          <a:blip r:embed="rId2"/>
          <a:stretch>
            <a:fillRect/>
          </a:stretch>
        </p:blipFill>
        <p:spPr>
          <a:xfrm>
            <a:off x="864515" y="2129819"/>
            <a:ext cx="6500974" cy="2584337"/>
          </a:xfrm>
          <a:prstGeom prst="rect">
            <a:avLst/>
          </a:prstGeom>
        </p:spPr>
      </p:pic>
      <p:sp>
        <p:nvSpPr>
          <p:cNvPr id="2" name="Title 1">
            <a:extLst>
              <a:ext uri="{FF2B5EF4-FFF2-40B4-BE49-F238E27FC236}">
                <a16:creationId xmlns:a16="http://schemas.microsoft.com/office/drawing/2014/main" id="{B50AE546-1C2D-4507-B9CB-499019F0DA80}"/>
              </a:ext>
            </a:extLst>
          </p:cNvPr>
          <p:cNvSpPr>
            <a:spLocks noGrp="1"/>
          </p:cNvSpPr>
          <p:nvPr>
            <p:ph type="title"/>
          </p:nvPr>
        </p:nvSpPr>
        <p:spPr>
          <a:xfrm>
            <a:off x="8161390" y="1079770"/>
            <a:ext cx="3654857" cy="1527244"/>
          </a:xfrm>
        </p:spPr>
        <p:txBody>
          <a:bodyPr>
            <a:normAutofit/>
          </a:bodyPr>
          <a:lstStyle/>
          <a:p>
            <a:r>
              <a:rPr lang="en-US" sz="3200"/>
              <a:t>Recovery</a:t>
            </a:r>
          </a:p>
        </p:txBody>
      </p:sp>
      <p:sp>
        <p:nvSpPr>
          <p:cNvPr id="3" name="Content Placeholder 2">
            <a:extLst>
              <a:ext uri="{FF2B5EF4-FFF2-40B4-BE49-F238E27FC236}">
                <a16:creationId xmlns:a16="http://schemas.microsoft.com/office/drawing/2014/main" id="{4C96D5E2-37FA-4C11-A78A-35B8D1F67A91}"/>
              </a:ext>
            </a:extLst>
          </p:cNvPr>
          <p:cNvSpPr>
            <a:spLocks noGrp="1"/>
          </p:cNvSpPr>
          <p:nvPr>
            <p:ph idx="1"/>
          </p:nvPr>
        </p:nvSpPr>
        <p:spPr>
          <a:xfrm>
            <a:off x="8161390" y="2607014"/>
            <a:ext cx="3654857" cy="3157903"/>
          </a:xfrm>
        </p:spPr>
        <p:txBody>
          <a:bodyPr anchor="t">
            <a:normAutofit/>
          </a:bodyPr>
          <a:lstStyle/>
          <a:p>
            <a:r>
              <a:rPr lang="en-US" sz="1600">
                <a:solidFill>
                  <a:srgbClr val="FFFFFF"/>
                </a:solidFill>
              </a:rPr>
              <a:t>Recovery allows you to create a recovery drive for troubleshooting purposes whenever your PC won't start</a:t>
            </a:r>
          </a:p>
          <a:p>
            <a:r>
              <a:rPr lang="en-US" sz="1600">
                <a:solidFill>
                  <a:srgbClr val="FFFFFF"/>
                </a:solidFill>
              </a:rPr>
              <a:t>This also allows you to manage disk space and change restore settings</a:t>
            </a:r>
          </a:p>
        </p:txBody>
      </p:sp>
    </p:spTree>
    <p:extLst>
      <p:ext uri="{BB962C8B-B14F-4D97-AF65-F5344CB8AC3E}">
        <p14:creationId xmlns:p14="http://schemas.microsoft.com/office/powerpoint/2010/main" val="3595004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9203ABB4-7E2A-4248-9FE7-4A419AFF2F1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26970D-C1E5-4FB1-84E8-86CB9CED1C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Capture.PNG">
            <a:extLst>
              <a:ext uri="{FF2B5EF4-FFF2-40B4-BE49-F238E27FC236}">
                <a16:creationId xmlns:a16="http://schemas.microsoft.com/office/drawing/2014/main" id="{9D40D45F-71C5-410E-8283-BA59E80E2E2F}"/>
              </a:ext>
            </a:extLst>
          </p:cNvPr>
          <p:cNvPicPr>
            <a:picLocks noChangeAspect="1"/>
          </p:cNvPicPr>
          <p:nvPr/>
        </p:nvPicPr>
        <p:blipFill>
          <a:blip r:embed="rId2"/>
          <a:stretch>
            <a:fillRect/>
          </a:stretch>
        </p:blipFill>
        <p:spPr>
          <a:xfrm>
            <a:off x="4721595" y="484632"/>
            <a:ext cx="3334023" cy="3556755"/>
          </a:xfrm>
          <a:prstGeom prst="rect">
            <a:avLst/>
          </a:prstGeom>
        </p:spPr>
      </p:pic>
      <p:sp>
        <p:nvSpPr>
          <p:cNvPr id="2" name="Title 1">
            <a:extLst>
              <a:ext uri="{FF2B5EF4-FFF2-40B4-BE49-F238E27FC236}">
                <a16:creationId xmlns:a16="http://schemas.microsoft.com/office/drawing/2014/main" id="{8290D4CF-4246-4749-89E5-4A2886F505DD}"/>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a:t>Region</a:t>
            </a:r>
          </a:p>
        </p:txBody>
      </p:sp>
      <p:sp>
        <p:nvSpPr>
          <p:cNvPr id="3" name="Content Placeholder 2">
            <a:extLst>
              <a:ext uri="{FF2B5EF4-FFF2-40B4-BE49-F238E27FC236}">
                <a16:creationId xmlns:a16="http://schemas.microsoft.com/office/drawing/2014/main" id="{C81EB6FB-D7F3-4D86-8554-97FC7537355F}"/>
              </a:ext>
            </a:extLst>
          </p:cNvPr>
          <p:cNvSpPr>
            <a:spLocks noGrp="1"/>
          </p:cNvSpPr>
          <p:nvPr>
            <p:ph idx="1"/>
          </p:nvPr>
        </p:nvSpPr>
        <p:spPr>
          <a:xfrm>
            <a:off x="1100014" y="5666792"/>
            <a:ext cx="10180696" cy="542592"/>
          </a:xfrm>
        </p:spPr>
        <p:txBody>
          <a:bodyPr vert="horz" lIns="91440" tIns="45720" rIns="91440" bIns="45720" rtlCol="0" anchor="t">
            <a:normAutofit/>
          </a:bodyPr>
          <a:lstStyle/>
          <a:p>
            <a:pPr marL="0" indent="0">
              <a:buNone/>
            </a:pPr>
            <a:r>
              <a:rPr lang="en-US" sz="2200">
                <a:solidFill>
                  <a:schemeClr val="accent1">
                    <a:lumMod val="20000"/>
                    <a:lumOff val="80000"/>
                  </a:schemeClr>
                </a:solidFill>
              </a:rPr>
              <a:t>Region lets you determine your PC's location, time, and date.</a:t>
            </a:r>
          </a:p>
        </p:txBody>
      </p:sp>
    </p:spTree>
    <p:extLst>
      <p:ext uri="{BB962C8B-B14F-4D97-AF65-F5344CB8AC3E}">
        <p14:creationId xmlns:p14="http://schemas.microsoft.com/office/powerpoint/2010/main" val="3151439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DC95B7-2A72-483B-BA19-2BE7512055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822AFE-7E96-4A51-9E55-FCAEACD213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69EA61-C175-4B7E-807B-58199DEA7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Capture.PNG">
            <a:extLst>
              <a:ext uri="{FF2B5EF4-FFF2-40B4-BE49-F238E27FC236}">
                <a16:creationId xmlns:a16="http://schemas.microsoft.com/office/drawing/2014/main" id="{CC4DF613-DA81-47D2-B28F-55E1A6A4D3CC}"/>
              </a:ext>
            </a:extLst>
          </p:cNvPr>
          <p:cNvPicPr>
            <a:picLocks noChangeAspect="1"/>
          </p:cNvPicPr>
          <p:nvPr/>
        </p:nvPicPr>
        <p:blipFill>
          <a:blip r:embed="rId2"/>
          <a:stretch>
            <a:fillRect/>
          </a:stretch>
        </p:blipFill>
        <p:spPr>
          <a:xfrm>
            <a:off x="1614513" y="757325"/>
            <a:ext cx="5000977" cy="5329325"/>
          </a:xfrm>
          <a:prstGeom prst="rect">
            <a:avLst/>
          </a:prstGeom>
        </p:spPr>
      </p:pic>
      <p:sp>
        <p:nvSpPr>
          <p:cNvPr id="2" name="Title 1">
            <a:extLst>
              <a:ext uri="{FF2B5EF4-FFF2-40B4-BE49-F238E27FC236}">
                <a16:creationId xmlns:a16="http://schemas.microsoft.com/office/drawing/2014/main" id="{B9366D21-0056-4841-BAFF-78B610BB9991}"/>
              </a:ext>
            </a:extLst>
          </p:cNvPr>
          <p:cNvSpPr>
            <a:spLocks noGrp="1"/>
          </p:cNvSpPr>
          <p:nvPr>
            <p:ph type="title"/>
          </p:nvPr>
        </p:nvSpPr>
        <p:spPr>
          <a:xfrm>
            <a:off x="8161390" y="1079770"/>
            <a:ext cx="3654857" cy="1527244"/>
          </a:xfrm>
        </p:spPr>
        <p:txBody>
          <a:bodyPr>
            <a:normAutofit/>
          </a:bodyPr>
          <a:lstStyle/>
          <a:p>
            <a:r>
              <a:rPr lang="en-US" sz="3200"/>
              <a:t>Sound</a:t>
            </a:r>
          </a:p>
        </p:txBody>
      </p:sp>
      <p:sp>
        <p:nvSpPr>
          <p:cNvPr id="3" name="Content Placeholder 2">
            <a:extLst>
              <a:ext uri="{FF2B5EF4-FFF2-40B4-BE49-F238E27FC236}">
                <a16:creationId xmlns:a16="http://schemas.microsoft.com/office/drawing/2014/main" id="{745A3E2D-5DA0-4B72-96FE-1CBF06D8DE53}"/>
              </a:ext>
            </a:extLst>
          </p:cNvPr>
          <p:cNvSpPr>
            <a:spLocks noGrp="1"/>
          </p:cNvSpPr>
          <p:nvPr>
            <p:ph idx="1"/>
          </p:nvPr>
        </p:nvSpPr>
        <p:spPr>
          <a:xfrm>
            <a:off x="8161390" y="2607014"/>
            <a:ext cx="3654857" cy="3157903"/>
          </a:xfrm>
        </p:spPr>
        <p:txBody>
          <a:bodyPr anchor="t">
            <a:normAutofit/>
          </a:bodyPr>
          <a:lstStyle/>
          <a:p>
            <a:r>
              <a:rPr lang="en-US" sz="1600">
                <a:solidFill>
                  <a:srgbClr val="FFFFFF"/>
                </a:solidFill>
              </a:rPr>
              <a:t>Sound lets you select what playback device your using (such as speakers or headphones), your recording device (like a microphone or something similar), etc. </a:t>
            </a:r>
          </a:p>
        </p:txBody>
      </p:sp>
    </p:spTree>
    <p:extLst>
      <p:ext uri="{BB962C8B-B14F-4D97-AF65-F5344CB8AC3E}">
        <p14:creationId xmlns:p14="http://schemas.microsoft.com/office/powerpoint/2010/main" val="268608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Capture.PNG">
            <a:extLst>
              <a:ext uri="{FF2B5EF4-FFF2-40B4-BE49-F238E27FC236}">
                <a16:creationId xmlns:a16="http://schemas.microsoft.com/office/drawing/2014/main" id="{950C3D6E-1A8D-49C1-BCFA-2FE80C3DBE61}"/>
              </a:ext>
            </a:extLst>
          </p:cNvPr>
          <p:cNvPicPr>
            <a:picLocks noChangeAspect="1"/>
          </p:cNvPicPr>
          <p:nvPr/>
        </p:nvPicPr>
        <p:blipFill rotWithShape="1">
          <a:blip r:embed="rId2"/>
          <a:srcRect r="25897" b="3"/>
          <a:stretch/>
        </p:blipFill>
        <p:spPr>
          <a:xfrm>
            <a:off x="7818120" y="758952"/>
            <a:ext cx="3617432" cy="5330952"/>
          </a:xfrm>
          <a:prstGeom prst="rect">
            <a:avLst/>
          </a:prstGeom>
        </p:spPr>
      </p:pic>
      <p:sp>
        <p:nvSpPr>
          <p:cNvPr id="2" name="Title 1">
            <a:extLst>
              <a:ext uri="{FF2B5EF4-FFF2-40B4-BE49-F238E27FC236}">
                <a16:creationId xmlns:a16="http://schemas.microsoft.com/office/drawing/2014/main" id="{02823916-DE0B-46E5-A7F8-D34F9783A529}"/>
              </a:ext>
            </a:extLst>
          </p:cNvPr>
          <p:cNvSpPr>
            <a:spLocks noGrp="1"/>
          </p:cNvSpPr>
          <p:nvPr>
            <p:ph type="title"/>
          </p:nvPr>
        </p:nvSpPr>
        <p:spPr>
          <a:xfrm>
            <a:off x="252919" y="1123837"/>
            <a:ext cx="2947482" cy="4601183"/>
          </a:xfrm>
        </p:spPr>
        <p:txBody>
          <a:bodyPr>
            <a:normAutofit/>
          </a:bodyPr>
          <a:lstStyle/>
          <a:p>
            <a:r>
              <a:rPr lang="en-US"/>
              <a:t>Keyboard</a:t>
            </a:r>
          </a:p>
        </p:txBody>
      </p:sp>
      <p:sp>
        <p:nvSpPr>
          <p:cNvPr id="3" name="Content Placeholder 2">
            <a:extLst>
              <a:ext uri="{FF2B5EF4-FFF2-40B4-BE49-F238E27FC236}">
                <a16:creationId xmlns:a16="http://schemas.microsoft.com/office/drawing/2014/main" id="{5CAC923E-FAA8-4BC3-85B1-CF38F9416D87}"/>
              </a:ext>
            </a:extLst>
          </p:cNvPr>
          <p:cNvSpPr>
            <a:spLocks noGrp="1"/>
          </p:cNvSpPr>
          <p:nvPr>
            <p:ph idx="1"/>
          </p:nvPr>
        </p:nvSpPr>
        <p:spPr>
          <a:xfrm>
            <a:off x="3869267" y="864108"/>
            <a:ext cx="3585891" cy="5120640"/>
          </a:xfrm>
        </p:spPr>
        <p:txBody>
          <a:bodyPr>
            <a:normAutofit/>
          </a:bodyPr>
          <a:lstStyle/>
          <a:p>
            <a:r>
              <a:rPr lang="en-US"/>
              <a:t>Keyboard can change the cursor blink rate, determine what specific keyboard you're using, and change the repeat rate and delay.</a:t>
            </a:r>
          </a:p>
        </p:txBody>
      </p:sp>
    </p:spTree>
    <p:extLst>
      <p:ext uri="{BB962C8B-B14F-4D97-AF65-F5344CB8AC3E}">
        <p14:creationId xmlns:p14="http://schemas.microsoft.com/office/powerpoint/2010/main" val="150066691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44</Slides>
  <Notes>0</Notes>
  <HiddenSlides>0</HiddenSlide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Frame</vt:lpstr>
      <vt:lpstr>Term 1 Project Control Panel</vt:lpstr>
      <vt:lpstr>Table of contents part 1</vt:lpstr>
      <vt:lpstr>Table of contents part 2</vt:lpstr>
      <vt:lpstr>Mouse</vt:lpstr>
      <vt:lpstr>File History</vt:lpstr>
      <vt:lpstr>Recovery</vt:lpstr>
      <vt:lpstr>Region</vt:lpstr>
      <vt:lpstr>Sound</vt:lpstr>
      <vt:lpstr>Keyboard</vt:lpstr>
      <vt:lpstr>Date and time</vt:lpstr>
      <vt:lpstr>Language</vt:lpstr>
      <vt:lpstr>Infrared</vt:lpstr>
      <vt:lpstr>Autoplay</vt:lpstr>
      <vt:lpstr>Speech recognition</vt:lpstr>
      <vt:lpstr>Fonts</vt:lpstr>
      <vt:lpstr>Homegroup</vt:lpstr>
      <vt:lpstr>Work Folders</vt:lpstr>
      <vt:lpstr>Sync Center</vt:lpstr>
      <vt:lpstr>Internet Options</vt:lpstr>
      <vt:lpstr>Indexing options</vt:lpstr>
      <vt:lpstr>Windows to go</vt:lpstr>
      <vt:lpstr>Storage Spaces</vt:lpstr>
      <vt:lpstr>Administrative Tools</vt:lpstr>
      <vt:lpstr>Troubleshooting</vt:lpstr>
      <vt:lpstr>Programs and Features</vt:lpstr>
      <vt:lpstr>Flash Player</vt:lpstr>
      <vt:lpstr>Ease of Access Center</vt:lpstr>
      <vt:lpstr>Mail</vt:lpstr>
      <vt:lpstr>Taskbar and Navigation</vt:lpstr>
      <vt:lpstr>Intel Graphics and Media</vt:lpstr>
      <vt:lpstr>Credential Manager</vt:lpstr>
      <vt:lpstr>Phone and modem</vt:lpstr>
      <vt:lpstr>Network and Sharing Center</vt:lpstr>
      <vt:lpstr>Quicktime</vt:lpstr>
      <vt:lpstr>Backup and Restore</vt:lpstr>
      <vt:lpstr>RemoteApp and Desktop Connections</vt:lpstr>
      <vt:lpstr>File explorer options</vt:lpstr>
      <vt:lpstr>Realtek HD Audio Manager</vt:lpstr>
      <vt:lpstr>User Accounts</vt:lpstr>
      <vt:lpstr>Color Management</vt:lpstr>
      <vt:lpstr>BitLocker Drive Encryption</vt:lpstr>
      <vt:lpstr>Default Programs</vt:lpstr>
      <vt:lpstr>Security and Maintenance</vt:lpstr>
      <vt:lpstr>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1 Project Control Panel</dc:title>
  <cp:revision>1</cp:revision>
  <dcterms:modified xsi:type="dcterms:W3CDTF">2017-11-20T18:48:08Z</dcterms:modified>
</cp:coreProperties>
</file>