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C4A"/>
    <a:srgbClr val="5CA15D"/>
    <a:srgbClr val="359657"/>
    <a:srgbClr val="29874F"/>
    <a:srgbClr val="545775"/>
    <a:srgbClr val="C5D6D8"/>
    <a:srgbClr val="E4E4E4"/>
    <a:srgbClr val="A3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25BDC-79C4-486C-B0A5-915DED5E911B}" v="44" dt="2022-11-29T12:22:44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8429" autoAdjust="0"/>
  </p:normalViewPr>
  <p:slideViewPr>
    <p:cSldViewPr snapToGrid="0">
      <p:cViewPr varScale="1">
        <p:scale>
          <a:sx n="108" d="100"/>
          <a:sy n="108" d="100"/>
        </p:scale>
        <p:origin x="6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 Vegard Tveraaen" userId="75671d8c-a99b-40e3-b146-f6be6e21da7a" providerId="ADAL" clId="{33825BDC-79C4-486C-B0A5-915DED5E911B}"/>
    <pc:docChg chg="undo custSel addSld modSld sldOrd">
      <pc:chgData name="Bjørn Vegard Tveraaen" userId="75671d8c-a99b-40e3-b146-f6be6e21da7a" providerId="ADAL" clId="{33825BDC-79C4-486C-B0A5-915DED5E911B}" dt="2022-11-29T12:29:17.753" v="559"/>
      <pc:docMkLst>
        <pc:docMk/>
      </pc:docMkLst>
      <pc:sldChg chg="addSp delSp modSp mod modNotesTx">
        <pc:chgData name="Bjørn Vegard Tveraaen" userId="75671d8c-a99b-40e3-b146-f6be6e21da7a" providerId="ADAL" clId="{33825BDC-79C4-486C-B0A5-915DED5E911B}" dt="2022-11-29T10:36:25.111" v="209" actId="21"/>
        <pc:sldMkLst>
          <pc:docMk/>
          <pc:sldMk cId="3917075738" sldId="256"/>
        </pc:sldMkLst>
        <pc:spChg chg="add mod">
          <ac:chgData name="Bjørn Vegard Tveraaen" userId="75671d8c-a99b-40e3-b146-f6be6e21da7a" providerId="ADAL" clId="{33825BDC-79C4-486C-B0A5-915DED5E911B}" dt="2022-11-25T08:44:07.372" v="170" actId="1076"/>
          <ac:spMkLst>
            <pc:docMk/>
            <pc:sldMk cId="3917075738" sldId="256"/>
            <ac:spMk id="2" creationId="{44D02721-BEEB-4BC2-4CC6-AB8B7171D3B9}"/>
          </ac:spMkLst>
        </pc:spChg>
        <pc:spChg chg="add del mod ord">
          <ac:chgData name="Bjørn Vegard Tveraaen" userId="75671d8c-a99b-40e3-b146-f6be6e21da7a" providerId="ADAL" clId="{33825BDC-79C4-486C-B0A5-915DED5E911B}" dt="2022-11-29T10:36:25.111" v="209" actId="21"/>
          <ac:spMkLst>
            <pc:docMk/>
            <pc:sldMk cId="3917075738" sldId="256"/>
            <ac:spMk id="3" creationId="{5247245E-A3C9-2617-6D29-FA64DEF66F26}"/>
          </ac:spMkLst>
        </pc:spChg>
        <pc:spChg chg="mod">
          <ac:chgData name="Bjørn Vegard Tveraaen" userId="75671d8c-a99b-40e3-b146-f6be6e21da7a" providerId="ADAL" clId="{33825BDC-79C4-486C-B0A5-915DED5E911B}" dt="2022-11-25T08:43:56.789" v="168" actId="1076"/>
          <ac:spMkLst>
            <pc:docMk/>
            <pc:sldMk cId="3917075738" sldId="256"/>
            <ac:spMk id="23" creationId="{36B911F9-22D5-F0C1-0803-E6BD7F07A556}"/>
          </ac:spMkLst>
        </pc:spChg>
        <pc:grpChg chg="mod">
          <ac:chgData name="Bjørn Vegard Tveraaen" userId="75671d8c-a99b-40e3-b146-f6be6e21da7a" providerId="ADAL" clId="{33825BDC-79C4-486C-B0A5-915DED5E911B}" dt="2022-11-25T08:44:00.780" v="169" actId="14100"/>
          <ac:grpSpMkLst>
            <pc:docMk/>
            <pc:sldMk cId="3917075738" sldId="256"/>
            <ac:grpSpMk id="20" creationId="{622857AB-F929-67A4-88AA-ABA46040EB77}"/>
          </ac:grpSpMkLst>
        </pc:grpChg>
        <pc:picChg chg="mod">
          <ac:chgData name="Bjørn Vegard Tveraaen" userId="75671d8c-a99b-40e3-b146-f6be6e21da7a" providerId="ADAL" clId="{33825BDC-79C4-486C-B0A5-915DED5E911B}" dt="2022-11-25T08:44:07.372" v="170" actId="1076"/>
          <ac:picMkLst>
            <pc:docMk/>
            <pc:sldMk cId="3917075738" sldId="256"/>
            <ac:picMk id="6" creationId="{7A1A4DD5-CDFA-3134-FACA-E46D8C7EBACD}"/>
          </ac:picMkLst>
        </pc:picChg>
        <pc:picChg chg="add mod">
          <ac:chgData name="Bjørn Vegard Tveraaen" userId="75671d8c-a99b-40e3-b146-f6be6e21da7a" providerId="ADAL" clId="{33825BDC-79C4-486C-B0A5-915DED5E911B}" dt="2022-11-29T10:35:36.928" v="196" actId="1076"/>
          <ac:picMkLst>
            <pc:docMk/>
            <pc:sldMk cId="3917075738" sldId="256"/>
            <ac:picMk id="7" creationId="{A952DE31-3A3D-FDDC-834D-771FC57B3070}"/>
          </ac:picMkLst>
        </pc:picChg>
        <pc:picChg chg="mod">
          <ac:chgData name="Bjørn Vegard Tveraaen" userId="75671d8c-a99b-40e3-b146-f6be6e21da7a" providerId="ADAL" clId="{33825BDC-79C4-486C-B0A5-915DED5E911B}" dt="2022-11-29T10:36:13.825" v="203" actId="1076"/>
          <ac:picMkLst>
            <pc:docMk/>
            <pc:sldMk cId="3917075738" sldId="256"/>
            <ac:picMk id="1032" creationId="{462637B5-60A5-299E-67AA-D858E0B3E8AE}"/>
          </ac:picMkLst>
        </pc:picChg>
      </pc:sldChg>
      <pc:sldChg chg="addSp delSp modSp add mod">
        <pc:chgData name="Bjørn Vegard Tveraaen" userId="75671d8c-a99b-40e3-b146-f6be6e21da7a" providerId="ADAL" clId="{33825BDC-79C4-486C-B0A5-915DED5E911B}" dt="2022-11-29T11:38:21.792" v="250" actId="1076"/>
        <pc:sldMkLst>
          <pc:docMk/>
          <pc:sldMk cId="2765333111" sldId="257"/>
        </pc:sldMkLst>
        <pc:spChg chg="mod topLvl">
          <ac:chgData name="Bjørn Vegard Tveraaen" userId="75671d8c-a99b-40e3-b146-f6be6e21da7a" providerId="ADAL" clId="{33825BDC-79C4-486C-B0A5-915DED5E911B}" dt="2022-11-29T11:37:58.633" v="244" actId="1076"/>
          <ac:spMkLst>
            <pc:docMk/>
            <pc:sldMk cId="2765333111" sldId="257"/>
            <ac:spMk id="2" creationId="{44D02721-BEEB-4BC2-4CC6-AB8B7171D3B9}"/>
          </ac:spMkLst>
        </pc:spChg>
        <pc:spChg chg="add mod ord">
          <ac:chgData name="Bjørn Vegard Tveraaen" userId="75671d8c-a99b-40e3-b146-f6be6e21da7a" providerId="ADAL" clId="{33825BDC-79C4-486C-B0A5-915DED5E911B}" dt="2022-11-29T11:37:58.633" v="244" actId="1076"/>
          <ac:spMkLst>
            <pc:docMk/>
            <pc:sldMk cId="2765333111" sldId="257"/>
            <ac:spMk id="10" creationId="{C45DF247-EF5F-27E4-C406-693FCBB671EF}"/>
          </ac:spMkLst>
        </pc:spChg>
        <pc:spChg chg="add mod ord">
          <ac:chgData name="Bjørn Vegard Tveraaen" userId="75671d8c-a99b-40e3-b146-f6be6e21da7a" providerId="ADAL" clId="{33825BDC-79C4-486C-B0A5-915DED5E911B}" dt="2022-11-29T11:37:58.633" v="244" actId="1076"/>
          <ac:spMkLst>
            <pc:docMk/>
            <pc:sldMk cId="2765333111" sldId="257"/>
            <ac:spMk id="11" creationId="{762A5AF6-2A62-05F8-E1EE-5EE0B82CC45F}"/>
          </ac:spMkLst>
        </pc:spChg>
        <pc:spChg chg="del">
          <ac:chgData name="Bjørn Vegard Tveraaen" userId="75671d8c-a99b-40e3-b146-f6be6e21da7a" providerId="ADAL" clId="{33825BDC-79C4-486C-B0A5-915DED5E911B}" dt="2022-11-29T10:29:29.258" v="176" actId="478"/>
          <ac:spMkLst>
            <pc:docMk/>
            <pc:sldMk cId="2765333111" sldId="257"/>
            <ac:spMk id="22" creationId="{76CEA2F4-66DC-68B6-64E9-55CD85C154F3}"/>
          </ac:spMkLst>
        </pc:spChg>
        <pc:spChg chg="del">
          <ac:chgData name="Bjørn Vegard Tveraaen" userId="75671d8c-a99b-40e3-b146-f6be6e21da7a" providerId="ADAL" clId="{33825BDC-79C4-486C-B0A5-915DED5E911B}" dt="2022-11-29T10:29:12.232" v="172" actId="478"/>
          <ac:spMkLst>
            <pc:docMk/>
            <pc:sldMk cId="2765333111" sldId="257"/>
            <ac:spMk id="23" creationId="{36B911F9-22D5-F0C1-0803-E6BD7F07A556}"/>
          </ac:spMkLst>
        </pc:spChg>
        <pc:grpChg chg="add del mod">
          <ac:chgData name="Bjørn Vegard Tveraaen" userId="75671d8c-a99b-40e3-b146-f6be6e21da7a" providerId="ADAL" clId="{33825BDC-79C4-486C-B0A5-915DED5E911B}" dt="2022-11-29T10:38:41.395" v="228" actId="165"/>
          <ac:grpSpMkLst>
            <pc:docMk/>
            <pc:sldMk cId="2765333111" sldId="257"/>
            <ac:grpSpMk id="3" creationId="{105E17DB-36EB-1AB7-E92D-71928B9E8E4F}"/>
          </ac:grpSpMkLst>
        </pc:grpChg>
        <pc:grpChg chg="add mod">
          <ac:chgData name="Bjørn Vegard Tveraaen" userId="75671d8c-a99b-40e3-b146-f6be6e21da7a" providerId="ADAL" clId="{33825BDC-79C4-486C-B0A5-915DED5E911B}" dt="2022-11-29T11:37:58.633" v="244" actId="1076"/>
          <ac:grpSpMkLst>
            <pc:docMk/>
            <pc:sldMk cId="2765333111" sldId="257"/>
            <ac:grpSpMk id="14" creationId="{F2E78204-4ADB-F54C-17EF-5C555EF32630}"/>
          </ac:grpSpMkLst>
        </pc:grpChg>
        <pc:grpChg chg="mod topLvl">
          <ac:chgData name="Bjørn Vegard Tveraaen" userId="75671d8c-a99b-40e3-b146-f6be6e21da7a" providerId="ADAL" clId="{33825BDC-79C4-486C-B0A5-915DED5E911B}" dt="2022-11-29T11:37:58.633" v="244" actId="1076"/>
          <ac:grpSpMkLst>
            <pc:docMk/>
            <pc:sldMk cId="2765333111" sldId="257"/>
            <ac:grpSpMk id="20" creationId="{622857AB-F929-67A4-88AA-ABA46040EB77}"/>
          </ac:grpSpMkLst>
        </pc:grpChg>
        <pc:picChg chg="mod topLvl">
          <ac:chgData name="Bjørn Vegard Tveraaen" userId="75671d8c-a99b-40e3-b146-f6be6e21da7a" providerId="ADAL" clId="{33825BDC-79C4-486C-B0A5-915DED5E911B}" dt="2022-11-29T11:37:58.633" v="244" actId="1076"/>
          <ac:picMkLst>
            <pc:docMk/>
            <pc:sldMk cId="2765333111" sldId="257"/>
            <ac:picMk id="4" creationId="{C40592B3-2C89-63C8-BE35-46F20246DBB4}"/>
          </ac:picMkLst>
        </pc:picChg>
        <pc:picChg chg="mod topLvl">
          <ac:chgData name="Bjørn Vegard Tveraaen" userId="75671d8c-a99b-40e3-b146-f6be6e21da7a" providerId="ADAL" clId="{33825BDC-79C4-486C-B0A5-915DED5E911B}" dt="2022-11-29T11:37:58.633" v="244" actId="1076"/>
          <ac:picMkLst>
            <pc:docMk/>
            <pc:sldMk cId="2765333111" sldId="257"/>
            <ac:picMk id="6" creationId="{7A1A4DD5-CDFA-3134-FACA-E46D8C7EBACD}"/>
          </ac:picMkLst>
        </pc:picChg>
        <pc:picChg chg="add del mod ord">
          <ac:chgData name="Bjørn Vegard Tveraaen" userId="75671d8c-a99b-40e3-b146-f6be6e21da7a" providerId="ADAL" clId="{33825BDC-79C4-486C-B0A5-915DED5E911B}" dt="2022-11-29T10:39:23.107" v="237" actId="478"/>
          <ac:picMkLst>
            <pc:docMk/>
            <pc:sldMk cId="2765333111" sldId="257"/>
            <ac:picMk id="7" creationId="{8A1DC491-B7FD-386B-EED6-354BE5C4FEA5}"/>
          </ac:picMkLst>
        </pc:picChg>
        <pc:picChg chg="mod topLvl">
          <ac:chgData name="Bjørn Vegard Tveraaen" userId="75671d8c-a99b-40e3-b146-f6be6e21da7a" providerId="ADAL" clId="{33825BDC-79C4-486C-B0A5-915DED5E911B}" dt="2022-11-29T11:38:02.653" v="246" actId="1076"/>
          <ac:picMkLst>
            <pc:docMk/>
            <pc:sldMk cId="2765333111" sldId="257"/>
            <ac:picMk id="8" creationId="{E20D7473-7E72-89B8-CC0E-9BB9DF4ADA87}"/>
          </ac:picMkLst>
        </pc:picChg>
        <pc:picChg chg="add del mod">
          <ac:chgData name="Bjørn Vegard Tveraaen" userId="75671d8c-a99b-40e3-b146-f6be6e21da7a" providerId="ADAL" clId="{33825BDC-79C4-486C-B0A5-915DED5E911B}" dt="2022-11-29T10:36:21.993" v="207"/>
          <ac:picMkLst>
            <pc:docMk/>
            <pc:sldMk cId="2765333111" sldId="257"/>
            <ac:picMk id="9" creationId="{6EC531D4-5589-A2BA-6BBB-3B5614A2338A}"/>
          </ac:picMkLst>
        </pc:picChg>
        <pc:picChg chg="add mod">
          <ac:chgData name="Bjørn Vegard Tveraaen" userId="75671d8c-a99b-40e3-b146-f6be6e21da7a" providerId="ADAL" clId="{33825BDC-79C4-486C-B0A5-915DED5E911B}" dt="2022-11-29T11:37:58.633" v="244" actId="1076"/>
          <ac:picMkLst>
            <pc:docMk/>
            <pc:sldMk cId="2765333111" sldId="257"/>
            <ac:picMk id="13" creationId="{4060CAA5-2299-858B-EB40-326C29553D11}"/>
          </ac:picMkLst>
        </pc:picChg>
        <pc:picChg chg="mod">
          <ac:chgData name="Bjørn Vegard Tveraaen" userId="75671d8c-a99b-40e3-b146-f6be6e21da7a" providerId="ADAL" clId="{33825BDC-79C4-486C-B0A5-915DED5E911B}" dt="2022-11-29T11:38:21.792" v="250" actId="1076"/>
          <ac:picMkLst>
            <pc:docMk/>
            <pc:sldMk cId="2765333111" sldId="257"/>
            <ac:picMk id="16" creationId="{CE08F15C-489E-C1BF-92C6-ECBF9AC96951}"/>
          </ac:picMkLst>
        </pc:picChg>
        <pc:picChg chg="mod">
          <ac:chgData name="Bjørn Vegard Tveraaen" userId="75671d8c-a99b-40e3-b146-f6be6e21da7a" providerId="ADAL" clId="{33825BDC-79C4-486C-B0A5-915DED5E911B}" dt="2022-11-29T11:38:21.792" v="250" actId="1076"/>
          <ac:picMkLst>
            <pc:docMk/>
            <pc:sldMk cId="2765333111" sldId="257"/>
            <ac:picMk id="17" creationId="{C9AA5321-561D-18EF-C94D-6757F4DC411F}"/>
          </ac:picMkLst>
        </pc:picChg>
        <pc:picChg chg="mod topLvl">
          <ac:chgData name="Bjørn Vegard Tveraaen" userId="75671d8c-a99b-40e3-b146-f6be6e21da7a" providerId="ADAL" clId="{33825BDC-79C4-486C-B0A5-915DED5E911B}" dt="2022-11-29T11:37:58.633" v="244" actId="1076"/>
          <ac:picMkLst>
            <pc:docMk/>
            <pc:sldMk cId="2765333111" sldId="257"/>
            <ac:picMk id="1032" creationId="{462637B5-60A5-299E-67AA-D858E0B3E8AE}"/>
          </ac:picMkLst>
        </pc:picChg>
      </pc:sldChg>
      <pc:sldChg chg="addSp delSp modSp new mod ord">
        <pc:chgData name="Bjørn Vegard Tveraaen" userId="75671d8c-a99b-40e3-b146-f6be6e21da7a" providerId="ADAL" clId="{33825BDC-79C4-486C-B0A5-915DED5E911B}" dt="2022-11-29T12:29:17.753" v="559"/>
        <pc:sldMkLst>
          <pc:docMk/>
          <pc:sldMk cId="352513888" sldId="258"/>
        </pc:sldMkLst>
        <pc:spChg chg="add mod">
          <ac:chgData name="Bjørn Vegard Tveraaen" userId="75671d8c-a99b-40e3-b146-f6be6e21da7a" providerId="ADAL" clId="{33825BDC-79C4-486C-B0A5-915DED5E911B}" dt="2022-11-29T12:19:44.826" v="552" actId="164"/>
          <ac:spMkLst>
            <pc:docMk/>
            <pc:sldMk cId="352513888" sldId="258"/>
            <ac:spMk id="6" creationId="{8B034A6A-015A-357B-FBD3-FFEED3E74491}"/>
          </ac:spMkLst>
        </pc:spChg>
        <pc:spChg chg="add mod">
          <ac:chgData name="Bjørn Vegard Tveraaen" userId="75671d8c-a99b-40e3-b146-f6be6e21da7a" providerId="ADAL" clId="{33825BDC-79C4-486C-B0A5-915DED5E911B}" dt="2022-11-29T12:19:44.826" v="552" actId="164"/>
          <ac:spMkLst>
            <pc:docMk/>
            <pc:sldMk cId="352513888" sldId="258"/>
            <ac:spMk id="11" creationId="{354124F7-6ADB-2B23-6103-41DCB0B30688}"/>
          </ac:spMkLst>
        </pc:spChg>
        <pc:spChg chg="add del mod">
          <ac:chgData name="Bjørn Vegard Tveraaen" userId="75671d8c-a99b-40e3-b146-f6be6e21da7a" providerId="ADAL" clId="{33825BDC-79C4-486C-B0A5-915DED5E911B}" dt="2022-11-29T12:12:44.460" v="423" actId="478"/>
          <ac:spMkLst>
            <pc:docMk/>
            <pc:sldMk cId="352513888" sldId="258"/>
            <ac:spMk id="16" creationId="{66B00EE1-CB22-D1B1-41DE-93E0E6B33973}"/>
          </ac:spMkLst>
        </pc:spChg>
        <pc:spChg chg="add mod">
          <ac:chgData name="Bjørn Vegard Tveraaen" userId="75671d8c-a99b-40e3-b146-f6be6e21da7a" providerId="ADAL" clId="{33825BDC-79C4-486C-B0A5-915DED5E911B}" dt="2022-11-29T12:16:37.389" v="511" actId="164"/>
          <ac:spMkLst>
            <pc:docMk/>
            <pc:sldMk cId="352513888" sldId="258"/>
            <ac:spMk id="21" creationId="{749A58C3-E3AF-E1D0-B7BA-CCCC44BE2E41}"/>
          </ac:spMkLst>
        </pc:spChg>
        <pc:spChg chg="add mod">
          <ac:chgData name="Bjørn Vegard Tveraaen" userId="75671d8c-a99b-40e3-b146-f6be6e21da7a" providerId="ADAL" clId="{33825BDC-79C4-486C-B0A5-915DED5E911B}" dt="2022-11-29T12:19:44.826" v="552" actId="164"/>
          <ac:spMkLst>
            <pc:docMk/>
            <pc:sldMk cId="352513888" sldId="258"/>
            <ac:spMk id="24" creationId="{D8EB3462-619D-C4DF-72A5-21298B924EB8}"/>
          </ac:spMkLst>
        </pc:spChg>
        <pc:spChg chg="add mod ord">
          <ac:chgData name="Bjørn Vegard Tveraaen" userId="75671d8c-a99b-40e3-b146-f6be6e21da7a" providerId="ADAL" clId="{33825BDC-79C4-486C-B0A5-915DED5E911B}" dt="2022-11-29T12:22:44.024" v="557" actId="164"/>
          <ac:spMkLst>
            <pc:docMk/>
            <pc:sldMk cId="352513888" sldId="258"/>
            <ac:spMk id="26" creationId="{1C23D28F-CBC6-9D17-E4AB-B83460E81464}"/>
          </ac:spMkLst>
        </pc:spChg>
        <pc:grpChg chg="add mod">
          <ac:chgData name="Bjørn Vegard Tveraaen" userId="75671d8c-a99b-40e3-b146-f6be6e21da7a" providerId="ADAL" clId="{33825BDC-79C4-486C-B0A5-915DED5E911B}" dt="2022-11-29T12:19:44.826" v="552" actId="164"/>
          <ac:grpSpMkLst>
            <pc:docMk/>
            <pc:sldMk cId="352513888" sldId="258"/>
            <ac:grpSpMk id="23" creationId="{5802082E-CE0B-4E1A-04A2-FFBED032FDA3}"/>
          </ac:grpSpMkLst>
        </pc:grpChg>
        <pc:grpChg chg="add mod">
          <ac:chgData name="Bjørn Vegard Tveraaen" userId="75671d8c-a99b-40e3-b146-f6be6e21da7a" providerId="ADAL" clId="{33825BDC-79C4-486C-B0A5-915DED5E911B}" dt="2022-11-29T12:22:44.024" v="557" actId="164"/>
          <ac:grpSpMkLst>
            <pc:docMk/>
            <pc:sldMk cId="352513888" sldId="258"/>
            <ac:grpSpMk id="25" creationId="{C51A7A68-2E70-009B-F646-4F78F9106A62}"/>
          </ac:grpSpMkLst>
        </pc:grpChg>
        <pc:grpChg chg="add mod">
          <ac:chgData name="Bjørn Vegard Tveraaen" userId="75671d8c-a99b-40e3-b146-f6be6e21da7a" providerId="ADAL" clId="{33825BDC-79C4-486C-B0A5-915DED5E911B}" dt="2022-11-29T12:22:44.024" v="557" actId="164"/>
          <ac:grpSpMkLst>
            <pc:docMk/>
            <pc:sldMk cId="352513888" sldId="258"/>
            <ac:grpSpMk id="27" creationId="{05B83AC8-8F59-B400-AD5D-16D736D0CADE}"/>
          </ac:grpSpMkLst>
        </pc:grpChg>
        <pc:picChg chg="add mod ord">
          <ac:chgData name="Bjørn Vegard Tveraaen" userId="75671d8c-a99b-40e3-b146-f6be6e21da7a" providerId="ADAL" clId="{33825BDC-79C4-486C-B0A5-915DED5E911B}" dt="2022-11-29T12:19:44.826" v="552" actId="164"/>
          <ac:picMkLst>
            <pc:docMk/>
            <pc:sldMk cId="352513888" sldId="258"/>
            <ac:picMk id="3" creationId="{20E96EFA-8A6E-1074-96FE-DEF4254BD48E}"/>
          </ac:picMkLst>
        </pc:picChg>
        <pc:picChg chg="add del mod">
          <ac:chgData name="Bjørn Vegard Tveraaen" userId="75671d8c-a99b-40e3-b146-f6be6e21da7a" providerId="ADAL" clId="{33825BDC-79C4-486C-B0A5-915DED5E911B}" dt="2022-11-29T12:19:18.467" v="551" actId="478"/>
          <ac:picMkLst>
            <pc:docMk/>
            <pc:sldMk cId="352513888" sldId="258"/>
            <ac:picMk id="5" creationId="{FA742872-CEBF-740A-0BDB-A8E45067E134}"/>
          </ac:picMkLst>
        </pc:picChg>
        <pc:picChg chg="add del mod">
          <ac:chgData name="Bjørn Vegard Tveraaen" userId="75671d8c-a99b-40e3-b146-f6be6e21da7a" providerId="ADAL" clId="{33825BDC-79C4-486C-B0A5-915DED5E911B}" dt="2022-11-29T12:01:34.457" v="283" actId="478"/>
          <ac:picMkLst>
            <pc:docMk/>
            <pc:sldMk cId="352513888" sldId="258"/>
            <ac:picMk id="8" creationId="{960D6855-A7E4-D85C-2461-68DC195035BD}"/>
          </ac:picMkLst>
        </pc:picChg>
        <pc:picChg chg="add mod">
          <ac:chgData name="Bjørn Vegard Tveraaen" userId="75671d8c-a99b-40e3-b146-f6be6e21da7a" providerId="ADAL" clId="{33825BDC-79C4-486C-B0A5-915DED5E911B}" dt="2022-11-29T12:19:44.826" v="552" actId="164"/>
          <ac:picMkLst>
            <pc:docMk/>
            <pc:sldMk cId="352513888" sldId="258"/>
            <ac:picMk id="10" creationId="{96C34EE1-C661-20A3-1EF3-41C8552C9526}"/>
          </ac:picMkLst>
        </pc:picChg>
        <pc:picChg chg="add mod">
          <ac:chgData name="Bjørn Vegard Tveraaen" userId="75671d8c-a99b-40e3-b146-f6be6e21da7a" providerId="ADAL" clId="{33825BDC-79C4-486C-B0A5-915DED5E911B}" dt="2022-11-29T12:16:37.389" v="511" actId="164"/>
          <ac:picMkLst>
            <pc:docMk/>
            <pc:sldMk cId="352513888" sldId="258"/>
            <ac:picMk id="13" creationId="{6DD8E0BD-B198-4D0D-EDFD-A3CBF4F5B1B2}"/>
          </ac:picMkLst>
        </pc:picChg>
        <pc:picChg chg="add del mod ord modCrop">
          <ac:chgData name="Bjørn Vegard Tveraaen" userId="75671d8c-a99b-40e3-b146-f6be6e21da7a" providerId="ADAL" clId="{33825BDC-79C4-486C-B0A5-915DED5E911B}" dt="2022-11-29T12:12:43.995" v="422" actId="478"/>
          <ac:picMkLst>
            <pc:docMk/>
            <pc:sldMk cId="352513888" sldId="258"/>
            <ac:picMk id="15" creationId="{336FCE83-F3FA-5F9D-3A8B-10D2E3AA2714}"/>
          </ac:picMkLst>
        </pc:picChg>
        <pc:picChg chg="mod">
          <ac:chgData name="Bjørn Vegard Tveraaen" userId="75671d8c-a99b-40e3-b146-f6be6e21da7a" providerId="ADAL" clId="{33825BDC-79C4-486C-B0A5-915DED5E911B}" dt="2022-11-29T12:10:05.241" v="414"/>
          <ac:picMkLst>
            <pc:docMk/>
            <pc:sldMk cId="352513888" sldId="258"/>
            <ac:picMk id="17" creationId="{0D94F367-9420-5B9D-4510-3CC5E04228AC}"/>
          </ac:picMkLst>
        </pc:picChg>
        <pc:picChg chg="add del">
          <ac:chgData name="Bjørn Vegard Tveraaen" userId="75671d8c-a99b-40e3-b146-f6be6e21da7a" providerId="ADAL" clId="{33825BDC-79C4-486C-B0A5-915DED5E911B}" dt="2022-11-29T12:10:16.611" v="416"/>
          <ac:picMkLst>
            <pc:docMk/>
            <pc:sldMk cId="352513888" sldId="258"/>
            <ac:picMk id="18" creationId="{9E17F1DA-4755-4583-CFEB-EB19F84766FC}"/>
          </ac:picMkLst>
        </pc:picChg>
        <pc:picChg chg="add mod">
          <ac:chgData name="Bjørn Vegard Tveraaen" userId="75671d8c-a99b-40e3-b146-f6be6e21da7a" providerId="ADAL" clId="{33825BDC-79C4-486C-B0A5-915DED5E911B}" dt="2022-11-29T12:17:19.055" v="515" actId="29295"/>
          <ac:picMkLst>
            <pc:docMk/>
            <pc:sldMk cId="352513888" sldId="258"/>
            <ac:picMk id="20" creationId="{CABC7E26-B0B0-8CB7-3E07-73C089FB42A7}"/>
          </ac:picMkLst>
        </pc:picChg>
        <pc:picChg chg="add mod">
          <ac:chgData name="Bjørn Vegard Tveraaen" userId="75671d8c-a99b-40e3-b146-f6be6e21da7a" providerId="ADAL" clId="{33825BDC-79C4-486C-B0A5-915DED5E911B}" dt="2022-11-29T12:19:44.826" v="552" actId="164"/>
          <ac:picMkLst>
            <pc:docMk/>
            <pc:sldMk cId="352513888" sldId="258"/>
            <ac:picMk id="22" creationId="{8949FE29-0395-EE10-3BA9-B933C59933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D4DB-27CA-4AC5-BA3A-52B938AD11A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2A44-0C78-4080-8186-7F51052C8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Advantages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Less </a:t>
            </a:r>
            <a:r>
              <a:rPr lang="nb-NO" dirty="0" err="1"/>
              <a:t>equipment</a:t>
            </a:r>
            <a:endParaRPr lang="nb-NO" dirty="0"/>
          </a:p>
          <a:p>
            <a:endParaRPr lang="nb-NO" dirty="0"/>
          </a:p>
          <a:p>
            <a:r>
              <a:rPr lang="nb-NO" dirty="0"/>
              <a:t>Method </a:t>
            </a:r>
            <a:r>
              <a:rPr lang="nb-NO" dirty="0" err="1"/>
              <a:t>works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regular</a:t>
            </a:r>
            <a:r>
              <a:rPr lang="nb-NO" dirty="0"/>
              <a:t> </a:t>
            </a:r>
            <a:r>
              <a:rPr lang="nb-NO" dirty="0" err="1"/>
              <a:t>wireless</a:t>
            </a:r>
            <a:r>
              <a:rPr lang="nb-NO" dirty="0"/>
              <a:t> LAN </a:t>
            </a:r>
            <a:r>
              <a:rPr lang="nb-NO" dirty="0" err="1"/>
              <a:t>too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connections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2A44-0C78-4080-8186-7F51052C89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Advantages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Less </a:t>
            </a:r>
            <a:r>
              <a:rPr lang="nb-NO" dirty="0" err="1"/>
              <a:t>equipment</a:t>
            </a:r>
            <a:endParaRPr lang="nb-NO" dirty="0"/>
          </a:p>
          <a:p>
            <a:endParaRPr lang="nb-NO" dirty="0"/>
          </a:p>
          <a:p>
            <a:r>
              <a:rPr lang="nb-NO" dirty="0"/>
              <a:t>Method </a:t>
            </a:r>
            <a:r>
              <a:rPr lang="nb-NO" dirty="0" err="1"/>
              <a:t>works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regular</a:t>
            </a:r>
            <a:r>
              <a:rPr lang="nb-NO" dirty="0"/>
              <a:t> </a:t>
            </a:r>
            <a:r>
              <a:rPr lang="nb-NO" dirty="0" err="1"/>
              <a:t>wireless</a:t>
            </a:r>
            <a:r>
              <a:rPr lang="nb-NO" dirty="0"/>
              <a:t> LAN </a:t>
            </a:r>
            <a:r>
              <a:rPr lang="nb-NO" dirty="0" err="1"/>
              <a:t>too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connections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2A44-0C78-4080-8186-7F51052C89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7CFA-5BA8-F8EE-39C5-BEC7E3A3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0424A-459A-17C3-54DB-6FE9F90F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AABA-FEC0-C0F6-9012-DBA1134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3FC7-EA76-668C-BAC1-BB5867F3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B196-592E-10CA-3511-C15BCF14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744F-2EE3-2AEA-2D8B-97249044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80228-C7A5-EE44-3F6C-6FAA7CE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43EF-4CA6-B06F-1399-B488542B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DE01F-1A02-6D09-0A26-22D82106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71CE-1D3C-C33E-CF40-C53E2635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BC1-F5EB-9F21-FD82-D23A0927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6EB8-7B7E-EBD6-1DCC-C667C7566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5B97-3C0E-C6DC-BD04-F1ED5E09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952E-7240-2F15-57DC-593EB5FC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081D-423B-7C79-C9C7-A1E6DE26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093F-F653-1CE4-DEF5-B6282E42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40FC-FB9A-FA75-2BE3-FCCD46A9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0399-1400-EF30-4810-790DE51C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90B9-499D-4913-59B4-7321B849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E316-C7CA-5898-1DEE-58A9FCDA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C230-1157-63F9-9FE3-65B9F6CE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DE52-B1B0-052B-D98B-99C3957D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AA15-529F-71D4-440D-BA3B5EF9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7C52-CC98-982F-CC00-71A8F4B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5F65-566C-6110-34FF-71E1FFD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AC60-157F-2AFA-CDD5-0E294D8A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26AF-90B7-F40D-1B65-316915BB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DE509-A00B-49B8-DC25-EF11B4C8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61B41-600A-1076-847F-5C8D57A7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B9B6-8124-07A8-64F4-984EFA8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A0B6-ADCF-0201-76A5-1DAA5746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209A-2F90-C50B-E444-E4EFE176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9E89-288E-25D8-6622-13F03240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9ECF-53E1-6E86-E886-E2C70EF09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4B666-6F63-9082-0376-B81778DD5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03597-E4E5-8E34-3661-937A2AD9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3F18F-4A07-B627-FF3C-FB9C98E2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7FD52-386F-7626-1337-35C320AA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7879E-C2EB-63C9-0356-DC0C0450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B385-7B63-44DC-F7C9-00B81A2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251D-91DD-CC03-A6D9-2FA4B428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B2FA3-2D62-46F9-0113-71B393C5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5B4-16D2-0C7B-B2C4-5F30F7DC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BBBB2-507F-A091-71FB-DAE4049D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91DA1-6E3D-7BCC-CF7B-6F9A7D77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06E18-1284-0A5A-C9B5-56F61D6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0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0B2-3A35-E835-E7EE-5BD64EE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6E98-D241-F2AE-49A3-87812F00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908D-EBCE-4E7C-83E9-7B49CE75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1EED-28AB-743C-6480-29787996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E7D1-CE89-44DA-1BBC-E4F7924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5E11-EE85-220A-A4E0-0A48194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A5DB-C469-8360-DA94-0D1068A9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DB78A-7F32-7AE1-48A4-8CB174A3D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A373-1005-9C82-6D4E-367DC1D9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3228-9CAC-0C91-0A7C-11CAA791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2936-B3CA-12AC-47CA-D6CDCE94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8EF1-5655-23A2-4988-5040E6A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0E626-49E7-02B1-1B4E-4BF135D7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55E76-6D70-F692-7727-80C46D37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C8CB-E243-1265-32F1-6BE36731C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8B00-94E0-4811-B18D-B9EACCA377D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B90A-AA44-1CAE-8B01-B92F3CC8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5A5C-D48C-651D-48B8-4965BB5D1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D904-FFD7-4E81-A0AB-66444896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5B83AC8-8F59-B400-AD5D-16D736D0CADE}"/>
              </a:ext>
            </a:extLst>
          </p:cNvPr>
          <p:cNvGrpSpPr/>
          <p:nvPr/>
        </p:nvGrpSpPr>
        <p:grpSpPr>
          <a:xfrm>
            <a:off x="0" y="-1"/>
            <a:ext cx="12824197" cy="6858001"/>
            <a:chOff x="0" y="-1"/>
            <a:chExt cx="12824197" cy="68580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23D28F-CBC6-9D17-E4AB-B83460E814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51A7A68-2E70-009B-F646-4F78F9106A62}"/>
                </a:ext>
              </a:extLst>
            </p:cNvPr>
            <p:cNvGrpSpPr/>
            <p:nvPr/>
          </p:nvGrpSpPr>
          <p:grpSpPr>
            <a:xfrm>
              <a:off x="0" y="-1"/>
              <a:ext cx="12824197" cy="6772947"/>
              <a:chOff x="0" y="-1"/>
              <a:chExt cx="12824197" cy="67729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034A6A-015A-357B-FBD3-FFEED3E74491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2296634"/>
              </a:xfrm>
              <a:prstGeom prst="rect">
                <a:avLst/>
              </a:prstGeom>
              <a:solidFill>
                <a:srgbClr val="C31C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6C34EE1-C661-20A3-1EF3-41C8552C9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253" y="5177928"/>
                <a:ext cx="962905" cy="1218812"/>
              </a:xfrm>
              <a:prstGeom prst="rect">
                <a:avLst/>
              </a:prstGeom>
            </p:spPr>
          </p:pic>
          <p:pic>
            <p:nvPicPr>
              <p:cNvPr id="3" name="Picture 2" descr="A picture containing text, electronics&#10;&#10;Description automatically generated">
                <a:extLst>
                  <a:ext uri="{FF2B5EF4-FFF2-40B4-BE49-F238E27FC236}">
                    <a16:creationId xmlns:a16="http://schemas.microsoft.com/office/drawing/2014/main" id="{20E96EFA-8A6E-1074-96FE-DEF4254BD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89889">
                <a:off x="3912154" y="85053"/>
                <a:ext cx="8912043" cy="668789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4124F7-6ADB-2B23-6103-41DCB0B30688}"/>
                  </a:ext>
                </a:extLst>
              </p:cNvPr>
              <p:cNvSpPr txBox="1"/>
              <p:nvPr/>
            </p:nvSpPr>
            <p:spPr>
              <a:xfrm>
                <a:off x="0" y="481760"/>
                <a:ext cx="12192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7200" b="1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Headless</a:t>
                </a:r>
                <a:r>
                  <a:rPr lang="nb-NO" sz="72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nb-NO" sz="7200" b="1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Raspberry</a:t>
                </a:r>
                <a:r>
                  <a:rPr lang="nb-NO" sz="72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Pi</a:t>
                </a:r>
                <a:endParaRPr lang="en-US" sz="72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802082E-CE0B-4E1A-04A2-FFBED032FDA3}"/>
                  </a:ext>
                </a:extLst>
              </p:cNvPr>
              <p:cNvGrpSpPr/>
              <p:nvPr/>
            </p:nvGrpSpPr>
            <p:grpSpPr>
              <a:xfrm>
                <a:off x="2137226" y="4776279"/>
                <a:ext cx="3299892" cy="1935150"/>
                <a:chOff x="38112" y="4872021"/>
                <a:chExt cx="3299892" cy="1935150"/>
              </a:xfrm>
            </p:grpSpPr>
            <p:pic>
              <p:nvPicPr>
                <p:cNvPr id="13" name="Picture 12" descr="Text, shape&#10;&#10;Description automatically generated">
                  <a:extLst>
                    <a:ext uri="{FF2B5EF4-FFF2-40B4-BE49-F238E27FC236}">
                      <a16:creationId xmlns:a16="http://schemas.microsoft.com/office/drawing/2014/main" id="{6DD8E0BD-B198-4D0D-EDFD-A3CBF4F5B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016" y="5504958"/>
                  <a:ext cx="1590313" cy="1302213"/>
                </a:xfrm>
                <a:prstGeom prst="rect">
                  <a:avLst/>
                </a:prstGeom>
              </p:spPr>
            </p:pic>
            <p:pic>
              <p:nvPicPr>
                <p:cNvPr id="20" name="Picture 19" descr="Icon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ABC7E26-B0B0-8CB7-3E07-73C089FB4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8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861" y="5378243"/>
                  <a:ext cx="1472623" cy="1189223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49A58C3-E3AF-E1D0-B7BA-CCCC44BE2E41}"/>
                    </a:ext>
                  </a:extLst>
                </p:cNvPr>
                <p:cNvSpPr txBox="1"/>
                <p:nvPr/>
              </p:nvSpPr>
              <p:spPr>
                <a:xfrm>
                  <a:off x="38112" y="4872021"/>
                  <a:ext cx="32998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3600" dirty="0">
                      <a:latin typeface="Arial Black" panose="020B0A04020102020204" pitchFamily="34" charset="0"/>
                    </a:rPr>
                    <a:t>No display!</a:t>
                  </a:r>
                  <a:endParaRPr lang="en-US" sz="3600" dirty="0">
                    <a:latin typeface="Arial Black" panose="020B0A04020102020204" pitchFamily="34" charset="0"/>
                  </a:endParaRPr>
                </a:p>
              </p:txBody>
            </p:sp>
          </p:grpSp>
          <p:pic>
            <p:nvPicPr>
              <p:cNvPr id="22" name="Picture 8" descr="eduroam - Wikipedia">
                <a:extLst>
                  <a:ext uri="{FF2B5EF4-FFF2-40B4-BE49-F238E27FC236}">
                    <a16:creationId xmlns:a16="http://schemas.microsoft.com/office/drawing/2014/main" id="{8949FE29-0395-EE10-3BA9-B933C5993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402" y="2628106"/>
                <a:ext cx="3445317" cy="1433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EB3462-619D-C4DF-72A5-21298B924EB8}"/>
                  </a:ext>
                </a:extLst>
              </p:cNvPr>
              <p:cNvSpPr txBox="1"/>
              <p:nvPr/>
            </p:nvSpPr>
            <p:spPr>
              <a:xfrm rot="20313378">
                <a:off x="7618549" y="5252880"/>
                <a:ext cx="49579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4800" dirty="0">
                    <a:solidFill>
                      <a:schemeClr val="bg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2022 </a:t>
                </a:r>
                <a:r>
                  <a:rPr lang="nb-NO" sz="4800" dirty="0" err="1">
                    <a:solidFill>
                      <a:schemeClr val="bg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version</a:t>
                </a:r>
                <a:r>
                  <a:rPr lang="nb-NO" sz="4800" dirty="0">
                    <a:solidFill>
                      <a:schemeClr val="bg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!</a:t>
                </a:r>
                <a:endParaRPr lang="en-US" sz="4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C40592B3-2C89-63C8-BE35-46F20246D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4" r="5" b="12651"/>
          <a:stretch/>
        </p:blipFill>
        <p:spPr bwMode="auto">
          <a:xfrm>
            <a:off x="0" y="3972202"/>
            <a:ext cx="4264651" cy="28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A1A4DD5-CDFA-3134-FACA-E46D8C7EB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6152" y="4587223"/>
            <a:ext cx="2067425" cy="22416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20D7473-7E72-89B8-CC0E-9BB9DF4AD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892087">
            <a:off x="3824368" y="3193460"/>
            <a:ext cx="1233605" cy="113773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22857AB-F929-67A4-88AA-ABA46040EB77}"/>
              </a:ext>
            </a:extLst>
          </p:cNvPr>
          <p:cNvGrpSpPr/>
          <p:nvPr/>
        </p:nvGrpSpPr>
        <p:grpSpPr>
          <a:xfrm flipH="1">
            <a:off x="4121427" y="5527964"/>
            <a:ext cx="2335584" cy="1405433"/>
            <a:chOff x="3949825" y="2371741"/>
            <a:chExt cx="2338240" cy="122758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E08F15C-489E-C1BF-92C6-ECBF9AC96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4762"/>
            <a:stretch/>
          </p:blipFill>
          <p:spPr>
            <a:xfrm rot="5400000">
              <a:off x="5089711" y="2400975"/>
              <a:ext cx="1227588" cy="116912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9AA5321-561D-18EF-C94D-6757F4DC4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4762"/>
            <a:stretch/>
          </p:blipFill>
          <p:spPr>
            <a:xfrm rot="16200000" flipH="1">
              <a:off x="3920591" y="2400975"/>
              <a:ext cx="1227588" cy="1169120"/>
            </a:xfrm>
            <a:prstGeom prst="rect">
              <a:avLst/>
            </a:prstGeom>
          </p:spPr>
        </p:pic>
      </p:grpSp>
      <p:pic>
        <p:nvPicPr>
          <p:cNvPr id="1032" name="Picture 8" descr="eduroam - Wikipedia">
            <a:extLst>
              <a:ext uri="{FF2B5EF4-FFF2-40B4-BE49-F238E27FC236}">
                <a16:creationId xmlns:a16="http://schemas.microsoft.com/office/drawing/2014/main" id="{462637B5-60A5-299E-67AA-D858E0B3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48" y="2565174"/>
            <a:ext cx="2335585" cy="98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CEA2F4-66DC-68B6-64E9-55CD85C154F3}"/>
              </a:ext>
            </a:extLst>
          </p:cNvPr>
          <p:cNvSpPr txBox="1"/>
          <p:nvPr/>
        </p:nvSpPr>
        <p:spPr>
          <a:xfrm>
            <a:off x="2652666" y="287627"/>
            <a:ext cx="9832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800" dirty="0" err="1"/>
              <a:t>Headless</a:t>
            </a:r>
            <a:r>
              <a:rPr lang="nb-NO" sz="4800" dirty="0"/>
              <a:t> </a:t>
            </a:r>
            <a:r>
              <a:rPr lang="nb-NO" sz="4800" dirty="0" err="1"/>
              <a:t>Raspberry</a:t>
            </a:r>
            <a:r>
              <a:rPr lang="nb-NO" sz="4800" dirty="0"/>
              <a:t> Pi</a:t>
            </a:r>
            <a:endParaRPr 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911F9-22D5-F0C1-0803-E6BD7F07A556}"/>
              </a:ext>
            </a:extLst>
          </p:cNvPr>
          <p:cNvSpPr txBox="1"/>
          <p:nvPr/>
        </p:nvSpPr>
        <p:spPr>
          <a:xfrm>
            <a:off x="9160386" y="1452859"/>
            <a:ext cx="2852218" cy="2616101"/>
          </a:xfrm>
          <a:prstGeom prst="rect">
            <a:avLst/>
          </a:prstGeom>
          <a:solidFill>
            <a:srgbClr val="E4E4E4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b-NO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lang="nb-N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  <a:endParaRPr lang="nb-N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Power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USB-C)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 or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nb-N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dongle</a:t>
            </a:r>
            <a:endParaRPr lang="nb-N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02721-BEEB-4BC2-4CC6-AB8B7171D3B9}"/>
              </a:ext>
            </a:extLst>
          </p:cNvPr>
          <p:cNvSpPr txBox="1"/>
          <p:nvPr/>
        </p:nvSpPr>
        <p:spPr>
          <a:xfrm>
            <a:off x="6829535" y="4949761"/>
            <a:ext cx="1700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Notepad</a:t>
            </a:r>
            <a:r>
              <a:rPr lang="nb-NO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Raspberry</a:t>
            </a:r>
            <a:r>
              <a:rPr lang="nb-NO" dirty="0"/>
              <a:t> Pi </a:t>
            </a:r>
            <a:br>
              <a:rPr lang="nb-NO" dirty="0"/>
            </a:br>
            <a:r>
              <a:rPr lang="nb-NO" dirty="0"/>
              <a:t>Imager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2DE31-3A3D-FDDC-834D-771FC57B30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558" y="7191395"/>
            <a:ext cx="12192000" cy="10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78204-4ADB-F54C-17EF-5C555EF32630}"/>
              </a:ext>
            </a:extLst>
          </p:cNvPr>
          <p:cNvGrpSpPr/>
          <p:nvPr/>
        </p:nvGrpSpPr>
        <p:grpSpPr>
          <a:xfrm>
            <a:off x="0" y="-161831"/>
            <a:ext cx="12524337" cy="8287005"/>
            <a:chOff x="0" y="-161831"/>
            <a:chExt cx="12524337" cy="82870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5DF247-EF5F-27E4-C406-693FCBB671E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5D6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2A5AF6-2A62-05F8-E1EE-5EE0B82CC45F}"/>
                </a:ext>
              </a:extLst>
            </p:cNvPr>
            <p:cNvSpPr/>
            <p:nvPr/>
          </p:nvSpPr>
          <p:spPr>
            <a:xfrm>
              <a:off x="6605545" y="-161831"/>
              <a:ext cx="5918792" cy="2438998"/>
            </a:xfrm>
            <a:prstGeom prst="rect">
              <a:avLst/>
            </a:prstGeom>
            <a:solidFill>
              <a:srgbClr val="5CA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4">
              <a:extLst>
                <a:ext uri="{FF2B5EF4-FFF2-40B4-BE49-F238E27FC236}">
                  <a16:creationId xmlns:a16="http://schemas.microsoft.com/office/drawing/2014/main" id="{C40592B3-2C89-63C8-BE35-46F20246DB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4" r="5" b="12651"/>
            <a:stretch/>
          </p:blipFill>
          <p:spPr bwMode="auto">
            <a:xfrm rot="5400000">
              <a:off x="-288687" y="1464297"/>
              <a:ext cx="5950129" cy="3929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A1A4DD5-CDFA-3134-FACA-E46D8C7EB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5031" y="3706172"/>
              <a:ext cx="2884514" cy="3083427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0D7473-7E72-89B8-CC0E-9BB9DF4A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618093" y="857970"/>
              <a:ext cx="1696857" cy="158739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2857AB-F929-67A4-88AA-ABA46040EB77}"/>
                </a:ext>
              </a:extLst>
            </p:cNvPr>
            <p:cNvGrpSpPr/>
            <p:nvPr/>
          </p:nvGrpSpPr>
          <p:grpSpPr>
            <a:xfrm flipH="1">
              <a:off x="5247640" y="4204851"/>
              <a:ext cx="3258655" cy="1933211"/>
              <a:chOff x="4161389" y="1866703"/>
              <a:chExt cx="2338240" cy="1227589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CE08F15C-489E-C1BF-92C6-ECBF9AC96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b="4762"/>
              <a:stretch/>
            </p:blipFill>
            <p:spPr>
              <a:xfrm rot="5400000">
                <a:off x="5301275" y="1895937"/>
                <a:ext cx="1227588" cy="116912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C9AA5321-561D-18EF-C94D-6757F4DC41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b="4762"/>
              <a:stretch/>
            </p:blipFill>
            <p:spPr>
              <a:xfrm rot="16200000" flipH="1">
                <a:off x="4132155" y="1895938"/>
                <a:ext cx="1227588" cy="1169120"/>
              </a:xfrm>
              <a:prstGeom prst="rect">
                <a:avLst/>
              </a:prstGeom>
            </p:spPr>
          </p:pic>
        </p:grpSp>
        <p:pic>
          <p:nvPicPr>
            <p:cNvPr id="1032" name="Picture 8" descr="eduroam - Wikipedia">
              <a:extLst>
                <a:ext uri="{FF2B5EF4-FFF2-40B4-BE49-F238E27FC236}">
                  <a16:creationId xmlns:a16="http://schemas.microsoft.com/office/drawing/2014/main" id="{462637B5-60A5-299E-67AA-D858E0B3E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587" y="-80670"/>
              <a:ext cx="5343338" cy="2222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D02721-BEEB-4BC2-4CC6-AB8B7171D3B9}"/>
                </a:ext>
              </a:extLst>
            </p:cNvPr>
            <p:cNvSpPr txBox="1"/>
            <p:nvPr/>
          </p:nvSpPr>
          <p:spPr>
            <a:xfrm>
              <a:off x="9320891" y="42048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0CAA5-2299-858B-EB40-326C2955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337" y="7107839"/>
              <a:ext cx="12192000" cy="1017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53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88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Vegard Tveraaen</dc:creator>
  <cp:lastModifiedBy>Bjørn Vegard Tveraaen</cp:lastModifiedBy>
  <cp:revision>1</cp:revision>
  <dcterms:created xsi:type="dcterms:W3CDTF">2022-11-24T14:02:12Z</dcterms:created>
  <dcterms:modified xsi:type="dcterms:W3CDTF">2022-11-29T12:29:22Z</dcterms:modified>
</cp:coreProperties>
</file>