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0" d="100"/>
          <a:sy n="80" d="100"/>
        </p:scale>
        <p:origin x="4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12FB-292A-4CF5-8563-78A3E5AB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AC53-4F42-45AA-936D-6743AFC0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7D85-D621-4805-9DD9-06C79B06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9530-947D-4027-9700-0E1708F5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F310-D35F-424B-B1F3-CE68074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9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61F3-A451-4E56-86F2-BD076983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0D048-199F-44F2-B240-E2E9AE33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5CA9-0DFD-4FD3-8281-FF6C196C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15C2-592D-49BA-AA2A-3FD24927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C572-6E5F-45A2-980E-1F14EB86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6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E2F0B-0FE7-410D-BB7C-6ADE6B09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8CE2-8DD1-4090-8B88-482E6B28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F998-7898-4767-9F4C-D2A549F9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7E56-CA1B-4DAF-9EEA-0CDF3898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149F-30BD-4B53-B7E6-B15F29C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04F-DAED-4606-98F3-E194F48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13EC-1075-47F1-88C3-A7E49478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65AF-A25F-4174-B84E-9E118352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2672-EB9A-40C9-AB10-788A49AB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2B6C-DB51-4C2F-9F63-91CEC995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289B-4110-401F-AD79-C3E9F41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ED0A6-8386-4433-BBC7-F6647CFE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61B-1399-4655-BCCF-BE95B2BF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FB45-CC61-4F43-87AC-B090B8F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E3E1-081F-42B0-AF5E-CC9954DD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B8CE-7ABB-42C7-9D7C-54976937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BB73-ACA8-4328-8622-574453746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2FD0-663D-4443-9F9D-CDE2566E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D09A-D099-466D-B23F-22A67A1B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EF40-F385-4DC9-981B-A7007D02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A15-997F-4FEE-9093-605E3A0B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7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E084-87EC-459C-A374-83DE6074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9509-59D2-46AF-AF3A-84281507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8FB8E-EFFF-4843-A715-FF45D45A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65038-F1D4-47C9-A673-C7A525DC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4169-E59A-44CE-B3AF-090E43FB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EF4EE-F90B-4865-9D71-825F2F15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0BEC0-8523-4D19-8811-D754938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891B9-DBB7-4182-9BDC-FB5331CC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42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728E-0085-42AB-82DD-CC258A6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35AB5-0A97-4AB6-B0FC-DD1AE6A7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0CAC-B76B-4316-9C45-49E78926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E306-1EC5-44FE-84C6-20CF31F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0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900E1-7644-4FAC-88E4-EED77D9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F3BFB-74D7-4871-AB2A-84120E2B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9488-BB8E-433E-AC5C-44B630D0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3A9-3ADA-4139-8A00-53D24242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AA10-36CA-4D12-B47D-2DAC97E2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6768C-90CA-4EE5-BABD-15C448D0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1B786-8000-465C-9AF8-DF53AAC6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C2E27-3E09-4E93-ACA7-E3B5EF3B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CE233-C37E-4493-84BF-E0C5A82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0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991-41A2-4714-8290-25ACC847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63483-9639-4ADC-B365-632B51C0F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EFB86-30F5-4EDA-81A6-3452D684C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9D38-2B9E-43CE-8D58-8C495B56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4377B-D5D2-487F-8628-C49417C4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0A46-8085-4607-8924-9F77785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9FB4E-B85E-4D4C-89D0-8437E479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B0CD-520E-4D8F-B0B8-017B7A3B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C353-6F11-4F4E-8F61-B1D81147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FFD2-D520-42B9-A142-57F0E6018D1C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49B9-54EB-4841-A9D0-A6B4F468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D9A8-839A-444E-8E60-84971F2A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036C-BDAB-4814-B026-17AC1E36C0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09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0F16C7-6CE4-484A-BCC6-D062205E4FA2}"/>
              </a:ext>
            </a:extLst>
          </p:cNvPr>
          <p:cNvGrpSpPr/>
          <p:nvPr/>
        </p:nvGrpSpPr>
        <p:grpSpPr>
          <a:xfrm>
            <a:off x="696000" y="342901"/>
            <a:ext cx="10800000" cy="2520000"/>
            <a:chOff x="696000" y="342901"/>
            <a:chExt cx="10800000" cy="25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22B956-5385-4666-A55C-FBCC9FC8939C}"/>
                </a:ext>
              </a:extLst>
            </p:cNvPr>
            <p:cNvSpPr/>
            <p:nvPr/>
          </p:nvSpPr>
          <p:spPr>
            <a:xfrm>
              <a:off x="696000" y="342901"/>
              <a:ext cx="10800000" cy="25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E780E-1796-4C8C-86FA-43F5327DD2D6}"/>
                </a:ext>
              </a:extLst>
            </p:cNvPr>
            <p:cNvSpPr txBox="1"/>
            <p:nvPr/>
          </p:nvSpPr>
          <p:spPr>
            <a:xfrm>
              <a:off x="696000" y="342901"/>
              <a:ext cx="166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EBBFD-A524-41AC-9D3C-D0C5D72437C6}"/>
              </a:ext>
            </a:extLst>
          </p:cNvPr>
          <p:cNvGrpSpPr/>
          <p:nvPr/>
        </p:nvGrpSpPr>
        <p:grpSpPr>
          <a:xfrm>
            <a:off x="696000" y="3144139"/>
            <a:ext cx="10800000" cy="1440000"/>
            <a:chOff x="696000" y="342901"/>
            <a:chExt cx="10800000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2BEF7A-801A-41C8-8DF4-45C1BA1D3612}"/>
                </a:ext>
              </a:extLst>
            </p:cNvPr>
            <p:cNvSpPr/>
            <p:nvPr/>
          </p:nvSpPr>
          <p:spPr>
            <a:xfrm>
              <a:off x="696000" y="342901"/>
              <a:ext cx="1080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1FAB8B-41D4-4F80-9B7C-88C22F27487D}"/>
                </a:ext>
              </a:extLst>
            </p:cNvPr>
            <p:cNvSpPr txBox="1"/>
            <p:nvPr/>
          </p:nvSpPr>
          <p:spPr>
            <a:xfrm>
              <a:off x="696000" y="342901"/>
              <a:ext cx="166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persistence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4E1B9-2362-4E65-A58B-7E5E01BD7F83}"/>
              </a:ext>
            </a:extLst>
          </p:cNvPr>
          <p:cNvGrpSpPr/>
          <p:nvPr/>
        </p:nvGrpSpPr>
        <p:grpSpPr>
          <a:xfrm>
            <a:off x="696000" y="4976813"/>
            <a:ext cx="10800000" cy="1440000"/>
            <a:chOff x="696000" y="342901"/>
            <a:chExt cx="1080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89F539-FE28-472E-80F0-601C627E0B7A}"/>
                </a:ext>
              </a:extLst>
            </p:cNvPr>
            <p:cNvSpPr/>
            <p:nvPr/>
          </p:nvSpPr>
          <p:spPr>
            <a:xfrm>
              <a:off x="696000" y="342901"/>
              <a:ext cx="1080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A8FF-4E2A-466E-9E54-38EB91D570B3}"/>
                </a:ext>
              </a:extLst>
            </p:cNvPr>
            <p:cNvSpPr txBox="1"/>
            <p:nvPr/>
          </p:nvSpPr>
          <p:spPr>
            <a:xfrm>
              <a:off x="696000" y="342901"/>
              <a:ext cx="166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ui</a:t>
              </a:r>
              <a:endParaRPr lang="en-CA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1CCC1-7581-4E10-B151-FE0E3D2AE70B}"/>
              </a:ext>
            </a:extLst>
          </p:cNvPr>
          <p:cNvSpPr/>
          <p:nvPr/>
        </p:nvSpPr>
        <p:spPr>
          <a:xfrm>
            <a:off x="874576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0F229-30E5-424A-A403-E91D4CE82FB6}"/>
              </a:ext>
            </a:extLst>
          </p:cNvPr>
          <p:cNvSpPr/>
          <p:nvPr/>
        </p:nvSpPr>
        <p:spPr>
          <a:xfrm>
            <a:off x="2379308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F009A-D684-4230-91B4-52C878392A10}"/>
              </a:ext>
            </a:extLst>
          </p:cNvPr>
          <p:cNvSpPr/>
          <p:nvPr/>
        </p:nvSpPr>
        <p:spPr>
          <a:xfrm>
            <a:off x="3884040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Dictionary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98DAA4-128B-43FE-B451-4247FE9BA044}"/>
              </a:ext>
            </a:extLst>
          </p:cNvPr>
          <p:cNvSpPr/>
          <p:nvPr/>
        </p:nvSpPr>
        <p:spPr>
          <a:xfrm>
            <a:off x="5388772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Operative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E4BFC-3E29-4231-8AF1-9112462D3CAA}"/>
              </a:ext>
            </a:extLst>
          </p:cNvPr>
          <p:cNvSpPr/>
          <p:nvPr/>
        </p:nvSpPr>
        <p:spPr>
          <a:xfrm>
            <a:off x="6893504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Spymaster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7C73E-722D-48F2-9195-FDFCCB30D357}"/>
              </a:ext>
            </a:extLst>
          </p:cNvPr>
          <p:cNvSpPr/>
          <p:nvPr/>
        </p:nvSpPr>
        <p:spPr>
          <a:xfrm>
            <a:off x="8398236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371DA-AE25-43D7-987B-61A5399688CD}"/>
              </a:ext>
            </a:extLst>
          </p:cNvPr>
          <p:cNvSpPr/>
          <p:nvPr/>
        </p:nvSpPr>
        <p:spPr>
          <a:xfrm>
            <a:off x="9902965" y="1160564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EventLog</a:t>
            </a:r>
            <a:endParaRPr lang="en-CA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8F60C6-4B27-4052-B043-13DEFE47FC50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2346942" y="408198"/>
            <a:ext cx="12700" cy="1504732"/>
          </a:xfrm>
          <a:prstGeom prst="bentConnector3">
            <a:avLst>
              <a:gd name="adj1" fmla="val 18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D3314E-FE0E-4FE2-A4B2-E013CFB3BCB4}"/>
              </a:ext>
            </a:extLst>
          </p:cNvPr>
          <p:cNvSpPr txBox="1"/>
          <p:nvPr/>
        </p:nvSpPr>
        <p:spPr>
          <a:xfrm>
            <a:off x="2500018" y="859367"/>
            <a:ext cx="69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0..25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A2E04D8-15F1-4DD0-8CA1-99E9A4DBC6FF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H="1">
            <a:off x="874576" y="1160564"/>
            <a:ext cx="3729464" cy="450000"/>
          </a:xfrm>
          <a:prstGeom prst="bentConnector4">
            <a:avLst>
              <a:gd name="adj1" fmla="val -2755"/>
              <a:gd name="adj2" fmla="val 1993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220B49-0C5E-4452-9C67-97BEA5E75708}"/>
              </a:ext>
            </a:extLst>
          </p:cNvPr>
          <p:cNvSpPr txBox="1"/>
          <p:nvPr/>
        </p:nvSpPr>
        <p:spPr>
          <a:xfrm>
            <a:off x="2831927" y="2008160"/>
            <a:ext cx="3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D04469A-B131-4A65-9C2B-3018EBB609B9}"/>
              </a:ext>
            </a:extLst>
          </p:cNvPr>
          <p:cNvCxnSpPr>
            <a:cxnSpLocks/>
            <a:stCxn id="20" idx="0"/>
            <a:endCxn id="19" idx="0"/>
          </p:cNvCxnSpPr>
          <p:nvPr/>
        </p:nvCxnSpPr>
        <p:spPr>
          <a:xfrm rot="16200000" flipV="1">
            <a:off x="9870601" y="408199"/>
            <a:ext cx="12700" cy="1504729"/>
          </a:xfrm>
          <a:prstGeom prst="bentConnector3">
            <a:avLst>
              <a:gd name="adj1" fmla="val 18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E0E719-52D4-4FF2-A994-55D8F7BBBCF0}"/>
              </a:ext>
            </a:extLst>
          </p:cNvPr>
          <p:cNvSpPr txBox="1"/>
          <p:nvPr/>
        </p:nvSpPr>
        <p:spPr>
          <a:xfrm>
            <a:off x="9118236" y="859367"/>
            <a:ext cx="6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0..*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00A064B-1B8C-449F-A96F-E56D83E452BB}"/>
              </a:ext>
            </a:extLst>
          </p:cNvPr>
          <p:cNvSpPr/>
          <p:nvPr/>
        </p:nvSpPr>
        <p:spPr>
          <a:xfrm>
            <a:off x="1502864" y="1013652"/>
            <a:ext cx="196124" cy="18921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42E741-0BDE-47BE-8A4C-676268B5F14C}"/>
              </a:ext>
            </a:extLst>
          </p:cNvPr>
          <p:cNvSpPr/>
          <p:nvPr/>
        </p:nvSpPr>
        <p:spPr>
          <a:xfrm>
            <a:off x="3884040" y="3409641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JsonReader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60E18C-1985-4064-99E8-AB452A5C1633}"/>
              </a:ext>
            </a:extLst>
          </p:cNvPr>
          <p:cNvSpPr/>
          <p:nvPr/>
        </p:nvSpPr>
        <p:spPr>
          <a:xfrm>
            <a:off x="5388772" y="3409641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JsonWriter</a:t>
            </a:r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59A7C-41C5-43A9-97D9-5B41ADD0D019}"/>
              </a:ext>
            </a:extLst>
          </p:cNvPr>
          <p:cNvSpPr/>
          <p:nvPr/>
        </p:nvSpPr>
        <p:spPr>
          <a:xfrm>
            <a:off x="6893504" y="3409641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Writable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2E17F874-401A-414C-B56D-A7258EA9DED9}"/>
              </a:ext>
            </a:extLst>
          </p:cNvPr>
          <p:cNvSpPr/>
          <p:nvPr/>
        </p:nvSpPr>
        <p:spPr>
          <a:xfrm>
            <a:off x="10541323" y="1044033"/>
            <a:ext cx="196124" cy="18921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3D862E-A04D-41C7-9D2E-ECB0250D391B}"/>
              </a:ext>
            </a:extLst>
          </p:cNvPr>
          <p:cNvCxnSpPr>
            <a:stCxn id="18" idx="2"/>
          </p:cNvCxnSpPr>
          <p:nvPr/>
        </p:nvCxnSpPr>
        <p:spPr>
          <a:xfrm>
            <a:off x="7613504" y="2060564"/>
            <a:ext cx="0" cy="12934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069393-317C-45DE-80C4-A28C1C79EFE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108772" y="2060564"/>
            <a:ext cx="1458814" cy="1280719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0E874D-0CDB-4B31-AE90-4D6EB5D1A8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099308" y="2060564"/>
            <a:ext cx="4339109" cy="1265995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D627BE-0A19-481B-8E74-E62D2B1975D0}"/>
              </a:ext>
            </a:extLst>
          </p:cNvPr>
          <p:cNvCxnSpPr>
            <a:cxnSpLocks/>
          </p:cNvCxnSpPr>
          <p:nvPr/>
        </p:nvCxnSpPr>
        <p:spPr>
          <a:xfrm>
            <a:off x="1331186" y="2606384"/>
            <a:ext cx="5990070" cy="734899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094D2A-31C1-40C2-BC0A-6D16C92E6A91}"/>
              </a:ext>
            </a:extLst>
          </p:cNvPr>
          <p:cNvCxnSpPr/>
          <p:nvPr/>
        </p:nvCxnSpPr>
        <p:spPr>
          <a:xfrm flipV="1">
            <a:off x="1331187" y="2060564"/>
            <a:ext cx="0" cy="550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D10CD-372D-4801-A377-A5F6E905E641}"/>
              </a:ext>
            </a:extLst>
          </p:cNvPr>
          <p:cNvSpPr/>
          <p:nvPr/>
        </p:nvSpPr>
        <p:spPr>
          <a:xfrm>
            <a:off x="3884040" y="534614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CardButton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3B438C-F18D-4444-9E82-932CC939A3BD}"/>
              </a:ext>
            </a:extLst>
          </p:cNvPr>
          <p:cNvSpPr/>
          <p:nvPr/>
        </p:nvSpPr>
        <p:spPr>
          <a:xfrm>
            <a:off x="5398179" y="534614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CodenamesGUI</a:t>
            </a:r>
            <a:endParaRPr lang="en-CA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6F5A8E-0D7C-4510-8790-7F1EFDDDD3CA}"/>
              </a:ext>
            </a:extLst>
          </p:cNvPr>
          <p:cNvSpPr/>
          <p:nvPr/>
        </p:nvSpPr>
        <p:spPr>
          <a:xfrm>
            <a:off x="6893504" y="534614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Main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BE5F77F-A611-4D8A-9017-5D2C4B8D1886}"/>
              </a:ext>
            </a:extLst>
          </p:cNvPr>
          <p:cNvCxnSpPr>
            <a:cxnSpLocks/>
            <a:stCxn id="74" idx="0"/>
            <a:endCxn id="15" idx="2"/>
          </p:cNvCxnSpPr>
          <p:nvPr/>
        </p:nvCxnSpPr>
        <p:spPr>
          <a:xfrm rot="16200000" flipV="1">
            <a:off x="2208884" y="2950989"/>
            <a:ext cx="3285581" cy="1504732"/>
          </a:xfrm>
          <a:prstGeom prst="bentConnector3">
            <a:avLst>
              <a:gd name="adj1" fmla="val 160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62AA063-FB41-4443-952D-69447F322A57}"/>
              </a:ext>
            </a:extLst>
          </p:cNvPr>
          <p:cNvSpPr txBox="1"/>
          <p:nvPr/>
        </p:nvSpPr>
        <p:spPr>
          <a:xfrm>
            <a:off x="4310060" y="859367"/>
            <a:ext cx="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AB5EE19-5048-4C9A-8AC7-CCA7D23F15DD}"/>
              </a:ext>
            </a:extLst>
          </p:cNvPr>
          <p:cNvCxnSpPr>
            <a:cxnSpLocks/>
            <a:stCxn id="75" idx="2"/>
            <a:endCxn id="14" idx="2"/>
          </p:cNvCxnSpPr>
          <p:nvPr/>
        </p:nvCxnSpPr>
        <p:spPr>
          <a:xfrm rot="5400000" flipH="1">
            <a:off x="1763587" y="1891554"/>
            <a:ext cx="4185581" cy="4523603"/>
          </a:xfrm>
          <a:prstGeom prst="bentConnector3">
            <a:avLst>
              <a:gd name="adj1" fmla="val -86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ED2FCA-5F7B-48B2-82C0-2FD7CB35C349}"/>
              </a:ext>
            </a:extLst>
          </p:cNvPr>
          <p:cNvCxnSpPr>
            <a:cxnSpLocks/>
          </p:cNvCxnSpPr>
          <p:nvPr/>
        </p:nvCxnSpPr>
        <p:spPr>
          <a:xfrm flipH="1" flipV="1">
            <a:off x="6749967" y="2060564"/>
            <a:ext cx="0" cy="545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418A7D-3339-466D-8E22-65D83D6F8A54}"/>
              </a:ext>
            </a:extLst>
          </p:cNvPr>
          <p:cNvCxnSpPr/>
          <p:nvPr/>
        </p:nvCxnSpPr>
        <p:spPr>
          <a:xfrm flipV="1">
            <a:off x="6752017" y="2606384"/>
            <a:ext cx="20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1C36A3-FBE5-49D6-9F87-E675AD6F1222}"/>
              </a:ext>
            </a:extLst>
          </p:cNvPr>
          <p:cNvCxnSpPr/>
          <p:nvPr/>
        </p:nvCxnSpPr>
        <p:spPr>
          <a:xfrm flipV="1">
            <a:off x="8772772" y="2593683"/>
            <a:ext cx="0" cy="22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E80CC4C-C478-493B-9DC4-F347F6E57AEA}"/>
              </a:ext>
            </a:extLst>
          </p:cNvPr>
          <p:cNvCxnSpPr/>
          <p:nvPr/>
        </p:nvCxnSpPr>
        <p:spPr>
          <a:xfrm flipV="1">
            <a:off x="6107244" y="4825683"/>
            <a:ext cx="266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DF513A-0D58-401B-8A50-E233FED02B3E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118179" y="4825683"/>
            <a:ext cx="0" cy="520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593EB3-C6E9-47A1-B5EA-B8E02CB92A9C}"/>
              </a:ext>
            </a:extLst>
          </p:cNvPr>
          <p:cNvCxnSpPr/>
          <p:nvPr/>
        </p:nvCxnSpPr>
        <p:spPr>
          <a:xfrm flipH="1" flipV="1">
            <a:off x="8240514" y="2060564"/>
            <a:ext cx="0" cy="273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D114C6B-ABBE-4C85-8430-A132FC35CA9A}"/>
              </a:ext>
            </a:extLst>
          </p:cNvPr>
          <p:cNvCxnSpPr/>
          <p:nvPr/>
        </p:nvCxnSpPr>
        <p:spPr>
          <a:xfrm flipV="1">
            <a:off x="8240514" y="2333474"/>
            <a:ext cx="9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4023EBF-7EF5-4874-A9D5-31A9E9296452}"/>
              </a:ext>
            </a:extLst>
          </p:cNvPr>
          <p:cNvCxnSpPr/>
          <p:nvPr/>
        </p:nvCxnSpPr>
        <p:spPr>
          <a:xfrm flipV="1">
            <a:off x="9134433" y="2333474"/>
            <a:ext cx="0" cy="284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1CBF3D-9AB9-491A-A010-0CB8BEBF28EE}"/>
              </a:ext>
            </a:extLst>
          </p:cNvPr>
          <p:cNvCxnSpPr>
            <a:cxnSpLocks/>
          </p:cNvCxnSpPr>
          <p:nvPr/>
        </p:nvCxnSpPr>
        <p:spPr>
          <a:xfrm flipV="1">
            <a:off x="6533548" y="5185683"/>
            <a:ext cx="0" cy="160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B32DB72-50CC-4433-A081-11A57667227C}"/>
              </a:ext>
            </a:extLst>
          </p:cNvPr>
          <p:cNvCxnSpPr/>
          <p:nvPr/>
        </p:nvCxnSpPr>
        <p:spPr>
          <a:xfrm flipV="1">
            <a:off x="6533548" y="5185683"/>
            <a:ext cx="25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E176711-16FD-4B5F-9DA4-3739E05B7A93}"/>
              </a:ext>
            </a:extLst>
          </p:cNvPr>
          <p:cNvSpPr txBox="1"/>
          <p:nvPr/>
        </p:nvSpPr>
        <p:spPr>
          <a:xfrm>
            <a:off x="1568241" y="2003815"/>
            <a:ext cx="3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E79E49-3140-4142-AC6C-334ABC6F8B52}"/>
              </a:ext>
            </a:extLst>
          </p:cNvPr>
          <p:cNvSpPr txBox="1"/>
          <p:nvPr/>
        </p:nvSpPr>
        <p:spPr>
          <a:xfrm>
            <a:off x="6423708" y="1997277"/>
            <a:ext cx="3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8CE2DE-237B-4607-B225-5E52830594C5}"/>
              </a:ext>
            </a:extLst>
          </p:cNvPr>
          <p:cNvSpPr txBox="1"/>
          <p:nvPr/>
        </p:nvSpPr>
        <p:spPr>
          <a:xfrm>
            <a:off x="7929246" y="2006581"/>
            <a:ext cx="3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6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Pham Vu</dc:creator>
  <cp:lastModifiedBy>Brian Pham Vu</cp:lastModifiedBy>
  <cp:revision>3</cp:revision>
  <dcterms:created xsi:type="dcterms:W3CDTF">2021-11-24T06:10:16Z</dcterms:created>
  <dcterms:modified xsi:type="dcterms:W3CDTF">2021-11-24T07:01:12Z</dcterms:modified>
</cp:coreProperties>
</file>