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79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22"/>
    <p:restoredTop sz="94795"/>
  </p:normalViewPr>
  <p:slideViewPr>
    <p:cSldViewPr snapToGrid="0">
      <p:cViewPr>
        <p:scale>
          <a:sx n="183" d="100"/>
          <a:sy n="183" d="100"/>
        </p:scale>
        <p:origin x="16" y="-1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3AB63D-2E86-CCB5-EBCD-895C2814A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0FE85C-D823-8340-F1A5-B752FE1DA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BC041F-BDD5-AE63-DE62-293693013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E6326-B5AE-1945-877D-AD6CA68A6C52}" type="datetimeFigureOut">
              <a:rPr kumimoji="1" lang="ja-JP" altLang="en-US" smtClean="0"/>
              <a:t>2025/4/11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410310-F103-21D0-FC8C-F96D5B566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925682-91E1-0FF6-B004-04DD85070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4679D-B1AB-3F4C-A599-A587FDF119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1122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EEDFA4-C119-FAA2-4D43-4781FF470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F47CF10-77FA-A68E-03B2-5089FD057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8EA035-1762-8D08-D707-5E4D8815B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E6326-B5AE-1945-877D-AD6CA68A6C52}" type="datetimeFigureOut">
              <a:rPr kumimoji="1" lang="ja-JP" altLang="en-US" smtClean="0"/>
              <a:t>2025/4/11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27113E-1FC1-8085-287D-3CCD3F1F4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C0A6D5-0335-327C-9D43-5115296BA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4679D-B1AB-3F4C-A599-A587FDF119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0200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13E3B7F-8C0D-29E2-623D-826E726D6D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9107905-3AE3-DC26-65CF-BBCEA46E7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058FFA-D96C-3A70-85A7-CC1A33369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E6326-B5AE-1945-877D-AD6CA68A6C52}" type="datetimeFigureOut">
              <a:rPr kumimoji="1" lang="ja-JP" altLang="en-US" smtClean="0"/>
              <a:t>2025/4/11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D7EE9F-9DA0-E709-75E5-B9EC2D41B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EEFC31-952F-A18D-9DA1-03DB02FD7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4679D-B1AB-3F4C-A599-A587FDF119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7674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3B8F8F-4A94-4917-2C17-51ECD6637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A1843B-BBEC-E695-A4A6-4AEF62FC4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9642E6-F9A0-07CE-B040-62241BCB0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E6326-B5AE-1945-877D-AD6CA68A6C52}" type="datetimeFigureOut">
              <a:rPr kumimoji="1" lang="ja-JP" altLang="en-US" smtClean="0"/>
              <a:t>2025/4/11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186FA1-47E1-BC96-6C23-C956BA3BA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E93247-B1C1-234A-6ED2-FDD80765E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4679D-B1AB-3F4C-A599-A587FDF119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991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6D7EE2-9CF9-DD0C-1F27-B814AEA64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13BA81-20DF-424D-E859-BEDAD9E60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74CB52-5209-09D6-BFCB-0988C110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E6326-B5AE-1945-877D-AD6CA68A6C52}" type="datetimeFigureOut">
              <a:rPr kumimoji="1" lang="ja-JP" altLang="en-US" smtClean="0"/>
              <a:t>2025/4/11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042626-867C-EEDC-64FB-D276B65A7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761F4F-6CC1-3808-229D-DCD25C0A2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4679D-B1AB-3F4C-A599-A587FDF119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1318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AEDD37-AFD6-675D-B4EF-5071EF117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0A88F4-C782-8130-2E8D-948635E4C9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0CF77E5-C29B-E2E4-9D2D-E0E6E3AA2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AA7FC17-D902-F86B-D128-D837EA893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E6326-B5AE-1945-877D-AD6CA68A6C52}" type="datetimeFigureOut">
              <a:rPr kumimoji="1" lang="ja-JP" altLang="en-US" smtClean="0"/>
              <a:t>2025/4/11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9A79A9-299D-E866-B683-EE8716CC3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92A0FDF-D95A-3020-CD69-A03848389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4679D-B1AB-3F4C-A599-A587FDF119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892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892782-0D96-D6AC-3B97-FB39A63EF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D480E0-2FEB-7B85-4345-9BCBDB988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9F5BC15-D84E-261F-4635-37BFCA204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E50055A-2C1D-5EC0-3846-3158DDCC72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57A3ABD-DEE9-B98E-6472-88836F1B81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889EECA-5038-077A-42EA-074629F97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E6326-B5AE-1945-877D-AD6CA68A6C52}" type="datetimeFigureOut">
              <a:rPr kumimoji="1" lang="ja-JP" altLang="en-US" smtClean="0"/>
              <a:t>2025/4/11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6BEA263-5C19-BD6F-F8EF-3D91FE501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34AD64D-1006-5E64-3236-997F4991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4679D-B1AB-3F4C-A599-A587FDF119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7673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B90EAD-B5AC-F9BB-551A-8E7B42262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DFC0AB7-AB72-9D38-4477-BE102ED75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E6326-B5AE-1945-877D-AD6CA68A6C52}" type="datetimeFigureOut">
              <a:rPr kumimoji="1" lang="ja-JP" altLang="en-US" smtClean="0"/>
              <a:t>2025/4/11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11450C6-3778-5D4C-DB85-628EFAB58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8D51D26-64B7-12FD-341F-E20D19CF5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4679D-B1AB-3F4C-A599-A587FDF119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094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09F9DAD-45C4-5D8C-B0F4-262E1E12A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E6326-B5AE-1945-877D-AD6CA68A6C52}" type="datetimeFigureOut">
              <a:rPr kumimoji="1" lang="ja-JP" altLang="en-US" smtClean="0"/>
              <a:t>2025/4/11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48A8084-2EA9-05A4-DECC-6D0A5ADB2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DE3274F-0A85-58F4-8553-1373C1F97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4679D-B1AB-3F4C-A599-A587FDF119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4268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08E6C9-6D95-9BB7-8DEA-4A23410A9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AA84FF-1966-E0D5-A24F-1F35D4DFF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BF1CB23-C3C2-7E19-C922-8ECA56CC8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C14885-3BEF-E8C7-3456-CABB53E20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E6326-B5AE-1945-877D-AD6CA68A6C52}" type="datetimeFigureOut">
              <a:rPr kumimoji="1" lang="ja-JP" altLang="en-US" smtClean="0"/>
              <a:t>2025/4/11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8185612-A1B1-0914-AB0E-8659AEAC5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5AB2F50-5D9B-C36A-4332-B8AAA580A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4679D-B1AB-3F4C-A599-A587FDF119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7834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844FAE-49D8-811B-366D-4E433366D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40492DD-C875-9DBB-B452-6875DC7EA2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D02A99B-A8C3-840E-FE1F-AC037C442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E817C4-FDCC-CB49-CD35-5F4DEFC95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E6326-B5AE-1945-877D-AD6CA68A6C52}" type="datetimeFigureOut">
              <a:rPr kumimoji="1" lang="ja-JP" altLang="en-US" smtClean="0"/>
              <a:t>2025/4/11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B4CCF0-0D47-257A-0AD1-EC231846C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D7AD636-BF4D-666B-E961-BB0E457DB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4679D-B1AB-3F4C-A599-A587FDF119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4954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0BE2A7F-86F9-EDB5-4C42-CE1FEDFC1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1EA2F6-1A79-64B6-C558-33727D0CE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4A9A49-69BF-9C98-771A-3A6FD1C593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5E6326-B5AE-1945-877D-AD6CA68A6C52}" type="datetimeFigureOut">
              <a:rPr kumimoji="1" lang="ja-JP" altLang="en-US" smtClean="0"/>
              <a:t>2025/4/11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E6D48E-97CF-CE00-D79D-7A604A8F1D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ABCE97-D834-28C7-38FF-BBD3C68C02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D4679D-B1AB-3F4C-A599-A587FDF119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4326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六角形 7">
            <a:extLst>
              <a:ext uri="{FF2B5EF4-FFF2-40B4-BE49-F238E27FC236}">
                <a16:creationId xmlns:a16="http://schemas.microsoft.com/office/drawing/2014/main" id="{B34467AE-673D-6880-3829-45DC90C46399}"/>
              </a:ext>
            </a:extLst>
          </p:cNvPr>
          <p:cNvSpPr/>
          <p:nvPr/>
        </p:nvSpPr>
        <p:spPr>
          <a:xfrm rot="1795604">
            <a:off x="3487353" y="1312993"/>
            <a:ext cx="5054308" cy="4357162"/>
          </a:xfrm>
          <a:prstGeom prst="hexagon">
            <a:avLst>
              <a:gd name="adj" fmla="val 29006"/>
              <a:gd name="vf" fmla="val 115470"/>
            </a:avLst>
          </a:prstGeom>
          <a:solidFill>
            <a:schemeClr val="bg1"/>
          </a:solidFill>
          <a:ln w="165100"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2E5414F-D894-BC90-FA2A-82B58D46C1B8}"/>
              </a:ext>
            </a:extLst>
          </p:cNvPr>
          <p:cNvSpPr txBox="1"/>
          <p:nvPr/>
        </p:nvSpPr>
        <p:spPr>
          <a:xfrm>
            <a:off x="4014868" y="2330411"/>
            <a:ext cx="2713219" cy="2051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7700"/>
              </a:lnSpc>
            </a:pPr>
            <a:r>
              <a:rPr lang="en-US" altLang="ja-JP" sz="6000" dirty="0">
                <a:gradFill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Aharoni" panose="02010803020104030203" pitchFamily="2" charset="-79"/>
                <a:cs typeface="Aharoni" panose="02010803020104030203" pitchFamily="2" charset="-79"/>
              </a:rPr>
              <a:t>gene</a:t>
            </a:r>
          </a:p>
          <a:p>
            <a:pPr algn="dist">
              <a:lnSpc>
                <a:spcPts val="7700"/>
              </a:lnSpc>
            </a:pPr>
            <a:r>
              <a:rPr lang="en-US" altLang="ja-JP" sz="6000" dirty="0" err="1">
                <a:gradFill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Aharoni" panose="02010803020104030203" pitchFamily="2" charset="-79"/>
                <a:cs typeface="Aharoni" panose="02010803020104030203" pitchFamily="2" charset="-79"/>
              </a:rPr>
              <a:t>structu</a:t>
            </a:r>
            <a:endParaRPr kumimoji="1" lang="ja-JP" altLang="en-US" sz="6000">
              <a:gradFill>
                <a:gsLst>
                  <a:gs pos="0">
                    <a:schemeClr val="accent6">
                      <a:lumMod val="40000"/>
                      <a:lumOff val="60000"/>
                    </a:schemeClr>
                  </a:gs>
                  <a:gs pos="100000">
                    <a:schemeClr val="accent4">
                      <a:lumMod val="40000"/>
                      <a:lumOff val="60000"/>
                    </a:schemeClr>
                  </a:gs>
                </a:gsLst>
                <a:lin ang="5400000" scaled="1"/>
              </a:gra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B7273C1-24C0-ACF6-E916-493372C4F234}"/>
              </a:ext>
            </a:extLst>
          </p:cNvPr>
          <p:cNvSpPr txBox="1"/>
          <p:nvPr/>
        </p:nvSpPr>
        <p:spPr>
          <a:xfrm>
            <a:off x="6593909" y="2180511"/>
            <a:ext cx="1169235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7000" dirty="0">
                <a:gradFill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Aharoni" panose="02010803020104030203" pitchFamily="2" charset="-79"/>
                <a:cs typeface="Aharoni" panose="02010803020104030203" pitchFamily="2" charset="-79"/>
              </a:rPr>
              <a:t>R</a:t>
            </a:r>
            <a:endParaRPr kumimoji="1" lang="ja-JP" altLang="en-US" sz="17000">
              <a:gradFill>
                <a:gsLst>
                  <a:gs pos="0">
                    <a:schemeClr val="accent6">
                      <a:lumMod val="40000"/>
                      <a:lumOff val="60000"/>
                    </a:schemeClr>
                  </a:gs>
                  <a:gs pos="100000">
                    <a:schemeClr val="accent4">
                      <a:lumMod val="40000"/>
                      <a:lumOff val="60000"/>
                    </a:schemeClr>
                  </a:gs>
                </a:gsLst>
                <a:lin ang="5400000" scaled="1"/>
              </a:gra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FD7EF090-8390-D262-D882-785E27AEC0C9}"/>
              </a:ext>
            </a:extLst>
          </p:cNvPr>
          <p:cNvCxnSpPr>
            <a:cxnSpLocks/>
          </p:cNvCxnSpPr>
          <p:nvPr/>
        </p:nvCxnSpPr>
        <p:spPr>
          <a:xfrm>
            <a:off x="4568973" y="3462766"/>
            <a:ext cx="1756145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1080000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CEBBD4F-DE68-E364-3502-29C692EFD396}"/>
              </a:ext>
            </a:extLst>
          </p:cNvPr>
          <p:cNvSpPr/>
          <p:nvPr/>
        </p:nvSpPr>
        <p:spPr>
          <a:xfrm>
            <a:off x="5183891" y="3377706"/>
            <a:ext cx="645335" cy="17099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2BD2454-6639-AB01-8AD8-94E914D0E758}"/>
              </a:ext>
            </a:extLst>
          </p:cNvPr>
          <p:cNvSpPr/>
          <p:nvPr/>
        </p:nvSpPr>
        <p:spPr>
          <a:xfrm>
            <a:off x="4136035" y="3377706"/>
            <a:ext cx="848156" cy="17099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2465B20-E4CC-816E-6F51-9D0C81B6268A}"/>
              </a:ext>
            </a:extLst>
          </p:cNvPr>
          <p:cNvSpPr/>
          <p:nvPr/>
        </p:nvSpPr>
        <p:spPr>
          <a:xfrm>
            <a:off x="6028926" y="3377706"/>
            <a:ext cx="531881" cy="17099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7450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99515-2A6D-E465-DC00-649770647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273F642-7C63-3BDD-2456-31E35854CD74}"/>
              </a:ext>
            </a:extLst>
          </p:cNvPr>
          <p:cNvCxnSpPr>
            <a:cxnSpLocks/>
          </p:cNvCxnSpPr>
          <p:nvPr/>
        </p:nvCxnSpPr>
        <p:spPr>
          <a:xfrm flipV="1">
            <a:off x="4129309" y="1708374"/>
            <a:ext cx="966326" cy="618126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1080000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C98AA41-F563-9591-668C-87CC0E2C5F07}"/>
              </a:ext>
            </a:extLst>
          </p:cNvPr>
          <p:cNvCxnSpPr>
            <a:cxnSpLocks/>
          </p:cNvCxnSpPr>
          <p:nvPr/>
        </p:nvCxnSpPr>
        <p:spPr>
          <a:xfrm flipH="1" flipV="1">
            <a:off x="5085060" y="1708374"/>
            <a:ext cx="1183090" cy="670452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1080000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390230D-13AA-4A50-73B3-61B97C5E6ECF}"/>
              </a:ext>
            </a:extLst>
          </p:cNvPr>
          <p:cNvSpPr txBox="1"/>
          <p:nvPr/>
        </p:nvSpPr>
        <p:spPr>
          <a:xfrm>
            <a:off x="714941" y="1238447"/>
            <a:ext cx="3705446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8000"/>
              </a:lnSpc>
            </a:pPr>
            <a:r>
              <a:rPr lang="en-US" altLang="ja-JP" sz="6000" dirty="0">
                <a:gradFill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Aharoni" panose="02010803020104030203" pitchFamily="2" charset="-79"/>
                <a:cs typeface="Aharoni" panose="02010803020104030203" pitchFamily="2" charset="-79"/>
              </a:rPr>
              <a:t>gene</a:t>
            </a:r>
          </a:p>
          <a:p>
            <a:pPr algn="dist">
              <a:lnSpc>
                <a:spcPts val="8000"/>
              </a:lnSpc>
            </a:pPr>
            <a:r>
              <a:rPr lang="en-US" altLang="ja-JP" sz="6000" dirty="0">
                <a:gradFill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Aharoni" panose="02010803020104030203" pitchFamily="2" charset="-79"/>
                <a:cs typeface="Aharoni" panose="02010803020104030203" pitchFamily="2" charset="-79"/>
              </a:rPr>
              <a:t>STRUCTU</a:t>
            </a:r>
            <a:endParaRPr kumimoji="1" lang="ja-JP" altLang="en-US" sz="6000">
              <a:gradFill>
                <a:gsLst>
                  <a:gs pos="0">
                    <a:schemeClr val="accent6">
                      <a:lumMod val="40000"/>
                      <a:lumOff val="60000"/>
                    </a:schemeClr>
                  </a:gs>
                  <a:gs pos="100000">
                    <a:schemeClr val="accent4">
                      <a:lumMod val="40000"/>
                      <a:lumOff val="60000"/>
                    </a:schemeClr>
                  </a:gs>
                </a:gsLst>
                <a:lin ang="5400000" scaled="1"/>
              </a:gra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E8305B3-52F8-4E85-CB5A-7F572C4AE750}"/>
              </a:ext>
            </a:extLst>
          </p:cNvPr>
          <p:cNvSpPr txBox="1"/>
          <p:nvPr/>
        </p:nvSpPr>
        <p:spPr>
          <a:xfrm>
            <a:off x="4337311" y="1923311"/>
            <a:ext cx="465668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600" dirty="0">
                <a:gradFill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Aharoni" panose="02010803020104030203" pitchFamily="2" charset="-79"/>
                <a:cs typeface="Aharoni" panose="02010803020104030203" pitchFamily="2" charset="-79"/>
              </a:rPr>
              <a:t>RE</a:t>
            </a:r>
            <a:endParaRPr kumimoji="1" lang="ja-JP" altLang="en-US" sz="11800">
              <a:gradFill>
                <a:gsLst>
                  <a:gs pos="0">
                    <a:schemeClr val="accent6">
                      <a:lumMod val="40000"/>
                      <a:lumOff val="60000"/>
                    </a:schemeClr>
                  </a:gs>
                  <a:gs pos="100000">
                    <a:schemeClr val="accent4">
                      <a:lumMod val="40000"/>
                      <a:lumOff val="60000"/>
                    </a:schemeClr>
                  </a:gs>
                </a:gsLst>
                <a:lin ang="5400000" scaled="1"/>
              </a:gra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29080A92-DEEF-A6DC-3355-7998F5565577}"/>
              </a:ext>
            </a:extLst>
          </p:cNvPr>
          <p:cNvGrpSpPr/>
          <p:nvPr/>
        </p:nvGrpSpPr>
        <p:grpSpPr>
          <a:xfrm>
            <a:off x="839748" y="2292902"/>
            <a:ext cx="3329637" cy="172735"/>
            <a:chOff x="1161341" y="2613777"/>
            <a:chExt cx="2424772" cy="170998"/>
          </a:xfrm>
        </p:grpSpPr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E2EA100C-5BC3-848F-AA98-73797310F9C0}"/>
                </a:ext>
              </a:extLst>
            </p:cNvPr>
            <p:cNvCxnSpPr>
              <a:cxnSpLocks/>
            </p:cNvCxnSpPr>
            <p:nvPr/>
          </p:nvCxnSpPr>
          <p:spPr>
            <a:xfrm>
              <a:off x="1594279" y="2698837"/>
              <a:ext cx="1756145" cy="0"/>
            </a:xfrm>
            <a:prstGeom prst="line">
              <a:avLst/>
            </a:prstGeom>
            <a:ln w="31750">
              <a:gradFill flip="none" rotWithShape="1">
                <a:gsLst>
                  <a:gs pos="0">
                    <a:schemeClr val="accent6">
                      <a:lumMod val="40000"/>
                      <a:lumOff val="60000"/>
                    </a:schemeClr>
                  </a:gs>
                  <a:gs pos="100000">
                    <a:schemeClr val="accent4">
                      <a:lumMod val="40000"/>
                      <a:lumOff val="60000"/>
                    </a:schemeClr>
                  </a:gs>
                </a:gsLst>
                <a:lin ang="10800000" scaled="1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6A0FF224-9C51-BA98-C1E6-864A375A0D62}"/>
                </a:ext>
              </a:extLst>
            </p:cNvPr>
            <p:cNvSpPr/>
            <p:nvPr/>
          </p:nvSpPr>
          <p:spPr>
            <a:xfrm>
              <a:off x="2209197" y="2613777"/>
              <a:ext cx="645335" cy="170998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5DB5BFAB-E987-DC14-A86F-483B79A6B1D7}"/>
                </a:ext>
              </a:extLst>
            </p:cNvPr>
            <p:cNvSpPr/>
            <p:nvPr/>
          </p:nvSpPr>
          <p:spPr>
            <a:xfrm>
              <a:off x="1161341" y="2613777"/>
              <a:ext cx="848156" cy="170998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D5E85B78-9B7B-215E-5525-211B0A74ADEC}"/>
                </a:ext>
              </a:extLst>
            </p:cNvPr>
            <p:cNvSpPr/>
            <p:nvPr/>
          </p:nvSpPr>
          <p:spPr>
            <a:xfrm>
              <a:off x="3054232" y="2613777"/>
              <a:ext cx="531881" cy="170998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E0D3176-E8BB-5C3B-A469-E4E72094329F}"/>
              </a:ext>
            </a:extLst>
          </p:cNvPr>
          <p:cNvSpPr/>
          <p:nvPr/>
        </p:nvSpPr>
        <p:spPr>
          <a:xfrm>
            <a:off x="6089967" y="2292902"/>
            <a:ext cx="288000" cy="17273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十字形 29">
            <a:extLst>
              <a:ext uri="{FF2B5EF4-FFF2-40B4-BE49-F238E27FC236}">
                <a16:creationId xmlns:a16="http://schemas.microsoft.com/office/drawing/2014/main" id="{06C23A6B-A89A-AFB9-74FB-ACF8BFBB0B3E}"/>
              </a:ext>
            </a:extLst>
          </p:cNvPr>
          <p:cNvSpPr/>
          <p:nvPr/>
        </p:nvSpPr>
        <p:spPr>
          <a:xfrm>
            <a:off x="5972543" y="2627073"/>
            <a:ext cx="416310" cy="416310"/>
          </a:xfrm>
          <a:prstGeom prst="plus">
            <a:avLst>
              <a:gd name="adj" fmla="val 37469"/>
            </a:avLst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6E8C1D10-2664-5B46-AB62-7B44ADFD93C0}"/>
              </a:ext>
            </a:extLst>
          </p:cNvPr>
          <p:cNvSpPr txBox="1"/>
          <p:nvPr/>
        </p:nvSpPr>
        <p:spPr>
          <a:xfrm>
            <a:off x="714941" y="3291630"/>
            <a:ext cx="3705446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8000"/>
              </a:lnSpc>
            </a:pPr>
            <a:r>
              <a:rPr lang="en-US" altLang="ja-JP" sz="6000" dirty="0">
                <a:gradFill>
                  <a:gsLst>
                    <a:gs pos="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5400000" scaled="1"/>
                </a:gradFill>
                <a:latin typeface="Aharoni" panose="02010803020104030203" pitchFamily="2" charset="-79"/>
                <a:cs typeface="Aharoni" panose="02010803020104030203" pitchFamily="2" charset="-79"/>
              </a:rPr>
              <a:t>gene</a:t>
            </a:r>
          </a:p>
          <a:p>
            <a:pPr algn="dist">
              <a:lnSpc>
                <a:spcPts val="8000"/>
              </a:lnSpc>
            </a:pPr>
            <a:r>
              <a:rPr lang="en-US" altLang="ja-JP" sz="6000" dirty="0">
                <a:gradFill>
                  <a:gsLst>
                    <a:gs pos="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5400000" scaled="1"/>
                </a:gradFill>
                <a:latin typeface="Aharoni" panose="02010803020104030203" pitchFamily="2" charset="-79"/>
                <a:cs typeface="Aharoni" panose="02010803020104030203" pitchFamily="2" charset="-79"/>
              </a:rPr>
              <a:t>STRUCTU</a:t>
            </a:r>
            <a:endParaRPr kumimoji="1" lang="ja-JP" altLang="en-US" sz="6000">
              <a:gradFill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5400000" scaled="1"/>
              </a:gra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9089EA0-6BE7-9B26-C9A0-D6B9C9435BAE}"/>
              </a:ext>
            </a:extLst>
          </p:cNvPr>
          <p:cNvSpPr txBox="1"/>
          <p:nvPr/>
        </p:nvSpPr>
        <p:spPr>
          <a:xfrm>
            <a:off x="4337311" y="3976494"/>
            <a:ext cx="465668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600" dirty="0">
                <a:gradFill>
                  <a:gsLst>
                    <a:gs pos="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5400000" scaled="1"/>
                </a:gradFill>
                <a:latin typeface="Aharoni" panose="02010803020104030203" pitchFamily="2" charset="-79"/>
                <a:cs typeface="Aharoni" panose="02010803020104030203" pitchFamily="2" charset="-79"/>
              </a:rPr>
              <a:t>RE</a:t>
            </a:r>
            <a:endParaRPr kumimoji="1" lang="ja-JP" altLang="en-US" sz="11800">
              <a:gradFill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5400000" scaled="1"/>
              </a:gra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426153CA-49E2-A981-B44B-78CDEB792B26}"/>
              </a:ext>
            </a:extLst>
          </p:cNvPr>
          <p:cNvGrpSpPr/>
          <p:nvPr/>
        </p:nvGrpSpPr>
        <p:grpSpPr>
          <a:xfrm>
            <a:off x="4129309" y="3761557"/>
            <a:ext cx="2138841" cy="670452"/>
            <a:chOff x="4129309" y="3761557"/>
            <a:chExt cx="2138841" cy="670452"/>
          </a:xfrm>
        </p:grpSpPr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045CCF2E-AAD5-01D6-7ABB-FBC8D3AE23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9309" y="3761557"/>
              <a:ext cx="966326" cy="618126"/>
            </a:xfrm>
            <a:prstGeom prst="line">
              <a:avLst/>
            </a:prstGeom>
            <a:gradFill flip="none" rotWithShape="1">
              <a:gsLst>
                <a:gs pos="18000">
                  <a:schemeClr val="accent2">
                    <a:lumMod val="60000"/>
                    <a:lumOff val="4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0800000" scaled="1"/>
              <a:tileRect/>
            </a:gradFill>
            <a:ln w="31750">
              <a:gradFill flip="none" rotWithShape="1"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63404DA7-540E-944C-A326-5A23D15DB2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5060" y="3761557"/>
              <a:ext cx="1183090" cy="670452"/>
            </a:xfrm>
            <a:prstGeom prst="line">
              <a:avLst/>
            </a:prstGeom>
            <a:gradFill flip="none" rotWithShape="1">
              <a:gsLst>
                <a:gs pos="18000">
                  <a:schemeClr val="accent2">
                    <a:lumMod val="60000"/>
                    <a:lumOff val="4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0800000" scaled="1"/>
              <a:tileRect/>
            </a:gradFill>
            <a:ln w="31750">
              <a:gradFill flip="none" rotWithShape="1"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E35AE26F-9A53-2BE7-F2AA-D161B4D4FF63}"/>
              </a:ext>
            </a:extLst>
          </p:cNvPr>
          <p:cNvCxnSpPr>
            <a:cxnSpLocks/>
          </p:cNvCxnSpPr>
          <p:nvPr/>
        </p:nvCxnSpPr>
        <p:spPr>
          <a:xfrm>
            <a:off x="1434248" y="4432009"/>
            <a:ext cx="2411495" cy="0"/>
          </a:xfrm>
          <a:prstGeom prst="line">
            <a:avLst/>
          </a:prstGeom>
          <a:gradFill flip="none" rotWithShape="1">
            <a:gsLst>
              <a:gs pos="18000">
                <a:schemeClr val="accent2">
                  <a:lumMod val="60000"/>
                  <a:lumOff val="4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0800000" scaled="1"/>
            <a:tileRect/>
          </a:gradFill>
          <a:ln w="31750"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080000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D83F07E6-5184-75C5-D5CD-BB1426419B51}"/>
              </a:ext>
            </a:extLst>
          </p:cNvPr>
          <p:cNvGrpSpPr/>
          <p:nvPr/>
        </p:nvGrpSpPr>
        <p:grpSpPr>
          <a:xfrm>
            <a:off x="839748" y="4346085"/>
            <a:ext cx="5538219" cy="172735"/>
            <a:chOff x="839748" y="4346085"/>
            <a:chExt cx="5538219" cy="172735"/>
          </a:xfr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0800000" scaled="1"/>
          </a:gradFill>
        </p:grpSpPr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85E0DD99-7A90-DF45-3E5D-9729D24141EA}"/>
                </a:ext>
              </a:extLst>
            </p:cNvPr>
            <p:cNvSpPr/>
            <p:nvPr/>
          </p:nvSpPr>
          <p:spPr>
            <a:xfrm>
              <a:off x="2278638" y="4346085"/>
              <a:ext cx="886158" cy="1727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25AB2E6B-02EE-E030-EA7D-AD596843355F}"/>
                </a:ext>
              </a:extLst>
            </p:cNvPr>
            <p:cNvSpPr/>
            <p:nvPr/>
          </p:nvSpPr>
          <p:spPr>
            <a:xfrm>
              <a:off x="839748" y="4346085"/>
              <a:ext cx="1164667" cy="1727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8546FF84-3187-4CB5-DB4C-713655D54A21}"/>
                </a:ext>
              </a:extLst>
            </p:cNvPr>
            <p:cNvSpPr/>
            <p:nvPr/>
          </p:nvSpPr>
          <p:spPr>
            <a:xfrm>
              <a:off x="3439019" y="4346085"/>
              <a:ext cx="730366" cy="1727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8D27260F-2E7C-D3F2-183F-92F161F728FF}"/>
                </a:ext>
              </a:extLst>
            </p:cNvPr>
            <p:cNvSpPr/>
            <p:nvPr/>
          </p:nvSpPr>
          <p:spPr>
            <a:xfrm>
              <a:off x="6089967" y="4346085"/>
              <a:ext cx="288000" cy="1727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2" name="六角形 41">
            <a:extLst>
              <a:ext uri="{FF2B5EF4-FFF2-40B4-BE49-F238E27FC236}">
                <a16:creationId xmlns:a16="http://schemas.microsoft.com/office/drawing/2014/main" id="{812D18AD-D417-F214-3D39-7A255918D1B9}"/>
              </a:ext>
            </a:extLst>
          </p:cNvPr>
          <p:cNvSpPr/>
          <p:nvPr/>
        </p:nvSpPr>
        <p:spPr>
          <a:xfrm rot="1795604">
            <a:off x="6845917" y="1416885"/>
            <a:ext cx="5054308" cy="4357162"/>
          </a:xfrm>
          <a:prstGeom prst="hexagon">
            <a:avLst>
              <a:gd name="adj" fmla="val 29006"/>
              <a:gd name="vf" fmla="val 115470"/>
            </a:avLst>
          </a:prstGeom>
          <a:solidFill>
            <a:schemeClr val="bg1"/>
          </a:solidFill>
          <a:ln w="165100"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C6858921-0BE6-4267-9C0B-A8EC6B8757EB}"/>
              </a:ext>
            </a:extLst>
          </p:cNvPr>
          <p:cNvSpPr txBox="1"/>
          <p:nvPr/>
        </p:nvSpPr>
        <p:spPr>
          <a:xfrm>
            <a:off x="7373432" y="2434303"/>
            <a:ext cx="2713219" cy="2051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7700"/>
              </a:lnSpc>
            </a:pPr>
            <a:r>
              <a:rPr lang="en-US" altLang="ja-JP" sz="6000" dirty="0">
                <a:gradFill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Aharoni" panose="02010803020104030203" pitchFamily="2" charset="-79"/>
                <a:cs typeface="Aharoni" panose="02010803020104030203" pitchFamily="2" charset="-79"/>
              </a:rPr>
              <a:t>gene</a:t>
            </a:r>
          </a:p>
          <a:p>
            <a:pPr algn="dist">
              <a:lnSpc>
                <a:spcPts val="7700"/>
              </a:lnSpc>
            </a:pPr>
            <a:r>
              <a:rPr lang="en-US" altLang="ja-JP" sz="6000" dirty="0" err="1">
                <a:gradFill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Aharoni" panose="02010803020104030203" pitchFamily="2" charset="-79"/>
                <a:cs typeface="Aharoni" panose="02010803020104030203" pitchFamily="2" charset="-79"/>
              </a:rPr>
              <a:t>structu</a:t>
            </a:r>
            <a:endParaRPr kumimoji="1" lang="ja-JP" altLang="en-US" sz="6000">
              <a:gradFill>
                <a:gsLst>
                  <a:gs pos="0">
                    <a:schemeClr val="accent6">
                      <a:lumMod val="40000"/>
                      <a:lumOff val="60000"/>
                    </a:schemeClr>
                  </a:gs>
                  <a:gs pos="100000">
                    <a:schemeClr val="accent4">
                      <a:lumMod val="40000"/>
                      <a:lumOff val="60000"/>
                    </a:schemeClr>
                  </a:gs>
                </a:gsLst>
                <a:lin ang="5400000" scaled="1"/>
              </a:gra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3B7B28C-DAD5-39A6-0BC9-CE4F3EEDB473}"/>
              </a:ext>
            </a:extLst>
          </p:cNvPr>
          <p:cNvSpPr txBox="1"/>
          <p:nvPr/>
        </p:nvSpPr>
        <p:spPr>
          <a:xfrm>
            <a:off x="9952473" y="2284403"/>
            <a:ext cx="1169235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7000" dirty="0">
                <a:gradFill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schemeClr val="accent4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Aharoni" panose="02010803020104030203" pitchFamily="2" charset="-79"/>
                <a:cs typeface="Aharoni" panose="02010803020104030203" pitchFamily="2" charset="-79"/>
              </a:rPr>
              <a:t>R</a:t>
            </a:r>
            <a:endParaRPr kumimoji="1" lang="ja-JP" altLang="en-US" sz="17000">
              <a:gradFill>
                <a:gsLst>
                  <a:gs pos="0">
                    <a:schemeClr val="accent6">
                      <a:lumMod val="40000"/>
                      <a:lumOff val="60000"/>
                    </a:schemeClr>
                  </a:gs>
                  <a:gs pos="100000">
                    <a:schemeClr val="accent4">
                      <a:lumMod val="40000"/>
                      <a:lumOff val="60000"/>
                    </a:schemeClr>
                  </a:gs>
                </a:gsLst>
                <a:lin ang="5400000" scaled="1"/>
              </a:gra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144CD3E2-B148-5F36-5985-61F7F0CFBDA4}"/>
              </a:ext>
            </a:extLst>
          </p:cNvPr>
          <p:cNvCxnSpPr>
            <a:cxnSpLocks/>
          </p:cNvCxnSpPr>
          <p:nvPr/>
        </p:nvCxnSpPr>
        <p:spPr>
          <a:xfrm>
            <a:off x="7927537" y="3566658"/>
            <a:ext cx="1756145" cy="0"/>
          </a:xfrm>
          <a:prstGeom prst="line">
            <a:avLst/>
          </a:prstGeom>
          <a:ln w="31750"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1080000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EBFBFF45-82A0-ADF2-E689-BA3C3E0F5011}"/>
              </a:ext>
            </a:extLst>
          </p:cNvPr>
          <p:cNvSpPr/>
          <p:nvPr/>
        </p:nvSpPr>
        <p:spPr>
          <a:xfrm>
            <a:off x="8542455" y="3481598"/>
            <a:ext cx="645335" cy="17099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645BA81D-BDF6-AA45-BDB4-C63E31886A63}"/>
              </a:ext>
            </a:extLst>
          </p:cNvPr>
          <p:cNvSpPr/>
          <p:nvPr/>
        </p:nvSpPr>
        <p:spPr>
          <a:xfrm>
            <a:off x="7494599" y="3481598"/>
            <a:ext cx="848156" cy="17099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6DB849AB-B10B-B1B2-4359-3CB83EEA9AC8}"/>
              </a:ext>
            </a:extLst>
          </p:cNvPr>
          <p:cNvSpPr/>
          <p:nvPr/>
        </p:nvSpPr>
        <p:spPr>
          <a:xfrm>
            <a:off x="9387490" y="3481598"/>
            <a:ext cx="531881" cy="17099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075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12</Words>
  <Application>Microsoft Macintosh PowerPoint</Application>
  <PresentationFormat>ワイド画面</PresentationFormat>
  <Paragraphs>12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游ゴシック Light</vt:lpstr>
      <vt:lpstr>Aharoni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橋本　舜平</dc:creator>
  <cp:lastModifiedBy>橋本　舜平</cp:lastModifiedBy>
  <cp:revision>3</cp:revision>
  <dcterms:created xsi:type="dcterms:W3CDTF">2025-04-07T15:30:26Z</dcterms:created>
  <dcterms:modified xsi:type="dcterms:W3CDTF">2025-04-11T12:23:34Z</dcterms:modified>
</cp:coreProperties>
</file>