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B9D4D-AA52-4DF6-B81B-B6FAE8DE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EB3A9-83AC-4CB2-A771-7E8A7CF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5F3E2-9CA1-4097-899F-1A30684B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D8594-F3BE-4DDA-89F8-8CF81785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59A81-4379-4076-B817-6BD34DE5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F1E27-57ED-401C-AF01-757A5E79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CA18F-74F8-476D-8C4B-E8395B2C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DF771-6A34-45DB-A836-DA444BA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EF5E-7880-4302-BD28-25841A9E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44B8D-D5C2-4B74-BBED-73B3F46E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9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6C99B2-916D-4306-9DA9-9AC17F1A6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3F73CE-64C4-4823-8830-EF8FCBCB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F717A-7E00-4926-8647-80392FA2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37BD3-465E-477C-9CDF-A10B2F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CEFF5-BEF1-487C-BB32-FC1805C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1BFF0-38F0-49E2-8934-6C76D696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61E6C-3988-4058-B20C-642ED4CC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EEDE1-1D3E-4724-A7AE-A4C6B011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A8D6C-E56E-42AD-A41A-5DE921F7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CFE15-6438-4622-8AC1-3F1EF595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5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06ED-905B-4B07-B4CB-9F9C49E3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11D93-2D9E-4199-A7E5-5618A905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6895-CEC5-4CE8-999E-BEDC0FEE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EB7A9-54B1-49D6-A83C-2E58B7E5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0B961-0D9D-4E81-9AB2-9A377D0F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55B19-61E8-4456-BDD1-E9E5404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3C288-821B-413D-8417-9F47CEA19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6960E-1363-46FE-B327-EC935884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D2CA7-6A8A-4279-82DF-948C2A16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9571E-A226-492B-85CF-4408EFE5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61D70-31C7-4B7C-AEEB-652A0A70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7E05C-B340-415C-82B1-2EA12EC7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21C07-9C94-4B43-AC72-E38E6D39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86F69-56FB-44D5-9A00-16041082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2C4C3-DD41-4B12-B854-E0A65144E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BDB4C6-25FA-490E-B9D1-721C06F5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6DBE7-492A-45BB-8EAD-CD5D309D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55482-5474-4329-8788-AFFA8BC1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56B42-5209-4C49-8741-9DD08945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E9532-B778-44BC-AEF6-B0B1A2D0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0596A0-1FD4-4CD7-86D8-FC0A8A5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EB510-EB7D-44B4-B9C6-972B3AFC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CD18E-1CB7-4D2A-A79A-B486FD52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F4573-360C-466E-AC74-286E80F5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C349E-543E-46F8-92DE-ADDC4D94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D5C61-B741-4506-934A-256E9828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2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2B604-1498-423B-A74C-5168900B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F3656-E669-416D-AE35-DE708ED1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F4A39-9B43-4899-B64A-B43FC9B4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9AA81-EA25-48F5-A4CC-3ACB6A62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15078-62B1-4FC1-A3B4-F3AE0639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90134-C5C1-4010-AB0F-3B8C0F92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7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9E1B3-CFFB-45CB-94E7-2891EBDA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67185-E3BD-4B82-A746-26B0F070E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5977A-F238-44BC-AF2B-F7F4EB3E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A1B2A-F766-45F0-A569-573C4947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5B842-9C5A-4038-80AC-517DB7A3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2AA35-DDF3-46B8-93AB-8B147A86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69CDF1-9462-4225-8617-4D5F28A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45C91-0CA4-4931-974D-0C4EF70B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8D93D-223D-473F-806E-59AF4F343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318B-0328-4D96-B54A-34AE8CA6DCD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4A24E-2CD1-4C2E-93E3-8D5E1FA6A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FE132-7A2D-4D29-9815-7C87AFBF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FE80-C597-49E4-8F7D-3B2F437D7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BCEE74-08E3-4376-9AE7-21CBD8D80B75}"/>
              </a:ext>
            </a:extLst>
          </p:cNvPr>
          <p:cNvSpPr/>
          <p:nvPr/>
        </p:nvSpPr>
        <p:spPr>
          <a:xfrm>
            <a:off x="295835" y="313765"/>
            <a:ext cx="2160495" cy="502023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OmokBoard_script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399473-16FC-43B7-9D9E-4BBAC74F869A}"/>
              </a:ext>
            </a:extLst>
          </p:cNvPr>
          <p:cNvSpPr/>
          <p:nvPr/>
        </p:nvSpPr>
        <p:spPr>
          <a:xfrm>
            <a:off x="295834" y="995082"/>
            <a:ext cx="4814047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struct </a:t>
            </a:r>
            <a:r>
              <a:rPr lang="en-US" altLang="ko-KR" sz="1200" dirty="0" err="1"/>
              <a:t>MapNode</a:t>
            </a:r>
            <a:r>
              <a:rPr lang="en-US" altLang="ko-KR" sz="1200" dirty="0"/>
              <a:t> {</a:t>
            </a:r>
          </a:p>
          <a:p>
            <a:pPr algn="ctr"/>
            <a:r>
              <a:rPr lang="en-US" altLang="ko-KR" sz="1200" dirty="0"/>
              <a:t>Vector3 point,</a:t>
            </a:r>
          </a:p>
          <a:p>
            <a:pPr algn="ctr"/>
            <a:r>
              <a:rPr lang="en-US" altLang="ko-KR" sz="1200" dirty="0"/>
              <a:t>int color }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 err="1"/>
              <a:t>MapNode</a:t>
            </a:r>
            <a:r>
              <a:rPr lang="en-US" altLang="ko-KR" sz="1200" dirty="0"/>
              <a:t>[20,20] map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4D1C4-6446-4A91-BEB7-41FC84BA0E17}"/>
              </a:ext>
            </a:extLst>
          </p:cNvPr>
          <p:cNvSpPr/>
          <p:nvPr/>
        </p:nvSpPr>
        <p:spPr>
          <a:xfrm>
            <a:off x="242047" y="2510117"/>
            <a:ext cx="4867834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CalcDistance</a:t>
            </a:r>
            <a:r>
              <a:rPr lang="en-US" altLang="ko-KR" sz="1600" dirty="0"/>
              <a:t>(int </a:t>
            </a:r>
            <a:r>
              <a:rPr lang="en-US" altLang="ko-KR" sz="1600" dirty="0" err="1"/>
              <a:t>index_x</a:t>
            </a:r>
            <a:r>
              <a:rPr lang="en-US" altLang="ko-KR" sz="1600" dirty="0"/>
              <a:t>, int </a:t>
            </a:r>
            <a:r>
              <a:rPr lang="en-US" altLang="ko-KR" sz="1600" dirty="0" err="1"/>
              <a:t>index_z</a:t>
            </a:r>
            <a:r>
              <a:rPr lang="en-US" altLang="ko-KR" sz="1600" dirty="0"/>
              <a:t>, Vector3 point)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294F4-CDF6-4906-AF72-8CD87D15CCE3}"/>
              </a:ext>
            </a:extLst>
          </p:cNvPr>
          <p:cNvSpPr/>
          <p:nvPr/>
        </p:nvSpPr>
        <p:spPr>
          <a:xfrm>
            <a:off x="295835" y="4043082"/>
            <a:ext cx="4814046" cy="1255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IndexOfNode</a:t>
            </a:r>
            <a:r>
              <a:rPr lang="en-US" altLang="ko-KR" dirty="0"/>
              <a:t>(Vector3</a:t>
            </a:r>
            <a:r>
              <a:rPr lang="ko-KR" altLang="en-US" dirty="0"/>
              <a:t> </a:t>
            </a:r>
            <a:r>
              <a:rPr lang="en-US" altLang="ko-KR" dirty="0"/>
              <a:t>point)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D4D4D-5AB8-420F-AC55-F2D77D19C118}"/>
              </a:ext>
            </a:extLst>
          </p:cNvPr>
          <p:cNvSpPr/>
          <p:nvPr/>
        </p:nvSpPr>
        <p:spPr>
          <a:xfrm>
            <a:off x="295835" y="5495365"/>
            <a:ext cx="4814046" cy="86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List&lt;</a:t>
            </a:r>
            <a:r>
              <a:rPr lang="en-US" altLang="ko-KR" dirty="0" err="1"/>
              <a:t>MapNode</a:t>
            </a:r>
            <a:r>
              <a:rPr lang="en-US" altLang="ko-KR" dirty="0"/>
              <a:t>&gt; </a:t>
            </a:r>
            <a:r>
              <a:rPr lang="en-US" altLang="ko-KR" dirty="0" err="1"/>
              <a:t>GetSelectableNodes</a:t>
            </a:r>
            <a:r>
              <a:rPr lang="en-US" altLang="ko-KR" dirty="0"/>
              <a:t>(int[] </a:t>
            </a:r>
            <a:r>
              <a:rPr lang="en-US" altLang="ko-KR" dirty="0" err="1"/>
              <a:t>midNode_index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C59D9A-6ED2-453D-8B4D-5E74BB1665A5}"/>
              </a:ext>
            </a:extLst>
          </p:cNvPr>
          <p:cNvSpPr/>
          <p:nvPr/>
        </p:nvSpPr>
        <p:spPr>
          <a:xfrm>
            <a:off x="5880847" y="995082"/>
            <a:ext cx="5154705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MapNode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RandomSelectNode</a:t>
            </a:r>
            <a:r>
              <a:rPr lang="en-US" altLang="ko-KR" sz="1600" dirty="0"/>
              <a:t>(List&lt;</a:t>
            </a:r>
            <a:r>
              <a:rPr lang="en-US" altLang="ko-KR" sz="1600" dirty="0" err="1"/>
              <a:t>MapNode</a:t>
            </a:r>
            <a:r>
              <a:rPr lang="en-US" altLang="ko-KR" sz="1600" dirty="0"/>
              <a:t>&gt; list)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53AED9-3971-4CB5-8DF6-E86747371910}"/>
              </a:ext>
            </a:extLst>
          </p:cNvPr>
          <p:cNvSpPr/>
          <p:nvPr/>
        </p:nvSpPr>
        <p:spPr>
          <a:xfrm>
            <a:off x="5880846" y="2510117"/>
            <a:ext cx="5154705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bool </a:t>
            </a:r>
            <a:r>
              <a:rPr lang="en-US" altLang="ko-KR" dirty="0" err="1"/>
              <a:t>Is_Set</a:t>
            </a:r>
            <a:r>
              <a:rPr lang="en-US" altLang="ko-KR" dirty="0"/>
              <a:t>(int </a:t>
            </a:r>
            <a:r>
              <a:rPr lang="en-US" altLang="ko-KR" dirty="0" err="1"/>
              <a:t>index_z</a:t>
            </a:r>
            <a:r>
              <a:rPr lang="en-US" altLang="ko-KR" dirty="0"/>
              <a:t>, int </a:t>
            </a:r>
            <a:r>
              <a:rPr lang="en-US" altLang="ko-KR" dirty="0" err="1"/>
              <a:t>index_x</a:t>
            </a:r>
            <a:r>
              <a:rPr lang="en-US" altLang="ko-KR" dirty="0"/>
              <a:t>, int color)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6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54410A-08E7-41A4-96C0-C32A731E59BE}"/>
              </a:ext>
            </a:extLst>
          </p:cNvPr>
          <p:cNvSpPr/>
          <p:nvPr/>
        </p:nvSpPr>
        <p:spPr>
          <a:xfrm>
            <a:off x="295835" y="259977"/>
            <a:ext cx="2895600" cy="73308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Stone_script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C0E6D-142E-4D7D-A24A-A8C49256BD52}"/>
              </a:ext>
            </a:extLst>
          </p:cNvPr>
          <p:cNvSpPr/>
          <p:nvPr/>
        </p:nvSpPr>
        <p:spPr>
          <a:xfrm>
            <a:off x="295835" y="1362635"/>
            <a:ext cx="2895600" cy="1111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public </a:t>
            </a:r>
            <a:r>
              <a:rPr lang="en-US" altLang="ko-KR" b="1" dirty="0" err="1">
                <a:solidFill>
                  <a:schemeClr val="tx1"/>
                </a:solidFill>
              </a:rPr>
              <a:t>GameObject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stoneColor</a:t>
            </a:r>
            <a:r>
              <a:rPr lang="en-US" altLang="ko-KR" b="1" dirty="0">
                <a:solidFill>
                  <a:schemeClr val="tx1"/>
                </a:solidFill>
              </a:rPr>
              <a:t>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1BC640-1F96-4B23-BFBB-5503D16B596A}"/>
              </a:ext>
            </a:extLst>
          </p:cNvPr>
          <p:cNvSpPr/>
          <p:nvPr/>
        </p:nvSpPr>
        <p:spPr>
          <a:xfrm>
            <a:off x="3845858" y="1362635"/>
            <a:ext cx="4733366" cy="11116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void </a:t>
            </a:r>
            <a:r>
              <a:rPr lang="en-US" altLang="ko-KR" b="1" dirty="0" err="1">
                <a:solidFill>
                  <a:schemeClr val="tx1"/>
                </a:solidFill>
              </a:rPr>
              <a:t>MyInstantiate</a:t>
            </a:r>
            <a:r>
              <a:rPr lang="en-US" altLang="ko-KR" b="1" dirty="0">
                <a:solidFill>
                  <a:schemeClr val="tx1"/>
                </a:solidFill>
              </a:rPr>
              <a:t>(Vector3 point)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16127-E010-4CE2-ACB2-90C19E25066D}"/>
              </a:ext>
            </a:extLst>
          </p:cNvPr>
          <p:cNvCxnSpPr/>
          <p:nvPr/>
        </p:nvCxnSpPr>
        <p:spPr>
          <a:xfrm>
            <a:off x="681318" y="2474259"/>
            <a:ext cx="0" cy="6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B00A8E-9A87-45D1-B43F-D14F4BE75D3A}"/>
              </a:ext>
            </a:extLst>
          </p:cNvPr>
          <p:cNvCxnSpPr/>
          <p:nvPr/>
        </p:nvCxnSpPr>
        <p:spPr>
          <a:xfrm>
            <a:off x="4329953" y="2474259"/>
            <a:ext cx="0" cy="6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AAD971-70EA-4A0D-A0ED-862EDE057A0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91435" y="626518"/>
            <a:ext cx="484094" cy="4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33785-15BD-4529-8E8A-9F2DD9FFA8BF}"/>
              </a:ext>
            </a:extLst>
          </p:cNvPr>
          <p:cNvSpPr txBox="1"/>
          <p:nvPr/>
        </p:nvSpPr>
        <p:spPr>
          <a:xfrm>
            <a:off x="3845858" y="487686"/>
            <a:ext cx="571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돌 </a:t>
            </a:r>
            <a:r>
              <a:rPr lang="ko-KR" altLang="en-US" dirty="0" err="1"/>
              <a:t>프리팹을</a:t>
            </a:r>
            <a:r>
              <a:rPr lang="ko-KR" altLang="en-US" dirty="0"/>
              <a:t> 생성하기 위한 </a:t>
            </a:r>
            <a:r>
              <a:rPr lang="en-US" altLang="ko-KR" dirty="0"/>
              <a:t>Empty Object</a:t>
            </a:r>
            <a:r>
              <a:rPr lang="ko-KR" altLang="en-US" dirty="0"/>
              <a:t>의 </a:t>
            </a:r>
            <a:r>
              <a:rPr lang="en-US" altLang="ko-KR" dirty="0"/>
              <a:t>script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89239-8863-44F1-A9D2-1A094B86EB16}"/>
              </a:ext>
            </a:extLst>
          </p:cNvPr>
          <p:cNvSpPr txBox="1"/>
          <p:nvPr/>
        </p:nvSpPr>
        <p:spPr>
          <a:xfrm>
            <a:off x="295835" y="3262717"/>
            <a:ext cx="3042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 둔 바둑돌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유니티 엔진 내에서 지정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73AA2-EE2F-4A80-9FD0-C002C909BD0D}"/>
              </a:ext>
            </a:extLst>
          </p:cNvPr>
          <p:cNvSpPr txBox="1"/>
          <p:nvPr/>
        </p:nvSpPr>
        <p:spPr>
          <a:xfrm>
            <a:off x="4052047" y="3429000"/>
            <a:ext cx="465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stoneColor</a:t>
            </a:r>
            <a:r>
              <a:rPr lang="en-US" altLang="ko-KR" dirty="0"/>
              <a:t> Object</a:t>
            </a:r>
            <a:r>
              <a:rPr lang="ko-KR" altLang="en-US" dirty="0"/>
              <a:t>를 </a:t>
            </a:r>
            <a:r>
              <a:rPr lang="en-US" altLang="ko-KR" dirty="0"/>
              <a:t>point </a:t>
            </a:r>
            <a:r>
              <a:rPr lang="ko-KR" altLang="en-US" dirty="0"/>
              <a:t>좌표</a:t>
            </a:r>
            <a:r>
              <a:rPr lang="en-US" altLang="ko-KR" dirty="0"/>
              <a:t> </a:t>
            </a:r>
            <a:r>
              <a:rPr lang="ko-KR" altLang="en-US" dirty="0"/>
              <a:t>위에 생성</a:t>
            </a:r>
          </a:p>
        </p:txBody>
      </p:sp>
    </p:spTree>
    <p:extLst>
      <p:ext uri="{BB962C8B-B14F-4D97-AF65-F5344CB8AC3E}">
        <p14:creationId xmlns:p14="http://schemas.microsoft.com/office/powerpoint/2010/main" val="26656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8C632E-DDDF-447C-9FD9-428C9DA9FBF9}"/>
              </a:ext>
            </a:extLst>
          </p:cNvPr>
          <p:cNvSpPr/>
          <p:nvPr/>
        </p:nvSpPr>
        <p:spPr>
          <a:xfrm>
            <a:off x="430306" y="376517"/>
            <a:ext cx="2734235" cy="64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RaycastHit.point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CC65AC-D894-4DEE-9FB2-460AEDF0365A}"/>
              </a:ext>
            </a:extLst>
          </p:cNvPr>
          <p:cNvSpPr/>
          <p:nvPr/>
        </p:nvSpPr>
        <p:spPr>
          <a:xfrm>
            <a:off x="430306" y="1353670"/>
            <a:ext cx="2734235" cy="1622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IndexOfNode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DB40C-8987-4C19-A381-9F5716154407}"/>
              </a:ext>
            </a:extLst>
          </p:cNvPr>
          <p:cNvSpPr/>
          <p:nvPr/>
        </p:nvSpPr>
        <p:spPr>
          <a:xfrm>
            <a:off x="779929" y="2164976"/>
            <a:ext cx="2034988" cy="376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CalcDistance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6F0C07-572A-4EF5-907E-4666BDD2596A}"/>
              </a:ext>
            </a:extLst>
          </p:cNvPr>
          <p:cNvSpPr/>
          <p:nvPr/>
        </p:nvSpPr>
        <p:spPr>
          <a:xfrm>
            <a:off x="430306" y="3307976"/>
            <a:ext cx="2734235" cy="5737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MapNode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midNode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7F68B1-D5E3-4776-B328-E39DB2A6F3FE}"/>
              </a:ext>
            </a:extLst>
          </p:cNvPr>
          <p:cNvSpPr/>
          <p:nvPr/>
        </p:nvSpPr>
        <p:spPr>
          <a:xfrm>
            <a:off x="430305" y="4209372"/>
            <a:ext cx="2734235" cy="5638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GetSelectableNodes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97479-BDC6-43A8-85F3-F91BBD6E2EA1}"/>
              </a:ext>
            </a:extLst>
          </p:cNvPr>
          <p:cNvSpPr/>
          <p:nvPr/>
        </p:nvSpPr>
        <p:spPr>
          <a:xfrm>
            <a:off x="430305" y="6131858"/>
            <a:ext cx="2734235" cy="64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00B050"/>
                </a:solidFill>
              </a:rPr>
              <a:t>MapNode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selectedNode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C1D0C-6A05-4577-AE88-068BD60FFD02}"/>
              </a:ext>
            </a:extLst>
          </p:cNvPr>
          <p:cNvSpPr/>
          <p:nvPr/>
        </p:nvSpPr>
        <p:spPr>
          <a:xfrm>
            <a:off x="6875928" y="376516"/>
            <a:ext cx="2734235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selectedNode.point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FA4768-B07D-4797-89EC-5A8033529175}"/>
              </a:ext>
            </a:extLst>
          </p:cNvPr>
          <p:cNvSpPr/>
          <p:nvPr/>
        </p:nvSpPr>
        <p:spPr>
          <a:xfrm>
            <a:off x="6875928" y="1353670"/>
            <a:ext cx="2734235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Stone_script.MyInstantiate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4442B-ED99-4CBD-A06E-B4C54540D7E1}"/>
              </a:ext>
            </a:extLst>
          </p:cNvPr>
          <p:cNvSpPr/>
          <p:nvPr/>
        </p:nvSpPr>
        <p:spPr>
          <a:xfrm>
            <a:off x="6875928" y="2330823"/>
            <a:ext cx="2734235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Is_Set</a:t>
            </a:r>
            <a:r>
              <a:rPr lang="en-US" altLang="ko-KR" sz="1600" b="1" dirty="0"/>
              <a:t>()</a:t>
            </a:r>
            <a:endParaRPr lang="ko-KR" altLang="en-US" sz="1600" b="1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1A9EE9E-1C7B-48B0-A57B-D9868DEC1B95}"/>
              </a:ext>
            </a:extLst>
          </p:cNvPr>
          <p:cNvSpPr/>
          <p:nvPr/>
        </p:nvSpPr>
        <p:spPr>
          <a:xfrm>
            <a:off x="1595718" y="1021975"/>
            <a:ext cx="385482" cy="331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D73738F-D263-444E-8411-4700943911BB}"/>
              </a:ext>
            </a:extLst>
          </p:cNvPr>
          <p:cNvSpPr/>
          <p:nvPr/>
        </p:nvSpPr>
        <p:spPr>
          <a:xfrm>
            <a:off x="1591233" y="2985247"/>
            <a:ext cx="385482" cy="331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C31DB1B-8BF8-42F9-AB83-AAF0C27BDFEF}"/>
              </a:ext>
            </a:extLst>
          </p:cNvPr>
          <p:cNvSpPr/>
          <p:nvPr/>
        </p:nvSpPr>
        <p:spPr>
          <a:xfrm>
            <a:off x="1591233" y="3894717"/>
            <a:ext cx="385482" cy="331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2BD4B31-92E6-415B-9B84-32368646352F}"/>
              </a:ext>
            </a:extLst>
          </p:cNvPr>
          <p:cNvSpPr/>
          <p:nvPr/>
        </p:nvSpPr>
        <p:spPr>
          <a:xfrm>
            <a:off x="1604681" y="5737407"/>
            <a:ext cx="385482" cy="331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85A5144-E70B-4C04-B53D-8DC71580C441}"/>
              </a:ext>
            </a:extLst>
          </p:cNvPr>
          <p:cNvSpPr/>
          <p:nvPr/>
        </p:nvSpPr>
        <p:spPr>
          <a:xfrm>
            <a:off x="8050304" y="1021974"/>
            <a:ext cx="385482" cy="3316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81A7395-E3FD-4041-ACFE-B47499009C83}"/>
              </a:ext>
            </a:extLst>
          </p:cNvPr>
          <p:cNvSpPr/>
          <p:nvPr/>
        </p:nvSpPr>
        <p:spPr>
          <a:xfrm>
            <a:off x="8050304" y="1999128"/>
            <a:ext cx="385482" cy="3316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4C9454-D4E9-4547-ACE3-DAB66CEA2475}"/>
              </a:ext>
            </a:extLst>
          </p:cNvPr>
          <p:cNvSpPr txBox="1"/>
          <p:nvPr/>
        </p:nvSpPr>
        <p:spPr>
          <a:xfrm>
            <a:off x="1922729" y="10219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매개변수로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05221-FCCE-4DEA-9D54-606A56B1A845}"/>
              </a:ext>
            </a:extLst>
          </p:cNvPr>
          <p:cNvSpPr txBox="1"/>
          <p:nvPr/>
        </p:nvSpPr>
        <p:spPr>
          <a:xfrm>
            <a:off x="8435786" y="101301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매개변수로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439BF-E6F0-41FA-93F6-4BA07408BC3F}"/>
              </a:ext>
            </a:extLst>
          </p:cNvPr>
          <p:cNvSpPr txBox="1"/>
          <p:nvPr/>
        </p:nvSpPr>
        <p:spPr>
          <a:xfrm>
            <a:off x="1990163" y="2966428"/>
            <a:ext cx="432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return</a:t>
            </a:r>
            <a:r>
              <a:rPr lang="ko-KR" altLang="en-US" b="1" dirty="0">
                <a:solidFill>
                  <a:schemeClr val="accent5"/>
                </a:solidFill>
              </a:rPr>
              <a:t>값으로 클릭한 지점의 </a:t>
            </a:r>
            <a:r>
              <a:rPr lang="en-US" altLang="ko-KR" b="1" dirty="0">
                <a:solidFill>
                  <a:schemeClr val="accent5"/>
                </a:solidFill>
              </a:rPr>
              <a:t>Node </a:t>
            </a:r>
            <a:r>
              <a:rPr lang="ko-KR" altLang="en-US" b="1" dirty="0">
                <a:solidFill>
                  <a:schemeClr val="accent5"/>
                </a:solidFill>
              </a:rPr>
              <a:t>정의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B99F8-9B35-4DE4-B77C-0CF623C4650F}"/>
              </a:ext>
            </a:extLst>
          </p:cNvPr>
          <p:cNvSpPr txBox="1"/>
          <p:nvPr/>
        </p:nvSpPr>
        <p:spPr>
          <a:xfrm>
            <a:off x="1922729" y="387230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매개변수로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49435-FCDA-4738-884C-0A9AEF69D905}"/>
              </a:ext>
            </a:extLst>
          </p:cNvPr>
          <p:cNvSpPr txBox="1"/>
          <p:nvPr/>
        </p:nvSpPr>
        <p:spPr>
          <a:xfrm>
            <a:off x="1958543" y="5737407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return</a:t>
            </a:r>
            <a:r>
              <a:rPr lang="ko-KR" altLang="en-US" b="1" dirty="0">
                <a:solidFill>
                  <a:schemeClr val="accent5"/>
                </a:solidFill>
              </a:rPr>
              <a:t>값을 대입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12B7F6-6516-4357-9A28-CCB07ABB2D3B}"/>
              </a:ext>
            </a:extLst>
          </p:cNvPr>
          <p:cNvCxnSpPr/>
          <p:nvPr/>
        </p:nvCxnSpPr>
        <p:spPr>
          <a:xfrm>
            <a:off x="2577353" y="1767843"/>
            <a:ext cx="97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B7393C8-CCEA-4239-8591-037D3F1E2858}"/>
              </a:ext>
            </a:extLst>
          </p:cNvPr>
          <p:cNvSpPr txBox="1"/>
          <p:nvPr/>
        </p:nvSpPr>
        <p:spPr>
          <a:xfrm>
            <a:off x="3550023" y="1398511"/>
            <a:ext cx="3281668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point</a:t>
            </a:r>
            <a:r>
              <a:rPr lang="ko-KR" altLang="en-US" sz="1400" b="1" dirty="0"/>
              <a:t>가 미리 </a:t>
            </a:r>
            <a:r>
              <a:rPr lang="ko-KR" altLang="en-US" sz="1400" b="1" dirty="0" err="1"/>
              <a:t>나누어둔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맵의</a:t>
            </a:r>
            <a:endParaRPr lang="en-US" altLang="ko-KR" sz="1400" b="1" dirty="0"/>
          </a:p>
          <a:p>
            <a:r>
              <a:rPr lang="en-US" altLang="ko-KR" sz="1400" b="1" dirty="0"/>
              <a:t>16</a:t>
            </a:r>
            <a:r>
              <a:rPr lang="ko-KR" altLang="en-US" sz="1400" b="1" dirty="0"/>
              <a:t>개 구역 중 어디에 속하는지 연산 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83C22F-1EB5-4D33-BED7-7C5EF27CF788}"/>
              </a:ext>
            </a:extLst>
          </p:cNvPr>
          <p:cNvSpPr txBox="1"/>
          <p:nvPr/>
        </p:nvSpPr>
        <p:spPr>
          <a:xfrm>
            <a:off x="3550023" y="2042451"/>
            <a:ext cx="3274807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해당 구역의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들 중 </a:t>
            </a:r>
            <a:endParaRPr lang="en-US" altLang="ko-KR" sz="1400" b="1" dirty="0"/>
          </a:p>
          <a:p>
            <a:r>
              <a:rPr lang="ko-KR" altLang="en-US" sz="1400" b="1" dirty="0"/>
              <a:t>가장 가까운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index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return</a:t>
            </a:r>
            <a:r>
              <a:rPr lang="ko-KR" altLang="en-US" sz="1400" b="1" dirty="0"/>
              <a:t>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8F3F7F-0B23-4A12-8C5A-55FECA3BEB5A}"/>
              </a:ext>
            </a:extLst>
          </p:cNvPr>
          <p:cNvCxnSpPr>
            <a:cxnSpLocks/>
          </p:cNvCxnSpPr>
          <p:nvPr/>
        </p:nvCxnSpPr>
        <p:spPr>
          <a:xfrm flipV="1">
            <a:off x="2818813" y="2355629"/>
            <a:ext cx="779930" cy="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B7F8B-BB30-4E12-9B69-9E12A79C2AE0}"/>
              </a:ext>
            </a:extLst>
          </p:cNvPr>
          <p:cNvSpPr/>
          <p:nvPr/>
        </p:nvSpPr>
        <p:spPr>
          <a:xfrm>
            <a:off x="430305" y="5110771"/>
            <a:ext cx="2734235" cy="5638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RandomSelectNode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9828C94-8CBF-4677-965C-BB44ABB2F93C}"/>
              </a:ext>
            </a:extLst>
          </p:cNvPr>
          <p:cNvSpPr/>
          <p:nvPr/>
        </p:nvSpPr>
        <p:spPr>
          <a:xfrm>
            <a:off x="1604681" y="4764294"/>
            <a:ext cx="385482" cy="331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330A0-EB15-47CF-B513-6B2EE1ECBE96}"/>
              </a:ext>
            </a:extLst>
          </p:cNvPr>
          <p:cNvSpPr txBox="1"/>
          <p:nvPr/>
        </p:nvSpPr>
        <p:spPr>
          <a:xfrm>
            <a:off x="3593246" y="4144405"/>
            <a:ext cx="3408305" cy="7386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midNode</a:t>
            </a:r>
            <a:r>
              <a:rPr lang="ko-KR" altLang="en-US" sz="1400" b="1" dirty="0"/>
              <a:t>와 그 주위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들 포함 </a:t>
            </a:r>
            <a:endParaRPr lang="en-US" altLang="ko-KR" sz="1400" b="1" dirty="0"/>
          </a:p>
          <a:p>
            <a:r>
              <a:rPr lang="ko-KR" altLang="en-US" sz="1400" b="1" dirty="0"/>
              <a:t>총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들 중 돌을 놓을 수 있는 </a:t>
            </a:r>
            <a:endParaRPr lang="en-US" altLang="ko-KR" sz="1400" b="1" dirty="0"/>
          </a:p>
          <a:p>
            <a:r>
              <a:rPr lang="en-US" altLang="ko-KR" sz="1400" b="1" dirty="0"/>
              <a:t>List&lt;</a:t>
            </a:r>
            <a:r>
              <a:rPr lang="en-US" altLang="ko-KR" sz="1400" b="1" dirty="0" err="1"/>
              <a:t>MapNode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return</a:t>
            </a:r>
            <a:endParaRPr lang="ko-KR" altLang="en-US" sz="14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5D6D79-B4A4-49F9-BF45-EDAE6734D96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39294" y="4513737"/>
            <a:ext cx="653952" cy="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95F75D-4879-4CDF-96E7-6673A239BB5B}"/>
              </a:ext>
            </a:extLst>
          </p:cNvPr>
          <p:cNvSpPr txBox="1"/>
          <p:nvPr/>
        </p:nvSpPr>
        <p:spPr>
          <a:xfrm>
            <a:off x="1886869" y="4786712"/>
            <a:ext cx="2130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값을 매개변수로 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169E8A-7A35-4EF1-B460-F952B325AFBB}"/>
              </a:ext>
            </a:extLst>
          </p:cNvPr>
          <p:cNvSpPr txBox="1"/>
          <p:nvPr/>
        </p:nvSpPr>
        <p:spPr>
          <a:xfrm>
            <a:off x="3598743" y="5117955"/>
            <a:ext cx="3402808" cy="5232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돌을 놓을 수 있는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들 중</a:t>
            </a:r>
            <a:endParaRPr lang="en-US" altLang="ko-KR" sz="1400" b="1" dirty="0"/>
          </a:p>
          <a:p>
            <a:r>
              <a:rPr lang="ko-KR" altLang="en-US" sz="1400" b="1" dirty="0"/>
              <a:t>랜덤으로 아무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를 선택하여 </a:t>
            </a:r>
            <a:r>
              <a:rPr lang="en-US" altLang="ko-KR" sz="1400" b="1" dirty="0"/>
              <a:t>return</a:t>
            </a:r>
            <a:endParaRPr lang="ko-KR" altLang="en-US" sz="14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FB1CC5-7E26-48C1-B3FF-892BF85FAD1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958353" y="5378824"/>
            <a:ext cx="640390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00CBD1-039B-47C2-97B0-9DB0BDDA9853}"/>
              </a:ext>
            </a:extLst>
          </p:cNvPr>
          <p:cNvSpPr txBox="1"/>
          <p:nvPr/>
        </p:nvSpPr>
        <p:spPr>
          <a:xfrm>
            <a:off x="9846383" y="1463024"/>
            <a:ext cx="227120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선택된 </a:t>
            </a:r>
            <a:r>
              <a:rPr lang="en-US" altLang="ko-KR" sz="1400" b="1" dirty="0"/>
              <a:t>Node</a:t>
            </a:r>
            <a:r>
              <a:rPr lang="ko-KR" altLang="en-US" sz="1400" b="1" dirty="0"/>
              <a:t>의 좌표 위에</a:t>
            </a:r>
            <a:endParaRPr lang="en-US" altLang="ko-KR" sz="1400" b="1" dirty="0"/>
          </a:p>
          <a:p>
            <a:r>
              <a:rPr lang="ko-KR" altLang="en-US" sz="1400" b="1" dirty="0"/>
              <a:t>턴에 맞는 색깔의 돌 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1748F3-37F7-432D-8710-F2D27D884A4E}"/>
              </a:ext>
            </a:extLst>
          </p:cNvPr>
          <p:cNvCxnSpPr>
            <a:cxnSpLocks/>
          </p:cNvCxnSpPr>
          <p:nvPr/>
        </p:nvCxnSpPr>
        <p:spPr>
          <a:xfrm>
            <a:off x="9499895" y="1723919"/>
            <a:ext cx="37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51164C-10F4-4676-8663-4E2DA013DB74}"/>
              </a:ext>
            </a:extLst>
          </p:cNvPr>
          <p:cNvSpPr txBox="1"/>
          <p:nvPr/>
        </p:nvSpPr>
        <p:spPr>
          <a:xfrm>
            <a:off x="9832351" y="2493089"/>
            <a:ext cx="2271205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게임이 결판 났는지 연산</a:t>
            </a:r>
            <a:endParaRPr lang="en-US" altLang="ko-KR" sz="14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F1ADA0E-E670-4969-8112-B1BE9852A55F}"/>
              </a:ext>
            </a:extLst>
          </p:cNvPr>
          <p:cNvCxnSpPr>
            <a:cxnSpLocks/>
          </p:cNvCxnSpPr>
          <p:nvPr/>
        </p:nvCxnSpPr>
        <p:spPr>
          <a:xfrm>
            <a:off x="9548615" y="2649376"/>
            <a:ext cx="32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FD42C4-63F9-41ED-A35C-4FF21C0EB443}"/>
              </a:ext>
            </a:extLst>
          </p:cNvPr>
          <p:cNvSpPr txBox="1"/>
          <p:nvPr/>
        </p:nvSpPr>
        <p:spPr>
          <a:xfrm>
            <a:off x="8669982" y="5244825"/>
            <a:ext cx="3126949" cy="120032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게임 진행 루프는 </a:t>
            </a:r>
            <a:r>
              <a:rPr lang="en-US" altLang="ko-KR" dirty="0" err="1"/>
              <a:t>OmokBoard_script</a:t>
            </a:r>
            <a:r>
              <a:rPr lang="ko-KR" altLang="en-US" dirty="0"/>
              <a:t>에서 돌아가며</a:t>
            </a:r>
            <a:r>
              <a:rPr lang="en-US" altLang="ko-KR" dirty="0"/>
              <a:t>, </a:t>
            </a:r>
            <a:r>
              <a:rPr lang="ko-KR" altLang="en-US" dirty="0"/>
              <a:t>위는 </a:t>
            </a:r>
            <a:r>
              <a:rPr lang="en-US" altLang="ko-KR" dirty="0"/>
              <a:t>script</a:t>
            </a:r>
            <a:r>
              <a:rPr lang="ko-KR" altLang="en-US" dirty="0"/>
              <a:t> 내 루프의 순서도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3E80C01-CC17-43B3-91C8-E9A0BE2AC392}"/>
              </a:ext>
            </a:extLst>
          </p:cNvPr>
          <p:cNvSpPr/>
          <p:nvPr/>
        </p:nvSpPr>
        <p:spPr>
          <a:xfrm>
            <a:off x="6875928" y="3318304"/>
            <a:ext cx="2734235" cy="80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결판이 안 났다면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turn</a:t>
            </a:r>
            <a:r>
              <a:rPr lang="ko-KR" altLang="en-US" sz="1600" b="1" dirty="0"/>
              <a:t>을 바꾸고 </a:t>
            </a:r>
            <a:endParaRPr lang="en-US" altLang="ko-KR" sz="1600" b="1" dirty="0"/>
          </a:p>
          <a:p>
            <a:pPr algn="ctr"/>
            <a:r>
              <a:rPr lang="en-US" altLang="ko-KR" sz="1600" b="1" dirty="0" err="1"/>
              <a:t>Raycast</a:t>
            </a:r>
            <a:r>
              <a:rPr lang="ko-KR" altLang="en-US" sz="1600" b="1" dirty="0"/>
              <a:t>부터 다시</a:t>
            </a: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C06C79C8-DE71-4AD3-8936-CA7563805960}"/>
              </a:ext>
            </a:extLst>
          </p:cNvPr>
          <p:cNvSpPr/>
          <p:nvPr/>
        </p:nvSpPr>
        <p:spPr>
          <a:xfrm>
            <a:off x="8050304" y="2986609"/>
            <a:ext cx="385482" cy="33169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0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258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Woo Kim</dc:creator>
  <cp:lastModifiedBy>Hyeon Woo Kim</cp:lastModifiedBy>
  <cp:revision>9</cp:revision>
  <dcterms:created xsi:type="dcterms:W3CDTF">2019-07-10T02:46:08Z</dcterms:created>
  <dcterms:modified xsi:type="dcterms:W3CDTF">2019-07-10T05:17:02Z</dcterms:modified>
</cp:coreProperties>
</file>