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countdown.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5 Minute Countdown (Regular)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ermon.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Sermon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eneral.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Pastor Megan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2060"/>
        </a:solidFill>
        <a:effectLst/>
      </p:bgPr>
    </p:bg>
    <p:spTree>
      <p:nvGrpSpPr>
        <p:cNvPr id="1" name=""/>
        <p:cNvGrpSpPr/>
        <p:nvPr/>
      </p:nvGrpSpPr>
      <p:grpSpPr/>
      <p:sp>
        <p:nvSpPr>
          <p:cNvPr id="2" name="Rounded Rectangle 1"/>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Holy Communion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prayer.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Lord’s Prayer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prayer.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Prayers for the Community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2060"/>
        </a:solidFill>
        <a:effectLst/>
      </p:bgPr>
    </p:bg>
    <p:spTree>
      <p:nvGrpSpPr>
        <p:cNvPr id="1" name=""/>
        <p:cNvGrpSpPr/>
        <p:nvPr/>
      </p:nvGrpSpPr>
      <p:grpSpPr/>
      <p:sp>
        <p:nvSpPr>
          <p:cNvPr id="2" name="Rounded Rectangle 1"/>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Offering with Doxology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2060"/>
        </a:solidFill>
        <a:effectLst/>
      </p:bgPr>
    </p:bg>
    <p:spTree>
      <p:nvGrpSpPr>
        <p:cNvPr id="1" name=""/>
        <p:cNvGrpSpPr/>
        <p:nvPr/>
      </p:nvGrpSpPr>
      <p:grpSpPr/>
      <p:sp>
        <p:nvSpPr>
          <p:cNvPr id="2" name="Rounded Rectangle 1"/>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Closing Praise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eneral.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My Lighthouse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eneral.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Dismissal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2060"/>
        </a:solidFill>
        <a:effectLst/>
      </p:bgPr>
    </p:bg>
    <p:spTree>
      <p:nvGrpSpPr>
        <p:cNvPr id="1" name=""/>
        <p:cNvGrpSpPr/>
        <p:nvPr/>
      </p:nvGrpSpPr>
      <p:grpSpPr/>
      <p:sp>
        <p:nvSpPr>
          <p:cNvPr id="2" name="Rounded Rectangle 1"/>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Opening Praise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eneral.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And All The People Said Amen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eneral.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Announcements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ermon.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Children’s Message</a:t>
            </a:r>
          </a:p>
          <a:p>
            <a:pPr>
              <a:defRPr sz="800"/>
            </a:pPr>
          </a:p>
          <a:p>
            <a:pPr algn="ctr">
              <a:defRPr sz="2400">
                <a:solidFill>
                  <a:srgbClr val="F0F0F0"/>
                </a:solidFill>
              </a:defRPr>
            </a:pPr>
            <a:r>
              <a:t>Presenter: Pastor Megan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2060"/>
        </a:solidFill>
        <a:effectLst/>
      </p:bgPr>
    </p:bg>
    <p:spTree>
      <p:nvGrpSpPr>
        <p:cNvPr id="1" name=""/>
        <p:cNvGrpSpPr/>
        <p:nvPr/>
      </p:nvGrpSpPr>
      <p:grpSpPr/>
      <p:sp>
        <p:nvSpPr>
          <p:cNvPr id="2" name="Rounded Rectangle 1"/>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Call to Worship</a:t>
            </a:r>
          </a:p>
          <a:p>
            <a:pPr>
              <a:defRPr sz="800"/>
            </a:pPr>
          </a:p>
          <a:p>
            <a:pPr algn="ctr">
              <a:defRPr sz="2400">
                <a:solidFill>
                  <a:srgbClr val="F0F0F0"/>
                </a:solidFill>
              </a:defRPr>
            </a:pPr>
            <a:r>
              <a:t>L: We are called to be God’s children.</a:t>
            </a:r>
          </a:p>
          <a:p>
            <a:pPr algn="ctr">
              <a:defRPr sz="2400">
                <a:solidFill>
                  <a:srgbClr val="F0F0F0"/>
                </a:solidFill>
              </a:defRPr>
            </a:pPr>
            <a:r>
              <a:t>P: God’s love has been poured on us through Jesus Christ!</a:t>
            </a:r>
          </a:p>
          <a:p>
            <a:pPr algn="ctr">
              <a:defRPr sz="2400">
                <a:solidFill>
                  <a:srgbClr val="F0F0F0"/>
                </a:solidFill>
              </a:defRPr>
            </a:pPr>
            <a:r>
              <a:t>L: Fear and doubt are gone!</a:t>
            </a:r>
          </a:p>
          <a:p>
            <a:pPr algn="ctr">
              <a:defRPr sz="2400">
                <a:solidFill>
                  <a:srgbClr val="F0F0F0"/>
                </a:solidFill>
              </a:defRPr>
            </a:pPr>
            <a:r>
              <a:t>P: Joy and Celebration ring in our hearts!</a:t>
            </a:r>
          </a:p>
          <a:p>
            <a:pPr algn="ctr">
              <a:defRPr sz="2400">
                <a:solidFill>
                  <a:srgbClr val="F0F0F0"/>
                </a:solidFill>
              </a:defRPr>
            </a:pPr>
            <a:r>
              <a:t>L: Come, let us raise our voices in song!</a:t>
            </a:r>
          </a:p>
          <a:p>
            <a:pPr algn="ctr">
              <a:defRPr sz="2400">
                <a:solidFill>
                  <a:srgbClr val="F0F0F0"/>
                </a:solidFill>
              </a:defRPr>
            </a:pPr>
            <a:r>
              <a:t>P: Let us offer our hearts and souls to God in prayer and praise. AMEN.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prayer.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Opening Prayer</a:t>
            </a:r>
          </a:p>
          <a:p>
            <a:pPr>
              <a:defRPr sz="800"/>
            </a:pPr>
          </a:p>
          <a:p>
            <a:pPr algn="ctr">
              <a:defRPr sz="2400">
                <a:solidFill>
                  <a:srgbClr val="F0F0F0"/>
                </a:solidFill>
              </a:defRPr>
            </a:pPr>
            <a:r>
              <a:t>Lord of Light and Mercy, be with us this day as we again hear the stories of faith and sight. Help us to believe in your abiding presence with us, both in our darkness and in the light which you bring. Give us courage and strength to witness to your resurrection. For we offer this in Jesus’ Name, AMEN.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2060"/>
        </a:solidFill>
        <a:effectLst/>
      </p:bgPr>
    </p:bg>
    <p:spTree>
      <p:nvGrpSpPr>
        <p:cNvPr id="1" name=""/>
        <p:cNvGrpSpPr/>
        <p:nvPr/>
      </p:nvGrpSpPr>
      <p:grpSpPr/>
      <p:sp>
        <p:nvSpPr>
          <p:cNvPr id="2" name="Rounded Rectangle 1"/>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Hymn of Praise</a:t>
            </a:r>
          </a:p>
          <a:p>
            <a:pPr>
              <a:defRPr sz="800"/>
            </a:pPr>
          </a:p>
          <a:p>
            <a:pPr algn="ctr">
              <a:defRPr sz="2400">
                <a:solidFill>
                  <a:srgbClr val="F0F0F0"/>
                </a:solidFill>
              </a:defRPr>
            </a:pPr>
            <a:r>
              <a:t>#399 Take My Life and Let it Be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cripture.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457200" y="1143000"/>
            <a:ext cx="8229600" cy="4572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417320"/>
            <a:ext cx="7680960" cy="4023360"/>
          </a:xfrm>
          <a:prstGeom prst="rect">
            <a:avLst/>
          </a:prstGeom>
          <a:noFill/>
        </p:spPr>
        <p:txBody>
          <a:bodyPr wrap="square" anchor="ctr">
            <a:spAutoFit/>
          </a:bodyPr>
          <a:lstStyle/>
          <a:p/>
          <a:p>
            <a:pPr algn="ctr">
              <a:defRPr b="1" sz="3600">
                <a:solidFill>
                  <a:srgbClr val="FFFFFF"/>
                </a:solidFill>
              </a:defRPr>
            </a:pPr>
            <a:r>
              <a:t>Scripture: Acts 3:11-19</a:t>
            </a:r>
          </a:p>
          <a:p>
            <a:pPr>
              <a:defRPr sz="800"/>
            </a:pPr>
          </a:p>
          <a:p>
            <a:pPr algn="ctr">
              <a:defRPr sz="2400">
                <a:solidFill>
                  <a:srgbClr val="F0F0F0"/>
                </a:solidFill>
              </a:defRPr>
            </a:pPr>
            <a:r>
              <a:t>11 While the man held on to Peter and John, all the people were astonished and came running to them in the place called Solomon’s Colonnade. 12 When Peter saw this, he said to them: “Fellow Israelites, why does this surprise you? Why do you stare at us as if by our own power or godliness we had made this man walk? 13 The God of Abraham, Isaac and Jacob, the God of our fathers, has glorified his servant Jesus. You handed him over to be killed, and you disowned him before Pilate, though he had decided to let him go. 14 You disowned the Holy and Righteous One and asked that a murderer be released to you. 15 You killed the author of life, but God raised him from the dead. We are witnesses of this. 16 By faith in the name of Jesus, this man whom you see and know was made strong. It is Jesus’ name and the faith that comes through him that has completely healed him, as you can all see.</a:t>
            </a:r>
          </a:p>
          <a:p>
            <a:pPr algn="ctr">
              <a:defRPr sz="2400">
                <a:solidFill>
                  <a:srgbClr val="F0F0F0"/>
                </a:solidFill>
              </a:defRPr>
            </a:pPr>
            <a:r>
              <a:t>17 “Now, fellow Israelites, I know that you acted in ignorance, as did your leaders. 18 But this is how God fulfilled what he had foretold through all the prophets, saying that his Messiah would suffer. 19 Repent, then, and turn to God, so that your sins may be wiped out, that times of refreshing may come from the Lord,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