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ountdow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5 Minute Countdown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ommun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Holy Communion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ay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Lord’s Prayer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ay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Prayers for the Community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ffer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Offering with Doxology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o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Closing Praise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Dismissal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o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Opening Praise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enera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Announcements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ildre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Children’s Message</a:t>
            </a:r>
          </a:p>
          <a:p>
            <a:pPr>
              <a:defRPr sz="800"/>
            </a:pP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Presenter: Bruce Wilkins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iturg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Call to Worship</a:t>
            </a:r>
          </a:p>
          <a:p>
            <a:pPr>
              <a:defRPr sz="800"/>
            </a:pP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Leader: Come, all who are burdened by the weight of hurt, anger, or regret.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People: We come seeking the peace that only God can give.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Leader: Come, all who long to experience the freedom of forgiveness.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People: We come to be reminded of God’s boundless grace and love.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Leader: As Christ has forgiven us, so we are called to forgive one another.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People: With open hearts and willing spirits, we gather to worship the God of mercy and restoration.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Leader: Let us lay down our burdens and lift our voices in praise.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All: For in Christ, we are forgiven, set free, and made whole. Amen.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aye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Opening Prayer</a:t>
            </a:r>
          </a:p>
          <a:p>
            <a:pPr>
              <a:defRPr sz="800"/>
            </a:pP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Gracious and merciful God, we come before you with hearts open to your forgiveness.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Teach us to forgive as you have forgiven us, and help us to extend grace to those who have wronged us.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May your Spirit guide us in our worship today, leading us to deeper understanding and compassion.</a:t>
            </a: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In Jesus' name, we pray. Amen.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ym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Hymn of Praise</a:t>
            </a:r>
          </a:p>
          <a:p>
            <a:pPr>
              <a:defRPr sz="800"/>
            </a:pP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Amazing Grace  (#378)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i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</a:p>
          <a:p>
            <a:pPr>
              <a:defRPr sz="800"/>
            </a:pP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15 Then the Lord said to Moses, “Why are you crying out to me? 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erm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57200" y="1143000"/>
            <a:ext cx="8229600" cy="4572000"/>
          </a:xfrm>
          <a:prstGeom prst="round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417320"/>
            <a:ext cx="7680960" cy="4023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Moses and the Red Sea</a:t>
            </a:r>
          </a:p>
          <a:p>
            <a:pPr>
              <a:defRPr sz="800"/>
            </a:pPr>
          </a:p>
          <a:p>
            <a:pPr algn="ctr">
              <a:defRPr sz="2400">
                <a:solidFill>
                  <a:srgbClr val="F0F0F0"/>
                </a:solidFill>
              </a:defRPr>
            </a:pPr>
            <a:r>
              <a:t>Speaker: Bruce Wilkins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