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10DB-4FF4-435A-B0A1-EE248D9C418E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E57E-9841-428A-BB35-8C27D4B0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DE57E-9841-428A-BB35-8C27D4B0AD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06A0CCE-3545-4934-B544-384E93FDC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405873-82E3-4E4D-B9C1-1D4E96376D31}" type="datetimeFigureOut">
              <a:rPr lang="en-US" smtClean="0"/>
              <a:t>2/21/2013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MJK Solutions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Deliverable 3</a:t>
            </a:r>
          </a:p>
          <a:p>
            <a:r>
              <a:rPr lang="en-US" dirty="0" smtClean="0"/>
              <a:t>February 21, 2013</a:t>
            </a:r>
          </a:p>
        </p:txBody>
      </p:sp>
    </p:spTree>
    <p:extLst>
      <p:ext uri="{BB962C8B-B14F-4D97-AF65-F5344CB8AC3E}">
        <p14:creationId xmlns:p14="http://schemas.microsoft.com/office/powerpoint/2010/main" val="289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76400"/>
            <a:ext cx="6985616" cy="4648200"/>
          </a:xfrm>
        </p:spPr>
      </p:pic>
    </p:spTree>
    <p:extLst>
      <p:ext uri="{BB962C8B-B14F-4D97-AF65-F5344CB8AC3E}">
        <p14:creationId xmlns:p14="http://schemas.microsoft.com/office/powerpoint/2010/main" val="9347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11430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4000" dirty="0" smtClean="0"/>
              <a:t>Version Control Policy 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112965"/>
              </p:ext>
            </p:extLst>
          </p:nvPr>
        </p:nvGraphicFramePr>
        <p:xfrm>
          <a:off x="1211263" y="1600200"/>
          <a:ext cx="6094412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6373728" imgH="5276514" progId="Word.Document.12">
                  <p:embed/>
                </p:oleObj>
              </mc:Choice>
              <mc:Fallback>
                <p:oleObj name="Document" r:id="rId3" imgW="6373728" imgH="52765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1263" y="1600200"/>
                        <a:ext cx="6094412" cy="504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202846"/>
              </p:ext>
            </p:extLst>
          </p:nvPr>
        </p:nvGraphicFramePr>
        <p:xfrm>
          <a:off x="838200" y="1265238"/>
          <a:ext cx="6553200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4" imgW="5940848" imgH="8206429" progId="Word.Document.8">
                  <p:embed/>
                </p:oleObj>
              </mc:Choice>
              <mc:Fallback>
                <p:oleObj name="Document" r:id="rId4" imgW="5940848" imgH="8206429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265238"/>
                        <a:ext cx="6553200" cy="496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7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Initial Tasks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Keenan – POJOS from the functional requirements -Student/Advisors</a:t>
            </a:r>
          </a:p>
          <a:p>
            <a:r>
              <a:rPr lang="en-US" dirty="0" smtClean="0"/>
              <a:t>Jacqueline  - Connect to LDAP</a:t>
            </a:r>
          </a:p>
          <a:p>
            <a:r>
              <a:rPr lang="en-US" dirty="0" smtClean="0"/>
              <a:t>Mariam – Start created login screen,  focus on creating new accounts for non-WSU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223</TotalTime>
  <Words>39</Words>
  <Application>Microsoft Office PowerPoint</Application>
  <PresentationFormat>On-screen Show (4:3)</PresentationFormat>
  <Paragraphs>11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Adjacency</vt:lpstr>
      <vt:lpstr>Document</vt:lpstr>
      <vt:lpstr>Microsoft Word 97 - 2003 Document</vt:lpstr>
      <vt:lpstr>MJK Solutions </vt:lpstr>
      <vt:lpstr> Class Diagram</vt:lpstr>
      <vt:lpstr> Version Control Policy  </vt:lpstr>
      <vt:lpstr> Functional Requirements</vt:lpstr>
      <vt:lpstr>   Initial Tasks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MJK Solutions</dc:title>
  <dc:creator>Jackie</dc:creator>
  <cp:lastModifiedBy>Jackie</cp:lastModifiedBy>
  <cp:revision>15</cp:revision>
  <dcterms:created xsi:type="dcterms:W3CDTF">2013-02-19T14:14:38Z</dcterms:created>
  <dcterms:modified xsi:type="dcterms:W3CDTF">2013-02-21T16:48:35Z</dcterms:modified>
</cp:coreProperties>
</file>