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69FA-1490-4356-BE20-A8151E995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A5122-8D3F-40DF-9704-9B8567AFF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47F40-B107-496F-BB56-77E112B9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90D8-DE57-4DD9-8275-A01B953498D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C0811-8166-43F6-9A61-B2EB91B0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F9634-C96C-4E7D-A7A8-5AF12788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CE8-E59A-4C08-AEFB-2BA27DCF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5BFC-749E-407B-9512-217F794F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06006-C17C-4524-9965-3E15A2899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D675B-DCD1-44A6-8C70-2DD4FDDD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90D8-DE57-4DD9-8275-A01B953498D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C866C-9C4A-4E86-B872-10D6D235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41734-F1D8-465B-9340-50C04C73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CE8-E59A-4C08-AEFB-2BA27DCF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0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FD796-F16B-4D60-8079-C582BD1A6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678F7-DD63-4FED-920C-2E43E9241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EB833-EC87-4BC3-940E-74EC1262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90D8-DE57-4DD9-8275-A01B953498D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6223-F0B1-4745-B2A2-611896FE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0ACE1-C04D-4B5A-AE3D-19E2F2B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CE8-E59A-4C08-AEFB-2BA27DCF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6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070A-65E3-4262-84B1-AF283B3B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3D2B9-4608-4C1A-99ED-9E4510E96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34E84-3C13-49E5-8660-BA7DBCB7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90D8-DE57-4DD9-8275-A01B953498D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CFCE7-B4BE-42B2-A56C-DBFF9C66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3D3D4-5DBC-44D9-AFEE-917C4340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CE8-E59A-4C08-AEFB-2BA27DCF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4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E593-E638-4713-89F3-EB913D8B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C8DD3-8B8C-4402-8FE8-9B45753A1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17C46-5A50-4D3C-A1A0-304B556A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90D8-DE57-4DD9-8275-A01B953498D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B7CBB-E07E-4D0B-84E5-E5993BE7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3ECF-770E-4C2B-B0B6-F7B91B3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CE8-E59A-4C08-AEFB-2BA27DCF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11C8-394A-42D0-B802-E8CF8FC2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A93A2-CF94-4C1E-A365-F17189718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ACDCF-779E-4829-818F-F8E9B477D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D9977-CC77-41A9-A35B-DC8045D5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90D8-DE57-4DD9-8275-A01B953498D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B13DC-F602-4C2F-8A4D-3AA599F9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E88B5-C417-46D9-9136-55F4D0BF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CE8-E59A-4C08-AEFB-2BA27DCF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8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2B55-9256-4773-8656-69421FE2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811D4-C8A6-4766-BBF5-3EA1FA707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20DE2-E43C-4CA6-997B-0082835AF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57E01-814C-4CE2-84A5-0D06D84A7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983AD-9E28-494E-B81E-7F6898FEF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65B63-E764-4218-B5BE-7586417F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90D8-DE57-4DD9-8275-A01B953498D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C8C95-FA76-4A43-9473-5E82EAC5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71303-731B-420E-ACB8-02D1E03E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CE8-E59A-4C08-AEFB-2BA27DCF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3F1D-0970-40BB-A6D8-B8221AB0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2CFF9-7C5F-4BCE-9CB3-B03DFAA6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90D8-DE57-4DD9-8275-A01B953498D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91B8F-BDB1-4DBA-B749-0AC07B4E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A97E4-DE1A-4047-AEBC-A5B54227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CE8-E59A-4C08-AEFB-2BA27DCF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1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E8B81-11A1-4FBB-A2C3-3F69FFEE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90D8-DE57-4DD9-8275-A01B953498D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4F98F9-B743-4050-8B7F-C8D5565C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0B2FC-E6A8-466A-8E54-F5756322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CE8-E59A-4C08-AEFB-2BA27DCF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8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C4C4-2B1B-410E-8C3F-B82C31D1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E98DC-ECB6-407B-A5EC-71C47AC27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F449E-5D1E-4F17-82BC-98088F943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838F0-BD1E-4B5D-9F36-E0379189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90D8-DE57-4DD9-8275-A01B953498D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A9EAA-029D-4430-BF7E-D50388C8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445EB-C479-464F-8AF0-B925FEDE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CE8-E59A-4C08-AEFB-2BA27DCF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6E0D-E901-4A2F-BE79-42FC4600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E94A2-E8B1-41AB-9A36-B137F6DAA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E49F3-7D66-46FB-9C51-B55EDC084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24C2C-E11D-4EC6-A7E1-27BC1BF6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90D8-DE57-4DD9-8275-A01B953498D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6B8E6-770C-4CF4-927F-640B1A5F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6901C-F436-4AEA-8139-A5A79CFB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CE8-E59A-4C08-AEFB-2BA27DCF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3D615-3C42-49BC-BF12-EC641B7F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97289-B5CF-4D69-BE9E-738C11D5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902B0-4064-428C-ADD2-67881C6A6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F90D8-DE57-4DD9-8275-A01B953498D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AF55-2234-4217-B990-4FE475DC8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D8D6F-EBDE-4AD0-940E-D236BFD6A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90CE8-E59A-4C08-AEFB-2BA27DCF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4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83E514-E810-410E-83E6-B1CD4FC9F6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0167" y="1819471"/>
            <a:ext cx="10240874" cy="27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6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077384-6C2C-49F3-9D68-EFCBD8DB0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1" y="0"/>
            <a:ext cx="11224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7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00540C-F308-4DD9-BEAD-097D266982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869950"/>
            <a:ext cx="59436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34F3EF-F2E4-4B27-B044-3252FAEE60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45702" y="221588"/>
            <a:ext cx="7335416" cy="656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0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C0AC6E-EFD4-4558-848B-EF95AC66E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112" y="464713"/>
            <a:ext cx="8158843" cy="639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170184-6F16-42BB-BEE5-BAD0FE91A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22" y="488807"/>
            <a:ext cx="10498786" cy="597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7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7EF1C-DEC5-4302-B6AF-52AB8D8D8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285" y="481984"/>
            <a:ext cx="9981715" cy="569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2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060B91-139D-4BF5-B776-3AB6A8766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714" y="196622"/>
            <a:ext cx="8115009" cy="63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2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DDB736-6415-49AC-825A-211D7652C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58" y="83975"/>
            <a:ext cx="10318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2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AC1367-7B1D-48E0-B3F6-76B6026A0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79" y="0"/>
            <a:ext cx="10109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Bhushan Wagh</dc:creator>
  <cp:lastModifiedBy>Bhushan Wagh</cp:lastModifiedBy>
  <cp:revision>3</cp:revision>
  <dcterms:created xsi:type="dcterms:W3CDTF">2017-06-13T05:22:01Z</dcterms:created>
  <dcterms:modified xsi:type="dcterms:W3CDTF">2017-06-13T05:38:09Z</dcterms:modified>
</cp:coreProperties>
</file>