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90" d="100"/>
          <a:sy n="190" d="100"/>
        </p:scale>
        <p:origin x="-2262" y="-4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873B-C3BA-4C66-9000-37702434870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0DD6-5157-4E55-8421-61B3CEC0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A8F95-FEB2-4EAC-9FD1-8F34D7CA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2" y="537759"/>
            <a:ext cx="4477375" cy="5782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9C055D-FC91-4790-91CC-E41064416315}"/>
              </a:ext>
            </a:extLst>
          </p:cNvPr>
          <p:cNvSpPr txBox="1"/>
          <p:nvPr/>
        </p:nvSpPr>
        <p:spPr>
          <a:xfrm>
            <a:off x="5025850" y="1723329"/>
            <a:ext cx="797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036A9-AFB5-48B1-9F17-295009A9B62F}"/>
              </a:ext>
            </a:extLst>
          </p:cNvPr>
          <p:cNvSpPr txBox="1"/>
          <p:nvPr/>
        </p:nvSpPr>
        <p:spPr>
          <a:xfrm>
            <a:off x="3257340" y="2322845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A66C1-7AFD-464A-AA28-7C792E4B50E0}"/>
              </a:ext>
            </a:extLst>
          </p:cNvPr>
          <p:cNvSpPr txBox="1"/>
          <p:nvPr/>
        </p:nvSpPr>
        <p:spPr>
          <a:xfrm>
            <a:off x="4714351" y="2322845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06391-4021-4FC4-BF3C-DC8A1B4DD06B}"/>
              </a:ext>
            </a:extLst>
          </p:cNvPr>
          <p:cNvSpPr txBox="1"/>
          <p:nvPr/>
        </p:nvSpPr>
        <p:spPr>
          <a:xfrm>
            <a:off x="3257340" y="2761623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5A2DC-94D1-4802-AED8-5F4FAA1630A9}"/>
              </a:ext>
            </a:extLst>
          </p:cNvPr>
          <p:cNvSpPr txBox="1"/>
          <p:nvPr/>
        </p:nvSpPr>
        <p:spPr>
          <a:xfrm>
            <a:off x="4714350" y="2761623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6D668-F660-4CD6-B29D-40EBC45D0822}"/>
              </a:ext>
            </a:extLst>
          </p:cNvPr>
          <p:cNvSpPr txBox="1"/>
          <p:nvPr/>
        </p:nvSpPr>
        <p:spPr>
          <a:xfrm>
            <a:off x="3133410" y="3182779"/>
            <a:ext cx="2287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E256B-61A0-44EE-8C16-ADF5413747CC}"/>
              </a:ext>
            </a:extLst>
          </p:cNvPr>
          <p:cNvSpPr txBox="1"/>
          <p:nvPr/>
        </p:nvSpPr>
        <p:spPr>
          <a:xfrm>
            <a:off x="3257340" y="3706168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041EB-A64D-49AD-AFA1-63F141E76816}"/>
              </a:ext>
            </a:extLst>
          </p:cNvPr>
          <p:cNvSpPr txBox="1"/>
          <p:nvPr/>
        </p:nvSpPr>
        <p:spPr>
          <a:xfrm>
            <a:off x="4714349" y="3681731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DDA3C-4BB5-4AAE-A978-42E5EE582F43}"/>
              </a:ext>
            </a:extLst>
          </p:cNvPr>
          <p:cNvSpPr txBox="1"/>
          <p:nvPr/>
        </p:nvSpPr>
        <p:spPr>
          <a:xfrm>
            <a:off x="3267179" y="4068659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86209A-DF21-4FB8-928B-0E9E056C28FE}"/>
              </a:ext>
            </a:extLst>
          </p:cNvPr>
          <p:cNvSpPr txBox="1"/>
          <p:nvPr/>
        </p:nvSpPr>
        <p:spPr>
          <a:xfrm>
            <a:off x="4703882" y="4068659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018B1-A70E-4B20-8012-64463A1265D0}"/>
              </a:ext>
            </a:extLst>
          </p:cNvPr>
          <p:cNvSpPr txBox="1"/>
          <p:nvPr/>
        </p:nvSpPr>
        <p:spPr>
          <a:xfrm>
            <a:off x="3257339" y="4930274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6F35-C37F-423B-9AF6-42CF15356B42}"/>
              </a:ext>
            </a:extLst>
          </p:cNvPr>
          <p:cNvSpPr txBox="1"/>
          <p:nvPr/>
        </p:nvSpPr>
        <p:spPr>
          <a:xfrm>
            <a:off x="4703882" y="4930273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7FE52-D4E4-49FA-83C0-1E15ED1297C6}"/>
              </a:ext>
            </a:extLst>
          </p:cNvPr>
          <p:cNvSpPr txBox="1"/>
          <p:nvPr/>
        </p:nvSpPr>
        <p:spPr>
          <a:xfrm>
            <a:off x="3257338" y="5519609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373544-466A-49BB-958E-A1B5C55D5F12}"/>
              </a:ext>
            </a:extLst>
          </p:cNvPr>
          <p:cNvSpPr txBox="1"/>
          <p:nvPr/>
        </p:nvSpPr>
        <p:spPr>
          <a:xfrm>
            <a:off x="4703881" y="5519609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721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DCCB55-6BD5-42D8-BEB0-FA42C6EC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86" y="537759"/>
            <a:ext cx="4496427" cy="5782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9D400-2EED-4F29-9B3E-142C61160867}"/>
              </a:ext>
            </a:extLst>
          </p:cNvPr>
          <p:cNvSpPr txBox="1"/>
          <p:nvPr/>
        </p:nvSpPr>
        <p:spPr>
          <a:xfrm>
            <a:off x="3277015" y="1327939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537D9-F051-4931-BB8E-F298D19E6C6E}"/>
              </a:ext>
            </a:extLst>
          </p:cNvPr>
          <p:cNvSpPr txBox="1"/>
          <p:nvPr/>
        </p:nvSpPr>
        <p:spPr>
          <a:xfrm>
            <a:off x="4713102" y="1327938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84240-7951-434D-91A0-7DDBF8DFBB34}"/>
              </a:ext>
            </a:extLst>
          </p:cNvPr>
          <p:cNvSpPr txBox="1"/>
          <p:nvPr/>
        </p:nvSpPr>
        <p:spPr>
          <a:xfrm>
            <a:off x="3277015" y="2510291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FB402-AC6F-4A47-9021-E89F6BF4C6E7}"/>
              </a:ext>
            </a:extLst>
          </p:cNvPr>
          <p:cNvSpPr txBox="1"/>
          <p:nvPr/>
        </p:nvSpPr>
        <p:spPr>
          <a:xfrm>
            <a:off x="4722616" y="2466751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AA8EB-42FF-45EF-A736-99691615C23A}"/>
              </a:ext>
            </a:extLst>
          </p:cNvPr>
          <p:cNvSpPr txBox="1"/>
          <p:nvPr/>
        </p:nvSpPr>
        <p:spPr>
          <a:xfrm>
            <a:off x="3282352" y="3608916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8B684-88C2-4133-BE32-EB7F050A98A4}"/>
              </a:ext>
            </a:extLst>
          </p:cNvPr>
          <p:cNvSpPr txBox="1"/>
          <p:nvPr/>
        </p:nvSpPr>
        <p:spPr>
          <a:xfrm>
            <a:off x="4714246" y="3618967"/>
            <a:ext cx="1108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605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Letter Paper (8.5x11 in)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Wagner, Barry N</dc:creator>
  <cp:lastModifiedBy>Wagner, Barry N</cp:lastModifiedBy>
  <cp:revision>2</cp:revision>
  <dcterms:created xsi:type="dcterms:W3CDTF">2020-08-14T15:22:47Z</dcterms:created>
  <dcterms:modified xsi:type="dcterms:W3CDTF">2020-08-14T15:32:03Z</dcterms:modified>
</cp:coreProperties>
</file>