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0FF"/>
    <a:srgbClr val="FFD5D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6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7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6659-4441-4C9E-99F9-0CE4CB7F1F8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3F9C-F482-463A-93BF-88404A889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2)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(1)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4200" y="3460874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8437" y="4246212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2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(0)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124200" y="4026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50550" y="381000"/>
            <a:ext cx="1561005" cy="30777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Base case reached 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992868"/>
            <a:ext cx="2590800" cy="523220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124200" y="4648200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0435" y="496623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1294656"/>
            <a:ext cx="259080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</a:t>
            </a:r>
            <a:r>
              <a:rPr lang="en-US" sz="1400" b="1" dirty="0" err="1" smtClean="0"/>
              <a:t>whoKnows</a:t>
            </a:r>
            <a:r>
              <a:rPr lang="en-US" sz="1400" b="1" dirty="0" smtClean="0"/>
              <a:t>(0)</a:t>
            </a:r>
            <a:r>
              <a:rPr lang="en-US" sz="1400" dirty="0" smtClean="0"/>
              <a:t> to a lookup table.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21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2)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(1)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4200" y="3460874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8437" y="424621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2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    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124200" y="4026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523220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</p:txBody>
      </p:sp>
    </p:spTree>
    <p:extLst>
      <p:ext uri="{BB962C8B-B14F-4D97-AF65-F5344CB8AC3E}">
        <p14:creationId xmlns:p14="http://schemas.microsoft.com/office/powerpoint/2010/main" val="27319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2)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(1)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4200" y="3460874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8437" y="424621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992868"/>
            <a:ext cx="2590800" cy="738664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35969" y="4038600"/>
            <a:ext cx="507231" cy="2076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05507" y="1066800"/>
            <a:ext cx="2809893" cy="73866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now know that </a:t>
            </a:r>
            <a:r>
              <a:rPr lang="en-US" sz="1400" b="1" dirty="0" err="1" smtClean="0"/>
              <a:t>whoKnows</a:t>
            </a:r>
            <a:r>
              <a:rPr lang="en-US" sz="1400" b="1" dirty="0" smtClean="0"/>
              <a:t>(2)</a:t>
            </a:r>
            <a:r>
              <a:rPr lang="en-US" sz="1400" dirty="0" smtClean="0"/>
              <a:t> evaluates to 2 so add it a lookup table.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62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 +     2      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(1)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4200" y="3460874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738664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562600" y="2210192"/>
            <a:ext cx="1981200" cy="14909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0801" y="3145971"/>
            <a:ext cx="251460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Using lookup table we know </a:t>
            </a:r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</p:txBody>
      </p:sp>
    </p:spTree>
    <p:extLst>
      <p:ext uri="{BB962C8B-B14F-4D97-AF65-F5344CB8AC3E}">
        <p14:creationId xmlns:p14="http://schemas.microsoft.com/office/powerpoint/2010/main" val="6693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 +     2      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     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4200" y="3460874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738664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562600" y="2210192"/>
            <a:ext cx="1981200" cy="149095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992868"/>
            <a:ext cx="2590800" cy="954107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35969" y="3439886"/>
            <a:ext cx="696691" cy="29391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05507" y="1066800"/>
            <a:ext cx="2809893" cy="73866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now know that </a:t>
            </a:r>
            <a:r>
              <a:rPr lang="en-US" sz="1400" b="1" dirty="0" err="1" smtClean="0"/>
              <a:t>whoKnows</a:t>
            </a:r>
            <a:r>
              <a:rPr lang="en-US" sz="1400" b="1" dirty="0" smtClean="0"/>
              <a:t>(3)</a:t>
            </a:r>
            <a:r>
              <a:rPr lang="en-US" sz="1400" dirty="0" smtClean="0"/>
              <a:t> evaluates to 5 so add it a lookup table.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    5      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954107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1" y="3145971"/>
            <a:ext cx="251460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Using lookup table we know </a:t>
            </a:r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590800"/>
            <a:ext cx="1947853" cy="4797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    5      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    2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954107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590800"/>
            <a:ext cx="1947853" cy="47975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11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954107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</p:txBody>
      </p:sp>
    </p:spTree>
    <p:extLst>
      <p:ext uri="{BB962C8B-B14F-4D97-AF65-F5344CB8AC3E}">
        <p14:creationId xmlns:p14="http://schemas.microsoft.com/office/powerpoint/2010/main" val="12497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11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209800" y="2895600"/>
            <a:ext cx="72286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1169551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(4) = 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5507" y="1066800"/>
            <a:ext cx="2809893" cy="73866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now know that </a:t>
            </a:r>
            <a:r>
              <a:rPr lang="en-US" sz="1400" b="1" dirty="0" err="1" smtClean="0"/>
              <a:t>whoKnows</a:t>
            </a:r>
            <a:r>
              <a:rPr lang="en-US" sz="1400" b="1" dirty="0" smtClean="0"/>
              <a:t>(4)</a:t>
            </a:r>
            <a:r>
              <a:rPr lang="en-US" sz="1400" dirty="0" smtClean="0"/>
              <a:t> evaluates to 11 so add it a lookup table.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78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   11      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1169551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(4) = 11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943601" y="2710934"/>
            <a:ext cx="1600199" cy="76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   11      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     5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1169551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(4) = 11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943601" y="2710934"/>
            <a:ext cx="1523999" cy="76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4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21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14600" y="2362201"/>
            <a:ext cx="609601" cy="21544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1169551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(4) = 11</a:t>
            </a:r>
          </a:p>
        </p:txBody>
      </p:sp>
    </p:spTree>
    <p:extLst>
      <p:ext uri="{BB962C8B-B14F-4D97-AF65-F5344CB8AC3E}">
        <p14:creationId xmlns:p14="http://schemas.microsoft.com/office/powerpoint/2010/main" val="23739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+ 21 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1169551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(4) = 11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1" y="2362201"/>
            <a:ext cx="3200399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+ 21 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+ 11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1169551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(4) = 11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1" y="2362201"/>
            <a:ext cx="3124199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38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1169551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(0) = 0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(2) = 2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(3) = 5</a:t>
            </a:r>
          </a:p>
          <a:p>
            <a:r>
              <a:rPr lang="en-US" sz="1400" dirty="0" err="1" smtClean="0"/>
              <a:t>whoKnows</a:t>
            </a:r>
            <a:r>
              <a:rPr lang="en-US" sz="1400" dirty="0" smtClean="0"/>
              <a:t>(4) = 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2562254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Done!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779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1295400"/>
            <a:ext cx="2434834" cy="52322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Ignore this one for now we will</a:t>
            </a:r>
          </a:p>
          <a:p>
            <a:r>
              <a:rPr lang="en-US" sz="1400" dirty="0" smtClean="0"/>
              <a:t>evaluate it later.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49875" y="1861066"/>
            <a:ext cx="212725" cy="1963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2)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(1)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4200" y="3460874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2)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(1)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4200" y="3460874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8437" y="4246212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2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1)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(0)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124200" y="4026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2)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(1)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4200" y="3460874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8437" y="4246212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2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1)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(0)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124200" y="4026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24200" y="47127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0435" y="503076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0550" y="381000"/>
            <a:ext cx="1561005" cy="30777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Base case reached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386715"/>
            <a:ext cx="2590800" cy="116955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 know that </a:t>
            </a:r>
            <a:r>
              <a:rPr lang="en-US" sz="1400" b="1" dirty="0" err="1" smtClean="0"/>
              <a:t>whoKnows</a:t>
            </a:r>
            <a:r>
              <a:rPr lang="en-US" sz="1400" b="1" dirty="0" smtClean="0"/>
              <a:t>(1)</a:t>
            </a:r>
            <a:r>
              <a:rPr lang="en-US" sz="1400" dirty="0" smtClean="0"/>
              <a:t> is equal to 0 so lets add it to a lookup table. The lookup table will make it easier for us as we unwind the stack.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324600" y="1992868"/>
            <a:ext cx="2590800" cy="307777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543800" y="1676400"/>
            <a:ext cx="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22225"/>
            <a:ext cx="5349875" cy="2263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public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if(n == 0 || n ==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      return n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- 1) +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(n - 2);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   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1553" y="13716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8437" y="19928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6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5)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(4)</a:t>
            </a:r>
            <a:endParaRPr lang="en-US" dirty="0"/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 flipH="1">
            <a:off x="2082106" y="1740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48437" y="2526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5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4)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(3)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24200" y="23505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57944" y="3070554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4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3)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(2)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24200" y="2883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8437" y="3669268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3 +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whoKnows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2) 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(1)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124200" y="3460874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8437" y="4246212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return 2 +   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Arial" pitchFamily="34" charset="0"/>
              </a:rPr>
              <a:t>0       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+ </a:t>
            </a:r>
            <a:r>
              <a:rPr lang="en-US" dirty="0" err="1" smtClean="0">
                <a:latin typeface="Courier New" pitchFamily="49" charset="0"/>
                <a:cs typeface="Arial" pitchFamily="34" charset="0"/>
              </a:rPr>
              <a:t>whoKnows</a:t>
            </a:r>
            <a:r>
              <a:rPr lang="en-US" dirty="0" smtClean="0">
                <a:latin typeface="Courier New" pitchFamily="49" charset="0"/>
                <a:cs typeface="Arial" pitchFamily="34" charset="0"/>
              </a:rPr>
              <a:t>(0)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124200" y="4026932"/>
            <a:ext cx="1" cy="2402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992868"/>
            <a:ext cx="2590800" cy="307777"/>
          </a:xfrm>
          <a:prstGeom prst="rect">
            <a:avLst/>
          </a:prstGeom>
          <a:solidFill>
            <a:srgbClr val="DDF0FF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whoKnows</a:t>
            </a:r>
            <a:r>
              <a:rPr lang="en-US" sz="1400" dirty="0" smtClean="0"/>
              <a:t>(1) =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13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1920</Words>
  <Application>Microsoft Office PowerPoint</Application>
  <PresentationFormat>On-screen Show (4:3)</PresentationFormat>
  <Paragraphs>352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repair</dc:creator>
  <cp:lastModifiedBy>repair</cp:lastModifiedBy>
  <cp:revision>10</cp:revision>
  <dcterms:created xsi:type="dcterms:W3CDTF">2014-01-16T16:09:42Z</dcterms:created>
  <dcterms:modified xsi:type="dcterms:W3CDTF">2014-01-16T21:24:39Z</dcterms:modified>
</cp:coreProperties>
</file>