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67" r:id="rId4"/>
    <p:sldId id="275" r:id="rId5"/>
    <p:sldId id="268" r:id="rId6"/>
    <p:sldId id="259" r:id="rId7"/>
    <p:sldId id="261" r:id="rId8"/>
    <p:sldId id="310" r:id="rId9"/>
    <p:sldId id="260" r:id="rId10"/>
    <p:sldId id="258" r:id="rId11"/>
    <p:sldId id="272" r:id="rId12"/>
    <p:sldId id="273" r:id="rId13"/>
    <p:sldId id="274" r:id="rId14"/>
    <p:sldId id="290" r:id="rId15"/>
    <p:sldId id="263" r:id="rId16"/>
    <p:sldId id="266" r:id="rId17"/>
    <p:sldId id="279" r:id="rId18"/>
    <p:sldId id="280" r:id="rId19"/>
    <p:sldId id="281" r:id="rId20"/>
    <p:sldId id="276" r:id="rId21"/>
    <p:sldId id="277" r:id="rId22"/>
    <p:sldId id="278" r:id="rId23"/>
    <p:sldId id="282" r:id="rId24"/>
    <p:sldId id="283" r:id="rId25"/>
    <p:sldId id="284" r:id="rId26"/>
    <p:sldId id="285" r:id="rId27"/>
    <p:sldId id="288" r:id="rId28"/>
    <p:sldId id="289" r:id="rId29"/>
    <p:sldId id="311" r:id="rId30"/>
    <p:sldId id="312" r:id="rId31"/>
    <p:sldId id="287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5686" autoAdjust="0"/>
  </p:normalViewPr>
  <p:slideViewPr>
    <p:cSldViewPr snapToGrid="0">
      <p:cViewPr varScale="1">
        <p:scale>
          <a:sx n="70" d="100"/>
          <a:sy n="70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grawal\Documents\_H_Teaching\Notes\4220_Text\Ref_docs\Ch2\Signals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grawal\Documents\_H_Teaching\Notes\4220_Text\Ref_docs\Ch2\Signals.xls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/>
            </a:pPr>
            <a:r>
              <a:rPr lang="en-US" b="0"/>
              <a:t>Transmitted signal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'binary vs. tertiary'!$F$1</c:f>
              <c:strCache>
                <c:ptCount val="1"/>
                <c:pt idx="0">
                  <c:v>Manchester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ymbol val="none"/>
          </c:marker>
          <c:cat>
            <c:numRef>
              <c:f>'binary vs. tertiary'!$B$2:$B$752</c:f>
              <c:numCache>
                <c:formatCode>General</c:formatCode>
                <c:ptCount val="751"/>
                <c:pt idx="0">
                  <c:v>1</c:v>
                </c:pt>
                <c:pt idx="250">
                  <c:v>2</c:v>
                </c:pt>
                <c:pt idx="500">
                  <c:v>3</c:v>
                </c:pt>
                <c:pt idx="750">
                  <c:v>4</c:v>
                </c:pt>
              </c:numCache>
            </c:numRef>
          </c:cat>
          <c:val>
            <c:numRef>
              <c:f>'binary vs. tertiary'!$F$2:$F$1002</c:f>
              <c:numCache>
                <c:formatCode>General</c:formatCode>
                <c:ptCount val="10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-1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-1</c:v>
                </c:pt>
                <c:pt idx="261">
                  <c:v>-1</c:v>
                </c:pt>
                <c:pt idx="262">
                  <c:v>-1</c:v>
                </c:pt>
                <c:pt idx="263">
                  <c:v>-1</c:v>
                </c:pt>
                <c:pt idx="264">
                  <c:v>-1</c:v>
                </c:pt>
                <c:pt idx="265">
                  <c:v>-1</c:v>
                </c:pt>
                <c:pt idx="266">
                  <c:v>-1</c:v>
                </c:pt>
                <c:pt idx="267">
                  <c:v>-1</c:v>
                </c:pt>
                <c:pt idx="268">
                  <c:v>-1</c:v>
                </c:pt>
                <c:pt idx="269">
                  <c:v>-1</c:v>
                </c:pt>
                <c:pt idx="270">
                  <c:v>-1</c:v>
                </c:pt>
                <c:pt idx="271">
                  <c:v>-1</c:v>
                </c:pt>
                <c:pt idx="272">
                  <c:v>-1</c:v>
                </c:pt>
                <c:pt idx="273">
                  <c:v>-1</c:v>
                </c:pt>
                <c:pt idx="274">
                  <c:v>-1</c:v>
                </c:pt>
                <c:pt idx="275">
                  <c:v>-1</c:v>
                </c:pt>
                <c:pt idx="276">
                  <c:v>-1</c:v>
                </c:pt>
                <c:pt idx="277">
                  <c:v>-1</c:v>
                </c:pt>
                <c:pt idx="278">
                  <c:v>-1</c:v>
                </c:pt>
                <c:pt idx="279">
                  <c:v>-1</c:v>
                </c:pt>
                <c:pt idx="280">
                  <c:v>-1</c:v>
                </c:pt>
                <c:pt idx="281">
                  <c:v>-1</c:v>
                </c:pt>
                <c:pt idx="282">
                  <c:v>-1</c:v>
                </c:pt>
                <c:pt idx="283">
                  <c:v>-1</c:v>
                </c:pt>
                <c:pt idx="284">
                  <c:v>-1</c:v>
                </c:pt>
                <c:pt idx="285">
                  <c:v>-1</c:v>
                </c:pt>
                <c:pt idx="286">
                  <c:v>-1</c:v>
                </c:pt>
                <c:pt idx="287">
                  <c:v>-1</c:v>
                </c:pt>
                <c:pt idx="288">
                  <c:v>-1</c:v>
                </c:pt>
                <c:pt idx="289">
                  <c:v>-1</c:v>
                </c:pt>
                <c:pt idx="290">
                  <c:v>-1</c:v>
                </c:pt>
                <c:pt idx="291">
                  <c:v>-1</c:v>
                </c:pt>
                <c:pt idx="292">
                  <c:v>-1</c:v>
                </c:pt>
                <c:pt idx="293">
                  <c:v>-1</c:v>
                </c:pt>
                <c:pt idx="294">
                  <c:v>-1</c:v>
                </c:pt>
                <c:pt idx="295">
                  <c:v>-1</c:v>
                </c:pt>
                <c:pt idx="296">
                  <c:v>-1</c:v>
                </c:pt>
                <c:pt idx="297">
                  <c:v>-1</c:v>
                </c:pt>
                <c:pt idx="298">
                  <c:v>-1</c:v>
                </c:pt>
                <c:pt idx="299">
                  <c:v>-1</c:v>
                </c:pt>
                <c:pt idx="300">
                  <c:v>-1</c:v>
                </c:pt>
                <c:pt idx="301">
                  <c:v>-1</c:v>
                </c:pt>
                <c:pt idx="302">
                  <c:v>-1</c:v>
                </c:pt>
                <c:pt idx="303">
                  <c:v>-1</c:v>
                </c:pt>
                <c:pt idx="304">
                  <c:v>-1</c:v>
                </c:pt>
                <c:pt idx="305">
                  <c:v>-1</c:v>
                </c:pt>
                <c:pt idx="306">
                  <c:v>-1</c:v>
                </c:pt>
                <c:pt idx="307">
                  <c:v>-1</c:v>
                </c:pt>
                <c:pt idx="308">
                  <c:v>-1</c:v>
                </c:pt>
                <c:pt idx="309">
                  <c:v>-1</c:v>
                </c:pt>
                <c:pt idx="310">
                  <c:v>-1</c:v>
                </c:pt>
                <c:pt idx="311">
                  <c:v>-1</c:v>
                </c:pt>
                <c:pt idx="312">
                  <c:v>-1</c:v>
                </c:pt>
                <c:pt idx="313">
                  <c:v>-1</c:v>
                </c:pt>
                <c:pt idx="314">
                  <c:v>-1</c:v>
                </c:pt>
                <c:pt idx="315">
                  <c:v>-1</c:v>
                </c:pt>
                <c:pt idx="316">
                  <c:v>-1</c:v>
                </c:pt>
                <c:pt idx="317">
                  <c:v>-1</c:v>
                </c:pt>
                <c:pt idx="318">
                  <c:v>-1</c:v>
                </c:pt>
                <c:pt idx="319">
                  <c:v>-1</c:v>
                </c:pt>
                <c:pt idx="320">
                  <c:v>-1</c:v>
                </c:pt>
                <c:pt idx="321">
                  <c:v>-1</c:v>
                </c:pt>
                <c:pt idx="322">
                  <c:v>-1</c:v>
                </c:pt>
                <c:pt idx="323">
                  <c:v>-1</c:v>
                </c:pt>
                <c:pt idx="324">
                  <c:v>-1</c:v>
                </c:pt>
                <c:pt idx="325">
                  <c:v>-1</c:v>
                </c:pt>
                <c:pt idx="326">
                  <c:v>-1</c:v>
                </c:pt>
                <c:pt idx="327">
                  <c:v>-1</c:v>
                </c:pt>
                <c:pt idx="328">
                  <c:v>-1</c:v>
                </c:pt>
                <c:pt idx="329">
                  <c:v>-1</c:v>
                </c:pt>
                <c:pt idx="330">
                  <c:v>-1</c:v>
                </c:pt>
                <c:pt idx="331">
                  <c:v>-1</c:v>
                </c:pt>
                <c:pt idx="332">
                  <c:v>-1</c:v>
                </c:pt>
                <c:pt idx="333">
                  <c:v>-1</c:v>
                </c:pt>
                <c:pt idx="334">
                  <c:v>-1</c:v>
                </c:pt>
                <c:pt idx="335">
                  <c:v>-1</c:v>
                </c:pt>
                <c:pt idx="336">
                  <c:v>-1</c:v>
                </c:pt>
                <c:pt idx="337">
                  <c:v>-1</c:v>
                </c:pt>
                <c:pt idx="338">
                  <c:v>-1</c:v>
                </c:pt>
                <c:pt idx="339">
                  <c:v>-1</c:v>
                </c:pt>
                <c:pt idx="340">
                  <c:v>-1</c:v>
                </c:pt>
                <c:pt idx="341">
                  <c:v>-1</c:v>
                </c:pt>
                <c:pt idx="342">
                  <c:v>-1</c:v>
                </c:pt>
                <c:pt idx="343">
                  <c:v>-1</c:v>
                </c:pt>
                <c:pt idx="344">
                  <c:v>-1</c:v>
                </c:pt>
                <c:pt idx="345">
                  <c:v>-1</c:v>
                </c:pt>
                <c:pt idx="346">
                  <c:v>-1</c:v>
                </c:pt>
                <c:pt idx="347">
                  <c:v>-1</c:v>
                </c:pt>
                <c:pt idx="348">
                  <c:v>-1</c:v>
                </c:pt>
                <c:pt idx="349">
                  <c:v>-1</c:v>
                </c:pt>
                <c:pt idx="350">
                  <c:v>-1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-1</c:v>
                </c:pt>
                <c:pt idx="368">
                  <c:v>-1</c:v>
                </c:pt>
                <c:pt idx="369">
                  <c:v>-1</c:v>
                </c:pt>
                <c:pt idx="370">
                  <c:v>-1</c:v>
                </c:pt>
                <c:pt idx="371">
                  <c:v>-1</c:v>
                </c:pt>
                <c:pt idx="372">
                  <c:v>-1</c:v>
                </c:pt>
                <c:pt idx="373">
                  <c:v>-1</c:v>
                </c:pt>
                <c:pt idx="374">
                  <c:v>-1</c:v>
                </c:pt>
                <c:pt idx="375">
                  <c:v>-1</c:v>
                </c:pt>
                <c:pt idx="376">
                  <c:v>-1</c:v>
                </c:pt>
                <c:pt idx="377">
                  <c:v>-1</c:v>
                </c:pt>
                <c:pt idx="378">
                  <c:v>-1</c:v>
                </c:pt>
                <c:pt idx="379">
                  <c:v>-1</c:v>
                </c:pt>
                <c:pt idx="380">
                  <c:v>-1</c:v>
                </c:pt>
                <c:pt idx="381">
                  <c:v>-1</c:v>
                </c:pt>
                <c:pt idx="382">
                  <c:v>-1</c:v>
                </c:pt>
                <c:pt idx="383">
                  <c:v>-1</c:v>
                </c:pt>
                <c:pt idx="384">
                  <c:v>-1</c:v>
                </c:pt>
                <c:pt idx="385">
                  <c:v>-1</c:v>
                </c:pt>
                <c:pt idx="386">
                  <c:v>-1</c:v>
                </c:pt>
                <c:pt idx="387">
                  <c:v>-1</c:v>
                </c:pt>
                <c:pt idx="388">
                  <c:v>-1</c:v>
                </c:pt>
                <c:pt idx="389">
                  <c:v>-1</c:v>
                </c:pt>
                <c:pt idx="390">
                  <c:v>-1</c:v>
                </c:pt>
                <c:pt idx="391">
                  <c:v>-1</c:v>
                </c:pt>
                <c:pt idx="392">
                  <c:v>-1</c:v>
                </c:pt>
                <c:pt idx="393">
                  <c:v>-1</c:v>
                </c:pt>
                <c:pt idx="394">
                  <c:v>-1</c:v>
                </c:pt>
                <c:pt idx="395">
                  <c:v>-1</c:v>
                </c:pt>
                <c:pt idx="396">
                  <c:v>-1</c:v>
                </c:pt>
                <c:pt idx="397">
                  <c:v>-1</c:v>
                </c:pt>
                <c:pt idx="398">
                  <c:v>-1</c:v>
                </c:pt>
                <c:pt idx="399">
                  <c:v>-1</c:v>
                </c:pt>
                <c:pt idx="400">
                  <c:v>-1</c:v>
                </c:pt>
                <c:pt idx="401">
                  <c:v>-1</c:v>
                </c:pt>
                <c:pt idx="402">
                  <c:v>-1</c:v>
                </c:pt>
                <c:pt idx="403">
                  <c:v>-1</c:v>
                </c:pt>
                <c:pt idx="404">
                  <c:v>-1</c:v>
                </c:pt>
                <c:pt idx="405">
                  <c:v>-1</c:v>
                </c:pt>
                <c:pt idx="406">
                  <c:v>-1</c:v>
                </c:pt>
                <c:pt idx="407">
                  <c:v>-1</c:v>
                </c:pt>
                <c:pt idx="408">
                  <c:v>-1</c:v>
                </c:pt>
                <c:pt idx="409">
                  <c:v>-1</c:v>
                </c:pt>
                <c:pt idx="410">
                  <c:v>-1</c:v>
                </c:pt>
                <c:pt idx="411">
                  <c:v>-1</c:v>
                </c:pt>
                <c:pt idx="412">
                  <c:v>-1</c:v>
                </c:pt>
                <c:pt idx="413">
                  <c:v>-1</c:v>
                </c:pt>
                <c:pt idx="414">
                  <c:v>-1</c:v>
                </c:pt>
                <c:pt idx="415">
                  <c:v>-1</c:v>
                </c:pt>
                <c:pt idx="416">
                  <c:v>-1</c:v>
                </c:pt>
                <c:pt idx="417">
                  <c:v>-1</c:v>
                </c:pt>
                <c:pt idx="418">
                  <c:v>-1</c:v>
                </c:pt>
                <c:pt idx="419">
                  <c:v>-1</c:v>
                </c:pt>
                <c:pt idx="420">
                  <c:v>-1</c:v>
                </c:pt>
                <c:pt idx="421">
                  <c:v>-1</c:v>
                </c:pt>
                <c:pt idx="422">
                  <c:v>-1</c:v>
                </c:pt>
                <c:pt idx="423">
                  <c:v>-1</c:v>
                </c:pt>
                <c:pt idx="424">
                  <c:v>-1</c:v>
                </c:pt>
                <c:pt idx="425">
                  <c:v>-1</c:v>
                </c:pt>
                <c:pt idx="426">
                  <c:v>-1</c:v>
                </c:pt>
                <c:pt idx="427">
                  <c:v>-1</c:v>
                </c:pt>
                <c:pt idx="428">
                  <c:v>-1</c:v>
                </c:pt>
                <c:pt idx="429">
                  <c:v>-1</c:v>
                </c:pt>
                <c:pt idx="430">
                  <c:v>-1</c:v>
                </c:pt>
                <c:pt idx="431">
                  <c:v>-1</c:v>
                </c:pt>
                <c:pt idx="432">
                  <c:v>-1</c:v>
                </c:pt>
                <c:pt idx="433">
                  <c:v>-1</c:v>
                </c:pt>
                <c:pt idx="434">
                  <c:v>-1</c:v>
                </c:pt>
                <c:pt idx="435">
                  <c:v>-1</c:v>
                </c:pt>
                <c:pt idx="436">
                  <c:v>-1</c:v>
                </c:pt>
                <c:pt idx="437">
                  <c:v>-1</c:v>
                </c:pt>
                <c:pt idx="438">
                  <c:v>-1</c:v>
                </c:pt>
                <c:pt idx="439">
                  <c:v>-1</c:v>
                </c:pt>
                <c:pt idx="440">
                  <c:v>-1</c:v>
                </c:pt>
                <c:pt idx="441">
                  <c:v>-1</c:v>
                </c:pt>
                <c:pt idx="442">
                  <c:v>-1</c:v>
                </c:pt>
                <c:pt idx="443">
                  <c:v>-1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-1</c:v>
                </c:pt>
                <c:pt idx="482">
                  <c:v>-1</c:v>
                </c:pt>
                <c:pt idx="483">
                  <c:v>-1</c:v>
                </c:pt>
                <c:pt idx="484">
                  <c:v>-1</c:v>
                </c:pt>
                <c:pt idx="485">
                  <c:v>-1</c:v>
                </c:pt>
                <c:pt idx="486">
                  <c:v>-1</c:v>
                </c:pt>
                <c:pt idx="487">
                  <c:v>-1</c:v>
                </c:pt>
                <c:pt idx="488">
                  <c:v>-1</c:v>
                </c:pt>
                <c:pt idx="489">
                  <c:v>-1</c:v>
                </c:pt>
                <c:pt idx="490">
                  <c:v>-1</c:v>
                </c:pt>
                <c:pt idx="491">
                  <c:v>-1</c:v>
                </c:pt>
                <c:pt idx="492">
                  <c:v>-1</c:v>
                </c:pt>
                <c:pt idx="493">
                  <c:v>-1</c:v>
                </c:pt>
                <c:pt idx="494">
                  <c:v>-1</c:v>
                </c:pt>
                <c:pt idx="495">
                  <c:v>-1</c:v>
                </c:pt>
                <c:pt idx="496">
                  <c:v>-1</c:v>
                </c:pt>
                <c:pt idx="497">
                  <c:v>-1</c:v>
                </c:pt>
                <c:pt idx="498">
                  <c:v>-1</c:v>
                </c:pt>
                <c:pt idx="499">
                  <c:v>-1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-1</c:v>
                </c:pt>
                <c:pt idx="814">
                  <c:v>-1</c:v>
                </c:pt>
                <c:pt idx="815">
                  <c:v>-1</c:v>
                </c:pt>
                <c:pt idx="816">
                  <c:v>-1</c:v>
                </c:pt>
                <c:pt idx="817">
                  <c:v>-1</c:v>
                </c:pt>
                <c:pt idx="818">
                  <c:v>-1</c:v>
                </c:pt>
                <c:pt idx="819">
                  <c:v>-1</c:v>
                </c:pt>
                <c:pt idx="820">
                  <c:v>-1</c:v>
                </c:pt>
                <c:pt idx="821">
                  <c:v>-1</c:v>
                </c:pt>
                <c:pt idx="822">
                  <c:v>-1</c:v>
                </c:pt>
                <c:pt idx="823">
                  <c:v>-1</c:v>
                </c:pt>
                <c:pt idx="824">
                  <c:v>-1</c:v>
                </c:pt>
                <c:pt idx="825">
                  <c:v>-1</c:v>
                </c:pt>
                <c:pt idx="826">
                  <c:v>-1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-1</c:v>
                </c:pt>
                <c:pt idx="909">
                  <c:v>-1</c:v>
                </c:pt>
                <c:pt idx="910">
                  <c:v>-1</c:v>
                </c:pt>
                <c:pt idx="911">
                  <c:v>-1</c:v>
                </c:pt>
                <c:pt idx="912">
                  <c:v>-1</c:v>
                </c:pt>
                <c:pt idx="913">
                  <c:v>-1</c:v>
                </c:pt>
                <c:pt idx="914">
                  <c:v>-1</c:v>
                </c:pt>
                <c:pt idx="915">
                  <c:v>-1</c:v>
                </c:pt>
                <c:pt idx="916">
                  <c:v>-1</c:v>
                </c:pt>
                <c:pt idx="917">
                  <c:v>-1</c:v>
                </c:pt>
                <c:pt idx="918">
                  <c:v>-1</c:v>
                </c:pt>
                <c:pt idx="919">
                  <c:v>-1</c:v>
                </c:pt>
                <c:pt idx="920">
                  <c:v>-1</c:v>
                </c:pt>
                <c:pt idx="921">
                  <c:v>-1</c:v>
                </c:pt>
                <c:pt idx="922">
                  <c:v>-1</c:v>
                </c:pt>
                <c:pt idx="923">
                  <c:v>-1</c:v>
                </c:pt>
                <c:pt idx="924">
                  <c:v>-1</c:v>
                </c:pt>
                <c:pt idx="925">
                  <c:v>-1</c:v>
                </c:pt>
                <c:pt idx="926">
                  <c:v>-1</c:v>
                </c:pt>
                <c:pt idx="927">
                  <c:v>-1</c:v>
                </c:pt>
                <c:pt idx="928">
                  <c:v>-1</c:v>
                </c:pt>
                <c:pt idx="929">
                  <c:v>-1</c:v>
                </c:pt>
                <c:pt idx="930">
                  <c:v>-1</c:v>
                </c:pt>
                <c:pt idx="931">
                  <c:v>-1</c:v>
                </c:pt>
                <c:pt idx="932">
                  <c:v>-1</c:v>
                </c:pt>
                <c:pt idx="933">
                  <c:v>-1</c:v>
                </c:pt>
                <c:pt idx="934">
                  <c:v>-1</c:v>
                </c:pt>
                <c:pt idx="935">
                  <c:v>-1</c:v>
                </c:pt>
                <c:pt idx="936">
                  <c:v>-1</c:v>
                </c:pt>
                <c:pt idx="937">
                  <c:v>-1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868048"/>
        <c:axId val="237868440"/>
      </c:lineChart>
      <c:catAx>
        <c:axId val="237868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Bit period</a:t>
                </a:r>
              </a:p>
            </c:rich>
          </c:tx>
          <c:layout>
            <c:manualLayout>
              <c:xMode val="edge"/>
              <c:yMode val="edge"/>
              <c:x val="0.34041161521476498"/>
              <c:y val="0.735449735449735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7868440"/>
        <c:crosses val="autoZero"/>
        <c:auto val="1"/>
        <c:lblAlgn val="ctr"/>
        <c:lblOffset val="100"/>
        <c:tickLblSkip val="1"/>
        <c:tickMarkSkip val="250"/>
        <c:noMultiLvlLbl val="0"/>
      </c:catAx>
      <c:valAx>
        <c:axId val="237868440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value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one"/>
        <c:crossAx val="2378680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/>
            </a:pPr>
            <a:r>
              <a:rPr lang="en-US" b="0"/>
              <a:t>Received signal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'binary vs. tertiary'!$I$1</c:f>
              <c:strCache>
                <c:ptCount val="1"/>
                <c:pt idx="0">
                  <c:v>Manchester + noise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'binary vs. tertiary'!$B$2:$B$752</c:f>
              <c:numCache>
                <c:formatCode>General</c:formatCode>
                <c:ptCount val="751"/>
                <c:pt idx="0">
                  <c:v>1</c:v>
                </c:pt>
                <c:pt idx="250">
                  <c:v>2</c:v>
                </c:pt>
                <c:pt idx="500">
                  <c:v>3</c:v>
                </c:pt>
                <c:pt idx="750">
                  <c:v>4</c:v>
                </c:pt>
              </c:numCache>
            </c:numRef>
          </c:cat>
          <c:val>
            <c:numRef>
              <c:f>'binary vs. tertiary'!$I$2:$I$1002</c:f>
              <c:numCache>
                <c:formatCode>General</c:formatCode>
                <c:ptCount val="1001"/>
                <c:pt idx="0">
                  <c:v>-7.9485151789379302E-2</c:v>
                </c:pt>
                <c:pt idx="1">
                  <c:v>0.93133951982907404</c:v>
                </c:pt>
                <c:pt idx="2">
                  <c:v>2.0030327567918862</c:v>
                </c:pt>
                <c:pt idx="3">
                  <c:v>-0.44592860633322201</c:v>
                </c:pt>
                <c:pt idx="4">
                  <c:v>0.45238328026871599</c:v>
                </c:pt>
                <c:pt idx="5">
                  <c:v>-0.41352690071243098</c:v>
                </c:pt>
                <c:pt idx="6">
                  <c:v>1.457784954549415</c:v>
                </c:pt>
                <c:pt idx="7">
                  <c:v>1.2835979133175579</c:v>
                </c:pt>
                <c:pt idx="8">
                  <c:v>-7.8117507725120397E-2</c:v>
                </c:pt>
                <c:pt idx="9">
                  <c:v>1.289832135009441</c:v>
                </c:pt>
                <c:pt idx="10">
                  <c:v>1.777331997715915</c:v>
                </c:pt>
                <c:pt idx="11">
                  <c:v>1.3757053183444661</c:v>
                </c:pt>
                <c:pt idx="12">
                  <c:v>1.5288211915466421</c:v>
                </c:pt>
                <c:pt idx="13">
                  <c:v>2.16131295212619</c:v>
                </c:pt>
                <c:pt idx="14">
                  <c:v>0.39860169625634201</c:v>
                </c:pt>
                <c:pt idx="15">
                  <c:v>-0.110301382785053</c:v>
                </c:pt>
                <c:pt idx="16">
                  <c:v>-0.48985442041423299</c:v>
                </c:pt>
                <c:pt idx="17">
                  <c:v>-0.849800570113179</c:v>
                </c:pt>
                <c:pt idx="18">
                  <c:v>1.489233291800637</c:v>
                </c:pt>
                <c:pt idx="19">
                  <c:v>2.219664215171298</c:v>
                </c:pt>
                <c:pt idx="20">
                  <c:v>0.62093620688639795</c:v>
                </c:pt>
                <c:pt idx="21">
                  <c:v>1.308316643910298</c:v>
                </c:pt>
                <c:pt idx="22">
                  <c:v>0.38919335601470101</c:v>
                </c:pt>
                <c:pt idx="23">
                  <c:v>0.99672163190132002</c:v>
                </c:pt>
                <c:pt idx="24">
                  <c:v>-0.58827738730397905</c:v>
                </c:pt>
                <c:pt idx="25">
                  <c:v>2.47803151437946</c:v>
                </c:pt>
                <c:pt idx="26">
                  <c:v>-0.69107478789562204</c:v>
                </c:pt>
                <c:pt idx="27">
                  <c:v>1.687973291148926</c:v>
                </c:pt>
                <c:pt idx="28">
                  <c:v>1.760275012325597</c:v>
                </c:pt>
                <c:pt idx="29">
                  <c:v>-0.83802036261719104</c:v>
                </c:pt>
                <c:pt idx="30">
                  <c:v>-0.121184283286453</c:v>
                </c:pt>
                <c:pt idx="31">
                  <c:v>0.71412387477055805</c:v>
                </c:pt>
                <c:pt idx="32">
                  <c:v>0.79604174830650298</c:v>
                </c:pt>
                <c:pt idx="33">
                  <c:v>2.8710343269912069</c:v>
                </c:pt>
                <c:pt idx="34">
                  <c:v>1.1214181585906839</c:v>
                </c:pt>
                <c:pt idx="35">
                  <c:v>0.41434562288072802</c:v>
                </c:pt>
                <c:pt idx="36">
                  <c:v>-0.233089064511146</c:v>
                </c:pt>
                <c:pt idx="37">
                  <c:v>-0.52557410651384595</c:v>
                </c:pt>
                <c:pt idx="38">
                  <c:v>0.62339316386493804</c:v>
                </c:pt>
                <c:pt idx="39">
                  <c:v>1.933891374697893</c:v>
                </c:pt>
                <c:pt idx="40">
                  <c:v>1.9258633354174231</c:v>
                </c:pt>
                <c:pt idx="41">
                  <c:v>-0.87837200406608396</c:v>
                </c:pt>
                <c:pt idx="42">
                  <c:v>0.93875969701886697</c:v>
                </c:pt>
                <c:pt idx="43">
                  <c:v>0.353209118182711</c:v>
                </c:pt>
                <c:pt idx="44">
                  <c:v>9.0976281017661906E-2</c:v>
                </c:pt>
                <c:pt idx="45">
                  <c:v>0.55942627039178705</c:v>
                </c:pt>
                <c:pt idx="46">
                  <c:v>1.1673580746879051</c:v>
                </c:pt>
                <c:pt idx="47">
                  <c:v>-0.131912633639647</c:v>
                </c:pt>
                <c:pt idx="48">
                  <c:v>-0.412542581997078</c:v>
                </c:pt>
                <c:pt idx="49">
                  <c:v>1.2574667768937999</c:v>
                </c:pt>
                <c:pt idx="50">
                  <c:v>2.8824970489293</c:v>
                </c:pt>
                <c:pt idx="51">
                  <c:v>1.718813250267972</c:v>
                </c:pt>
                <c:pt idx="52">
                  <c:v>0.81727038215306602</c:v>
                </c:pt>
                <c:pt idx="53">
                  <c:v>-0.77013667039341804</c:v>
                </c:pt>
                <c:pt idx="54">
                  <c:v>2.0756796622022269</c:v>
                </c:pt>
                <c:pt idx="55">
                  <c:v>4.91812759832655E-2</c:v>
                </c:pt>
                <c:pt idx="56">
                  <c:v>1.88193491440133</c:v>
                </c:pt>
                <c:pt idx="57">
                  <c:v>-4.6374273145428302E-2</c:v>
                </c:pt>
                <c:pt idx="58">
                  <c:v>0.44611732673646098</c:v>
                </c:pt>
                <c:pt idx="59">
                  <c:v>1.489087057074016</c:v>
                </c:pt>
                <c:pt idx="60">
                  <c:v>1.2859304723932721</c:v>
                </c:pt>
                <c:pt idx="61">
                  <c:v>1.867825840266232</c:v>
                </c:pt>
                <c:pt idx="62">
                  <c:v>0.276453083750266</c:v>
                </c:pt>
                <c:pt idx="63">
                  <c:v>-0.75156422252694799</c:v>
                </c:pt>
                <c:pt idx="64">
                  <c:v>-0.70273062852415902</c:v>
                </c:pt>
                <c:pt idx="65">
                  <c:v>2.4999138947595152</c:v>
                </c:pt>
                <c:pt idx="66">
                  <c:v>-0.92791273598798196</c:v>
                </c:pt>
                <c:pt idx="67">
                  <c:v>1.849769784941099</c:v>
                </c:pt>
                <c:pt idx="68">
                  <c:v>-0.552833397041258</c:v>
                </c:pt>
                <c:pt idx="69">
                  <c:v>2.7343922050339211</c:v>
                </c:pt>
                <c:pt idx="70">
                  <c:v>2.3365048402752189</c:v>
                </c:pt>
                <c:pt idx="71">
                  <c:v>2.3194859679414201</c:v>
                </c:pt>
                <c:pt idx="72">
                  <c:v>-0.47574040534355799</c:v>
                </c:pt>
                <c:pt idx="73">
                  <c:v>1.963728097461334</c:v>
                </c:pt>
                <c:pt idx="74">
                  <c:v>1.429106644729381</c:v>
                </c:pt>
                <c:pt idx="75">
                  <c:v>-0.206361592448779</c:v>
                </c:pt>
                <c:pt idx="76">
                  <c:v>1.3539877266093681</c:v>
                </c:pt>
                <c:pt idx="77">
                  <c:v>0.89839754292901697</c:v>
                </c:pt>
                <c:pt idx="78">
                  <c:v>0.298840587773474</c:v>
                </c:pt>
                <c:pt idx="79">
                  <c:v>0.72317282900108804</c:v>
                </c:pt>
                <c:pt idx="80">
                  <c:v>0.53021809604834402</c:v>
                </c:pt>
                <c:pt idx="81">
                  <c:v>2.2856378292005299</c:v>
                </c:pt>
                <c:pt idx="82">
                  <c:v>0.82606197196569597</c:v>
                </c:pt>
                <c:pt idx="83">
                  <c:v>2.5161815676966448</c:v>
                </c:pt>
                <c:pt idx="84">
                  <c:v>-0.56503124504467195</c:v>
                </c:pt>
                <c:pt idx="85">
                  <c:v>1.23308898045316</c:v>
                </c:pt>
                <c:pt idx="86">
                  <c:v>2.9691765963621202</c:v>
                </c:pt>
                <c:pt idx="87">
                  <c:v>-0.13186222980922799</c:v>
                </c:pt>
                <c:pt idx="88">
                  <c:v>2.077159479057455</c:v>
                </c:pt>
                <c:pt idx="89">
                  <c:v>1.2467103240173061</c:v>
                </c:pt>
                <c:pt idx="90">
                  <c:v>-4.6409147612889397E-2</c:v>
                </c:pt>
                <c:pt idx="91">
                  <c:v>0.79871194344414198</c:v>
                </c:pt>
                <c:pt idx="92">
                  <c:v>0.11055128176430699</c:v>
                </c:pt>
                <c:pt idx="93">
                  <c:v>0.70847986169638899</c:v>
                </c:pt>
                <c:pt idx="94">
                  <c:v>0.48690891382552798</c:v>
                </c:pt>
                <c:pt idx="95">
                  <c:v>2.6734799775021711</c:v>
                </c:pt>
                <c:pt idx="96">
                  <c:v>2.1442886100124752</c:v>
                </c:pt>
                <c:pt idx="97">
                  <c:v>-0.85406626563918697</c:v>
                </c:pt>
                <c:pt idx="98">
                  <c:v>2.5128704856615172</c:v>
                </c:pt>
                <c:pt idx="99">
                  <c:v>-0.61069796591847703</c:v>
                </c:pt>
                <c:pt idx="100">
                  <c:v>0.47991128374379999</c:v>
                </c:pt>
                <c:pt idx="101">
                  <c:v>0.46995894694892798</c:v>
                </c:pt>
                <c:pt idx="102">
                  <c:v>0.70185202143243697</c:v>
                </c:pt>
                <c:pt idx="103">
                  <c:v>2.28879589299431</c:v>
                </c:pt>
                <c:pt idx="104">
                  <c:v>1.2846243085217379</c:v>
                </c:pt>
                <c:pt idx="105">
                  <c:v>1.3092175102509609</c:v>
                </c:pt>
                <c:pt idx="106">
                  <c:v>-0.12664645443824801</c:v>
                </c:pt>
                <c:pt idx="107">
                  <c:v>2.6266885760769938</c:v>
                </c:pt>
                <c:pt idx="108">
                  <c:v>1.056997452579316</c:v>
                </c:pt>
                <c:pt idx="109">
                  <c:v>-0.50197116842290901</c:v>
                </c:pt>
                <c:pt idx="110">
                  <c:v>2.1216958760243081</c:v>
                </c:pt>
                <c:pt idx="111">
                  <c:v>-0.62687475183899799</c:v>
                </c:pt>
                <c:pt idx="112">
                  <c:v>1.4092895319969201</c:v>
                </c:pt>
                <c:pt idx="113">
                  <c:v>-0.52927229419612598</c:v>
                </c:pt>
                <c:pt idx="114">
                  <c:v>0.50400787749762299</c:v>
                </c:pt>
                <c:pt idx="115">
                  <c:v>1.393478412532462</c:v>
                </c:pt>
                <c:pt idx="116">
                  <c:v>2.6584507199709111</c:v>
                </c:pt>
                <c:pt idx="117">
                  <c:v>-0.51826215669263098</c:v>
                </c:pt>
                <c:pt idx="118">
                  <c:v>0.74737227895567304</c:v>
                </c:pt>
                <c:pt idx="119">
                  <c:v>1.8323643643735961</c:v>
                </c:pt>
                <c:pt idx="120">
                  <c:v>1.221399749131423</c:v>
                </c:pt>
                <c:pt idx="121">
                  <c:v>2.849207353160526</c:v>
                </c:pt>
                <c:pt idx="122">
                  <c:v>-0.65932529454733102</c:v>
                </c:pt>
                <c:pt idx="123">
                  <c:v>2.7595998658178482</c:v>
                </c:pt>
                <c:pt idx="124">
                  <c:v>-0.76831409400169903</c:v>
                </c:pt>
                <c:pt idx="125">
                  <c:v>2.693645350911746</c:v>
                </c:pt>
                <c:pt idx="126">
                  <c:v>1.138672023860958</c:v>
                </c:pt>
                <c:pt idx="127">
                  <c:v>-0.55281124956643302</c:v>
                </c:pt>
                <c:pt idx="128">
                  <c:v>2.0730960714234001</c:v>
                </c:pt>
                <c:pt idx="129">
                  <c:v>0.490073251735339</c:v>
                </c:pt>
                <c:pt idx="130">
                  <c:v>2.0067248031588321</c:v>
                </c:pt>
                <c:pt idx="131">
                  <c:v>1.277625771211274</c:v>
                </c:pt>
                <c:pt idx="132">
                  <c:v>0.46332945717463597</c:v>
                </c:pt>
                <c:pt idx="133">
                  <c:v>2.2243934079702452</c:v>
                </c:pt>
                <c:pt idx="134">
                  <c:v>0.54987503934020099</c:v>
                </c:pt>
                <c:pt idx="135">
                  <c:v>0.40380842073295797</c:v>
                </c:pt>
                <c:pt idx="136">
                  <c:v>2.5810660098342222</c:v>
                </c:pt>
                <c:pt idx="137">
                  <c:v>0.49961859290745098</c:v>
                </c:pt>
                <c:pt idx="138">
                  <c:v>2.8403174295883211</c:v>
                </c:pt>
                <c:pt idx="139">
                  <c:v>0.294018092665571</c:v>
                </c:pt>
                <c:pt idx="140">
                  <c:v>0.84460658726639104</c:v>
                </c:pt>
                <c:pt idx="141">
                  <c:v>1.5793279882395841</c:v>
                </c:pt>
                <c:pt idx="142">
                  <c:v>0.27897340277470001</c:v>
                </c:pt>
                <c:pt idx="143">
                  <c:v>2.4496107261412972</c:v>
                </c:pt>
                <c:pt idx="144">
                  <c:v>1.323738659105302</c:v>
                </c:pt>
                <c:pt idx="145">
                  <c:v>0.30639223781646702</c:v>
                </c:pt>
                <c:pt idx="146">
                  <c:v>0.72503035575800101</c:v>
                </c:pt>
                <c:pt idx="147">
                  <c:v>2.3657359800794779</c:v>
                </c:pt>
                <c:pt idx="148">
                  <c:v>1.6401928631638401</c:v>
                </c:pt>
                <c:pt idx="149">
                  <c:v>-0.298764497745868</c:v>
                </c:pt>
                <c:pt idx="150">
                  <c:v>2.15312577840806</c:v>
                </c:pt>
                <c:pt idx="151">
                  <c:v>1.3806243996982659</c:v>
                </c:pt>
                <c:pt idx="152">
                  <c:v>-0.69722392266253796</c:v>
                </c:pt>
                <c:pt idx="153">
                  <c:v>1.430405180719333</c:v>
                </c:pt>
                <c:pt idx="154">
                  <c:v>0.26264077082668302</c:v>
                </c:pt>
                <c:pt idx="155">
                  <c:v>1.7674844777195731</c:v>
                </c:pt>
                <c:pt idx="156">
                  <c:v>2.4410290623187159</c:v>
                </c:pt>
                <c:pt idx="157">
                  <c:v>0.60306874299386104</c:v>
                </c:pt>
                <c:pt idx="158">
                  <c:v>-0.60557178347382801</c:v>
                </c:pt>
                <c:pt idx="159">
                  <c:v>2.2878454030320592</c:v>
                </c:pt>
                <c:pt idx="160">
                  <c:v>0.74852660320446796</c:v>
                </c:pt>
                <c:pt idx="161">
                  <c:v>0.57705890736292198</c:v>
                </c:pt>
                <c:pt idx="162">
                  <c:v>1.6002780088980439</c:v>
                </c:pt>
                <c:pt idx="163">
                  <c:v>1.7577519604000931</c:v>
                </c:pt>
                <c:pt idx="164">
                  <c:v>2.385037916740135</c:v>
                </c:pt>
                <c:pt idx="165">
                  <c:v>1.7356080558624301</c:v>
                </c:pt>
                <c:pt idx="166">
                  <c:v>2.3131712373066642</c:v>
                </c:pt>
                <c:pt idx="167">
                  <c:v>1.0993432742459071</c:v>
                </c:pt>
                <c:pt idx="168">
                  <c:v>2.0956869969646128</c:v>
                </c:pt>
                <c:pt idx="169">
                  <c:v>-0.57875957786149701</c:v>
                </c:pt>
                <c:pt idx="170">
                  <c:v>-4.0754853395789298E-2</c:v>
                </c:pt>
                <c:pt idx="171">
                  <c:v>2.7215380617665299</c:v>
                </c:pt>
                <c:pt idx="172">
                  <c:v>2.856319567787835</c:v>
                </c:pt>
                <c:pt idx="173">
                  <c:v>1.0465234514434301</c:v>
                </c:pt>
                <c:pt idx="174">
                  <c:v>2.025718493958752</c:v>
                </c:pt>
                <c:pt idx="175">
                  <c:v>-0.84247462104556003</c:v>
                </c:pt>
                <c:pt idx="176">
                  <c:v>-0.244815114881412</c:v>
                </c:pt>
                <c:pt idx="177">
                  <c:v>0.73217074510679503</c:v>
                </c:pt>
                <c:pt idx="178">
                  <c:v>0.406497345859965</c:v>
                </c:pt>
                <c:pt idx="179">
                  <c:v>0.57051085839892901</c:v>
                </c:pt>
                <c:pt idx="180">
                  <c:v>-0.213563300056549</c:v>
                </c:pt>
                <c:pt idx="181">
                  <c:v>2.3853083574762701</c:v>
                </c:pt>
                <c:pt idx="182">
                  <c:v>1.3586106730888301</c:v>
                </c:pt>
                <c:pt idx="183">
                  <c:v>-0.44154959279910599</c:v>
                </c:pt>
                <c:pt idx="184">
                  <c:v>-0.85070724637439699</c:v>
                </c:pt>
                <c:pt idx="185">
                  <c:v>1.5615026452134739</c:v>
                </c:pt>
                <c:pt idx="186">
                  <c:v>0.90762044947841702</c:v>
                </c:pt>
                <c:pt idx="187">
                  <c:v>0.48233479095834197</c:v>
                </c:pt>
                <c:pt idx="188">
                  <c:v>-0.67921414678151104</c:v>
                </c:pt>
                <c:pt idx="189">
                  <c:v>0.417465037346676</c:v>
                </c:pt>
                <c:pt idx="190">
                  <c:v>0.99944695866998201</c:v>
                </c:pt>
                <c:pt idx="191">
                  <c:v>8.07116885261418E-2</c:v>
                </c:pt>
                <c:pt idx="192">
                  <c:v>0.78731291266797698</c:v>
                </c:pt>
                <c:pt idx="193">
                  <c:v>1.4693791345692759</c:v>
                </c:pt>
                <c:pt idx="194">
                  <c:v>1.8222847414186081</c:v>
                </c:pt>
                <c:pt idx="195">
                  <c:v>0.74447529709245497</c:v>
                </c:pt>
                <c:pt idx="196">
                  <c:v>1.0945096500434319</c:v>
                </c:pt>
                <c:pt idx="197">
                  <c:v>1.9192359288991661</c:v>
                </c:pt>
                <c:pt idx="198">
                  <c:v>1.709906461642442</c:v>
                </c:pt>
                <c:pt idx="199">
                  <c:v>0.23975572096049599</c:v>
                </c:pt>
                <c:pt idx="200">
                  <c:v>1.9719147480901891</c:v>
                </c:pt>
                <c:pt idx="201">
                  <c:v>-0.263763003476226</c:v>
                </c:pt>
                <c:pt idx="202">
                  <c:v>0.49199195592689599</c:v>
                </c:pt>
                <c:pt idx="203">
                  <c:v>2.161012024264398</c:v>
                </c:pt>
                <c:pt idx="204">
                  <c:v>-0.88903102781987098</c:v>
                </c:pt>
                <c:pt idx="205">
                  <c:v>1.682516782288602</c:v>
                </c:pt>
                <c:pt idx="206">
                  <c:v>1.7667351626207879</c:v>
                </c:pt>
                <c:pt idx="207">
                  <c:v>1.3515800700565099</c:v>
                </c:pt>
                <c:pt idx="208">
                  <c:v>0.72669156349535902</c:v>
                </c:pt>
                <c:pt idx="209">
                  <c:v>-0.80945716997208506</c:v>
                </c:pt>
                <c:pt idx="210">
                  <c:v>-0.98040425527713104</c:v>
                </c:pt>
                <c:pt idx="211">
                  <c:v>1.0850330842512781</c:v>
                </c:pt>
                <c:pt idx="212">
                  <c:v>2.2995828609017468</c:v>
                </c:pt>
                <c:pt idx="213">
                  <c:v>1.363031371208383</c:v>
                </c:pt>
                <c:pt idx="214">
                  <c:v>1.8495753783627931</c:v>
                </c:pt>
                <c:pt idx="215">
                  <c:v>0.74343804759764998</c:v>
                </c:pt>
                <c:pt idx="216">
                  <c:v>0.74412892361403304</c:v>
                </c:pt>
                <c:pt idx="217">
                  <c:v>0.66783058409697105</c:v>
                </c:pt>
                <c:pt idx="218">
                  <c:v>2.6303045028018972</c:v>
                </c:pt>
                <c:pt idx="219">
                  <c:v>-0.176301125914194</c:v>
                </c:pt>
                <c:pt idx="220">
                  <c:v>0.56233658914545503</c:v>
                </c:pt>
                <c:pt idx="221">
                  <c:v>1.671775726479112</c:v>
                </c:pt>
                <c:pt idx="222">
                  <c:v>2.2939715114702501</c:v>
                </c:pt>
                <c:pt idx="223">
                  <c:v>-0.40243492522566698</c:v>
                </c:pt>
                <c:pt idx="224">
                  <c:v>2.4873394987081401</c:v>
                </c:pt>
                <c:pt idx="225">
                  <c:v>2.368439355458626</c:v>
                </c:pt>
                <c:pt idx="226">
                  <c:v>-0.45422564798092901</c:v>
                </c:pt>
                <c:pt idx="227">
                  <c:v>0.43043070769832498</c:v>
                </c:pt>
                <c:pt idx="228">
                  <c:v>0.95585629573269704</c:v>
                </c:pt>
                <c:pt idx="229">
                  <c:v>1.84244028565132</c:v>
                </c:pt>
                <c:pt idx="230">
                  <c:v>-0.91441177095009896</c:v>
                </c:pt>
                <c:pt idx="231">
                  <c:v>1.122035931083893</c:v>
                </c:pt>
                <c:pt idx="232">
                  <c:v>-0.79580439580755702</c:v>
                </c:pt>
                <c:pt idx="233">
                  <c:v>1.783097030720755</c:v>
                </c:pt>
                <c:pt idx="234">
                  <c:v>2.3258565220069771</c:v>
                </c:pt>
                <c:pt idx="235">
                  <c:v>1.18742230762853</c:v>
                </c:pt>
                <c:pt idx="236">
                  <c:v>2.3457534018595592</c:v>
                </c:pt>
                <c:pt idx="237">
                  <c:v>2.4862277251147922</c:v>
                </c:pt>
                <c:pt idx="238">
                  <c:v>2.2414707364272148</c:v>
                </c:pt>
                <c:pt idx="239">
                  <c:v>2.7470978121588701</c:v>
                </c:pt>
                <c:pt idx="240">
                  <c:v>0.74281074402985703</c:v>
                </c:pt>
                <c:pt idx="241">
                  <c:v>-0.67126964041413295</c:v>
                </c:pt>
                <c:pt idx="242">
                  <c:v>2.174341461103396</c:v>
                </c:pt>
                <c:pt idx="243">
                  <c:v>1.599653585507784</c:v>
                </c:pt>
                <c:pt idx="244">
                  <c:v>0.15153557075032301</c:v>
                </c:pt>
                <c:pt idx="245">
                  <c:v>-0.61633043429873302</c:v>
                </c:pt>
                <c:pt idx="246">
                  <c:v>1.508062072399974</c:v>
                </c:pt>
                <c:pt idx="247">
                  <c:v>-0.38171045236127898</c:v>
                </c:pt>
                <c:pt idx="248">
                  <c:v>2.2084027076592001</c:v>
                </c:pt>
                <c:pt idx="249">
                  <c:v>0.43311760039194203</c:v>
                </c:pt>
                <c:pt idx="250">
                  <c:v>-1.2402450724050771</c:v>
                </c:pt>
                <c:pt idx="251">
                  <c:v>-4.8835702020085102E-2</c:v>
                </c:pt>
                <c:pt idx="252">
                  <c:v>-2.7330629375428468</c:v>
                </c:pt>
                <c:pt idx="253">
                  <c:v>-2.430351989588277</c:v>
                </c:pt>
                <c:pt idx="254">
                  <c:v>-1.9248970029140751</c:v>
                </c:pt>
                <c:pt idx="255">
                  <c:v>-1.6036125689989699E-2</c:v>
                </c:pt>
                <c:pt idx="256">
                  <c:v>-0.97087187160310595</c:v>
                </c:pt>
                <c:pt idx="257">
                  <c:v>-2.890464046995191</c:v>
                </c:pt>
                <c:pt idx="258">
                  <c:v>0.49793966929947903</c:v>
                </c:pt>
                <c:pt idx="259">
                  <c:v>0.21267844104762701</c:v>
                </c:pt>
                <c:pt idx="260">
                  <c:v>-2.4771410987770812</c:v>
                </c:pt>
                <c:pt idx="261">
                  <c:v>-1.63466834309167</c:v>
                </c:pt>
                <c:pt idx="262">
                  <c:v>-1.8238791930308129</c:v>
                </c:pt>
                <c:pt idx="263">
                  <c:v>-0.13792870131010701</c:v>
                </c:pt>
                <c:pt idx="264">
                  <c:v>0.86673880670650205</c:v>
                </c:pt>
                <c:pt idx="265">
                  <c:v>-1.1549041209964119</c:v>
                </c:pt>
                <c:pt idx="266">
                  <c:v>-0.47101173253045298</c:v>
                </c:pt>
                <c:pt idx="267">
                  <c:v>-2.2965569993406261</c:v>
                </c:pt>
                <c:pt idx="268">
                  <c:v>0.34300439873541699</c:v>
                </c:pt>
                <c:pt idx="269">
                  <c:v>-1.9568686642019459</c:v>
                </c:pt>
                <c:pt idx="270">
                  <c:v>0.99478468626999195</c:v>
                </c:pt>
                <c:pt idx="271">
                  <c:v>-1.6380504074526281</c:v>
                </c:pt>
                <c:pt idx="272">
                  <c:v>-1.5489465601184449</c:v>
                </c:pt>
                <c:pt idx="273">
                  <c:v>-2.8797486400564272</c:v>
                </c:pt>
                <c:pt idx="274">
                  <c:v>-0.99447391443534205</c:v>
                </c:pt>
                <c:pt idx="275">
                  <c:v>0.14022597175318599</c:v>
                </c:pt>
                <c:pt idx="276">
                  <c:v>-2.5342366007741819</c:v>
                </c:pt>
                <c:pt idx="277">
                  <c:v>-0.35908151884214801</c:v>
                </c:pt>
                <c:pt idx="278">
                  <c:v>1.7264616307706999E-2</c:v>
                </c:pt>
                <c:pt idx="279">
                  <c:v>-1.3142967621778441</c:v>
                </c:pt>
                <c:pt idx="280">
                  <c:v>-2.3188637844658131</c:v>
                </c:pt>
                <c:pt idx="281">
                  <c:v>-0.117961481770163</c:v>
                </c:pt>
                <c:pt idx="282">
                  <c:v>2.5649445788294801E-2</c:v>
                </c:pt>
                <c:pt idx="283">
                  <c:v>-2.4108129177549071</c:v>
                </c:pt>
                <c:pt idx="284">
                  <c:v>-2.258194369600997</c:v>
                </c:pt>
                <c:pt idx="285">
                  <c:v>-6.6220258483106406E-2</c:v>
                </c:pt>
                <c:pt idx="286">
                  <c:v>-0.87849795858678204</c:v>
                </c:pt>
                <c:pt idx="287">
                  <c:v>-0.78968964339870096</c:v>
                </c:pt>
                <c:pt idx="288">
                  <c:v>0.52274035461881296</c:v>
                </c:pt>
                <c:pt idx="289">
                  <c:v>0.88188005686689197</c:v>
                </c:pt>
                <c:pt idx="290">
                  <c:v>-0.26948881961704901</c:v>
                </c:pt>
                <c:pt idx="291">
                  <c:v>-0.45505687253358001</c:v>
                </c:pt>
                <c:pt idx="292">
                  <c:v>-1.9376721800728181</c:v>
                </c:pt>
                <c:pt idx="293">
                  <c:v>0.45604463557917402</c:v>
                </c:pt>
                <c:pt idx="294">
                  <c:v>0.64431505702862901</c:v>
                </c:pt>
                <c:pt idx="295">
                  <c:v>-0.53787770423070602</c:v>
                </c:pt>
                <c:pt idx="296">
                  <c:v>-1.5873571610732859</c:v>
                </c:pt>
                <c:pt idx="297">
                  <c:v>0.80599346361833801</c:v>
                </c:pt>
                <c:pt idx="298">
                  <c:v>-2.5639111110947101E-2</c:v>
                </c:pt>
                <c:pt idx="299">
                  <c:v>0.243576311922725</c:v>
                </c:pt>
                <c:pt idx="300">
                  <c:v>-0.251686849479347</c:v>
                </c:pt>
                <c:pt idx="301">
                  <c:v>-0.768274793650504</c:v>
                </c:pt>
                <c:pt idx="302">
                  <c:v>-0.95746932097821302</c:v>
                </c:pt>
                <c:pt idx="303">
                  <c:v>-0.18797014233291501</c:v>
                </c:pt>
                <c:pt idx="304">
                  <c:v>-2.2580331253211292</c:v>
                </c:pt>
                <c:pt idx="305">
                  <c:v>-2.496014962959713</c:v>
                </c:pt>
                <c:pt idx="306">
                  <c:v>-1.3785748536842899</c:v>
                </c:pt>
                <c:pt idx="307">
                  <c:v>0.241191849948411</c:v>
                </c:pt>
                <c:pt idx="308">
                  <c:v>0.57337892950630398</c:v>
                </c:pt>
                <c:pt idx="309">
                  <c:v>-0.12578836780748701</c:v>
                </c:pt>
                <c:pt idx="310">
                  <c:v>-0.98213060013343101</c:v>
                </c:pt>
                <c:pt idx="311">
                  <c:v>-0.56567493630149901</c:v>
                </c:pt>
                <c:pt idx="312">
                  <c:v>-2.4870046565769819</c:v>
                </c:pt>
                <c:pt idx="313">
                  <c:v>0.67950974267236497</c:v>
                </c:pt>
                <c:pt idx="314">
                  <c:v>-0.33707859751846397</c:v>
                </c:pt>
                <c:pt idx="315">
                  <c:v>-1.9106126445077649</c:v>
                </c:pt>
                <c:pt idx="316">
                  <c:v>-0.71662973536490204</c:v>
                </c:pt>
                <c:pt idx="317">
                  <c:v>-2.0245264317565952</c:v>
                </c:pt>
                <c:pt idx="318">
                  <c:v>0.94373499427246199</c:v>
                </c:pt>
                <c:pt idx="319">
                  <c:v>-0.80500384838102002</c:v>
                </c:pt>
                <c:pt idx="320">
                  <c:v>-0.394260215370557</c:v>
                </c:pt>
                <c:pt idx="321">
                  <c:v>0.78592094080127295</c:v>
                </c:pt>
                <c:pt idx="322">
                  <c:v>-1.8211591153292821</c:v>
                </c:pt>
                <c:pt idx="323">
                  <c:v>-2.5255979387335801</c:v>
                </c:pt>
                <c:pt idx="324">
                  <c:v>-2.548257871159163</c:v>
                </c:pt>
                <c:pt idx="325">
                  <c:v>0.280517481973178</c:v>
                </c:pt>
                <c:pt idx="326">
                  <c:v>-2.6532458492228161</c:v>
                </c:pt>
                <c:pt idx="327">
                  <c:v>-2.0202633181448E-2</c:v>
                </c:pt>
                <c:pt idx="328">
                  <c:v>-1.161938162125004</c:v>
                </c:pt>
                <c:pt idx="329">
                  <c:v>-1.537415877558113</c:v>
                </c:pt>
                <c:pt idx="330">
                  <c:v>-2.1562429194853521</c:v>
                </c:pt>
                <c:pt idx="331">
                  <c:v>-1.921776821932498</c:v>
                </c:pt>
                <c:pt idx="332">
                  <c:v>-1.4639490550398331</c:v>
                </c:pt>
                <c:pt idx="333">
                  <c:v>-0.86077328500463701</c:v>
                </c:pt>
                <c:pt idx="334">
                  <c:v>-1.862792665205085</c:v>
                </c:pt>
                <c:pt idx="335">
                  <c:v>-2.2460098642781499</c:v>
                </c:pt>
                <c:pt idx="336">
                  <c:v>8.6434346815014607E-2</c:v>
                </c:pt>
                <c:pt idx="337">
                  <c:v>-2.9085247136683048</c:v>
                </c:pt>
                <c:pt idx="338">
                  <c:v>-1.1574255935675379</c:v>
                </c:pt>
                <c:pt idx="339">
                  <c:v>-0.50147708753576703</c:v>
                </c:pt>
                <c:pt idx="340">
                  <c:v>0.38033791215886198</c:v>
                </c:pt>
                <c:pt idx="341">
                  <c:v>-2.6755251827222541</c:v>
                </c:pt>
                <c:pt idx="342">
                  <c:v>-2.3185068344986921</c:v>
                </c:pt>
                <c:pt idx="343">
                  <c:v>0.90058517492429901</c:v>
                </c:pt>
                <c:pt idx="344">
                  <c:v>-0.93592655012465897</c:v>
                </c:pt>
                <c:pt idx="345">
                  <c:v>-6.4270683927547298E-2</c:v>
                </c:pt>
                <c:pt idx="346">
                  <c:v>-2.6488430212516789</c:v>
                </c:pt>
                <c:pt idx="347">
                  <c:v>-2.8257047900284822</c:v>
                </c:pt>
                <c:pt idx="348">
                  <c:v>-1.719713718379652</c:v>
                </c:pt>
                <c:pt idx="349">
                  <c:v>-2.7434888121015</c:v>
                </c:pt>
                <c:pt idx="350">
                  <c:v>-2.6924214794824399</c:v>
                </c:pt>
                <c:pt idx="351">
                  <c:v>-0.4039768359334</c:v>
                </c:pt>
                <c:pt idx="352">
                  <c:v>-1.0891465079086371</c:v>
                </c:pt>
                <c:pt idx="353">
                  <c:v>-1.496190420608754</c:v>
                </c:pt>
                <c:pt idx="354">
                  <c:v>-0.45061349481412399</c:v>
                </c:pt>
                <c:pt idx="355">
                  <c:v>-1.883642812779627</c:v>
                </c:pt>
                <c:pt idx="356">
                  <c:v>-2.9688762929968751</c:v>
                </c:pt>
                <c:pt idx="357">
                  <c:v>-0.20964225021976099</c:v>
                </c:pt>
                <c:pt idx="358">
                  <c:v>-1.3291080439730329</c:v>
                </c:pt>
                <c:pt idx="359">
                  <c:v>-1.999683046496874</c:v>
                </c:pt>
                <c:pt idx="360">
                  <c:v>1.47874846391867E-2</c:v>
                </c:pt>
                <c:pt idx="361">
                  <c:v>0.184621143957173</c:v>
                </c:pt>
                <c:pt idx="362">
                  <c:v>-2.8558321997337082</c:v>
                </c:pt>
                <c:pt idx="363">
                  <c:v>0.34012336839297802</c:v>
                </c:pt>
                <c:pt idx="364">
                  <c:v>-2.044092704049103</c:v>
                </c:pt>
                <c:pt idx="365">
                  <c:v>-2.1347127786570801</c:v>
                </c:pt>
                <c:pt idx="366">
                  <c:v>-2.544806399126927</c:v>
                </c:pt>
                <c:pt idx="367">
                  <c:v>-0.47136008701286902</c:v>
                </c:pt>
                <c:pt idx="368">
                  <c:v>-0.51396905403576199</c:v>
                </c:pt>
                <c:pt idx="369">
                  <c:v>-0.25871814376011298</c:v>
                </c:pt>
                <c:pt idx="370">
                  <c:v>-1.7581618448253911</c:v>
                </c:pt>
                <c:pt idx="371">
                  <c:v>-0.69678583804905003</c:v>
                </c:pt>
                <c:pt idx="372">
                  <c:v>-0.21732759622964101</c:v>
                </c:pt>
                <c:pt idx="373">
                  <c:v>-1.20437623030533</c:v>
                </c:pt>
                <c:pt idx="374">
                  <c:v>0.98828269661134205</c:v>
                </c:pt>
                <c:pt idx="375">
                  <c:v>-2.5195785310028471</c:v>
                </c:pt>
                <c:pt idx="376">
                  <c:v>-0.52061822042983597</c:v>
                </c:pt>
                <c:pt idx="377">
                  <c:v>0.211817542117821</c:v>
                </c:pt>
                <c:pt idx="378">
                  <c:v>-1.458866686875812</c:v>
                </c:pt>
                <c:pt idx="379">
                  <c:v>-1.456042388028614</c:v>
                </c:pt>
                <c:pt idx="380">
                  <c:v>-1.422635439122395</c:v>
                </c:pt>
                <c:pt idx="381">
                  <c:v>-2.2449046984384902</c:v>
                </c:pt>
                <c:pt idx="382">
                  <c:v>-7.9354048226202997E-2</c:v>
                </c:pt>
                <c:pt idx="383">
                  <c:v>-1.291197107723093</c:v>
                </c:pt>
                <c:pt idx="384">
                  <c:v>0.98658016934993098</c:v>
                </c:pt>
                <c:pt idx="385">
                  <c:v>-0.123953155047349</c:v>
                </c:pt>
                <c:pt idx="386">
                  <c:v>0.83526969307921395</c:v>
                </c:pt>
                <c:pt idx="387">
                  <c:v>0.60704189763459804</c:v>
                </c:pt>
                <c:pt idx="388">
                  <c:v>0.69593398394981998</c:v>
                </c:pt>
                <c:pt idx="389">
                  <c:v>-1.135665666146916</c:v>
                </c:pt>
                <c:pt idx="390">
                  <c:v>-2.902476331260698</c:v>
                </c:pt>
                <c:pt idx="391">
                  <c:v>-1.238823493576932</c:v>
                </c:pt>
                <c:pt idx="392">
                  <c:v>-2.8480410531302192</c:v>
                </c:pt>
                <c:pt idx="393">
                  <c:v>-2.8381945975105212</c:v>
                </c:pt>
                <c:pt idx="394">
                  <c:v>-2.3029752858033632</c:v>
                </c:pt>
                <c:pt idx="395">
                  <c:v>-0.239683469328349</c:v>
                </c:pt>
                <c:pt idx="396">
                  <c:v>-1.6621886189209469</c:v>
                </c:pt>
                <c:pt idx="397">
                  <c:v>-1.560726008753712</c:v>
                </c:pt>
                <c:pt idx="398">
                  <c:v>-1.7419530001802881</c:v>
                </c:pt>
                <c:pt idx="399">
                  <c:v>9.2052732109298305E-2</c:v>
                </c:pt>
                <c:pt idx="400">
                  <c:v>4.7457616709945E-2</c:v>
                </c:pt>
                <c:pt idx="401">
                  <c:v>-1.659736469206764</c:v>
                </c:pt>
                <c:pt idx="402">
                  <c:v>-0.87514907606570502</c:v>
                </c:pt>
                <c:pt idx="403">
                  <c:v>0.76022544600238895</c:v>
                </c:pt>
                <c:pt idx="404">
                  <c:v>-2.098162775170834</c:v>
                </c:pt>
                <c:pt idx="405">
                  <c:v>-1.207910223450777</c:v>
                </c:pt>
                <c:pt idx="406">
                  <c:v>-1.2696510785132371</c:v>
                </c:pt>
                <c:pt idx="407">
                  <c:v>-0.488739568285882</c:v>
                </c:pt>
                <c:pt idx="408">
                  <c:v>-0.45137679417100701</c:v>
                </c:pt>
                <c:pt idx="409">
                  <c:v>0.26387177026666397</c:v>
                </c:pt>
                <c:pt idx="410">
                  <c:v>-2.4070410978124901</c:v>
                </c:pt>
                <c:pt idx="411">
                  <c:v>0.56346963396587302</c:v>
                </c:pt>
                <c:pt idx="412">
                  <c:v>0.13905752451293199</c:v>
                </c:pt>
                <c:pt idx="413">
                  <c:v>0.92427766306513404</c:v>
                </c:pt>
                <c:pt idx="414">
                  <c:v>-1.8125525311410911</c:v>
                </c:pt>
                <c:pt idx="415">
                  <c:v>0.38234368503080901</c:v>
                </c:pt>
                <c:pt idx="416">
                  <c:v>-1.8768433580274519</c:v>
                </c:pt>
                <c:pt idx="417">
                  <c:v>0.83446891732197104</c:v>
                </c:pt>
                <c:pt idx="418">
                  <c:v>-2.6139686384799741</c:v>
                </c:pt>
                <c:pt idx="419">
                  <c:v>-7.9623620109845195E-2</c:v>
                </c:pt>
                <c:pt idx="420">
                  <c:v>-2.5517321769069281</c:v>
                </c:pt>
                <c:pt idx="421">
                  <c:v>-2.3869775192515821</c:v>
                </c:pt>
                <c:pt idx="422">
                  <c:v>0.44791560889661602</c:v>
                </c:pt>
                <c:pt idx="423">
                  <c:v>-1.3183183569656529</c:v>
                </c:pt>
                <c:pt idx="424">
                  <c:v>-1.050379605185453</c:v>
                </c:pt>
                <c:pt idx="425">
                  <c:v>-1.259625257474563</c:v>
                </c:pt>
                <c:pt idx="426">
                  <c:v>3.3036916102808802E-3</c:v>
                </c:pt>
                <c:pt idx="427">
                  <c:v>-1.990794951827993</c:v>
                </c:pt>
                <c:pt idx="428">
                  <c:v>-2.8984347291457842</c:v>
                </c:pt>
                <c:pt idx="429">
                  <c:v>-2.4297056173923051</c:v>
                </c:pt>
                <c:pt idx="430">
                  <c:v>-2.9326889582207172</c:v>
                </c:pt>
                <c:pt idx="431">
                  <c:v>-0.55300428895114895</c:v>
                </c:pt>
                <c:pt idx="432">
                  <c:v>0.75237252024029999</c:v>
                </c:pt>
                <c:pt idx="433">
                  <c:v>0.15471570122943701</c:v>
                </c:pt>
                <c:pt idx="434">
                  <c:v>0.17903439522255599</c:v>
                </c:pt>
                <c:pt idx="435">
                  <c:v>0.111370084089152</c:v>
                </c:pt>
                <c:pt idx="436">
                  <c:v>-1.996783669493511</c:v>
                </c:pt>
                <c:pt idx="437">
                  <c:v>-1.2435710616637221</c:v>
                </c:pt>
                <c:pt idx="438">
                  <c:v>-1.669669185389038</c:v>
                </c:pt>
                <c:pt idx="439">
                  <c:v>-0.91616865907203904</c:v>
                </c:pt>
                <c:pt idx="440">
                  <c:v>-0.17281180036600899</c:v>
                </c:pt>
                <c:pt idx="441">
                  <c:v>-0.30639934420068499</c:v>
                </c:pt>
                <c:pt idx="442">
                  <c:v>-0.23467281472749499</c:v>
                </c:pt>
                <c:pt idx="443">
                  <c:v>-1.9679036632388891</c:v>
                </c:pt>
                <c:pt idx="444">
                  <c:v>-2.7486147837191051</c:v>
                </c:pt>
                <c:pt idx="445">
                  <c:v>-0.76570533876781</c:v>
                </c:pt>
                <c:pt idx="446">
                  <c:v>0.75398054825572203</c:v>
                </c:pt>
                <c:pt idx="447">
                  <c:v>-1.847136705238412</c:v>
                </c:pt>
                <c:pt idx="448">
                  <c:v>-2.8410263629026038</c:v>
                </c:pt>
                <c:pt idx="449">
                  <c:v>-2.765383503328823</c:v>
                </c:pt>
                <c:pt idx="450">
                  <c:v>-0.60207246440802498</c:v>
                </c:pt>
                <c:pt idx="451">
                  <c:v>-0.72797827877347399</c:v>
                </c:pt>
                <c:pt idx="452">
                  <c:v>-2.6860383864212061</c:v>
                </c:pt>
                <c:pt idx="453">
                  <c:v>-2.7204109480003331</c:v>
                </c:pt>
                <c:pt idx="454">
                  <c:v>-2.054202395722676</c:v>
                </c:pt>
                <c:pt idx="455">
                  <c:v>-1.565388227414892</c:v>
                </c:pt>
                <c:pt idx="456">
                  <c:v>-2.4271287816836602</c:v>
                </c:pt>
                <c:pt idx="457">
                  <c:v>-1.895734525919732</c:v>
                </c:pt>
                <c:pt idx="458">
                  <c:v>-2.6329870665808972</c:v>
                </c:pt>
                <c:pt idx="459">
                  <c:v>-0.20995016363535399</c:v>
                </c:pt>
                <c:pt idx="460">
                  <c:v>-0.49960164770533</c:v>
                </c:pt>
                <c:pt idx="461">
                  <c:v>1.8962157927314101E-2</c:v>
                </c:pt>
                <c:pt idx="462">
                  <c:v>-9.8282610525497902E-2</c:v>
                </c:pt>
                <c:pt idx="463">
                  <c:v>-2.6071927928077612</c:v>
                </c:pt>
                <c:pt idx="464">
                  <c:v>-1.3550433239576301</c:v>
                </c:pt>
                <c:pt idx="465">
                  <c:v>-1.157154952342168</c:v>
                </c:pt>
                <c:pt idx="466">
                  <c:v>1.24460927814951E-2</c:v>
                </c:pt>
                <c:pt idx="467">
                  <c:v>0.22864185328577599</c:v>
                </c:pt>
                <c:pt idx="468">
                  <c:v>-0.99717440902538701</c:v>
                </c:pt>
                <c:pt idx="469">
                  <c:v>0.35479721173651801</c:v>
                </c:pt>
                <c:pt idx="470">
                  <c:v>-1.2401691365019609</c:v>
                </c:pt>
                <c:pt idx="471">
                  <c:v>-0.364094673224371</c:v>
                </c:pt>
                <c:pt idx="472">
                  <c:v>-0.75691416937420497</c:v>
                </c:pt>
                <c:pt idx="473">
                  <c:v>-0.93314168078381499</c:v>
                </c:pt>
                <c:pt idx="474">
                  <c:v>-0.92956851586824896</c:v>
                </c:pt>
                <c:pt idx="475">
                  <c:v>-1.6575281931754799E-2</c:v>
                </c:pt>
                <c:pt idx="476">
                  <c:v>-2.6165032465333771</c:v>
                </c:pt>
                <c:pt idx="477">
                  <c:v>0.17221426124615</c:v>
                </c:pt>
                <c:pt idx="478">
                  <c:v>-1.7772559775876351</c:v>
                </c:pt>
                <c:pt idx="479">
                  <c:v>-0.75447588020441902</c:v>
                </c:pt>
                <c:pt idx="480">
                  <c:v>-1.411146662811972</c:v>
                </c:pt>
                <c:pt idx="481">
                  <c:v>-1.49170724724518</c:v>
                </c:pt>
                <c:pt idx="482">
                  <c:v>-1.5599470982713119</c:v>
                </c:pt>
                <c:pt idx="483">
                  <c:v>0.86734901386433005</c:v>
                </c:pt>
                <c:pt idx="484">
                  <c:v>-1.6005546449568979</c:v>
                </c:pt>
                <c:pt idx="485">
                  <c:v>-2.0008801814419401</c:v>
                </c:pt>
                <c:pt idx="486">
                  <c:v>-2.6279793300259979</c:v>
                </c:pt>
                <c:pt idx="487">
                  <c:v>-1.6354248432165079</c:v>
                </c:pt>
                <c:pt idx="488">
                  <c:v>0.59102044308688395</c:v>
                </c:pt>
                <c:pt idx="489">
                  <c:v>-1.782311539949281</c:v>
                </c:pt>
                <c:pt idx="490">
                  <c:v>0.87680871847239505</c:v>
                </c:pt>
                <c:pt idx="491">
                  <c:v>-0.79913518996933597</c:v>
                </c:pt>
                <c:pt idx="492">
                  <c:v>8.7918558191305701E-2</c:v>
                </c:pt>
                <c:pt idx="493">
                  <c:v>-0.298029232139918</c:v>
                </c:pt>
                <c:pt idx="494">
                  <c:v>-0.81678927113785704</c:v>
                </c:pt>
                <c:pt idx="495">
                  <c:v>-0.85210173178911597</c:v>
                </c:pt>
                <c:pt idx="496">
                  <c:v>-0.10016838484480201</c:v>
                </c:pt>
                <c:pt idx="497">
                  <c:v>-1.966617967502732</c:v>
                </c:pt>
                <c:pt idx="498">
                  <c:v>-2.4756639137305161</c:v>
                </c:pt>
                <c:pt idx="499">
                  <c:v>-0.62383453969458003</c:v>
                </c:pt>
                <c:pt idx="500">
                  <c:v>1.9549554220574319</c:v>
                </c:pt>
                <c:pt idx="501">
                  <c:v>1.4189709809886639</c:v>
                </c:pt>
                <c:pt idx="502">
                  <c:v>1.015626493367348</c:v>
                </c:pt>
                <c:pt idx="503">
                  <c:v>0.79470283361041705</c:v>
                </c:pt>
                <c:pt idx="504">
                  <c:v>1.4534160855368641</c:v>
                </c:pt>
                <c:pt idx="505">
                  <c:v>0.74162636905249502</c:v>
                </c:pt>
                <c:pt idx="506">
                  <c:v>0.45376794938398302</c:v>
                </c:pt>
                <c:pt idx="507">
                  <c:v>2.9148372591419149</c:v>
                </c:pt>
                <c:pt idx="508">
                  <c:v>0.18509185445357099</c:v>
                </c:pt>
                <c:pt idx="509">
                  <c:v>0.18552277428340899</c:v>
                </c:pt>
                <c:pt idx="510">
                  <c:v>0.32865035797861197</c:v>
                </c:pt>
                <c:pt idx="511">
                  <c:v>0.57939702311568597</c:v>
                </c:pt>
                <c:pt idx="512">
                  <c:v>0.256604243539855</c:v>
                </c:pt>
                <c:pt idx="513">
                  <c:v>0.72068467230766298</c:v>
                </c:pt>
                <c:pt idx="514">
                  <c:v>1.567482286755304</c:v>
                </c:pt>
                <c:pt idx="515">
                  <c:v>1.977476628502419</c:v>
                </c:pt>
                <c:pt idx="516">
                  <c:v>1.4464937024209421</c:v>
                </c:pt>
                <c:pt idx="517">
                  <c:v>2.78346223602728</c:v>
                </c:pt>
                <c:pt idx="518">
                  <c:v>2.4116670418830539</c:v>
                </c:pt>
                <c:pt idx="519">
                  <c:v>0.61814568574440398</c:v>
                </c:pt>
                <c:pt idx="520">
                  <c:v>2.9572049140427592</c:v>
                </c:pt>
                <c:pt idx="521">
                  <c:v>-0.88167473345129899</c:v>
                </c:pt>
                <c:pt idx="522">
                  <c:v>-0.118577407513222</c:v>
                </c:pt>
                <c:pt idx="523">
                  <c:v>0.64372712272356603</c:v>
                </c:pt>
                <c:pt idx="524">
                  <c:v>1.327395897986464</c:v>
                </c:pt>
                <c:pt idx="525">
                  <c:v>0.820415429148313</c:v>
                </c:pt>
                <c:pt idx="526">
                  <c:v>1.5435562898988739</c:v>
                </c:pt>
                <c:pt idx="527">
                  <c:v>1.3166650346997339</c:v>
                </c:pt>
                <c:pt idx="528">
                  <c:v>2.051246584897743</c:v>
                </c:pt>
                <c:pt idx="529">
                  <c:v>2.954168022475177</c:v>
                </c:pt>
                <c:pt idx="530">
                  <c:v>1.50227066925088</c:v>
                </c:pt>
                <c:pt idx="531">
                  <c:v>2.0258237779344901</c:v>
                </c:pt>
                <c:pt idx="532">
                  <c:v>-0.19081075494757699</c:v>
                </c:pt>
                <c:pt idx="533">
                  <c:v>2.6787696701548831</c:v>
                </c:pt>
                <c:pt idx="534">
                  <c:v>0.45133464181827398</c:v>
                </c:pt>
                <c:pt idx="535">
                  <c:v>0.78065013688219098</c:v>
                </c:pt>
                <c:pt idx="536">
                  <c:v>-0.79194085165384298</c:v>
                </c:pt>
                <c:pt idx="537">
                  <c:v>0.318406095971356</c:v>
                </c:pt>
                <c:pt idx="538">
                  <c:v>0.67219548858975697</c:v>
                </c:pt>
                <c:pt idx="539">
                  <c:v>-0.54521307809429598</c:v>
                </c:pt>
                <c:pt idx="540">
                  <c:v>0.99445769989963595</c:v>
                </c:pt>
                <c:pt idx="541">
                  <c:v>-0.97645693451580096</c:v>
                </c:pt>
                <c:pt idx="542">
                  <c:v>0.29372985340852897</c:v>
                </c:pt>
                <c:pt idx="543">
                  <c:v>2.23944522234234</c:v>
                </c:pt>
                <c:pt idx="544">
                  <c:v>2.6244318256180801</c:v>
                </c:pt>
                <c:pt idx="545">
                  <c:v>1.769468808149792</c:v>
                </c:pt>
                <c:pt idx="546">
                  <c:v>1.1891419698691801</c:v>
                </c:pt>
                <c:pt idx="547">
                  <c:v>0.34453881037141598</c:v>
                </c:pt>
                <c:pt idx="548">
                  <c:v>-0.42313139202557298</c:v>
                </c:pt>
                <c:pt idx="549">
                  <c:v>-0.78684964893824105</c:v>
                </c:pt>
                <c:pt idx="550">
                  <c:v>0.94155135736710605</c:v>
                </c:pt>
                <c:pt idx="551">
                  <c:v>0.41374435003675503</c:v>
                </c:pt>
                <c:pt idx="552">
                  <c:v>1.6418764135796999</c:v>
                </c:pt>
                <c:pt idx="553">
                  <c:v>2.0066882021395429</c:v>
                </c:pt>
                <c:pt idx="554">
                  <c:v>1.6086522335013149</c:v>
                </c:pt>
                <c:pt idx="555">
                  <c:v>-0.43192364980037201</c:v>
                </c:pt>
                <c:pt idx="556">
                  <c:v>-7.6687516439109898E-2</c:v>
                </c:pt>
                <c:pt idx="557">
                  <c:v>2.8979256582343398</c:v>
                </c:pt>
                <c:pt idx="558">
                  <c:v>-0.89881385241725997</c:v>
                </c:pt>
                <c:pt idx="559">
                  <c:v>0.47091349326148202</c:v>
                </c:pt>
                <c:pt idx="560">
                  <c:v>1.1043877631901671</c:v>
                </c:pt>
                <c:pt idx="561">
                  <c:v>2.6292475497081802</c:v>
                </c:pt>
                <c:pt idx="562">
                  <c:v>2.9366552938605048</c:v>
                </c:pt>
                <c:pt idx="563">
                  <c:v>-0.77846598472089301</c:v>
                </c:pt>
                <c:pt idx="564">
                  <c:v>0.649051303177965</c:v>
                </c:pt>
                <c:pt idx="565">
                  <c:v>2.7928739952254582</c:v>
                </c:pt>
                <c:pt idx="566">
                  <c:v>0.86080195834210804</c:v>
                </c:pt>
                <c:pt idx="567">
                  <c:v>2.0887367629677009</c:v>
                </c:pt>
                <c:pt idx="568">
                  <c:v>2.1879591749278848</c:v>
                </c:pt>
                <c:pt idx="569">
                  <c:v>-0.164918450773618</c:v>
                </c:pt>
                <c:pt idx="570">
                  <c:v>0.90332187496059002</c:v>
                </c:pt>
                <c:pt idx="571">
                  <c:v>2.3574775071048868</c:v>
                </c:pt>
                <c:pt idx="572">
                  <c:v>2.6867386968733409</c:v>
                </c:pt>
                <c:pt idx="573">
                  <c:v>1.8439073884823499E-2</c:v>
                </c:pt>
                <c:pt idx="574">
                  <c:v>1.02915071492125</c:v>
                </c:pt>
                <c:pt idx="575">
                  <c:v>0.61621771522414204</c:v>
                </c:pt>
                <c:pt idx="576">
                  <c:v>0.23906453152291501</c:v>
                </c:pt>
                <c:pt idx="577">
                  <c:v>0.94719254919886098</c:v>
                </c:pt>
                <c:pt idx="578">
                  <c:v>0.115864175826909</c:v>
                </c:pt>
                <c:pt idx="579">
                  <c:v>2.9197703256130372</c:v>
                </c:pt>
                <c:pt idx="580">
                  <c:v>2.4466459459739771</c:v>
                </c:pt>
                <c:pt idx="581">
                  <c:v>0.349996814261676</c:v>
                </c:pt>
                <c:pt idx="582">
                  <c:v>0.54136831345720005</c:v>
                </c:pt>
                <c:pt idx="583">
                  <c:v>-5.3812654132215899E-2</c:v>
                </c:pt>
                <c:pt idx="584">
                  <c:v>0.39199744721402802</c:v>
                </c:pt>
                <c:pt idx="585">
                  <c:v>-0.92044147691453804</c:v>
                </c:pt>
                <c:pt idx="586">
                  <c:v>2.5608167001837079</c:v>
                </c:pt>
                <c:pt idx="587">
                  <c:v>0.230545587953049</c:v>
                </c:pt>
                <c:pt idx="588">
                  <c:v>0.84394348899177696</c:v>
                </c:pt>
                <c:pt idx="589">
                  <c:v>1.1498627981031411</c:v>
                </c:pt>
                <c:pt idx="590">
                  <c:v>2.1744254579683999</c:v>
                </c:pt>
                <c:pt idx="591">
                  <c:v>1.42998949882823</c:v>
                </c:pt>
                <c:pt idx="592">
                  <c:v>1.7569353385117381</c:v>
                </c:pt>
                <c:pt idx="593">
                  <c:v>2.2380338564153699</c:v>
                </c:pt>
                <c:pt idx="594">
                  <c:v>0.106177211775883</c:v>
                </c:pt>
                <c:pt idx="595">
                  <c:v>1.5433309849087551</c:v>
                </c:pt>
                <c:pt idx="596">
                  <c:v>0.99987644926017905</c:v>
                </c:pt>
                <c:pt idx="597">
                  <c:v>1.6342153242285109</c:v>
                </c:pt>
                <c:pt idx="598">
                  <c:v>1.1735731710264901</c:v>
                </c:pt>
                <c:pt idx="599">
                  <c:v>0.97727873197815696</c:v>
                </c:pt>
                <c:pt idx="600">
                  <c:v>-0.47768287313116298</c:v>
                </c:pt>
                <c:pt idx="601">
                  <c:v>0.71109023393663595</c:v>
                </c:pt>
                <c:pt idx="602">
                  <c:v>0.84434603362730798</c:v>
                </c:pt>
                <c:pt idx="603">
                  <c:v>1.792391525442123</c:v>
                </c:pt>
                <c:pt idx="604">
                  <c:v>1.57305183945995</c:v>
                </c:pt>
                <c:pt idx="605">
                  <c:v>0.96449065135710099</c:v>
                </c:pt>
                <c:pt idx="606">
                  <c:v>0.68519970144884901</c:v>
                </c:pt>
                <c:pt idx="607">
                  <c:v>1.18883433075581</c:v>
                </c:pt>
                <c:pt idx="608">
                  <c:v>-0.90658815243501301</c:v>
                </c:pt>
                <c:pt idx="609">
                  <c:v>-0.30312148480685602</c:v>
                </c:pt>
                <c:pt idx="610">
                  <c:v>1.9440183266652671</c:v>
                </c:pt>
                <c:pt idx="611">
                  <c:v>1.843365354445986</c:v>
                </c:pt>
                <c:pt idx="612">
                  <c:v>0.70344752655105902</c:v>
                </c:pt>
                <c:pt idx="613">
                  <c:v>1.1180482427712</c:v>
                </c:pt>
                <c:pt idx="614">
                  <c:v>1.964794192219053</c:v>
                </c:pt>
                <c:pt idx="615">
                  <c:v>0.85839018722542104</c:v>
                </c:pt>
                <c:pt idx="616">
                  <c:v>0.96235269274382795</c:v>
                </c:pt>
                <c:pt idx="617">
                  <c:v>-0.59786048436154005</c:v>
                </c:pt>
                <c:pt idx="618">
                  <c:v>2.8070501305525579</c:v>
                </c:pt>
                <c:pt idx="619">
                  <c:v>-0.40133215895844998</c:v>
                </c:pt>
                <c:pt idx="620">
                  <c:v>2.318742930342073</c:v>
                </c:pt>
                <c:pt idx="621">
                  <c:v>0.34177172232768899</c:v>
                </c:pt>
                <c:pt idx="622">
                  <c:v>1.4037573197817119</c:v>
                </c:pt>
                <c:pt idx="623">
                  <c:v>2.9339655205151072</c:v>
                </c:pt>
                <c:pt idx="624">
                  <c:v>0.77154424524489795</c:v>
                </c:pt>
                <c:pt idx="625">
                  <c:v>2.1607633327755451</c:v>
                </c:pt>
                <c:pt idx="626">
                  <c:v>0.38767824048528299</c:v>
                </c:pt>
                <c:pt idx="627">
                  <c:v>0.84521800395520597</c:v>
                </c:pt>
                <c:pt idx="628">
                  <c:v>0.77063247293679105</c:v>
                </c:pt>
                <c:pt idx="629">
                  <c:v>1.214119546139578</c:v>
                </c:pt>
                <c:pt idx="630">
                  <c:v>1.771119785694284</c:v>
                </c:pt>
                <c:pt idx="631">
                  <c:v>8.3339051103910003E-2</c:v>
                </c:pt>
                <c:pt idx="632">
                  <c:v>1.9276190346069</c:v>
                </c:pt>
                <c:pt idx="633">
                  <c:v>2.6837045030897051</c:v>
                </c:pt>
                <c:pt idx="634">
                  <c:v>0.43895120917417102</c:v>
                </c:pt>
                <c:pt idx="635">
                  <c:v>0.71976196683190397</c:v>
                </c:pt>
                <c:pt idx="636">
                  <c:v>2.8479216668022871</c:v>
                </c:pt>
                <c:pt idx="637">
                  <c:v>-5.1620863476628601E-2</c:v>
                </c:pt>
                <c:pt idx="638">
                  <c:v>0.919018755729748</c:v>
                </c:pt>
                <c:pt idx="639">
                  <c:v>1.508865403204023</c:v>
                </c:pt>
                <c:pt idx="640">
                  <c:v>-0.134784982176435</c:v>
                </c:pt>
                <c:pt idx="641">
                  <c:v>-0.72168640552039498</c:v>
                </c:pt>
                <c:pt idx="642">
                  <c:v>0.64258250932163996</c:v>
                </c:pt>
                <c:pt idx="643">
                  <c:v>2.8307641233595171</c:v>
                </c:pt>
                <c:pt idx="644">
                  <c:v>1.8096080638881169</c:v>
                </c:pt>
                <c:pt idx="645">
                  <c:v>0.46068888323282098</c:v>
                </c:pt>
                <c:pt idx="646">
                  <c:v>-0.78960676083570103</c:v>
                </c:pt>
                <c:pt idx="647">
                  <c:v>-9.5843508468540506E-3</c:v>
                </c:pt>
                <c:pt idx="648">
                  <c:v>2.813264036173857</c:v>
                </c:pt>
                <c:pt idx="649">
                  <c:v>2.7283464722891968</c:v>
                </c:pt>
                <c:pt idx="650">
                  <c:v>0.32219138892166299</c:v>
                </c:pt>
                <c:pt idx="651">
                  <c:v>-0.22923067739046599</c:v>
                </c:pt>
                <c:pt idx="652">
                  <c:v>0.80057917029279901</c:v>
                </c:pt>
                <c:pt idx="653">
                  <c:v>7.6663861610054299E-2</c:v>
                </c:pt>
                <c:pt idx="654">
                  <c:v>0.24978219746684699</c:v>
                </c:pt>
                <c:pt idx="655">
                  <c:v>1.079265923224106</c:v>
                </c:pt>
                <c:pt idx="656">
                  <c:v>-5.8643164171531502E-2</c:v>
                </c:pt>
                <c:pt idx="657">
                  <c:v>2.8044206710905288</c:v>
                </c:pt>
                <c:pt idx="658">
                  <c:v>1.3599590894425331</c:v>
                </c:pt>
                <c:pt idx="659">
                  <c:v>1.4132729830991739</c:v>
                </c:pt>
                <c:pt idx="660">
                  <c:v>1.59442806677966</c:v>
                </c:pt>
                <c:pt idx="661">
                  <c:v>-0.471175919432956</c:v>
                </c:pt>
                <c:pt idx="662">
                  <c:v>-0.50665562661560004</c:v>
                </c:pt>
                <c:pt idx="663">
                  <c:v>0.69080579154974298</c:v>
                </c:pt>
                <c:pt idx="664">
                  <c:v>-0.48976487355728199</c:v>
                </c:pt>
                <c:pt idx="665">
                  <c:v>0.33349654035827297</c:v>
                </c:pt>
                <c:pt idx="666">
                  <c:v>-0.577194206909448</c:v>
                </c:pt>
                <c:pt idx="667">
                  <c:v>2.4261868070476149</c:v>
                </c:pt>
                <c:pt idx="668">
                  <c:v>2.4289742304581279</c:v>
                </c:pt>
                <c:pt idx="669">
                  <c:v>-0.98899998499793695</c:v>
                </c:pt>
                <c:pt idx="670">
                  <c:v>1.127445305226614</c:v>
                </c:pt>
                <c:pt idx="671">
                  <c:v>2.2894853635934709</c:v>
                </c:pt>
                <c:pt idx="672">
                  <c:v>2.50676515875104</c:v>
                </c:pt>
                <c:pt idx="673">
                  <c:v>1.7232585278767369</c:v>
                </c:pt>
                <c:pt idx="674">
                  <c:v>2.4815810621879799</c:v>
                </c:pt>
                <c:pt idx="675">
                  <c:v>-6.5657646737385306E-2</c:v>
                </c:pt>
                <c:pt idx="676">
                  <c:v>2.7215151455315252</c:v>
                </c:pt>
                <c:pt idx="677">
                  <c:v>2.2880582809819501</c:v>
                </c:pt>
                <c:pt idx="678">
                  <c:v>1.583911664233425</c:v>
                </c:pt>
                <c:pt idx="679">
                  <c:v>0.65950275326577001</c:v>
                </c:pt>
                <c:pt idx="680">
                  <c:v>1.671329845030797</c:v>
                </c:pt>
                <c:pt idx="681">
                  <c:v>-0.86728212549308004</c:v>
                </c:pt>
                <c:pt idx="682">
                  <c:v>2.4296797444179101</c:v>
                </c:pt>
                <c:pt idx="683">
                  <c:v>0.71872862704964802</c:v>
                </c:pt>
                <c:pt idx="684">
                  <c:v>-0.49883174303307598</c:v>
                </c:pt>
                <c:pt idx="685">
                  <c:v>2.155782213702651</c:v>
                </c:pt>
                <c:pt idx="686">
                  <c:v>1.998434416766816</c:v>
                </c:pt>
                <c:pt idx="687">
                  <c:v>-0.19230582317702599</c:v>
                </c:pt>
                <c:pt idx="688">
                  <c:v>-0.87210000244196095</c:v>
                </c:pt>
                <c:pt idx="689">
                  <c:v>2.0979186064630331</c:v>
                </c:pt>
                <c:pt idx="690">
                  <c:v>-0.89121532541542703</c:v>
                </c:pt>
                <c:pt idx="691">
                  <c:v>2.3064629446124272</c:v>
                </c:pt>
                <c:pt idx="692">
                  <c:v>-0.66819946055352697</c:v>
                </c:pt>
                <c:pt idx="693">
                  <c:v>-0.94271932176198803</c:v>
                </c:pt>
                <c:pt idx="694">
                  <c:v>0.30650651392063599</c:v>
                </c:pt>
                <c:pt idx="695">
                  <c:v>-0.68060222783066804</c:v>
                </c:pt>
                <c:pt idx="696">
                  <c:v>1.4102630222393819</c:v>
                </c:pt>
                <c:pt idx="697">
                  <c:v>1.622701162344615</c:v>
                </c:pt>
                <c:pt idx="698">
                  <c:v>1.994164908153514</c:v>
                </c:pt>
                <c:pt idx="699">
                  <c:v>2.4520573099969991</c:v>
                </c:pt>
                <c:pt idx="700">
                  <c:v>1.9888998719730879</c:v>
                </c:pt>
                <c:pt idx="701">
                  <c:v>2.4986423175110191</c:v>
                </c:pt>
                <c:pt idx="702">
                  <c:v>0.494985967956731</c:v>
                </c:pt>
                <c:pt idx="703">
                  <c:v>1.9332110183515041</c:v>
                </c:pt>
                <c:pt idx="704">
                  <c:v>0.73057967201537199</c:v>
                </c:pt>
                <c:pt idx="705">
                  <c:v>-0.51059465175879404</c:v>
                </c:pt>
                <c:pt idx="706">
                  <c:v>1.5569739939109439</c:v>
                </c:pt>
                <c:pt idx="707">
                  <c:v>0.54598492987512903</c:v>
                </c:pt>
                <c:pt idx="708">
                  <c:v>0.60632448016877805</c:v>
                </c:pt>
                <c:pt idx="709">
                  <c:v>0.55477490281345698</c:v>
                </c:pt>
                <c:pt idx="710">
                  <c:v>2.3716213635773542</c:v>
                </c:pt>
                <c:pt idx="711">
                  <c:v>0.90141143940066004</c:v>
                </c:pt>
                <c:pt idx="712">
                  <c:v>-0.17231806181689099</c:v>
                </c:pt>
                <c:pt idx="713">
                  <c:v>1.8826880466345659</c:v>
                </c:pt>
                <c:pt idx="714">
                  <c:v>-0.88897541701723903</c:v>
                </c:pt>
                <c:pt idx="715">
                  <c:v>2.9885818697507802</c:v>
                </c:pt>
                <c:pt idx="716">
                  <c:v>1.3104061262321169</c:v>
                </c:pt>
                <c:pt idx="717">
                  <c:v>-0.36296176057895502</c:v>
                </c:pt>
                <c:pt idx="718">
                  <c:v>-0.86878599098784204</c:v>
                </c:pt>
                <c:pt idx="719">
                  <c:v>2.3663254717988771</c:v>
                </c:pt>
                <c:pt idx="720">
                  <c:v>2.6356378821761002</c:v>
                </c:pt>
                <c:pt idx="721">
                  <c:v>0.35419840730218599</c:v>
                </c:pt>
                <c:pt idx="722">
                  <c:v>2.3033447855673228</c:v>
                </c:pt>
                <c:pt idx="723">
                  <c:v>2.7779753343197071</c:v>
                </c:pt>
                <c:pt idx="724">
                  <c:v>0.17045730765708</c:v>
                </c:pt>
                <c:pt idx="725">
                  <c:v>2.73986803822749</c:v>
                </c:pt>
                <c:pt idx="726">
                  <c:v>-0.20274919848671899</c:v>
                </c:pt>
                <c:pt idx="727">
                  <c:v>-0.50364379855563401</c:v>
                </c:pt>
                <c:pt idx="728">
                  <c:v>1.48083608455303</c:v>
                </c:pt>
                <c:pt idx="729">
                  <c:v>0.25231601580534702</c:v>
                </c:pt>
                <c:pt idx="730">
                  <c:v>-0.62347758097741401</c:v>
                </c:pt>
                <c:pt idx="731">
                  <c:v>2.9357364130315591</c:v>
                </c:pt>
                <c:pt idx="732">
                  <c:v>1.6180054663603081</c:v>
                </c:pt>
                <c:pt idx="733">
                  <c:v>1.901837235195234</c:v>
                </c:pt>
                <c:pt idx="734">
                  <c:v>-0.30562690012394</c:v>
                </c:pt>
                <c:pt idx="735">
                  <c:v>1.905387974879335</c:v>
                </c:pt>
                <c:pt idx="736">
                  <c:v>-0.11409080813165499</c:v>
                </c:pt>
                <c:pt idx="737">
                  <c:v>0.320491358554503</c:v>
                </c:pt>
                <c:pt idx="738">
                  <c:v>1.4330076031850321</c:v>
                </c:pt>
                <c:pt idx="739">
                  <c:v>-0.40650254928088397</c:v>
                </c:pt>
                <c:pt idx="740">
                  <c:v>0.54929859479389698</c:v>
                </c:pt>
                <c:pt idx="741">
                  <c:v>1.497383878164968</c:v>
                </c:pt>
                <c:pt idx="742">
                  <c:v>2.03331952655895E-2</c:v>
                </c:pt>
                <c:pt idx="743">
                  <c:v>1.9346744999008101</c:v>
                </c:pt>
                <c:pt idx="744">
                  <c:v>4.2493648971806498E-2</c:v>
                </c:pt>
                <c:pt idx="745">
                  <c:v>2.3607814753470779</c:v>
                </c:pt>
                <c:pt idx="746">
                  <c:v>2.2649790448844498</c:v>
                </c:pt>
                <c:pt idx="747">
                  <c:v>2.3890271951649722</c:v>
                </c:pt>
                <c:pt idx="748">
                  <c:v>0.59313331365108102</c:v>
                </c:pt>
                <c:pt idx="749">
                  <c:v>2.1956332207880771</c:v>
                </c:pt>
                <c:pt idx="750">
                  <c:v>-9.9049596006670695E-2</c:v>
                </c:pt>
                <c:pt idx="751">
                  <c:v>-1.826427815845151</c:v>
                </c:pt>
                <c:pt idx="752">
                  <c:v>-1.9923314264951311</c:v>
                </c:pt>
                <c:pt idx="753">
                  <c:v>0.42604482124332299</c:v>
                </c:pt>
                <c:pt idx="754">
                  <c:v>-0.151746707615798</c:v>
                </c:pt>
                <c:pt idx="755">
                  <c:v>-0.10360524089380301</c:v>
                </c:pt>
                <c:pt idx="756">
                  <c:v>-0.66233286896637</c:v>
                </c:pt>
                <c:pt idx="757">
                  <c:v>0.70990647441431898</c:v>
                </c:pt>
                <c:pt idx="758">
                  <c:v>-1.4061591035231371</c:v>
                </c:pt>
                <c:pt idx="759">
                  <c:v>-2.8778550237416942</c:v>
                </c:pt>
                <c:pt idx="760">
                  <c:v>-2.324048520128696</c:v>
                </c:pt>
                <c:pt idx="761">
                  <c:v>0.95195713943976701</c:v>
                </c:pt>
                <c:pt idx="762">
                  <c:v>0.39877772868447098</c:v>
                </c:pt>
                <c:pt idx="763">
                  <c:v>0.90709337487631603</c:v>
                </c:pt>
                <c:pt idx="764">
                  <c:v>-2.4689763154400648</c:v>
                </c:pt>
                <c:pt idx="765">
                  <c:v>-1.657643662099973</c:v>
                </c:pt>
                <c:pt idx="766">
                  <c:v>-0.12286463484388099</c:v>
                </c:pt>
                <c:pt idx="767">
                  <c:v>-2.136887376051583</c:v>
                </c:pt>
                <c:pt idx="768">
                  <c:v>-0.17455922528798901</c:v>
                </c:pt>
                <c:pt idx="769">
                  <c:v>-1.8116484555674019</c:v>
                </c:pt>
                <c:pt idx="770">
                  <c:v>-2.7874558256075082</c:v>
                </c:pt>
                <c:pt idx="771">
                  <c:v>-2.386039962657458</c:v>
                </c:pt>
                <c:pt idx="772">
                  <c:v>-0.41415992543398999</c:v>
                </c:pt>
                <c:pt idx="773">
                  <c:v>-0.93672844358075502</c:v>
                </c:pt>
                <c:pt idx="774">
                  <c:v>-2.4611461261157319</c:v>
                </c:pt>
                <c:pt idx="775">
                  <c:v>0.69906998510948903</c:v>
                </c:pt>
                <c:pt idx="776">
                  <c:v>-0.57249936809942903</c:v>
                </c:pt>
                <c:pt idx="777">
                  <c:v>8.7744139237056498E-2</c:v>
                </c:pt>
                <c:pt idx="778">
                  <c:v>0.27880914163395298</c:v>
                </c:pt>
                <c:pt idx="779">
                  <c:v>-1.2859632007842421</c:v>
                </c:pt>
                <c:pt idx="780">
                  <c:v>0.14797098723863</c:v>
                </c:pt>
                <c:pt idx="781">
                  <c:v>-2.7121410773395049</c:v>
                </c:pt>
                <c:pt idx="782">
                  <c:v>-0.94136811255356301</c:v>
                </c:pt>
                <c:pt idx="783">
                  <c:v>-1.0126002365812541</c:v>
                </c:pt>
                <c:pt idx="784">
                  <c:v>-2.7681521608386559</c:v>
                </c:pt>
                <c:pt idx="785">
                  <c:v>-0.74394478777944795</c:v>
                </c:pt>
                <c:pt idx="786">
                  <c:v>-1.28208525199909</c:v>
                </c:pt>
                <c:pt idx="787">
                  <c:v>-1.2964710352836131</c:v>
                </c:pt>
                <c:pt idx="788">
                  <c:v>-1.760228917332084</c:v>
                </c:pt>
                <c:pt idx="789">
                  <c:v>-1.6064919982365491</c:v>
                </c:pt>
                <c:pt idx="790">
                  <c:v>-2.3141233398616992</c:v>
                </c:pt>
                <c:pt idx="791">
                  <c:v>-2.1831355698553798</c:v>
                </c:pt>
                <c:pt idx="792">
                  <c:v>0.29530042396284301</c:v>
                </c:pt>
                <c:pt idx="793">
                  <c:v>-0.85892571607356605</c:v>
                </c:pt>
                <c:pt idx="794">
                  <c:v>0.42486569124867102</c:v>
                </c:pt>
                <c:pt idx="795">
                  <c:v>-2.4006337032792122</c:v>
                </c:pt>
                <c:pt idx="796">
                  <c:v>-1.811896568197813</c:v>
                </c:pt>
                <c:pt idx="797">
                  <c:v>0.75324807145801698</c:v>
                </c:pt>
                <c:pt idx="798">
                  <c:v>-0.65184923111158</c:v>
                </c:pt>
                <c:pt idx="799">
                  <c:v>-0.13054308377332899</c:v>
                </c:pt>
                <c:pt idx="800">
                  <c:v>-0.26215716677516399</c:v>
                </c:pt>
                <c:pt idx="801">
                  <c:v>0.57842714612751001</c:v>
                </c:pt>
                <c:pt idx="802">
                  <c:v>-0.27159711906655898</c:v>
                </c:pt>
                <c:pt idx="803">
                  <c:v>0.88365257925499596</c:v>
                </c:pt>
                <c:pt idx="804">
                  <c:v>0.67730566725061703</c:v>
                </c:pt>
                <c:pt idx="805">
                  <c:v>0.72295903409607298</c:v>
                </c:pt>
                <c:pt idx="806">
                  <c:v>-1.0896468574278351</c:v>
                </c:pt>
                <c:pt idx="807">
                  <c:v>-0.96186153676415798</c:v>
                </c:pt>
                <c:pt idx="808">
                  <c:v>-0.14868434230809</c:v>
                </c:pt>
                <c:pt idx="809">
                  <c:v>-2.9952303835630061</c:v>
                </c:pt>
                <c:pt idx="810">
                  <c:v>-2.5991973174839571</c:v>
                </c:pt>
                <c:pt idx="811">
                  <c:v>-0.164057167959832</c:v>
                </c:pt>
                <c:pt idx="812">
                  <c:v>-1.2400062345956679</c:v>
                </c:pt>
                <c:pt idx="813">
                  <c:v>-1.0982682685068259</c:v>
                </c:pt>
                <c:pt idx="814">
                  <c:v>-2.2307902616361539</c:v>
                </c:pt>
                <c:pt idx="815">
                  <c:v>0.773555820534924</c:v>
                </c:pt>
                <c:pt idx="816">
                  <c:v>-1.280688297714796</c:v>
                </c:pt>
                <c:pt idx="817">
                  <c:v>0.57114366634388503</c:v>
                </c:pt>
                <c:pt idx="818">
                  <c:v>0.15720869700047499</c:v>
                </c:pt>
                <c:pt idx="819">
                  <c:v>-0.24381613246846101</c:v>
                </c:pt>
                <c:pt idx="820">
                  <c:v>-1.713050739386714</c:v>
                </c:pt>
                <c:pt idx="821">
                  <c:v>0.83714671561634602</c:v>
                </c:pt>
                <c:pt idx="822">
                  <c:v>0.63174995067613404</c:v>
                </c:pt>
                <c:pt idx="823">
                  <c:v>-2.6381063968752021</c:v>
                </c:pt>
                <c:pt idx="824">
                  <c:v>0.73628095532554205</c:v>
                </c:pt>
                <c:pt idx="825">
                  <c:v>-1.277299599313966</c:v>
                </c:pt>
                <c:pt idx="826">
                  <c:v>-0.352044999392644</c:v>
                </c:pt>
                <c:pt idx="827">
                  <c:v>0.633873938448412</c:v>
                </c:pt>
                <c:pt idx="828">
                  <c:v>0.29516088837932902</c:v>
                </c:pt>
                <c:pt idx="829">
                  <c:v>0.77660072147249704</c:v>
                </c:pt>
                <c:pt idx="830">
                  <c:v>0.72612187647271698</c:v>
                </c:pt>
                <c:pt idx="831">
                  <c:v>-0.75936214808695601</c:v>
                </c:pt>
                <c:pt idx="832">
                  <c:v>0.39592647812010801</c:v>
                </c:pt>
                <c:pt idx="833">
                  <c:v>-1.7477595445384899</c:v>
                </c:pt>
                <c:pt idx="834">
                  <c:v>-1.2448004179117751</c:v>
                </c:pt>
                <c:pt idx="835">
                  <c:v>-2.5196401488606281</c:v>
                </c:pt>
                <c:pt idx="836">
                  <c:v>-2.6378381652571701</c:v>
                </c:pt>
                <c:pt idx="837">
                  <c:v>-2.8843065285077651</c:v>
                </c:pt>
                <c:pt idx="838">
                  <c:v>0.46078464362582799</c:v>
                </c:pt>
                <c:pt idx="839">
                  <c:v>-0.33838859607920302</c:v>
                </c:pt>
                <c:pt idx="840">
                  <c:v>5.9117586448181401E-2</c:v>
                </c:pt>
                <c:pt idx="841">
                  <c:v>-0.58252477267985703</c:v>
                </c:pt>
                <c:pt idx="842">
                  <c:v>-0.436598003152458</c:v>
                </c:pt>
                <c:pt idx="843">
                  <c:v>0.49641110273857803</c:v>
                </c:pt>
                <c:pt idx="844">
                  <c:v>-2.2494975286772241</c:v>
                </c:pt>
                <c:pt idx="845">
                  <c:v>-0.917733627480949</c:v>
                </c:pt>
                <c:pt idx="846">
                  <c:v>-2.7811035531512349</c:v>
                </c:pt>
                <c:pt idx="847">
                  <c:v>-2.4305064524602309</c:v>
                </c:pt>
                <c:pt idx="848">
                  <c:v>-2.4927324970613078</c:v>
                </c:pt>
                <c:pt idx="849">
                  <c:v>-2.6584050901347771</c:v>
                </c:pt>
                <c:pt idx="850">
                  <c:v>-2.3098518720291579</c:v>
                </c:pt>
                <c:pt idx="851">
                  <c:v>-0.48604107694791998</c:v>
                </c:pt>
                <c:pt idx="852">
                  <c:v>-2.1258731446027461</c:v>
                </c:pt>
                <c:pt idx="853">
                  <c:v>-2.7851006737015802</c:v>
                </c:pt>
                <c:pt idx="854">
                  <c:v>-0.27090193024222797</c:v>
                </c:pt>
                <c:pt idx="855">
                  <c:v>-2.1759079950807072</c:v>
                </c:pt>
                <c:pt idx="856">
                  <c:v>-1.8140427753689179</c:v>
                </c:pt>
                <c:pt idx="857">
                  <c:v>7.5310280331642498E-2</c:v>
                </c:pt>
                <c:pt idx="858">
                  <c:v>-0.68871568903788205</c:v>
                </c:pt>
                <c:pt idx="859">
                  <c:v>-2.6828388594502108</c:v>
                </c:pt>
                <c:pt idx="860">
                  <c:v>-1.47334103493501</c:v>
                </c:pt>
                <c:pt idx="861">
                  <c:v>0.39791893007356499</c:v>
                </c:pt>
                <c:pt idx="862">
                  <c:v>-1.4284454766564261</c:v>
                </c:pt>
                <c:pt idx="863">
                  <c:v>-0.89598573364907597</c:v>
                </c:pt>
                <c:pt idx="864">
                  <c:v>-1.3380965701236001</c:v>
                </c:pt>
                <c:pt idx="865">
                  <c:v>-2.7983628649077148</c:v>
                </c:pt>
                <c:pt idx="866">
                  <c:v>-1.9416402615930171</c:v>
                </c:pt>
                <c:pt idx="867">
                  <c:v>-2.0152098839377099E-2</c:v>
                </c:pt>
                <c:pt idx="868">
                  <c:v>-6.7838265781130502E-2</c:v>
                </c:pt>
                <c:pt idx="869">
                  <c:v>-2.919937629321478</c:v>
                </c:pt>
                <c:pt idx="870">
                  <c:v>0.43989573500628898</c:v>
                </c:pt>
                <c:pt idx="871">
                  <c:v>-0.562618642873699</c:v>
                </c:pt>
                <c:pt idx="872">
                  <c:v>-0.95095860978370095</c:v>
                </c:pt>
                <c:pt idx="873">
                  <c:v>0.57884918587842604</c:v>
                </c:pt>
                <c:pt idx="874">
                  <c:v>-2.2810634671056178</c:v>
                </c:pt>
                <c:pt idx="875">
                  <c:v>-2.4008445938106191</c:v>
                </c:pt>
                <c:pt idx="876">
                  <c:v>-2.4621406478933601</c:v>
                </c:pt>
                <c:pt idx="877">
                  <c:v>-1.785529104357032</c:v>
                </c:pt>
                <c:pt idx="878">
                  <c:v>-0.1120577134042</c:v>
                </c:pt>
                <c:pt idx="879">
                  <c:v>-0.46157508760652999</c:v>
                </c:pt>
                <c:pt idx="880">
                  <c:v>0.121538708295349</c:v>
                </c:pt>
                <c:pt idx="881">
                  <c:v>-2.2289292741031508</c:v>
                </c:pt>
                <c:pt idx="882">
                  <c:v>-2.376685896969378</c:v>
                </c:pt>
                <c:pt idx="883">
                  <c:v>-2.1293106098279502</c:v>
                </c:pt>
                <c:pt idx="884">
                  <c:v>-2.5443400177306512</c:v>
                </c:pt>
                <c:pt idx="885">
                  <c:v>-0.79354495251354795</c:v>
                </c:pt>
                <c:pt idx="886">
                  <c:v>-1.357626162647527</c:v>
                </c:pt>
                <c:pt idx="887">
                  <c:v>-0.53267369981813995</c:v>
                </c:pt>
                <c:pt idx="888">
                  <c:v>-1.606145699289822</c:v>
                </c:pt>
                <c:pt idx="889">
                  <c:v>-1.1670575139410799</c:v>
                </c:pt>
                <c:pt idx="890">
                  <c:v>-0.99771436802832603</c:v>
                </c:pt>
                <c:pt idx="891">
                  <c:v>-0.28552893098207199</c:v>
                </c:pt>
                <c:pt idx="892">
                  <c:v>-1.428603954264364</c:v>
                </c:pt>
                <c:pt idx="893">
                  <c:v>0.88848345759735303</c:v>
                </c:pt>
                <c:pt idx="894">
                  <c:v>0.58783776630027496</c:v>
                </c:pt>
                <c:pt idx="895">
                  <c:v>-0.64022912606098503</c:v>
                </c:pt>
                <c:pt idx="896">
                  <c:v>-0.70780558698311002</c:v>
                </c:pt>
                <c:pt idx="897">
                  <c:v>-0.51258765837273801</c:v>
                </c:pt>
                <c:pt idx="898">
                  <c:v>-1.8782838673775799</c:v>
                </c:pt>
                <c:pt idx="899">
                  <c:v>-1.477908496590802</c:v>
                </c:pt>
                <c:pt idx="900">
                  <c:v>-2.8295295118788388</c:v>
                </c:pt>
                <c:pt idx="901">
                  <c:v>0.18076914742404801</c:v>
                </c:pt>
                <c:pt idx="902">
                  <c:v>-1.6693872633716449</c:v>
                </c:pt>
                <c:pt idx="903">
                  <c:v>-1.6009394656718861</c:v>
                </c:pt>
                <c:pt idx="904">
                  <c:v>-0.90518207608849499</c:v>
                </c:pt>
                <c:pt idx="905">
                  <c:v>-2.604735493881182</c:v>
                </c:pt>
                <c:pt idx="906">
                  <c:v>-0.59458370104745595</c:v>
                </c:pt>
                <c:pt idx="907">
                  <c:v>-2.3471881625555802</c:v>
                </c:pt>
                <c:pt idx="908">
                  <c:v>-0.64554923456352797</c:v>
                </c:pt>
                <c:pt idx="909">
                  <c:v>-1.077136562647794</c:v>
                </c:pt>
                <c:pt idx="910">
                  <c:v>-1.7329879206642551</c:v>
                </c:pt>
                <c:pt idx="911">
                  <c:v>0.572175674493826</c:v>
                </c:pt>
                <c:pt idx="912">
                  <c:v>-0.62170993391770402</c:v>
                </c:pt>
                <c:pt idx="913">
                  <c:v>-0.182922094945522</c:v>
                </c:pt>
                <c:pt idx="914">
                  <c:v>-1.9777593407358931</c:v>
                </c:pt>
                <c:pt idx="915">
                  <c:v>-1.2428180969876039</c:v>
                </c:pt>
                <c:pt idx="916">
                  <c:v>-1.7738704795751381</c:v>
                </c:pt>
                <c:pt idx="917">
                  <c:v>-0.63157659177468095</c:v>
                </c:pt>
                <c:pt idx="918">
                  <c:v>-0.12160130214676</c:v>
                </c:pt>
                <c:pt idx="919">
                  <c:v>-1.5510949099188831</c:v>
                </c:pt>
                <c:pt idx="920">
                  <c:v>-0.59182919409932799</c:v>
                </c:pt>
                <c:pt idx="921">
                  <c:v>0.731253428411475</c:v>
                </c:pt>
                <c:pt idx="922">
                  <c:v>-1.211009622427202</c:v>
                </c:pt>
                <c:pt idx="923">
                  <c:v>-8.8289179805007799E-3</c:v>
                </c:pt>
                <c:pt idx="924">
                  <c:v>-1.512891177544035</c:v>
                </c:pt>
                <c:pt idx="925">
                  <c:v>-2.5893245960477218</c:v>
                </c:pt>
                <c:pt idx="926">
                  <c:v>-1.3038688330194541</c:v>
                </c:pt>
                <c:pt idx="927">
                  <c:v>0.102965734527365</c:v>
                </c:pt>
                <c:pt idx="928">
                  <c:v>-0.46981841301270399</c:v>
                </c:pt>
                <c:pt idx="929">
                  <c:v>0.50340607979008301</c:v>
                </c:pt>
                <c:pt idx="930">
                  <c:v>-1.822528823986636</c:v>
                </c:pt>
                <c:pt idx="931">
                  <c:v>-2.583389019358783</c:v>
                </c:pt>
                <c:pt idx="932">
                  <c:v>-2.8948234916029989</c:v>
                </c:pt>
                <c:pt idx="933">
                  <c:v>-1.330801881927268</c:v>
                </c:pt>
                <c:pt idx="934">
                  <c:v>0.33795049394795401</c:v>
                </c:pt>
                <c:pt idx="935">
                  <c:v>0.37913990065598602</c:v>
                </c:pt>
                <c:pt idx="936">
                  <c:v>0.382453136614058</c:v>
                </c:pt>
                <c:pt idx="937">
                  <c:v>-1.437378955133868</c:v>
                </c:pt>
                <c:pt idx="938">
                  <c:v>0.605236978093321</c:v>
                </c:pt>
                <c:pt idx="939">
                  <c:v>-2.6791465824549849</c:v>
                </c:pt>
                <c:pt idx="940">
                  <c:v>-2.3151494418713892</c:v>
                </c:pt>
                <c:pt idx="941">
                  <c:v>-2.0725061527651629</c:v>
                </c:pt>
                <c:pt idx="942">
                  <c:v>0.104432764558751</c:v>
                </c:pt>
                <c:pt idx="943">
                  <c:v>-0.56143949368442003</c:v>
                </c:pt>
                <c:pt idx="944">
                  <c:v>1.2588569088769999E-2</c:v>
                </c:pt>
                <c:pt idx="945">
                  <c:v>-0.57859190191398102</c:v>
                </c:pt>
                <c:pt idx="946">
                  <c:v>0.97093842539300601</c:v>
                </c:pt>
                <c:pt idx="947">
                  <c:v>9.5708189040063701E-2</c:v>
                </c:pt>
                <c:pt idx="948">
                  <c:v>0.126902125954133</c:v>
                </c:pt>
                <c:pt idx="949">
                  <c:v>0.62840479099295099</c:v>
                </c:pt>
                <c:pt idx="950">
                  <c:v>-1.510909249846484</c:v>
                </c:pt>
                <c:pt idx="951">
                  <c:v>0.56874773182938099</c:v>
                </c:pt>
                <c:pt idx="952">
                  <c:v>-0.316406504506273</c:v>
                </c:pt>
                <c:pt idx="953">
                  <c:v>0.53114385668882902</c:v>
                </c:pt>
                <c:pt idx="954">
                  <c:v>-1.5425955564480629</c:v>
                </c:pt>
                <c:pt idx="955">
                  <c:v>0.86262909142390198</c:v>
                </c:pt>
                <c:pt idx="956">
                  <c:v>0.19393989851257901</c:v>
                </c:pt>
                <c:pt idx="957">
                  <c:v>-1.7372424244345099</c:v>
                </c:pt>
                <c:pt idx="958">
                  <c:v>-0.57520045033028</c:v>
                </c:pt>
                <c:pt idx="959">
                  <c:v>0.57610191867449301</c:v>
                </c:pt>
                <c:pt idx="960">
                  <c:v>-2.2336019546749211</c:v>
                </c:pt>
                <c:pt idx="961">
                  <c:v>-1.7526566730239079</c:v>
                </c:pt>
                <c:pt idx="962">
                  <c:v>0.36764149198668999</c:v>
                </c:pt>
                <c:pt idx="963">
                  <c:v>-1.2832039248906451</c:v>
                </c:pt>
                <c:pt idx="964">
                  <c:v>-0.43010602840893603</c:v>
                </c:pt>
                <c:pt idx="965">
                  <c:v>-0.180277664031326</c:v>
                </c:pt>
                <c:pt idx="966">
                  <c:v>0.88078805481506095</c:v>
                </c:pt>
                <c:pt idx="967">
                  <c:v>-1.117484986757141</c:v>
                </c:pt>
                <c:pt idx="968">
                  <c:v>-0.47627707623501098</c:v>
                </c:pt>
                <c:pt idx="969">
                  <c:v>-2.6794842475232312</c:v>
                </c:pt>
                <c:pt idx="970">
                  <c:v>-0.69828688037173203</c:v>
                </c:pt>
                <c:pt idx="971">
                  <c:v>-1.996639964619326</c:v>
                </c:pt>
                <c:pt idx="972">
                  <c:v>0.59618696014355799</c:v>
                </c:pt>
                <c:pt idx="973">
                  <c:v>-0.89275507023392398</c:v>
                </c:pt>
                <c:pt idx="974">
                  <c:v>-0.30110155225598501</c:v>
                </c:pt>
                <c:pt idx="975">
                  <c:v>-0.86867160282149403</c:v>
                </c:pt>
                <c:pt idx="976">
                  <c:v>-2.5391790147407458</c:v>
                </c:pt>
                <c:pt idx="977">
                  <c:v>-2.0850490548892582</c:v>
                </c:pt>
                <c:pt idx="978">
                  <c:v>-1.4093618322730419</c:v>
                </c:pt>
                <c:pt idx="979">
                  <c:v>-1.2551524392934441</c:v>
                </c:pt>
                <c:pt idx="980">
                  <c:v>-0.263032208345296</c:v>
                </c:pt>
                <c:pt idx="981">
                  <c:v>-1.532303426428508</c:v>
                </c:pt>
                <c:pt idx="982">
                  <c:v>-1.818534269892329</c:v>
                </c:pt>
                <c:pt idx="983">
                  <c:v>-0.69075284481435095</c:v>
                </c:pt>
                <c:pt idx="984">
                  <c:v>-2.0619868219319368</c:v>
                </c:pt>
                <c:pt idx="985">
                  <c:v>-2.683895707050644</c:v>
                </c:pt>
                <c:pt idx="986">
                  <c:v>0.102420393462527</c:v>
                </c:pt>
                <c:pt idx="987">
                  <c:v>-1.9309408383558651</c:v>
                </c:pt>
                <c:pt idx="988">
                  <c:v>-2.448380708748922</c:v>
                </c:pt>
                <c:pt idx="989">
                  <c:v>0.502389150695567</c:v>
                </c:pt>
                <c:pt idx="990">
                  <c:v>-2.2612594407789479</c:v>
                </c:pt>
                <c:pt idx="991">
                  <c:v>-2.64356914455258</c:v>
                </c:pt>
                <c:pt idx="992">
                  <c:v>-1.9489575890264561</c:v>
                </c:pt>
                <c:pt idx="993">
                  <c:v>-1.9031116811590489</c:v>
                </c:pt>
                <c:pt idx="994">
                  <c:v>-2.030144848535401</c:v>
                </c:pt>
                <c:pt idx="995">
                  <c:v>-1.3928749371917479</c:v>
                </c:pt>
                <c:pt idx="996">
                  <c:v>-1.925720516357198</c:v>
                </c:pt>
                <c:pt idx="997">
                  <c:v>-0.55338862525084698</c:v>
                </c:pt>
                <c:pt idx="998">
                  <c:v>-2.8890374409251498</c:v>
                </c:pt>
                <c:pt idx="999">
                  <c:v>0.10559834476945899</c:v>
                </c:pt>
                <c:pt idx="1000">
                  <c:v>-0.16825074153254299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869224"/>
        <c:axId val="237869616"/>
      </c:lineChart>
      <c:catAx>
        <c:axId val="237869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Bit period</a:t>
                </a:r>
              </a:p>
            </c:rich>
          </c:tx>
          <c:layout>
            <c:manualLayout>
              <c:xMode val="edge"/>
              <c:yMode val="edge"/>
              <c:x val="0.33049098029412999"/>
              <c:y val="0.763007054673720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7869616"/>
        <c:crosses val="autoZero"/>
        <c:auto val="1"/>
        <c:lblAlgn val="ctr"/>
        <c:lblOffset val="100"/>
        <c:tickLblSkip val="1"/>
        <c:tickMarkSkip val="250"/>
        <c:noMultiLvlLbl val="0"/>
      </c:catAx>
      <c:valAx>
        <c:axId val="237869616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value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one"/>
        <c:crossAx val="2378692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D6AF-06B3-0D48-8B9D-398325FA45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FAD5-2B7A-614A-880D-EB21BD9A7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7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D1EF-3C66-4782-BC0D-0B9E77835F9E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211D-C260-4636-A838-65E865F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211D-C260-4636-A838-65E865F64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 smtClean="0"/>
              <a:t>Lightning discharges</a:t>
            </a:r>
          </a:p>
          <a:p>
            <a:endParaRPr lang="en-US" baseline="30000" dirty="0" smtClean="0"/>
          </a:p>
          <a:p>
            <a:r>
              <a:rPr lang="en-US" baseline="30000" dirty="0" smtClean="0"/>
              <a:t>Interfering transmissions from other communications equipment</a:t>
            </a:r>
          </a:p>
          <a:p>
            <a:endParaRPr lang="en-US" baseline="30000" dirty="0" smtClean="0"/>
          </a:p>
          <a:p>
            <a:r>
              <a:rPr lang="en-US" baseline="30000" dirty="0" smtClean="0"/>
              <a:t>Solar flares</a:t>
            </a:r>
          </a:p>
          <a:p>
            <a:r>
              <a:rPr lang="en-US" baseline="30000" dirty="0" smtClean="0"/>
              <a:t>Emissions from space</a:t>
            </a:r>
          </a:p>
          <a:p>
            <a:r>
              <a:rPr lang="en-US" baseline="30000" dirty="0" smtClean="0"/>
              <a:t>Lawnmowers and hairdryers</a:t>
            </a:r>
          </a:p>
          <a:p>
            <a:r>
              <a:rPr lang="en-US" baseline="30000" dirty="0" smtClean="0"/>
              <a:t>Microwave ovens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79CEE-5DEA-3944-A27D-8AED86E13D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8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32F87-8D3B-DD48-A154-0A61A530567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5649" y="4643060"/>
            <a:ext cx="6076653" cy="3816048"/>
          </a:xfrm>
          <a:ln/>
        </p:spPr>
        <p:txBody>
          <a:bodyPr/>
          <a:lstStyle/>
          <a:p>
            <a:pPr>
              <a:defRPr/>
            </a:pPr>
            <a:r>
              <a:rPr lang="en-US"/>
              <a:t>  As I mentioned earlier, Shannon-Hartley is the reason for the additional capacity of STP vs. UTP.  Essentially, the shielding reduces noise on the signal, which increases the SNR, which, in turn, increases capacity.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528638"/>
            <a:ext cx="4927600" cy="36957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169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8D2574-1A04-5647-898C-C78BC9243A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17172-129C-4D45-B1F5-65144D10A8C3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12896-E603-754F-95C0-72CBAD31E7B3}" type="slidenum">
              <a:rPr lang="en-US"/>
              <a:pPr/>
              <a:t>12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7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33DC2-A850-6F47-B48C-4890E4EDAAAA}" type="slidenum">
              <a:rPr lang="en-US"/>
              <a:pPr/>
              <a:t>13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0C0A2E-290A-864C-8BEA-6F795ECBC4D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5649" y="4643060"/>
            <a:ext cx="6076653" cy="3816048"/>
          </a:xfrm>
          <a:ln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528638"/>
            <a:ext cx="4927600" cy="36957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608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164E6E69-A006-426F-8998-733CDB5651DA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algn="r"/>
              <a:t>32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90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 userDrawn="1"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5944-FF55-2447-BB22-C8C48AA50C51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8902-13AB-0C41-852A-27F9B5256BA5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36E0-18FC-7641-B749-3331C9A8E2F1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1BE2-348A-FF45-86A9-5714A45D538A}" type="datetime1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7D3F-FCEE-C141-A48E-D3E0949B8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/>
              <a:buChar char="•"/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740A-D5F4-6A41-A1FF-CFA5EBB22854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D9B3-1241-1044-89BE-49BBEB92714F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AE75-B056-224A-9664-7D1EF2E91115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C3C-4067-6F46-ABB1-90D604434677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2983-8961-A74F-AB84-BB7DCBBAE8A7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0" y="5460628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89194" y="5460628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>
            <a:off x="942708" y="5434440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>
            <a:off x="1309323" y="5486816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729-DF30-C54F-B8F4-5F0FC973A76B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C094C2-FFC0-484E-81E5-EB71932BC3E1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3746-5936-4F4E-99AC-9524D9684EF4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/>
        </p:nvSpPr>
        <p:spPr>
          <a:xfrm>
            <a:off x="0" y="5460212"/>
            <a:ext cx="981994" cy="877300"/>
          </a:xfrm>
          <a:prstGeom prst="triangl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94" y="5460212"/>
            <a:ext cx="798689" cy="877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40F619-60C3-B242-8D98-E1688A28FE9B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gular Pentagon 10"/>
          <p:cNvSpPr/>
          <p:nvPr/>
        </p:nvSpPr>
        <p:spPr>
          <a:xfrm>
            <a:off x="942708" y="5434024"/>
            <a:ext cx="837973" cy="90348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1309323" y="5486400"/>
            <a:ext cx="916527" cy="86420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anacademy.org/math/algebra/logarithms-tutori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hyperlink" Target="http://www.ccs-labs.org/teaching/rn/animations/propagation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5a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Communication Impairments</a:t>
            </a:r>
          </a:p>
          <a:p>
            <a:r>
              <a:rPr lang="en-US" dirty="0" smtClean="0"/>
              <a:t>Noise, Loss, and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Signal-to-Noise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029" y="1870637"/>
            <a:ext cx="3759157" cy="40265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Measure of “quality” of the received signal</a:t>
            </a:r>
          </a:p>
          <a:p>
            <a:r>
              <a:rPr lang="en-US" dirty="0" smtClean="0"/>
              <a:t>Ratio of the signal power to noise power at a receiver SNR = </a:t>
            </a:r>
            <a:r>
              <a:rPr lang="en-US" i="1" dirty="0" smtClean="0"/>
              <a:t>S</a:t>
            </a:r>
            <a:r>
              <a:rPr lang="en-US" dirty="0" smtClean="0"/>
              <a:t>/</a:t>
            </a:r>
            <a:r>
              <a:rPr lang="en-US" i="1" dirty="0" smtClean="0"/>
              <a:t>N</a:t>
            </a:r>
            <a:r>
              <a:rPr lang="en-US" dirty="0" smtClean="0"/>
              <a:t>  where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in watts (W) or </a:t>
            </a:r>
            <a:r>
              <a:rPr lang="en-US" dirty="0" err="1" smtClean="0"/>
              <a:t>milliwatts</a:t>
            </a:r>
            <a:r>
              <a:rPr lang="en-US" dirty="0" smtClean="0"/>
              <a:t> (</a:t>
            </a:r>
            <a:r>
              <a:rPr lang="en-US" dirty="0" err="1" smtClean="0"/>
              <a:t>mW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SNR</a:t>
            </a:r>
            <a:r>
              <a:rPr lang="en-US" baseline="-25000" dirty="0" err="1" smtClean="0"/>
              <a:t>dB</a:t>
            </a:r>
            <a:r>
              <a:rPr lang="en-US" dirty="0" smtClean="0"/>
              <a:t> = 10 log</a:t>
            </a:r>
            <a:r>
              <a:rPr lang="en-US" baseline="-25000" dirty="0" smtClean="0"/>
              <a:t>10</a:t>
            </a:r>
            <a:r>
              <a:rPr lang="en-US" dirty="0" smtClean="0"/>
              <a:t> (S/N)  in decibels (dB)</a:t>
            </a:r>
          </a:p>
          <a:p>
            <a:pPr lvl="1"/>
            <a:r>
              <a:rPr lang="en-US" dirty="0" smtClean="0"/>
              <a:t>What is dB?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79" y="1905172"/>
            <a:ext cx="4617773" cy="3625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2743" y="3250001"/>
            <a:ext cx="10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SNR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5726" y="44608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SNR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1" y="1594854"/>
            <a:ext cx="7594600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C6C8-9A12-EE42-A319-347B1068F158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Eye Diagram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36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Oscilloscope trace of 14 4-bit binary signals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Middle two bits overlapped on a single display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Demonstrates issues with digital signals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 </a:t>
            </a:r>
            <a:r>
              <a:rPr lang="ja-JP" altLang="en-US" sz="2400" dirty="0"/>
              <a:t>“</a:t>
            </a:r>
            <a:r>
              <a:rPr lang="en-US" sz="2400" dirty="0"/>
              <a:t>eye</a:t>
            </a:r>
            <a:r>
              <a:rPr lang="ja-JP" altLang="en-US" sz="2400" dirty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Lucida Handwriting" charset="0"/>
              </a:rPr>
              <a:t>Cursive</a:t>
            </a:r>
            <a:r>
              <a:rPr lang="en-US" sz="2400" dirty="0"/>
              <a:t>  </a:t>
            </a:r>
            <a:r>
              <a:rPr lang="en-US" sz="2400" dirty="0" err="1"/>
              <a:t>Vs</a:t>
            </a:r>
            <a:r>
              <a:rPr lang="en-US" sz="2400" dirty="0"/>
              <a:t> </a:t>
            </a:r>
            <a:r>
              <a:rPr lang="en-US" sz="2400" dirty="0" smtClean="0"/>
              <a:t>print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3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D509-9E34-D148-B998-60C6A497CA2A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Attenuation through channels close the </a:t>
            </a:r>
            <a:r>
              <a:rPr lang="ja-JP" altLang="en-US" sz="2800" dirty="0"/>
              <a:t>“</a:t>
            </a:r>
            <a:r>
              <a:rPr lang="en-US" sz="2800" dirty="0"/>
              <a:t>eye</a:t>
            </a:r>
            <a:r>
              <a:rPr lang="ja-JP" altLang="en-US" sz="2800" dirty="0"/>
              <a:t>”</a:t>
            </a:r>
            <a:endParaRPr lang="en-US" sz="2800" dirty="0"/>
          </a:p>
          <a:p>
            <a:r>
              <a:rPr lang="en-US" sz="2800" dirty="0"/>
              <a:t>Detecting bits involves sampling</a:t>
            </a:r>
          </a:p>
          <a:p>
            <a:pPr lvl="1"/>
            <a:r>
              <a:rPr lang="en-US" sz="2400" dirty="0" smtClean="0"/>
              <a:t>Sampling </a:t>
            </a:r>
            <a:r>
              <a:rPr lang="en-US" sz="2400" dirty="0"/>
              <a:t>=&gt; need to find the sweet spot</a:t>
            </a:r>
          </a:p>
          <a:p>
            <a:r>
              <a:rPr lang="en-US" sz="2800" dirty="0"/>
              <a:t>Dispersion and inter-symbol interference (ISI)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impact </a:t>
            </a:r>
            <a:r>
              <a:rPr lang="en-US" sz="2800" b="1" dirty="0"/>
              <a:t>bit error rates</a:t>
            </a:r>
          </a:p>
          <a:p>
            <a:pPr lvl="1"/>
            <a:r>
              <a:rPr lang="en-US" sz="2400" dirty="0"/>
              <a:t>What fraction of detected bits are in </a:t>
            </a:r>
            <a:r>
              <a:rPr lang="en-US" sz="2400" dirty="0" smtClean="0"/>
              <a:t>error?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7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fig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697784"/>
            <a:ext cx="7558087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2EDD-BD7C-764F-8F5D-234D63BB5223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Noise and Eye Diagram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772400" cy="1905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The eye is closed more!</a:t>
            </a:r>
          </a:p>
          <a:p>
            <a:pPr>
              <a:lnSpc>
                <a:spcPct val="90000"/>
              </a:lnSpc>
            </a:pPr>
            <a:r>
              <a:rPr lang="en-US" sz="2400"/>
              <a:t>Attenuation lowers the upper eyelid and raises the lower eyelid</a:t>
            </a:r>
          </a:p>
          <a:p>
            <a:pPr>
              <a:lnSpc>
                <a:spcPct val="90000"/>
              </a:lnSpc>
            </a:pPr>
            <a:r>
              <a:rPr lang="en-US" sz="2400"/>
              <a:t>Noise blurs the distinction between the two</a:t>
            </a:r>
          </a:p>
          <a:p>
            <a:pPr>
              <a:lnSpc>
                <a:spcPct val="90000"/>
              </a:lnSpc>
            </a:pPr>
            <a:r>
              <a:rPr lang="en-US" sz="2400"/>
              <a:t>Signal-to-noise ratio!</a:t>
            </a:r>
          </a:p>
        </p:txBody>
      </p:sp>
    </p:spTree>
    <p:extLst>
      <p:ext uri="{BB962C8B-B14F-4D97-AF65-F5344CB8AC3E}">
        <p14:creationId xmlns:p14="http://schemas.microsoft.com/office/powerpoint/2010/main" val="9684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Logarithms</a:t>
            </a:r>
            <a:endParaRPr lang="en-US" dirty="0"/>
          </a:p>
        </p:txBody>
      </p:sp>
      <p:sp>
        <p:nvSpPr>
          <p:cNvPr id="60418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Properties</a:t>
            </a:r>
          </a:p>
          <a:p>
            <a:pPr lvl="1"/>
            <a:r>
              <a:rPr lang="en-US" dirty="0" smtClean="0"/>
              <a:t>log (</a:t>
            </a:r>
            <a:r>
              <a:rPr lang="en-US" i="1" dirty="0" err="1" smtClean="0"/>
              <a:t>a</a:t>
            </a:r>
            <a:r>
              <a:rPr lang="en-US" dirty="0" err="1" smtClean="0"/>
              <a:t>×</a:t>
            </a:r>
            <a:r>
              <a:rPr lang="en-US" i="1" dirty="0" err="1" smtClean="0"/>
              <a:t>b</a:t>
            </a:r>
            <a:r>
              <a:rPr lang="en-US" dirty="0" smtClean="0"/>
              <a:t>) = log (</a:t>
            </a:r>
            <a:r>
              <a:rPr lang="en-US" i="1" dirty="0" smtClean="0"/>
              <a:t>a</a:t>
            </a:r>
            <a:r>
              <a:rPr lang="en-US" dirty="0" smtClean="0"/>
              <a:t>) + log 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 (</a:t>
            </a:r>
            <a:r>
              <a:rPr lang="en-US" i="1" dirty="0" smtClean="0"/>
              <a:t>a</a:t>
            </a:r>
            <a:r>
              <a:rPr lang="en-US" dirty="0" smtClean="0"/>
              <a:t>/</a:t>
            </a:r>
            <a:r>
              <a:rPr lang="en-US" i="1" dirty="0" smtClean="0"/>
              <a:t>b</a:t>
            </a:r>
            <a:r>
              <a:rPr lang="en-US" dirty="0" smtClean="0"/>
              <a:t>) = log(</a:t>
            </a:r>
            <a:r>
              <a:rPr lang="en-US" i="1" dirty="0" smtClean="0"/>
              <a:t>a</a:t>
            </a:r>
            <a:r>
              <a:rPr lang="en-US" dirty="0" smtClean="0"/>
              <a:t>) – log(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1</a:t>
            </a:r>
          </a:p>
          <a:p>
            <a:pPr lvl="1"/>
            <a:r>
              <a:rPr lang="en-US" i="1" dirty="0" err="1" smtClean="0"/>
              <a:t>n</a:t>
            </a:r>
            <a:r>
              <a:rPr lang="en-US" baseline="30000" dirty="0" err="1" smtClean="0"/>
              <a:t>logn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x</a:t>
            </a:r>
            <a:r>
              <a:rPr lang="en-US" baseline="30000" dirty="0" smtClean="0"/>
              <a:t>)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og</a:t>
            </a:r>
            <a:r>
              <a:rPr lang="en-US" i="1" baseline="-25000" dirty="0" err="1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)=log</a:t>
            </a:r>
            <a:r>
              <a:rPr lang="en-US" baseline="-25000" dirty="0" smtClean="0"/>
              <a:t>10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)/log</a:t>
            </a:r>
            <a:r>
              <a:rPr lang="en-US" baseline="-25000" dirty="0" smtClean="0"/>
              <a:t>10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Review: </a:t>
            </a:r>
            <a:r>
              <a:rPr lang="en-US" dirty="0" smtClean="0">
                <a:hlinkClick r:id="rId3"/>
              </a:rPr>
              <a:t>http://www.khanacademy.org/math/algebra/logarithms-tutorial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Power: Decibels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Relative power ratios (signal strength ratios) are expressed in decibels (dB) for ease of calculation</a:t>
            </a:r>
          </a:p>
          <a:p>
            <a:r>
              <a:rPr lang="en-US" dirty="0" smtClean="0"/>
              <a:t>10 log</a:t>
            </a:r>
            <a:r>
              <a:rPr lang="en-US" baseline="-25000" dirty="0" smtClean="0"/>
              <a:t>10</a:t>
            </a:r>
            <a:r>
              <a:rPr lang="en-US" dirty="0" smtClean="0"/>
              <a:t>(ratio)</a:t>
            </a:r>
          </a:p>
          <a:p>
            <a:pPr lvl="1"/>
            <a:r>
              <a:rPr lang="en-US" dirty="0" smtClean="0"/>
              <a:t>Ratio has no units</a:t>
            </a:r>
          </a:p>
          <a:p>
            <a:r>
              <a:rPr lang="en-US" dirty="0" smtClean="0"/>
              <a:t>Example: A cell phone receives a signal with average power of 4 W and noise power of 0.5 W what is the SNR in dB? </a:t>
            </a:r>
          </a:p>
          <a:p>
            <a:pPr lvl="1"/>
            <a:r>
              <a:rPr lang="en-US" dirty="0" err="1" smtClean="0"/>
              <a:t>SNR</a:t>
            </a:r>
            <a:r>
              <a:rPr lang="en-US" baseline="-25000" dirty="0" err="1" smtClean="0"/>
              <a:t>dB</a:t>
            </a:r>
            <a:r>
              <a:rPr lang="en-US" dirty="0" smtClean="0"/>
              <a:t> = 10 log</a:t>
            </a:r>
            <a:r>
              <a:rPr lang="en-US" baseline="-25000" dirty="0" smtClean="0"/>
              <a:t>10</a:t>
            </a:r>
            <a:r>
              <a:rPr lang="en-US" dirty="0" smtClean="0"/>
              <a:t> (S/N)  =  10 log</a:t>
            </a:r>
            <a:r>
              <a:rPr lang="en-US" baseline="-25000" dirty="0" smtClean="0"/>
              <a:t>10</a:t>
            </a:r>
            <a:r>
              <a:rPr lang="en-US" dirty="0" smtClean="0"/>
              <a:t> (4/0.5)  = 9.03 dB </a:t>
            </a:r>
          </a:p>
        </p:txBody>
      </p:sp>
      <p:sp>
        <p:nvSpPr>
          <p:cNvPr id="624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D700BF-01DC-D041-87F6-3F323F921B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Scale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It is a logarithmic scale – “decibel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/>
              <a:t>extensively in Telecom – simplifies math </a:t>
            </a:r>
          </a:p>
          <a:p>
            <a:pPr lvl="1"/>
            <a:r>
              <a:rPr lang="en-US" sz="2000" dirty="0"/>
              <a:t>Multiplication becomes addition, exponentiation becomes multiplication </a:t>
            </a:r>
          </a:p>
          <a:p>
            <a:r>
              <a:rPr lang="en-US" sz="2400" dirty="0"/>
              <a:t>It is a “relative measure” – dimensionless arguments to the log </a:t>
            </a:r>
          </a:p>
          <a:p>
            <a:pPr lvl="1"/>
            <a:r>
              <a:rPr lang="en-US" sz="2000" dirty="0"/>
              <a:t>Always need a baseline - for a general baseline, the unit is </a:t>
            </a:r>
            <a:r>
              <a:rPr lang="en-US" sz="2000" dirty="0" smtClean="0"/>
              <a:t>dB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measures energy or power, not voltage or </a:t>
            </a:r>
            <a:r>
              <a:rPr lang="en-US" sz="2000" dirty="0" smtClean="0"/>
              <a:t>current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power at point A P</a:t>
            </a:r>
            <a:r>
              <a:rPr lang="en-US" sz="2000" baseline="-25000" dirty="0"/>
              <a:t>A</a:t>
            </a:r>
            <a:r>
              <a:rPr lang="en-US" sz="2000" dirty="0"/>
              <a:t> is greater than the power at point B P</a:t>
            </a:r>
            <a:r>
              <a:rPr lang="en-US" sz="2000" baseline="-25000" dirty="0"/>
              <a:t>B</a:t>
            </a:r>
            <a:r>
              <a:rPr lang="en-US" sz="2000" dirty="0"/>
              <a:t> by X dB, if </a:t>
            </a:r>
            <a:r>
              <a:rPr lang="en-US" sz="2000" dirty="0" smtClean="0"/>
              <a:t>10 log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(P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/P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) = </a:t>
            </a:r>
            <a:r>
              <a:rPr lang="en-US" sz="2000" dirty="0"/>
              <a:t>X </a:t>
            </a:r>
            <a:endParaRPr lang="en-US" sz="2400" dirty="0"/>
          </a:p>
          <a:p>
            <a:r>
              <a:rPr lang="en-US" sz="2400" dirty="0"/>
              <a:t>The reason for multiplying it by 10 is that this is “</a:t>
            </a:r>
            <a:r>
              <a:rPr lang="en-US" sz="2400" dirty="0" err="1"/>
              <a:t>deci</a:t>
            </a:r>
            <a:r>
              <a:rPr lang="en-US" sz="2400" dirty="0"/>
              <a:t>” </a:t>
            </a:r>
            <a:r>
              <a:rPr lang="en-US" sz="2400" dirty="0" err="1"/>
              <a:t>bels</a:t>
            </a:r>
            <a:r>
              <a:rPr lang="en-US" sz="2400" dirty="0"/>
              <a:t>, not </a:t>
            </a:r>
            <a:r>
              <a:rPr lang="en-US" sz="2400" dirty="0" err="1" smtClean="0"/>
              <a:t>bels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Calculations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828118"/>
            <a:ext cx="8381794" cy="39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1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Calculations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8" y="1780561"/>
            <a:ext cx="7520591" cy="42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values in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we have a transmitter sending a signal with transmit power </a:t>
            </a:r>
            <a:r>
              <a:rPr lang="en-US" i="1" dirty="0"/>
              <a:t>x</a:t>
            </a:r>
            <a:r>
              <a:rPr lang="en-US" dirty="0"/>
              <a:t> W, how can we represent this in dB? </a:t>
            </a:r>
          </a:p>
          <a:p>
            <a:pPr lvl="1"/>
            <a:r>
              <a:rPr lang="en-US" dirty="0"/>
              <a:t>Use some known quantities as a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we use 1 </a:t>
            </a:r>
            <a:r>
              <a:rPr lang="en-US" dirty="0" err="1"/>
              <a:t>mW</a:t>
            </a:r>
            <a:r>
              <a:rPr lang="en-US" dirty="0"/>
              <a:t> or 1 W as the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reference is 1 </a:t>
            </a:r>
            <a:r>
              <a:rPr lang="en-US" dirty="0" err="1"/>
              <a:t>mW</a:t>
            </a:r>
            <a:r>
              <a:rPr lang="en-US" dirty="0"/>
              <a:t>, the actual value is expressed in </a:t>
            </a:r>
            <a:r>
              <a:rPr lang="en-US" dirty="0" err="1" smtClean="0"/>
              <a:t>dBm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reference is 1 W, the actual value is expressed in </a:t>
            </a:r>
            <a:r>
              <a:rPr lang="en-US" dirty="0" err="1"/>
              <a:t>dBW</a:t>
            </a:r>
            <a:r>
              <a:rPr lang="en-US" dirty="0"/>
              <a:t>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transmit power is 100 </a:t>
            </a:r>
            <a:r>
              <a:rPr lang="en-US" dirty="0" err="1"/>
              <a:t>mW</a:t>
            </a:r>
            <a:r>
              <a:rPr lang="en-US" dirty="0"/>
              <a:t>, in </a:t>
            </a:r>
            <a:r>
              <a:rPr lang="en-US" dirty="0" err="1"/>
              <a:t>dBm</a:t>
            </a:r>
            <a:r>
              <a:rPr lang="en-US" dirty="0"/>
              <a:t>, it is </a:t>
            </a:r>
          </a:p>
          <a:p>
            <a:pPr marL="0" indent="0" algn="ctr">
              <a:buNone/>
            </a:pPr>
            <a:r>
              <a:rPr lang="en-US" dirty="0"/>
              <a:t>10 log(100 </a:t>
            </a:r>
            <a:r>
              <a:rPr lang="en-US" dirty="0" err="1"/>
              <a:t>mW</a:t>
            </a:r>
            <a:r>
              <a:rPr lang="en-US" dirty="0"/>
              <a:t>/1mW) = 10 log(100) = 20 </a:t>
            </a:r>
            <a:r>
              <a:rPr lang="en-US" dirty="0" err="1"/>
              <a:t>dBm</a:t>
            </a: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 </a:t>
            </a:r>
            <a:r>
              <a:rPr lang="en-US" dirty="0"/>
              <a:t>in </a:t>
            </a:r>
            <a:r>
              <a:rPr lang="en-US" dirty="0" err="1"/>
              <a:t>dBW</a:t>
            </a:r>
            <a:r>
              <a:rPr lang="en-US" dirty="0"/>
              <a:t>, it is </a:t>
            </a:r>
          </a:p>
          <a:p>
            <a:pPr marL="0" indent="0" algn="ctr">
              <a:buNone/>
            </a:pPr>
            <a:r>
              <a:rPr lang="en-US" dirty="0"/>
              <a:t>10 log(100 </a:t>
            </a:r>
            <a:r>
              <a:rPr lang="en-US" dirty="0" err="1"/>
              <a:t>mW</a:t>
            </a:r>
            <a:r>
              <a:rPr lang="en-US" dirty="0"/>
              <a:t>/1W) = 10 log(0.1) = −10 </a:t>
            </a:r>
            <a:r>
              <a:rPr lang="en-US" dirty="0" err="1" smtClean="0"/>
              <a:t>dBW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Line codes</a:t>
            </a:r>
          </a:p>
          <a:p>
            <a:r>
              <a:rPr lang="en-US" dirty="0" smtClean="0"/>
              <a:t>Modulation</a:t>
            </a:r>
          </a:p>
          <a:p>
            <a:pPr lvl="1"/>
            <a:r>
              <a:rPr lang="en-US" dirty="0" smtClean="0"/>
              <a:t>Analog and Digital</a:t>
            </a:r>
          </a:p>
          <a:p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Noise</a:t>
            </a:r>
            <a:r>
              <a:rPr lang="en-US" smtClean="0"/>
              <a:t>, Attenuation, </a:t>
            </a:r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problems of “</a:t>
            </a:r>
            <a:r>
              <a:rPr lang="en-US" dirty="0" err="1"/>
              <a:t>Tele”communications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Deliver </a:t>
            </a:r>
            <a:r>
              <a:rPr lang="en-US" dirty="0"/>
              <a:t>signal to </a:t>
            </a:r>
            <a:r>
              <a:rPr lang="en-US" b="1" dirty="0"/>
              <a:t>many</a:t>
            </a:r>
            <a:r>
              <a:rPr lang="en-US" dirty="0"/>
              <a:t> destinations</a:t>
            </a:r>
          </a:p>
          <a:p>
            <a:pPr lvl="1"/>
            <a:r>
              <a:rPr lang="en-US" dirty="0"/>
              <a:t>Destinations are far away ⇒ </a:t>
            </a:r>
            <a:r>
              <a:rPr lang="en-US" b="1" dirty="0"/>
              <a:t>Loss</a:t>
            </a:r>
            <a:r>
              <a:rPr lang="en-US" dirty="0"/>
              <a:t> of signal power between transmitter and receiver</a:t>
            </a:r>
          </a:p>
          <a:p>
            <a:r>
              <a:rPr lang="en-US" dirty="0"/>
              <a:t>Two types of losses</a:t>
            </a:r>
          </a:p>
          <a:p>
            <a:pPr lvl="1"/>
            <a:r>
              <a:rPr lang="en-US" dirty="0"/>
              <a:t>Dissipation – energy gets scattered in many directions </a:t>
            </a:r>
            <a:r>
              <a:rPr lang="en-US" dirty="0" smtClean="0"/>
              <a:t>and loses intensity</a:t>
            </a:r>
          </a:p>
          <a:p>
            <a:pPr lvl="1"/>
            <a:r>
              <a:rPr lang="en-US" dirty="0" smtClean="0"/>
              <a:t>Attenuation </a:t>
            </a:r>
            <a:r>
              <a:rPr lang="en-US" dirty="0"/>
              <a:t>– energy is absorbed (maybe converted to heat) and thus losses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Consider a light bulb that emits light at intensity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 = 125.6 W </a:t>
            </a:r>
          </a:p>
          <a:p>
            <a:r>
              <a:rPr lang="en-US" dirty="0"/>
              <a:t>At a distance r from the bulb, the intensity is distributed over a sphere of radius </a:t>
            </a:r>
            <a:r>
              <a:rPr lang="en-US" i="1" dirty="0"/>
              <a:t>r</a:t>
            </a:r>
            <a:r>
              <a:rPr lang="en-US" dirty="0"/>
              <a:t> and area 4π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density of intensity is </a:t>
            </a:r>
            <a:r>
              <a:rPr lang="en-US" dirty="0" err="1"/>
              <a:t>P</a:t>
            </a:r>
            <a:r>
              <a:rPr lang="en-US" baseline="-25000" dirty="0" err="1"/>
              <a:t>t</a:t>
            </a:r>
            <a:r>
              <a:rPr lang="en-US" dirty="0"/>
              <a:t>/4πr</a:t>
            </a:r>
            <a:r>
              <a:rPr lang="en-US" baseline="30000" dirty="0"/>
              <a:t>2</a:t>
            </a:r>
            <a:r>
              <a:rPr lang="en-US" dirty="0"/>
              <a:t> = 10/r</a:t>
            </a:r>
            <a:r>
              <a:rPr lang="en-US" baseline="30000" dirty="0"/>
              <a:t>2</a:t>
            </a:r>
            <a:r>
              <a:rPr lang="en-US" dirty="0"/>
              <a:t> W/m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Let us suppose that the “receiver” is a sheet of paper of area 1 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What is the total intensity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/>
              <a:t> received by the paper at different distances? </a:t>
            </a:r>
          </a:p>
          <a:p>
            <a:pPr lvl="1"/>
            <a:r>
              <a:rPr lang="en-US" dirty="0" smtClean="0"/>
              <a:t>At r = 5m,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=10/</a:t>
            </a:r>
            <a:r>
              <a:rPr lang="en-US" dirty="0" smtClean="0"/>
              <a:t>25 = 0.4 W</a:t>
            </a:r>
          </a:p>
          <a:p>
            <a:pPr lvl="1"/>
            <a:r>
              <a:rPr lang="en-US" dirty="0" smtClean="0"/>
              <a:t>At r = 10m,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=10/</a:t>
            </a:r>
            <a:r>
              <a:rPr lang="en-US" dirty="0" smtClean="0"/>
              <a:t>100 = 0.1 W </a:t>
            </a:r>
            <a:endParaRPr lang="en-US" dirty="0"/>
          </a:p>
          <a:p>
            <a:r>
              <a:rPr lang="en-US" dirty="0"/>
              <a:t>As the distance doubles, the received intensity falls by </a:t>
            </a:r>
            <a:r>
              <a:rPr lang="en-US" dirty="0" smtClean="0"/>
              <a:t>¼ 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say the signal power has dissipated as </a:t>
            </a:r>
            <a:r>
              <a:rPr lang="en-US" dirty="0" err="1"/>
              <a:t>P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/>
              <a:t>/r</a:t>
            </a:r>
            <a:r>
              <a:rPr lang="en-US" baseline="30000" dirty="0"/>
              <a:t>2</a:t>
            </a:r>
            <a:r>
              <a:rPr lang="en-US" dirty="0"/>
              <a:t> where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is a constant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foggy room with a light bulb (or a laser)</a:t>
            </a:r>
          </a:p>
          <a:p>
            <a:pPr lvl="1"/>
            <a:r>
              <a:rPr lang="en-US" dirty="0"/>
              <a:t>Light intensity drops even if it did not spread </a:t>
            </a:r>
            <a:endParaRPr lang="en-US" dirty="0" smtClean="0"/>
          </a:p>
          <a:p>
            <a:pPr lvl="1"/>
            <a:r>
              <a:rPr lang="en-US" dirty="0" smtClean="0"/>
              <a:t>Absorption </a:t>
            </a:r>
            <a:r>
              <a:rPr lang="en-US" dirty="0"/>
              <a:t>of energy by fog causes “attenuation”</a:t>
            </a:r>
          </a:p>
          <a:p>
            <a:r>
              <a:rPr lang="en-US" dirty="0"/>
              <a:t>Telecommunications example</a:t>
            </a:r>
          </a:p>
          <a:p>
            <a:pPr lvl="1"/>
            <a:r>
              <a:rPr lang="en-US" dirty="0"/>
              <a:t>We want to make the time-varying voltage at point A </a:t>
            </a:r>
            <a:r>
              <a:rPr lang="en-US" dirty="0" smtClean="0"/>
              <a:t>known at </a:t>
            </a:r>
            <a:r>
              <a:rPr lang="en-US" dirty="0"/>
              <a:t>point </a:t>
            </a:r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we connected the two points by a </a:t>
            </a:r>
            <a:r>
              <a:rPr lang="en-US" dirty="0" smtClean="0"/>
              <a:t>wire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energy in the signal at A will be larger than the energy of the signal at B</a:t>
            </a:r>
          </a:p>
          <a:p>
            <a:r>
              <a:rPr lang="en-US" dirty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because the energy is spread in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energy is lost as heat or absorbed along the </a:t>
            </a:r>
            <a:r>
              <a:rPr lang="en-US" dirty="0" smtClean="0"/>
              <a:t>wire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like “friction” – the lost heat cannot be usefully employed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 the signal power at the input of an optical link be P</a:t>
            </a:r>
            <a:r>
              <a:rPr lang="en-US" baseline="-25000" dirty="0"/>
              <a:t>1</a:t>
            </a:r>
            <a:r>
              <a:rPr lang="en-US" dirty="0"/>
              <a:t> = 0.1 W </a:t>
            </a:r>
          </a:p>
          <a:p>
            <a:r>
              <a:rPr lang="en-US" dirty="0"/>
              <a:t>Let the signal power at the output of the optical link be P</a:t>
            </a:r>
            <a:r>
              <a:rPr lang="en-US" baseline="-25000" dirty="0"/>
              <a:t>2</a:t>
            </a:r>
            <a:r>
              <a:rPr lang="en-US" dirty="0"/>
              <a:t> = 0.05 W </a:t>
            </a:r>
          </a:p>
          <a:p>
            <a:r>
              <a:rPr lang="en-US" dirty="0"/>
              <a:t>We will say that “P</a:t>
            </a:r>
            <a:r>
              <a:rPr lang="en-US" baseline="-25000" dirty="0"/>
              <a:t>2</a:t>
            </a:r>
            <a:r>
              <a:rPr lang="en-US" dirty="0"/>
              <a:t> is 3 dB smaller than P</a:t>
            </a:r>
            <a:r>
              <a:rPr lang="en-US" baseline="-25000" dirty="0"/>
              <a:t>1</a:t>
            </a:r>
            <a:r>
              <a:rPr lang="en-US" dirty="0"/>
              <a:t>” </a:t>
            </a:r>
            <a:r>
              <a:rPr lang="en-US" dirty="0" smtClean="0"/>
              <a:t>because </a:t>
            </a:r>
            <a:endParaRPr lang="en-US" dirty="0"/>
          </a:p>
          <a:p>
            <a:pPr marL="201168" lvl="1" indent="0" algn="ctr">
              <a:buNone/>
            </a:pPr>
            <a:r>
              <a:rPr lang="en-US" dirty="0"/>
              <a:t>10 log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/P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10 log</a:t>
            </a:r>
            <a:r>
              <a:rPr lang="en-US" baseline="-25000" dirty="0"/>
              <a:t>10</a:t>
            </a:r>
            <a:r>
              <a:rPr lang="en-US" dirty="0"/>
              <a:t>(1/2) ≈ −</a:t>
            </a:r>
            <a:r>
              <a:rPr lang="en-US" dirty="0" smtClean="0"/>
              <a:t>3dB </a:t>
            </a:r>
            <a:endParaRPr lang="en-US" dirty="0"/>
          </a:p>
          <a:p>
            <a:r>
              <a:rPr lang="en-US" dirty="0"/>
              <a:t>So if the power in a signal gets reduced by half every km, we will say </a:t>
            </a:r>
          </a:p>
          <a:p>
            <a:pPr lvl="1"/>
            <a:r>
              <a:rPr lang="en-US" dirty="0"/>
              <a:t>The attenuation loss is 3 dB per km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 Wire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1" y="1791379"/>
            <a:ext cx="6479266" cy="4348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5075" y="5498354"/>
            <a:ext cx="4776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2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Fiber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6" y="1928559"/>
            <a:ext cx="7882470" cy="38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Link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23" y="1833846"/>
            <a:ext cx="8042552" cy="35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Power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Balance sheet of gains and losses in a system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you to determine </a:t>
            </a:r>
          </a:p>
          <a:p>
            <a:pPr lvl="1"/>
            <a:r>
              <a:rPr lang="en-US" dirty="0"/>
              <a:t>Coverage of your communication link </a:t>
            </a:r>
          </a:p>
          <a:p>
            <a:pPr lvl="1"/>
            <a:r>
              <a:rPr lang="en-US" dirty="0"/>
              <a:t>How far can the signals go? </a:t>
            </a:r>
          </a:p>
          <a:p>
            <a:pPr lvl="1"/>
            <a:r>
              <a:rPr lang="en-US" dirty="0"/>
              <a:t>Transmit power </a:t>
            </a:r>
            <a:endParaRPr lang="en-US" dirty="0" smtClean="0"/>
          </a:p>
          <a:p>
            <a:pPr lvl="1"/>
            <a:r>
              <a:rPr lang="en-US" dirty="0" smtClean="0"/>
              <a:t>Receiver </a:t>
            </a:r>
            <a:r>
              <a:rPr lang="en-US" dirty="0"/>
              <a:t>capability </a:t>
            </a:r>
          </a:p>
          <a:p>
            <a:r>
              <a:rPr lang="en-US" dirty="0"/>
              <a:t>Different components for different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Optical </a:t>
            </a:r>
            <a:r>
              <a:rPr lang="en-US" dirty="0" err="1"/>
              <a:t>Vs</a:t>
            </a:r>
            <a:r>
              <a:rPr lang="en-US" dirty="0"/>
              <a:t> Copper </a:t>
            </a:r>
            <a:r>
              <a:rPr lang="en-US" dirty="0" err="1"/>
              <a:t>Vs</a:t>
            </a:r>
            <a:r>
              <a:rPr lang="en-US" dirty="0"/>
              <a:t> Wireless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 of Link 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94" y="1953846"/>
            <a:ext cx="7526916" cy="43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Link Budget—Transmit Power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distance between transmitter and receiver is 6 km, the loss factor is 3 dB per km. At the receiver side, the noise level is 3 </a:t>
            </a:r>
            <a:r>
              <a:rPr lang="en-US" dirty="0" err="1" smtClean="0"/>
              <a:t>dBm</a:t>
            </a:r>
            <a:r>
              <a:rPr lang="en-US" dirty="0" smtClean="0"/>
              <a:t>. The received signal power needs to be twice as large as noise in order for receiver to differentiate the signal from noise. What is the minimum transmission power level?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7701-684C-CF43-B065-FDD421AB785B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Noise is any undesirable signal that impacts the quality of a desired signal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smtClean="0"/>
              <a:t>Static </a:t>
            </a:r>
            <a:r>
              <a:rPr lang="en-US" sz="2400" dirty="0"/>
              <a:t>or crackle in analog audio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smtClean="0"/>
              <a:t>Snow </a:t>
            </a:r>
            <a:r>
              <a:rPr lang="en-US" sz="2400" dirty="0"/>
              <a:t>in analog video transmission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b="1" dirty="0"/>
              <a:t>Bit errors </a:t>
            </a:r>
            <a:r>
              <a:rPr lang="en-US" sz="2400" dirty="0"/>
              <a:t>in digital </a:t>
            </a:r>
            <a:r>
              <a:rPr lang="en-US" sz="2400" dirty="0" smtClean="0"/>
              <a:t>transmission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4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–Maximum transmission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transmission power is 20 </a:t>
            </a:r>
            <a:r>
              <a:rPr lang="en-US" dirty="0" err="1" smtClean="0"/>
              <a:t>dBm</a:t>
            </a:r>
            <a:r>
              <a:rPr lang="en-US" dirty="0" smtClean="0"/>
              <a:t>, it losses 3 dB per Km. The noise level increase 1 dB per Km. Receivers require the SNR to be 3 </a:t>
            </a:r>
            <a:r>
              <a:rPr lang="en-US" dirty="0" err="1" smtClean="0"/>
              <a:t>dB.</a:t>
            </a:r>
            <a:r>
              <a:rPr lang="en-US" dirty="0" smtClean="0"/>
              <a:t> What is the maximum transmission distance on </a:t>
            </a:r>
            <a:r>
              <a:rPr lang="en-US" smtClean="0"/>
              <a:t>this line?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9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significant in single link one-way broadcast</a:t>
            </a:r>
          </a:p>
          <a:p>
            <a:r>
              <a:rPr lang="en-US" dirty="0" smtClean="0"/>
              <a:t>Has cognitive impact in interactive communications 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Transmission, </a:t>
            </a:r>
            <a:r>
              <a:rPr lang="en-US" dirty="0" err="1" smtClean="0"/>
              <a:t>queueing</a:t>
            </a:r>
            <a:r>
              <a:rPr lang="en-US" dirty="0" smtClean="0"/>
              <a:t>, propagation, processing</a:t>
            </a:r>
          </a:p>
          <a:p>
            <a:r>
              <a:rPr lang="en-US" dirty="0" smtClean="0"/>
              <a:t>Finite velocity of signals in media</a:t>
            </a:r>
          </a:p>
          <a:p>
            <a:pPr lvl="1"/>
            <a:r>
              <a:rPr lang="en-US" dirty="0" smtClean="0"/>
              <a:t>Capacitive and inductive effects slow down signals</a:t>
            </a:r>
          </a:p>
          <a:p>
            <a:pPr lvl="1"/>
            <a:r>
              <a:rPr lang="en-US" dirty="0" smtClean="0"/>
              <a:t>Depending on cable, the speed is 5% to 75% of the speed of light </a:t>
            </a:r>
          </a:p>
          <a:p>
            <a:r>
              <a:rPr lang="en-US" dirty="0" smtClean="0"/>
              <a:t>What is the delay between LA and Boston (4800 km) if the speed of transmission on a copper link is 0.2c?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3324226" y="3263755"/>
            <a:ext cx="1198562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324226" y="3195493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3333751" y="2966893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3679826" y="2997055"/>
            <a:ext cx="498475" cy="119063"/>
            <a:chOff x="2208" y="2184"/>
            <a:chExt cx="176" cy="69"/>
          </a:xfrm>
        </p:grpSpPr>
        <p:grpSp>
          <p:nvGrpSpPr>
            <p:cNvPr id="112694" name="Group 11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9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0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1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95" name="Group 15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96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7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8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51" name="Oval 19"/>
          <p:cNvSpPr>
            <a:spLocks noChangeArrowheads="1"/>
          </p:cNvSpPr>
          <p:nvPr/>
        </p:nvSpPr>
        <p:spPr bwMode="auto">
          <a:xfrm>
            <a:off x="6438900" y="3291067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3" name="Rectangle 21"/>
          <p:cNvSpPr>
            <a:spLocks noChangeArrowheads="1"/>
          </p:cNvSpPr>
          <p:nvPr/>
        </p:nvSpPr>
        <p:spPr bwMode="auto">
          <a:xfrm>
            <a:off x="6438901" y="3220892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4" name="Oval 22"/>
          <p:cNvSpPr>
            <a:spLocks noChangeArrowheads="1"/>
          </p:cNvSpPr>
          <p:nvPr/>
        </p:nvSpPr>
        <p:spPr bwMode="auto">
          <a:xfrm>
            <a:off x="6438901" y="2995468"/>
            <a:ext cx="1198562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5" name="Line 26"/>
          <p:cNvSpPr>
            <a:spLocks noChangeShapeType="1"/>
          </p:cNvSpPr>
          <p:nvPr/>
        </p:nvSpPr>
        <p:spPr bwMode="auto">
          <a:xfrm>
            <a:off x="4518026" y="332090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Rectangle 29"/>
          <p:cNvSpPr>
            <a:spLocks noChangeArrowheads="1"/>
          </p:cNvSpPr>
          <p:nvPr/>
        </p:nvSpPr>
        <p:spPr bwMode="auto">
          <a:xfrm>
            <a:off x="5437188" y="312088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7" name="Rectangle 30"/>
          <p:cNvSpPr>
            <a:spLocks noChangeArrowheads="1"/>
          </p:cNvSpPr>
          <p:nvPr/>
        </p:nvSpPr>
        <p:spPr bwMode="auto">
          <a:xfrm>
            <a:off x="4184651" y="319231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8" name="Rectangle 31"/>
          <p:cNvSpPr>
            <a:spLocks noChangeArrowheads="1"/>
          </p:cNvSpPr>
          <p:nvPr/>
        </p:nvSpPr>
        <p:spPr bwMode="auto">
          <a:xfrm>
            <a:off x="4353719" y="3185463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59" name="Line 35"/>
          <p:cNvSpPr>
            <a:spLocks noChangeShapeType="1"/>
          </p:cNvSpPr>
          <p:nvPr/>
        </p:nvSpPr>
        <p:spPr bwMode="auto">
          <a:xfrm flipV="1">
            <a:off x="6208713" y="292085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Rectangle 38"/>
          <p:cNvSpPr>
            <a:spLocks noChangeArrowheads="1"/>
          </p:cNvSpPr>
          <p:nvPr/>
        </p:nvSpPr>
        <p:spPr bwMode="auto">
          <a:xfrm>
            <a:off x="4475163" y="313040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61" name="Text Box 39"/>
          <p:cNvSpPr txBox="1">
            <a:spLocks noChangeArrowheads="1"/>
          </p:cNvSpPr>
          <p:nvPr/>
        </p:nvSpPr>
        <p:spPr bwMode="auto">
          <a:xfrm>
            <a:off x="4864101" y="273353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propagation</a:t>
            </a:r>
          </a:p>
        </p:txBody>
      </p:sp>
      <p:sp>
        <p:nvSpPr>
          <p:cNvPr id="112662" name="Line 40"/>
          <p:cNvSpPr>
            <a:spLocks noChangeShapeType="1"/>
          </p:cNvSpPr>
          <p:nvPr/>
        </p:nvSpPr>
        <p:spPr bwMode="auto">
          <a:xfrm rot="10800000">
            <a:off x="4618038" y="292085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Text Box 43"/>
          <p:cNvSpPr txBox="1">
            <a:spLocks noChangeArrowheads="1"/>
          </p:cNvSpPr>
          <p:nvPr/>
        </p:nvSpPr>
        <p:spPr bwMode="auto">
          <a:xfrm>
            <a:off x="3100388" y="3847955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CC0000"/>
                </a:solidFill>
              </a:rPr>
              <a:t>nodal</a:t>
            </a:r>
          </a:p>
          <a:p>
            <a:pPr algn="ctr"/>
            <a:r>
              <a:rPr lang="en-US" altLang="en-US" sz="1800" dirty="0">
                <a:solidFill>
                  <a:srgbClr val="CC0000"/>
                </a:solidFill>
              </a:rPr>
              <a:t>processing</a:t>
            </a:r>
          </a:p>
        </p:txBody>
      </p:sp>
      <p:sp>
        <p:nvSpPr>
          <p:cNvPr id="112664" name="Line 44"/>
          <p:cNvSpPr>
            <a:spLocks noChangeShapeType="1"/>
          </p:cNvSpPr>
          <p:nvPr/>
        </p:nvSpPr>
        <p:spPr bwMode="auto">
          <a:xfrm rot="10800000">
            <a:off x="3351213" y="389240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5" name="Line 45"/>
          <p:cNvSpPr>
            <a:spLocks noChangeShapeType="1"/>
          </p:cNvSpPr>
          <p:nvPr/>
        </p:nvSpPr>
        <p:spPr bwMode="auto">
          <a:xfrm rot="10800000" flipV="1">
            <a:off x="4160838" y="365428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Text Box 46"/>
          <p:cNvSpPr txBox="1">
            <a:spLocks noChangeArrowheads="1"/>
          </p:cNvSpPr>
          <p:nvPr/>
        </p:nvSpPr>
        <p:spPr bwMode="auto">
          <a:xfrm>
            <a:off x="4568826" y="410513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queueing</a:t>
            </a:r>
          </a:p>
        </p:txBody>
      </p:sp>
      <p:sp>
        <p:nvSpPr>
          <p:cNvPr id="112667" name="Line 47"/>
          <p:cNvSpPr>
            <a:spLocks noChangeShapeType="1"/>
          </p:cNvSpPr>
          <p:nvPr/>
        </p:nvSpPr>
        <p:spPr bwMode="auto">
          <a:xfrm rot="10800000">
            <a:off x="4322763" y="365428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68" name="Group 48"/>
          <p:cNvGrpSpPr>
            <a:grpSpLocks/>
          </p:cNvGrpSpPr>
          <p:nvPr/>
        </p:nvGrpSpPr>
        <p:grpSpPr bwMode="auto">
          <a:xfrm>
            <a:off x="6765926" y="3054205"/>
            <a:ext cx="498475" cy="119063"/>
            <a:chOff x="2208" y="2184"/>
            <a:chExt cx="176" cy="69"/>
          </a:xfrm>
        </p:grpSpPr>
        <p:grpSp>
          <p:nvGrpSpPr>
            <p:cNvPr id="112686" name="Group 49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12691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2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3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687" name="Group 53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12688" name="Line 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9" name="Line 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0" name="Line 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669" name="Rectangle 3"/>
          <p:cNvSpPr>
            <a:spLocks noChangeArrowheads="1"/>
          </p:cNvSpPr>
          <p:nvPr/>
        </p:nvSpPr>
        <p:spPr bwMode="auto">
          <a:xfrm>
            <a:off x="2116138" y="5257800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alt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itchFamily="34" charset="0"/>
              </a:rPr>
              <a:t>nodal</a:t>
            </a:r>
            <a:r>
              <a:rPr lang="en-US" altLang="en-US">
                <a:solidFill>
                  <a:srgbClr val="000000"/>
                </a:solidFill>
                <a:latin typeface="Gill Sans MT" pitchFamily="34" charset="0"/>
              </a:rPr>
              <a:t> = </a:t>
            </a:r>
            <a:r>
              <a:rPr lang="en-US" alt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itchFamily="34" charset="0"/>
              </a:rPr>
              <a:t>proc</a:t>
            </a:r>
            <a:r>
              <a:rPr lang="en-US" alt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itchFamily="34" charset="0"/>
              </a:rPr>
              <a:t>queue</a:t>
            </a:r>
            <a:r>
              <a:rPr lang="en-US" altLang="en-US">
                <a:solidFill>
                  <a:srgbClr val="000000"/>
                </a:solidFill>
                <a:latin typeface="Gill Sans MT" pitchFamily="34" charset="0"/>
              </a:rPr>
              <a:t> + </a:t>
            </a:r>
            <a:r>
              <a:rPr lang="en-US" alt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itchFamily="34" charset="0"/>
              </a:rPr>
              <a:t>trans</a:t>
            </a:r>
            <a:r>
              <a:rPr lang="en-US" altLang="en-US">
                <a:solidFill>
                  <a:srgbClr val="000000"/>
                </a:solidFill>
                <a:latin typeface="Gill Sans MT" pitchFamily="34" charset="0"/>
              </a:rPr>
              <a:t> +  </a:t>
            </a:r>
            <a:r>
              <a:rPr lang="en-US" altLang="en-US" i="1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altLang="en-US" baseline="-25000">
                <a:solidFill>
                  <a:srgbClr val="000000"/>
                </a:solidFill>
                <a:latin typeface="Gill Sans MT" pitchFamily="34" charset="0"/>
              </a:rPr>
              <a:t>prop</a:t>
            </a:r>
            <a:endParaRPr lang="en-US" altLang="en-US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12671" name="Line 24"/>
          <p:cNvSpPr>
            <a:spLocks noChangeShapeType="1"/>
          </p:cNvSpPr>
          <p:nvPr/>
        </p:nvSpPr>
        <p:spPr bwMode="auto">
          <a:xfrm>
            <a:off x="2593976" y="290180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25"/>
          <p:cNvSpPr>
            <a:spLocks noChangeShapeType="1"/>
          </p:cNvSpPr>
          <p:nvPr/>
        </p:nvSpPr>
        <p:spPr bwMode="auto">
          <a:xfrm flipV="1">
            <a:off x="2898776" y="3441555"/>
            <a:ext cx="428625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Rectangle 32"/>
          <p:cNvSpPr>
            <a:spLocks noChangeArrowheads="1"/>
          </p:cNvSpPr>
          <p:nvPr/>
        </p:nvSpPr>
        <p:spPr bwMode="auto">
          <a:xfrm>
            <a:off x="3132138" y="309230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74" name="Line 33"/>
          <p:cNvSpPr>
            <a:spLocks noChangeShapeType="1"/>
          </p:cNvSpPr>
          <p:nvPr/>
        </p:nvSpPr>
        <p:spPr bwMode="auto">
          <a:xfrm>
            <a:off x="3109913" y="2962204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Text Box 36"/>
          <p:cNvSpPr txBox="1">
            <a:spLocks noChangeArrowheads="1"/>
          </p:cNvSpPr>
          <p:nvPr/>
        </p:nvSpPr>
        <p:spPr bwMode="auto">
          <a:xfrm>
            <a:off x="1716088" y="258589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12676" name="Text Box 37"/>
          <p:cNvSpPr txBox="1">
            <a:spLocks noChangeArrowheads="1"/>
          </p:cNvSpPr>
          <p:nvPr/>
        </p:nvSpPr>
        <p:spPr bwMode="auto">
          <a:xfrm>
            <a:off x="1892301" y="353839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grpSp>
        <p:nvGrpSpPr>
          <p:cNvPr id="112677" name="Group 66"/>
          <p:cNvGrpSpPr>
            <a:grpSpLocks/>
          </p:cNvGrpSpPr>
          <p:nvPr/>
        </p:nvGrpSpPr>
        <p:grpSpPr bwMode="auto">
          <a:xfrm>
            <a:off x="1866901" y="2585893"/>
            <a:ext cx="779462" cy="679450"/>
            <a:chOff x="-44" y="1473"/>
            <a:chExt cx="981" cy="1105"/>
          </a:xfrm>
        </p:grpSpPr>
        <p:pic>
          <p:nvPicPr>
            <p:cNvPr id="112684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85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78" name="Group 69"/>
          <p:cNvGrpSpPr>
            <a:grpSpLocks/>
          </p:cNvGrpSpPr>
          <p:nvPr/>
        </p:nvGrpSpPr>
        <p:grpSpPr bwMode="auto">
          <a:xfrm>
            <a:off x="2141538" y="3568555"/>
            <a:ext cx="779463" cy="679450"/>
            <a:chOff x="-44" y="1473"/>
            <a:chExt cx="981" cy="1105"/>
          </a:xfrm>
        </p:grpSpPr>
        <p:pic>
          <p:nvPicPr>
            <p:cNvPr id="112682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83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79" name="Text Box 41"/>
          <p:cNvSpPr txBox="1">
            <a:spLocks noChangeArrowheads="1"/>
          </p:cNvSpPr>
          <p:nvPr/>
        </p:nvSpPr>
        <p:spPr bwMode="auto">
          <a:xfrm>
            <a:off x="2960688" y="2293793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CC0000"/>
                </a:solidFill>
              </a:rPr>
              <a:t>transmission</a:t>
            </a:r>
          </a:p>
        </p:txBody>
      </p:sp>
      <p:sp>
        <p:nvSpPr>
          <p:cNvPr id="112680" name="Line 42"/>
          <p:cNvSpPr>
            <a:spLocks noChangeShapeType="1"/>
          </p:cNvSpPr>
          <p:nvPr/>
        </p:nvSpPr>
        <p:spPr bwMode="auto">
          <a:xfrm rot="10800000" flipH="1" flipV="1">
            <a:off x="4011613" y="256208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Sources of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time required to examine the packet’s header and determine where to direct the packet.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factors: time needed to check for bit-level errors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delays in high-speed routers are typically on the order of microseconds or 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Packets queue in router buffers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Packets arrival rate to link (temporarily) exceeds output link capacity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Packet queue, wait for turn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Arriving packets dropped (loss) of no free buffers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Factors that impact queueing delay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Arrival: 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packet length (L) in bits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packet arrival rate (a)in packets per second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Departure rate (R): link bandwidth in bps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La/R determines the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queue length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/>
              <a:t>Queueing </a:t>
            </a:r>
            <a:r>
              <a:rPr lang="en-US" dirty="0" smtClean="0"/>
              <a:t>Delay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La/R determines the queue length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~0: average queueing delay is small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-&gt;1: average queueing delay is large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&gt;1: more arrival than can be serviced, average delay increase to infinity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60" descr="queueDe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94" y="4784122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56" y="3502311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814344" y="3809101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La/R ~ 0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337175" y="5754903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 dirty="0"/>
              <a:t>La/R -&gt; 1</a:t>
            </a:r>
          </a:p>
        </p:txBody>
      </p:sp>
    </p:spTree>
    <p:extLst>
      <p:ext uri="{BB962C8B-B14F-4D97-AF65-F5344CB8AC3E}">
        <p14:creationId xmlns:p14="http://schemas.microsoft.com/office/powerpoint/2010/main" val="29887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amount of time required to push (transmit) all of the packet’s bits into the link.</a:t>
                </a: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Formula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the length of the packet in bits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transmission rate of the link in bits per second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𝑇𝑟𝑎𝑛𝑠𝑚𝑖𝑠𝑠𝑖𝑜𝑛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𝐷𝑒𝑙𝑎𝑦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have a 1500 byte E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thernet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packet being sent out on a 100 Mb/s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link. What is transmission delay?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𝑇𝑟𝑎𝑛𝑠𝑚𝑖𝑠𝑠𝑖𝑜𝑛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𝐷𝑒𝑙𝑎𝑦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1500 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𝐵𝑦𝑡𝑒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∗8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𝑏𝑖𝑡𝑠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𝑏𝑦𝑡𝑒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𝑏𝑖𝑡𝑠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𝑠𝑒𝑐𝑜𝑛𝑑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=0.12 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𝑚𝑖𝑙𝑙𝑖𝑠𝑒𝑐𝑜𝑛𝑑𝑠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963" t="-101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Propagation Delay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time required for any bit to travel on the link from node A to node B.</a:t>
                </a: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Formula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Distance between node A and node B in meter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propagation speed of the link in meter per second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𝑃𝑟𝑜𝑝𝑎𝑔𝑎𝑡𝑖𝑜𝑛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𝐷𝑒𝑙𝑎𝑦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Example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have a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single 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optical fiber running from the east coast of the US to the west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coast (around 5000 km).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propagation speed of the link is 2/3 of the speed of light. What is the propagation delay?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𝑃𝑟𝑜𝑝𝑎𝑔𝑎𝑡𝑖𝑜𝑛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𝐷𝑒𝑙𝑎𝑦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5000∗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∗3∗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=25 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𝑚𝑖𝑙𝑙𝑖𝑠𝑒𝑐𝑜𝑛𝑑𝑠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96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8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 dirty="0" smtClean="0"/>
              <a:t>Caravan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Cars “propagate” at 100 Km/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Toll booth takes 12 sec to service a car (bit transmission time)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Analogy: car ~ bit; caravan ~ packet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Question: How long until caravan is lined up before 2</a:t>
            </a:r>
            <a:r>
              <a:rPr lang="en-US" b="1" baseline="30000" dirty="0" smtClean="0">
                <a:solidFill>
                  <a:srgbClr val="7030A0"/>
                </a:solidFill>
              </a:rPr>
              <a:t>nd</a:t>
            </a:r>
            <a:r>
              <a:rPr lang="en-US" b="1" dirty="0" smtClean="0">
                <a:solidFill>
                  <a:srgbClr val="7030A0"/>
                </a:solidFill>
              </a:rPr>
              <a:t> toll booth?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6274" y="1648520"/>
            <a:ext cx="8043863" cy="1481137"/>
            <a:chOff x="165" y="725"/>
            <a:chExt cx="5067" cy="933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29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sp>
          <p:nvSpPr>
            <p:cNvPr id="7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ten-car </a:t>
              </a:r>
            </a:p>
            <a:p>
              <a:r>
                <a:rPr lang="en-US" altLang="en-US" sz="2000"/>
                <a:t>caravan</a:t>
              </a:r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7" name="Picture 59" descr="MCj039851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0" descr="MCj039851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25" name="Picture 6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0" name="Picture 64" descr="MCj039851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23" name="Picture 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1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Caravan Analogy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to “push” entire caravan through tool booth onto highway = 12 sec/car * 10 cars = 120 sec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 for a car to “propagate” from the 1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toll booth to the 2</a:t>
            </a:r>
            <a:r>
              <a:rPr lang="en-US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toll booth = 100 Km/(100Km/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)=1hr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Answer = 120 sec +  1 </a:t>
            </a:r>
            <a:r>
              <a:rPr lang="en-US" b="1" dirty="0" err="1" smtClean="0">
                <a:solidFill>
                  <a:srgbClr val="7030A0"/>
                </a:solidFill>
              </a:rPr>
              <a:t>hr</a:t>
            </a:r>
            <a:r>
              <a:rPr lang="en-US" b="1" dirty="0" smtClean="0">
                <a:solidFill>
                  <a:srgbClr val="7030A0"/>
                </a:solidFill>
              </a:rPr>
              <a:t> = 62 minutes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6274" y="1648520"/>
            <a:ext cx="8043863" cy="1481137"/>
            <a:chOff x="165" y="725"/>
            <a:chExt cx="5067" cy="933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29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sp>
          <p:nvSpPr>
            <p:cNvPr id="7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ten-car </a:t>
              </a:r>
            </a:p>
            <a:p>
              <a:r>
                <a:rPr lang="en-US" altLang="en-US" sz="2000"/>
                <a:t>caravan</a:t>
              </a:r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7" name="Picture 59" descr="MCj039851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0" descr="MCj039851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25" name="Picture 6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0" name="Picture 64" descr="MCj0398517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23" name="Picture 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2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Communications 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Analog signals and systems have various impairments that affect the signal</a:t>
            </a:r>
          </a:p>
          <a:p>
            <a:r>
              <a:rPr lang="en-US" smtClean="0"/>
              <a:t>Important ones that warrant detailed treatment</a:t>
            </a:r>
          </a:p>
          <a:p>
            <a:pPr lvl="1"/>
            <a:r>
              <a:rPr lang="en-US" smtClean="0"/>
              <a:t>Noise</a:t>
            </a:r>
          </a:p>
          <a:p>
            <a:pPr lvl="1"/>
            <a:r>
              <a:rPr lang="en-US" smtClean="0"/>
              <a:t>Loss</a:t>
            </a:r>
          </a:p>
          <a:p>
            <a:pPr lvl="1"/>
            <a:r>
              <a:rPr lang="en-US" smtClean="0"/>
              <a:t>Delay</a:t>
            </a:r>
          </a:p>
          <a:p>
            <a:r>
              <a:rPr lang="en-US" smtClean="0"/>
              <a:t>Others include cross-talk, reflection, dispersion, and distortions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Caravan Analogy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Suppose</a:t>
            </a:r>
          </a:p>
          <a:p>
            <a:pPr lvl="1"/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cars now “propagate” at 1000 Km/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endParaRPr 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Toll booth now takes one minute to service a car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Question</a:t>
            </a:r>
            <a:r>
              <a:rPr lang="en-US" b="1" dirty="0">
                <a:solidFill>
                  <a:srgbClr val="7030A0"/>
                </a:solidFill>
              </a:rPr>
              <a:t>: Will cars arrive to 2nd booth before all cars serviced at first booth</a:t>
            </a:r>
            <a:r>
              <a:rPr lang="en-US" b="1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Answer: Yes! Why?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Animation</a:t>
            </a: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76274" y="1648520"/>
            <a:ext cx="8043863" cy="1481137"/>
            <a:chOff x="165" y="725"/>
            <a:chExt cx="5067" cy="933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3535" y="781"/>
              <a:ext cx="516" cy="877"/>
              <a:chOff x="1357" y="938"/>
              <a:chExt cx="516" cy="877"/>
            </a:xfrm>
          </p:grpSpPr>
          <p:sp>
            <p:nvSpPr>
              <p:cNvPr id="29" name="Rectangle 44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Text Box 45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738" y="781"/>
              <a:ext cx="516" cy="877"/>
              <a:chOff x="1357" y="938"/>
              <a:chExt cx="516" cy="877"/>
            </a:xfrm>
          </p:grpSpPr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568" y="938"/>
                <a:ext cx="47" cy="42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Text Box 48"/>
              <p:cNvSpPr txBox="1">
                <a:spLocks noChangeArrowheads="1"/>
              </p:cNvSpPr>
              <p:nvPr/>
            </p:nvSpPr>
            <p:spPr bwMode="auto">
              <a:xfrm>
                <a:off x="1357" y="1373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sz="2000"/>
                  <a:t>toll </a:t>
                </a:r>
              </a:p>
              <a:p>
                <a:pPr algn="ctr"/>
                <a:r>
                  <a:rPr lang="en-US" altLang="en-US" sz="2000"/>
                  <a:t>booth</a:t>
                </a:r>
              </a:p>
            </p:txBody>
          </p:sp>
        </p:grpSp>
        <p:sp>
          <p:nvSpPr>
            <p:cNvPr id="7" name="AutoShape 49"/>
            <p:cNvSpPr>
              <a:spLocks/>
            </p:cNvSpPr>
            <p:nvPr/>
          </p:nvSpPr>
          <p:spPr bwMode="auto">
            <a:xfrm rot="-5400000">
              <a:off x="1012" y="307"/>
              <a:ext cx="50" cy="1743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auto">
            <a:xfrm>
              <a:off x="726" y="1139"/>
              <a:ext cx="6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ten-car </a:t>
              </a:r>
            </a:p>
            <a:p>
              <a:r>
                <a:rPr lang="en-US" altLang="en-US" sz="2000"/>
                <a:t>caravan</a:t>
              </a:r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flipH="1">
              <a:off x="2100" y="976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2"/>
            <p:cNvSpPr txBox="1">
              <a:spLocks noChangeArrowheads="1"/>
            </p:cNvSpPr>
            <p:nvPr/>
          </p:nvSpPr>
          <p:spPr bwMode="auto">
            <a:xfrm>
              <a:off x="2515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 flipH="1" flipV="1">
              <a:off x="3985" y="975"/>
              <a:ext cx="3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4377" y="85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2000"/>
                <a:t>100 km</a:t>
              </a: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>
              <a:off x="5057" y="976"/>
              <a:ext cx="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679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775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58"/>
            <p:cNvSpPr>
              <a:spLocks noChangeArrowheads="1"/>
            </p:cNvSpPr>
            <p:nvPr/>
          </p:nvSpPr>
          <p:spPr bwMode="auto">
            <a:xfrm>
              <a:off x="916" y="976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7" name="Picture 59" descr="MCj0398517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" y="920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0" descr="MCj0398517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6" y="917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61"/>
            <p:cNvGrpSpPr>
              <a:grpSpLocks/>
            </p:cNvGrpSpPr>
            <p:nvPr/>
          </p:nvGrpSpPr>
          <p:grpSpPr bwMode="auto">
            <a:xfrm>
              <a:off x="1815" y="725"/>
              <a:ext cx="289" cy="490"/>
              <a:chOff x="2365" y="1352"/>
              <a:chExt cx="1022" cy="1616"/>
            </a:xfrm>
          </p:grpSpPr>
          <p:pic>
            <p:nvPicPr>
              <p:cNvPr id="25" name="Picture 6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20" name="Picture 64" descr="MCj0398517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65" y="933"/>
              <a:ext cx="4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65"/>
            <p:cNvGrpSpPr>
              <a:grpSpLocks/>
            </p:cNvGrpSpPr>
            <p:nvPr/>
          </p:nvGrpSpPr>
          <p:grpSpPr bwMode="auto">
            <a:xfrm>
              <a:off x="3656" y="743"/>
              <a:ext cx="289" cy="490"/>
              <a:chOff x="2365" y="1352"/>
              <a:chExt cx="1022" cy="1616"/>
            </a:xfrm>
          </p:grpSpPr>
          <p:pic>
            <p:nvPicPr>
              <p:cNvPr id="23" name="Picture 6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352"/>
                <a:ext cx="1014" cy="1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67"/>
              <p:cNvSpPr>
                <a:spLocks noChangeArrowheads="1"/>
              </p:cNvSpPr>
              <p:nvPr/>
            </p:nvSpPr>
            <p:spPr bwMode="auto">
              <a:xfrm>
                <a:off x="2365" y="2129"/>
                <a:ext cx="367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" name="Line 68"/>
            <p:cNvSpPr>
              <a:spLocks noChangeShapeType="1"/>
            </p:cNvSpPr>
            <p:nvPr/>
          </p:nvSpPr>
          <p:spPr bwMode="auto">
            <a:xfrm>
              <a:off x="3195" y="976"/>
              <a:ext cx="5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9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Real World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competing links between locations A and B separated by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uses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length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10km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which the light signal propagates at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2/3 the speed of light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transmission rate on the fiber link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10Gbps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second uses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UTP cable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length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1.5 km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which the electrical signal propagates at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 times the speed of light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transmission rate is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Mbps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If you wish transfer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MByte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between A and B, </a:t>
            </a:r>
            <a:r>
              <a:rPr lang="en-US" dirty="0">
                <a:solidFill>
                  <a:srgbClr val="7030A0"/>
                </a:solidFill>
              </a:rPr>
              <a:t>which option would provide you the shortest overall delay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Assume the overall delay includes only the transmission delay and the propagation delay. </a:t>
            </a:r>
          </a:p>
        </p:txBody>
      </p:sp>
    </p:spTree>
    <p:extLst>
      <p:ext uri="{BB962C8B-B14F-4D97-AF65-F5344CB8AC3E}">
        <p14:creationId xmlns:p14="http://schemas.microsoft.com/office/powerpoint/2010/main" val="31690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Solution to Problem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Fiber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𝑏𝑦𝑡𝑒𝑠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∗8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𝑏𝑖𝑡𝑠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𝑏𝑦𝑡𝑒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9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𝑏𝑝𝑠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∗3∗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𝑇𝑜𝑡𝑎𝑙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𝐷𝑒𝑙𝑎𝑦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UTP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𝑏𝑦𝑡𝑒𝑠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∗8 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𝑏𝑖𝑡𝑠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𝑏𝑦𝑡𝑒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𝑏𝑝𝑠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1.5∗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0.7∗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3∗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𝑇𝑜𝑡𝑎𝑙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𝐷𝑒𝑙𝑎𝑦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585" t="-3182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257800" y="37338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2598" y="3543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79558" y="3543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3531" y="3364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Km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254388" y="2702254"/>
            <a:ext cx="2825087" cy="1064528"/>
          </a:xfrm>
          <a:custGeom>
            <a:avLst/>
            <a:gdLst>
              <a:gd name="connsiteX0" fmla="*/ 0 w 2825087"/>
              <a:gd name="connsiteY0" fmla="*/ 1037233 h 1064528"/>
              <a:gd name="connsiteX1" fmla="*/ 1214651 w 2825087"/>
              <a:gd name="connsiteY1" fmla="*/ 3 h 1064528"/>
              <a:gd name="connsiteX2" fmla="*/ 2811439 w 2825087"/>
              <a:gd name="connsiteY2" fmla="*/ 1023585 h 1064528"/>
              <a:gd name="connsiteX3" fmla="*/ 2811439 w 2825087"/>
              <a:gd name="connsiteY3" fmla="*/ 1023585 h 1064528"/>
              <a:gd name="connsiteX4" fmla="*/ 2825087 w 2825087"/>
              <a:gd name="connsiteY4" fmla="*/ 1064528 h 106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087" h="1064528">
                <a:moveTo>
                  <a:pt x="0" y="1037233"/>
                </a:moveTo>
                <a:cubicBezTo>
                  <a:pt x="373039" y="519755"/>
                  <a:pt x="746078" y="2278"/>
                  <a:pt x="1214651" y="3"/>
                </a:cubicBezTo>
                <a:cubicBezTo>
                  <a:pt x="1683224" y="-2272"/>
                  <a:pt x="2811439" y="1023585"/>
                  <a:pt x="2811439" y="1023585"/>
                </a:cubicBezTo>
                <a:lnTo>
                  <a:pt x="2811439" y="1023585"/>
                </a:lnTo>
                <a:lnTo>
                  <a:pt x="2825087" y="10645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281684" y="3733800"/>
            <a:ext cx="2797791" cy="156067"/>
          </a:xfrm>
          <a:custGeom>
            <a:avLst/>
            <a:gdLst>
              <a:gd name="connsiteX0" fmla="*/ 0 w 2797791"/>
              <a:gd name="connsiteY0" fmla="*/ 0 h 136733"/>
              <a:gd name="connsiteX1" fmla="*/ 1460310 w 2797791"/>
              <a:gd name="connsiteY1" fmla="*/ 136478 h 136733"/>
              <a:gd name="connsiteX2" fmla="*/ 2797791 w 2797791"/>
              <a:gd name="connsiteY2" fmla="*/ 27296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7791" h="136733">
                <a:moveTo>
                  <a:pt x="0" y="0"/>
                </a:moveTo>
                <a:cubicBezTo>
                  <a:pt x="497006" y="65964"/>
                  <a:pt x="994012" y="131929"/>
                  <a:pt x="1460310" y="136478"/>
                </a:cubicBezTo>
                <a:cubicBezTo>
                  <a:pt x="1926608" y="141027"/>
                  <a:pt x="2362199" y="84161"/>
                  <a:pt x="2797791" y="272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57800" y="233292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Prop: 10 Km, 2/3 speed of light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9773" y="393668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 Km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81684" y="512018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Prop: 1.5 Km, 0.7 speed of light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4388" y="198582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Tran: 100 MB, 10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1684" y="475085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Tran: 100 MB, 100 </a:t>
            </a:r>
            <a:r>
              <a:rPr lang="en-US" dirty="0"/>
              <a:t>M</a:t>
            </a:r>
            <a:r>
              <a:rPr lang="en-US" dirty="0" smtClean="0"/>
              <a:t>bps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24400" y="16164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Fiber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452368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Real World Problem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Assume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100Mbps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link of </a:t>
                </a:r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10,000 meters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length with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 nanoseconds per meter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propagation delay. Assume constant length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400 byte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frames,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64 byte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ACK frames,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 microsecond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processing delay for each data frame, and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 microseconds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processing time for each ACK. The sender always has data to send. </a:t>
                </a:r>
                <a:r>
                  <a:rPr lang="en-US" dirty="0">
                    <a:solidFill>
                      <a:srgbClr val="7030A0"/>
                    </a:solidFill>
                  </a:rPr>
                  <a:t>Solve for link utilization (U) between a sender and a receiver assuming a stop and wait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protocol</a:t>
                </a:r>
                <a:r>
                  <a:rPr lang="en-US" dirty="0">
                    <a:solidFill>
                      <a:srgbClr val="7030A0"/>
                    </a:solidFill>
                  </a:rPr>
                  <a:t>. </a:t>
                </a:r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Utilization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transmission delay / total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delay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𝑈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𝑝𝑟𝑜𝑐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𝐴𝐶𝐾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𝐴𝐶𝐾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𝑝𝑟𝑜𝑐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How about ACK can be neglected?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0">
                <a:blip r:embed="rId2"/>
                <a:stretch>
                  <a:fillRect l="-2593" t="-3819" r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Solution to Problem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Utilization = transmission delay / total delay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𝑝𝑟𝑜𝑐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𝐴𝐶𝐾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𝐴𝐶𝐾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𝑝𝑟𝑜𝑐</m:t>
                                </m:r>
                              </m:sub>
                            </m:sSub>
                          </m:den>
                        </m:f>
                      </m:e>
                      <m:sub/>
                    </m:sSub>
                  </m:oMath>
                </a14:m>
                <a:endParaRPr lang="en-US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=10000∗5∗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=50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=8∗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400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=32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𝐴𝐶𝐾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8 ∗64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=5.12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How about ACK can be neglected?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42" t="-363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Real World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Frames are generated at node A and sent to node C through node B. Determine the </a:t>
            </a:r>
            <a:r>
              <a:rPr lang="en-US" sz="2000" dirty="0" smtClean="0">
                <a:solidFill>
                  <a:srgbClr val="7030A0"/>
                </a:solidFill>
              </a:rPr>
              <a:t>minimum transmission rate required between node B and 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that the buffers at node B are not flooded, based on the following: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rate between A and B is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 kbps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propagation delay is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milliseconds/Km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both lines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full-duplex, error-free lines between the nodes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data frames are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 bits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long; ACK frames are separate frames of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negligible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length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A and B, a sliding-window protocol is used, with a window size of 3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B and C, stop and wait is used.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5943600" cy="8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Solution to Problem 3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not to flood the buffers of B, the average number of frames entering and leaving B must be the same over a long interval.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 A-B: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Propagation delay = 4000 *5 µsec = 20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Transmission delay = 1000/(100*1000)=10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 B-C: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Propagation delay = 1000 *5 µsec = 5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Transmission time per frame (x) = 1000/R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= data rate between link B and C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/>
              <a:t>Solution to Problem 3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can transmit three frames to B and then must wait for the ACK of the first frame before transmitting additional frames. The first frame takes 10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transmit; the last bit of the first frame arrives at B 20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after it was transmitted and therefore 30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after the frame transmission began. It will take an additional 20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B’s ACK to return to A. Thurs, A can transmit three frames in 50 msec.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 can transmit one frame to C at a time. It takes 5+x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frame to e received at C and an additional 5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C’s ACK to return to B. Thus, B can transmit one frame every 10+x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msec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three frames every 30+3x msec.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Therefore, 30+30x=50, R=?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dirty="0" smtClean="0"/>
              <a:t>“Real” Internet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 “real” Internet delay &amp; loss look like?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traceroute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program: provides delay measurement from source to router along end-end Internet path towards destination.  For all i: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sends three packets that will reach router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path towards destination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will return packets to sender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sender times interval between transmission and reply.</a:t>
            </a:r>
          </a:p>
          <a:p>
            <a:endParaRPr lang="en-US" dirty="0"/>
          </a:p>
        </p:txBody>
      </p:sp>
      <p:sp>
        <p:nvSpPr>
          <p:cNvPr id="4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9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10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2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5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21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24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2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2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3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3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39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2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4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4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50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3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59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6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63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6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“Real” Internet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is the internet gateway on the network this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traceroute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was done from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is the ISP the origin computer is connected to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4-6-8. Pittsburgh-New York –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Philadelphial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 reach the edge router to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wcupa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7" y="990600"/>
            <a:ext cx="8291115" cy="39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3105-8D53-AD4A-B440-B442483F7E13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signals and noise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Imagine trying to speak when a vacuum cleaner is running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have to shout on top of the </a:t>
            </a:r>
            <a:r>
              <a:rPr lang="ja-JP" altLang="en-US" sz="2400" dirty="0"/>
              <a:t>“</a:t>
            </a:r>
            <a:r>
              <a:rPr lang="en-US" sz="2400" dirty="0"/>
              <a:t>noise</a:t>
            </a:r>
            <a:r>
              <a:rPr lang="ja-JP" altLang="en-US" sz="2400" dirty="0"/>
              <a:t>”</a:t>
            </a:r>
            <a:r>
              <a:rPr lang="en-US" sz="2400" dirty="0"/>
              <a:t> that it makes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Increase the </a:t>
            </a:r>
            <a:r>
              <a:rPr lang="ja-JP" altLang="en-US" sz="2000" dirty="0"/>
              <a:t>“</a:t>
            </a:r>
            <a:r>
              <a:rPr lang="en-US" sz="2000" dirty="0"/>
              <a:t>power</a:t>
            </a:r>
            <a:r>
              <a:rPr lang="ja-JP" altLang="en-US" sz="2000" dirty="0"/>
              <a:t>”</a:t>
            </a:r>
            <a:r>
              <a:rPr lang="en-US" sz="2000" dirty="0"/>
              <a:t> in your voice and thus the </a:t>
            </a:r>
            <a:r>
              <a:rPr lang="en-US" sz="2000" b="1" dirty="0"/>
              <a:t>signal-to-noise ratio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noise </a:t>
            </a:r>
            <a:r>
              <a:rPr lang="ja-JP" altLang="en-US" sz="2400" dirty="0"/>
              <a:t>“</a:t>
            </a:r>
            <a:r>
              <a:rPr lang="en-US" sz="2400" dirty="0"/>
              <a:t>adds</a:t>
            </a:r>
            <a:r>
              <a:rPr lang="ja-JP" altLang="en-US" sz="2400" dirty="0"/>
              <a:t>”</a:t>
            </a:r>
            <a:r>
              <a:rPr lang="en-US" sz="2400" dirty="0"/>
              <a:t> to your speaking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telecommunication </a:t>
            </a:r>
            <a:r>
              <a:rPr lang="en-US" sz="2800" dirty="0" smtClean="0"/>
              <a:t>networks noise comes from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Electromagnetic interference (EMI)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System processing</a:t>
            </a:r>
          </a:p>
        </p:txBody>
      </p:sp>
    </p:spTree>
    <p:extLst>
      <p:ext uri="{BB962C8B-B14F-4D97-AF65-F5344CB8AC3E}">
        <p14:creationId xmlns:p14="http://schemas.microsoft.com/office/powerpoint/2010/main" val="38126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and Distance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5734"/>
            <a:ext cx="7543800" cy="16657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Signals get weaker over distance</a:t>
            </a:r>
          </a:p>
          <a:p>
            <a:pPr lvl="1"/>
            <a:r>
              <a:rPr lang="en-US" dirty="0" smtClean="0"/>
              <a:t>But noise keeps getting added up</a:t>
            </a:r>
          </a:p>
          <a:p>
            <a:pPr lvl="1"/>
            <a:r>
              <a:rPr lang="en-US" dirty="0" smtClean="0"/>
              <a:t>Eventually the noise becomes too loud to receive the signal</a:t>
            </a:r>
          </a:p>
          <a:p>
            <a:r>
              <a:rPr lang="en-US" dirty="0" smtClean="0"/>
              <a:t>Try tuning in to your favorite radio station about 50 miles from your city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820955"/>
              </p:ext>
            </p:extLst>
          </p:nvPr>
        </p:nvGraphicFramePr>
        <p:xfrm>
          <a:off x="139948" y="2754335"/>
          <a:ext cx="8839200" cy="358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Microsoft Organization Chart" r:id="rId4" imgW="13804900" imgH="5600700" progId="MSOrgChart.2">
                  <p:embed followColorScheme="full"/>
                </p:oleObj>
              </mc:Choice>
              <mc:Fallback>
                <p:oleObj name="Microsoft Organization Chart" r:id="rId4" imgW="13804900" imgH="5600700" progId="MSOrgChart.2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48" y="2754335"/>
                        <a:ext cx="8839200" cy="358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810" y="151191"/>
            <a:ext cx="1421190" cy="1421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242" y="261945"/>
            <a:ext cx="1177998" cy="11531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White Gaussian Noise (AWGN)</a:t>
            </a:r>
            <a:endParaRPr lang="en-US" dirty="0"/>
          </a:p>
        </p:txBody>
      </p:sp>
      <p:sp>
        <p:nvSpPr>
          <p:cNvPr id="58370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White Noise </a:t>
            </a:r>
          </a:p>
          <a:p>
            <a:pPr lvl="1"/>
            <a:r>
              <a:rPr lang="en-US" dirty="0" smtClean="0"/>
              <a:t>Background or thermal noise</a:t>
            </a:r>
          </a:p>
          <a:p>
            <a:pPr lvl="2"/>
            <a:r>
              <a:rPr lang="en-US" dirty="0" smtClean="0"/>
              <a:t>Due to random fluctuations of electrons  - function of absolute temperature</a:t>
            </a:r>
          </a:p>
          <a:p>
            <a:r>
              <a:rPr lang="en-US" dirty="0" smtClean="0"/>
              <a:t>Adds to the signal</a:t>
            </a:r>
          </a:p>
          <a:p>
            <a:pPr lvl="1"/>
            <a:r>
              <a:rPr lang="en-US" dirty="0" smtClean="0"/>
              <a:t>Most noise adds to the signal, but some multiply with the signal</a:t>
            </a:r>
          </a:p>
          <a:p>
            <a:r>
              <a:rPr lang="en-US" dirty="0" smtClean="0"/>
              <a:t>Ideal case</a:t>
            </a:r>
          </a:p>
          <a:p>
            <a:pPr lvl="1"/>
            <a:r>
              <a:rPr lang="en-US" dirty="0" smtClean="0"/>
              <a:t>There will always be AWGN, but hopefully that is all there 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Questions</a:t>
            </a:r>
          </a:p>
          <a:p>
            <a:pPr lvl="1"/>
            <a:r>
              <a:rPr lang="en-US" sz="2400" dirty="0"/>
              <a:t>What is signal quality?</a:t>
            </a:r>
          </a:p>
          <a:p>
            <a:pPr lvl="1"/>
            <a:r>
              <a:rPr lang="en-US" sz="2400" dirty="0"/>
              <a:t>How does noise impact signal quality?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noise on digital signals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3713804"/>
            <a:ext cx="7543800" cy="21552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received signal can get seriously affected by noise</a:t>
            </a:r>
          </a:p>
          <a:p>
            <a:r>
              <a:rPr lang="en-US" dirty="0" smtClean="0"/>
              <a:t>The receiver has to be able to interpret the result correctly for reliable data transmission</a:t>
            </a: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53681"/>
              </p:ext>
            </p:extLst>
          </p:nvPr>
        </p:nvGraphicFramePr>
        <p:xfrm>
          <a:off x="457200" y="1694752"/>
          <a:ext cx="3840480" cy="230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84329"/>
              </p:ext>
            </p:extLst>
          </p:nvPr>
        </p:nvGraphicFramePr>
        <p:xfrm>
          <a:off x="4800600" y="1694752"/>
          <a:ext cx="3840480" cy="230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wer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works_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iworks_template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works_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iworks_template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lowerbar.potx</Template>
  <TotalTime>2900</TotalTime>
  <Words>2734</Words>
  <Application>Microsoft Office PowerPoint</Application>
  <PresentationFormat>On-screen Show (4:3)</PresentationFormat>
  <Paragraphs>410</Paragraphs>
  <Slides>49</Slides>
  <Notes>9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Arial</vt:lpstr>
      <vt:lpstr>Calibri</vt:lpstr>
      <vt:lpstr>Calibri Light</vt:lpstr>
      <vt:lpstr>Cambria Math</vt:lpstr>
      <vt:lpstr>Gill Sans MT</vt:lpstr>
      <vt:lpstr>Lucida Handwriting</vt:lpstr>
      <vt:lpstr>Times New Roman</vt:lpstr>
      <vt:lpstr>Wingdings</vt:lpstr>
      <vt:lpstr>lowerbar</vt:lpstr>
      <vt:lpstr>Microsoft Organization Chart</vt:lpstr>
      <vt:lpstr>Lecture 5a</vt:lpstr>
      <vt:lpstr>So far…</vt:lpstr>
      <vt:lpstr>Noise</vt:lpstr>
      <vt:lpstr>Communications Impairments</vt:lpstr>
      <vt:lpstr>Analog signals and noise</vt:lpstr>
      <vt:lpstr>Noise and Distance</vt:lpstr>
      <vt:lpstr>Additive White Gaussian Noise (AWGN)</vt:lpstr>
      <vt:lpstr>PowerPoint Presentation</vt:lpstr>
      <vt:lpstr>Impact of noise on digital signals</vt:lpstr>
      <vt:lpstr>Signal-to-Noise Ratio</vt:lpstr>
      <vt:lpstr>Eye Diagram</vt:lpstr>
      <vt:lpstr>Observations</vt:lpstr>
      <vt:lpstr>Noise and Eye Diagram</vt:lpstr>
      <vt:lpstr>Review of Logarithms</vt:lpstr>
      <vt:lpstr>Measuring Power: Decibels</vt:lpstr>
      <vt:lpstr>dB Scale (2)</vt:lpstr>
      <vt:lpstr>dB Calculations (1)</vt:lpstr>
      <vt:lpstr>dB Calculations (2)</vt:lpstr>
      <vt:lpstr>Absolute values in dB</vt:lpstr>
      <vt:lpstr>Loss</vt:lpstr>
      <vt:lpstr>Dissipation</vt:lpstr>
      <vt:lpstr>Attenuation</vt:lpstr>
      <vt:lpstr>dB Example (1)</vt:lpstr>
      <vt:lpstr>Copper Wire Example</vt:lpstr>
      <vt:lpstr>Optical Fiber Example</vt:lpstr>
      <vt:lpstr>Radio Link Example</vt:lpstr>
      <vt:lpstr>Link Power Budget</vt:lpstr>
      <vt:lpstr>Basic Concept of Link Budget</vt:lpstr>
      <vt:lpstr>Link Budget—Transmit Power</vt:lpstr>
      <vt:lpstr>Link Budget –Maximum transmission Distance</vt:lpstr>
      <vt:lpstr>Delay</vt:lpstr>
      <vt:lpstr>PowerPoint Presentation</vt:lpstr>
      <vt:lpstr>Processing Delay</vt:lpstr>
      <vt:lpstr>Queueing Delay</vt:lpstr>
      <vt:lpstr>Queueing Delay (cont’d)</vt:lpstr>
      <vt:lpstr>Transmission Delay</vt:lpstr>
      <vt:lpstr>Propagation Delay</vt:lpstr>
      <vt:lpstr>Caravan Analogy</vt:lpstr>
      <vt:lpstr>Caravan Analogy (cont’d)</vt:lpstr>
      <vt:lpstr>Caravan Analogy (cont’d)</vt:lpstr>
      <vt:lpstr>Real World Problem 1</vt:lpstr>
      <vt:lpstr>Solution to Problem 1</vt:lpstr>
      <vt:lpstr>Real World Problem 2</vt:lpstr>
      <vt:lpstr>Solution to Problem 2</vt:lpstr>
      <vt:lpstr>Real World Problem 3</vt:lpstr>
      <vt:lpstr>Solution to Problem 3 (1)</vt:lpstr>
      <vt:lpstr>Solution to Problem 3 (2)</vt:lpstr>
      <vt:lpstr>“Real” Internet Delays</vt:lpstr>
      <vt:lpstr>“Real” Internet Delays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prashant</dc:creator>
  <cp:lastModifiedBy>Cui, Liu</cp:lastModifiedBy>
  <cp:revision>146</cp:revision>
  <dcterms:created xsi:type="dcterms:W3CDTF">2013-11-26T13:30:49Z</dcterms:created>
  <dcterms:modified xsi:type="dcterms:W3CDTF">2016-02-18T21:47:31Z</dcterms:modified>
</cp:coreProperties>
</file>