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2" r:id="rId4"/>
    <p:sldId id="261" r:id="rId5"/>
    <p:sldId id="257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6" r:id="rId36"/>
    <p:sldId id="291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CB87D-05C6-F144-B6EE-EB1724B6D9F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9E1DA-9597-7543-9345-FD40F64C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0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86C6-DE69-C14D-9ADE-E33423214B61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11909-E19F-B246-92A7-780993DF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2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Arial" charset="0"/>
                <a:ea typeface="ＭＳ Ｐゴシック" charset="0"/>
              </a:rPr>
              <a:t>The virtual network should for all intensive purposes appear to the users as a fully functional physical network (``network within a network</a:t>
            </a:r>
            <a:r>
              <a:rPr lang="ja-JP" altLang="en-US" sz="1600" dirty="0" smtClean="0">
                <a:latin typeface="Arial" charset="0"/>
                <a:ea typeface="ＭＳ Ｐゴシック" charset="0"/>
              </a:rPr>
              <a:t>”</a:t>
            </a:r>
            <a:r>
              <a:rPr lang="en-US" altLang="ja-JP" sz="1600" dirty="0" smtClean="0">
                <a:latin typeface="Arial" charset="0"/>
                <a:ea typeface="ＭＳ Ｐゴシック" charset="0"/>
              </a:rPr>
              <a:t>).</a:t>
            </a:r>
            <a:endParaRPr lang="en-US" altLang="ja-JP" sz="2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11909-E19F-B246-92A7-780993DFF5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6944" eaLnBrk="0" hangingPunct="0">
              <a:defRPr kumimoji="1"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76944" eaLnBrk="0" hangingPunct="0">
              <a:defRPr kumimoji="1"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76944" eaLnBrk="0" hangingPunct="0">
              <a:defRPr kumimoji="1"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76944" eaLnBrk="0" hangingPunct="0">
              <a:defRPr kumimoji="1"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76944" eaLnBrk="0" hangingPunct="0">
              <a:defRPr kumimoji="1"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87694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87694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87694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87694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A6305D-01F1-C849-9414-C13BF16EE5D2}" type="slidenum">
              <a:rPr kumimoji="0" lang="en-US" sz="1100">
                <a:latin typeface="Times New Roman" charset="0"/>
              </a:rPr>
              <a:pPr eaLnBrk="1" hangingPunct="1"/>
              <a:t>29</a:t>
            </a:fld>
            <a:endParaRPr kumimoji="0" lang="en-US" sz="11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6963" y="652463"/>
            <a:ext cx="4630737" cy="347503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341" y="4345214"/>
            <a:ext cx="5009555" cy="41259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0600-D75A-B743-8156-6557361B410A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FD3-BCE5-2245-A4A3-8522F4A5DC84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D782-5BC5-DE4C-BD19-9C918FAD4661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D081F-5214-6F41-9457-B731F7DF11E8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632A-7076-DA40-99DA-E1A8B8ADC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7520-E355-4448-A881-398D75822159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0A6E-D670-3F4C-9D1B-227BBF51A51A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54FC-6B2B-3245-B675-0305F62F227B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C4AE-3EE3-5540-B88C-28B7E05B6EC1}" type="datetime1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AF20-9D0E-0342-A735-52F1AEEE802D}" type="datetime1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ED24-C468-C04C-AD9B-3739958CCDC7}" type="datetime1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E2D0FA5-D8B2-1A43-A95A-63D880C5C06E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F239-9B24-D543-8526-938E6DD96058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D72E39-F32C-D14A-A209-54AC76219E5F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8FC53F-53A1-824A-B6C4-49471516CB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gular Pentagon 10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EEE_802.11n-2009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VLANs and WLANs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Wireless LAN Markets</a:t>
            </a:r>
            <a:endParaRPr lang="en-U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Medical</a:t>
            </a:r>
          </a:p>
          <a:p>
            <a:pPr lvl="1"/>
            <a:r>
              <a:rPr lang="en-GB" dirty="0" smtClean="0"/>
              <a:t>Hospitals doctors and nurses have Tablets/PDA’s</a:t>
            </a:r>
          </a:p>
          <a:p>
            <a:r>
              <a:rPr lang="en-GB" dirty="0" smtClean="0"/>
              <a:t>Education</a:t>
            </a:r>
          </a:p>
          <a:p>
            <a:pPr lvl="1"/>
            <a:r>
              <a:rPr lang="en-GB" dirty="0" smtClean="0"/>
              <a:t>Universities/colleges have campus wide network </a:t>
            </a:r>
          </a:p>
          <a:p>
            <a:r>
              <a:rPr lang="en-GB" dirty="0" smtClean="0"/>
              <a:t>Manufacturing – factories, storage, etc.</a:t>
            </a:r>
          </a:p>
          <a:p>
            <a:r>
              <a:rPr lang="en-GB" dirty="0" smtClean="0"/>
              <a:t>Retail/Small Business</a:t>
            </a:r>
          </a:p>
          <a:p>
            <a:pPr lvl="1"/>
            <a:r>
              <a:rPr lang="en-GB" dirty="0" smtClean="0"/>
              <a:t>Superstores, grocery stores, </a:t>
            </a:r>
            <a:r>
              <a:rPr lang="en-GB" dirty="0" err="1" smtClean="0"/>
              <a:t>Walmart</a:t>
            </a:r>
            <a:r>
              <a:rPr lang="en-GB" dirty="0" smtClean="0"/>
              <a:t>, etc. use it for inventory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Public Access (Hotels, airports, coffee shops)</a:t>
            </a:r>
          </a:p>
          <a:p>
            <a:pPr lvl="1"/>
            <a:r>
              <a:rPr lang="en-GB" dirty="0" smtClean="0"/>
              <a:t>(ATT/Google in </a:t>
            </a:r>
            <a:r>
              <a:rPr lang="en-GB" dirty="0"/>
              <a:t>U.S. coffee shops and bookstores, </a:t>
            </a:r>
            <a:r>
              <a:rPr lang="en-GB" dirty="0" err="1"/>
              <a:t>Wayport</a:t>
            </a:r>
            <a:r>
              <a:rPr lang="en-GB" dirty="0"/>
              <a:t> &gt; 500 hotels, BT 5000 in U.K.)</a:t>
            </a:r>
          </a:p>
          <a:p>
            <a:r>
              <a:rPr lang="en-GB" dirty="0"/>
              <a:t>Wireless ISPs in many cities and housing developments</a:t>
            </a:r>
          </a:p>
          <a:p>
            <a:r>
              <a:rPr lang="en-GB" dirty="0"/>
              <a:t>Homes – mobility in and around house</a:t>
            </a:r>
          </a:p>
          <a:p>
            <a:r>
              <a:rPr lang="en-GB" dirty="0"/>
              <a:t>Market over $4.8 billion in 2005 </a:t>
            </a:r>
            <a:r>
              <a:rPr lang="en-GB" dirty="0" smtClean="0"/>
              <a:t>(*</a:t>
            </a:r>
            <a:r>
              <a:rPr lang="en-GB" sz="2900" dirty="0"/>
              <a:t>source </a:t>
            </a:r>
            <a:r>
              <a:rPr lang="en-GB" sz="2900" dirty="0" err="1" smtClean="0"/>
              <a:t>researchmarkets</a:t>
            </a:r>
            <a:r>
              <a:rPr lang="en-GB" sz="2900" dirty="0" smtClean="0"/>
              <a:t>)</a:t>
            </a:r>
            <a:endParaRPr lang="en-GB" sz="2900" dirty="0"/>
          </a:p>
          <a:p>
            <a:endParaRPr lang="en-US" dirty="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328738" y="3011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Spectrum for Wireless LANS</a:t>
            </a:r>
            <a:endParaRPr lang="en-US"/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Licensed Vs. Unlicensed</a:t>
            </a:r>
          </a:p>
          <a:p>
            <a:pPr lvl="1"/>
            <a:r>
              <a:rPr lang="en-US" dirty="0" smtClean="0"/>
              <a:t>Private yard Vs. Public park</a:t>
            </a:r>
          </a:p>
          <a:p>
            <a:r>
              <a:rPr lang="en-US" dirty="0" smtClean="0"/>
              <a:t>Industrial Scientific and Medical bands</a:t>
            </a:r>
          </a:p>
          <a:p>
            <a:pPr lvl="1"/>
            <a:r>
              <a:rPr lang="en-US" dirty="0" smtClean="0"/>
              <a:t>902-928 MHz</a:t>
            </a:r>
          </a:p>
          <a:p>
            <a:pPr lvl="1"/>
            <a:r>
              <a:rPr lang="en-US" dirty="0" smtClean="0"/>
              <a:t>2.4 – 2.4835 GHz</a:t>
            </a:r>
          </a:p>
          <a:p>
            <a:pPr lvl="1"/>
            <a:r>
              <a:rPr lang="en-US" dirty="0" smtClean="0"/>
              <a:t>5.725 – 5.875 GHz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Unlicensed </a:t>
            </a:r>
            <a:r>
              <a:rPr lang="en-US" dirty="0"/>
              <a:t>- National Information Infrastructure </a:t>
            </a:r>
            <a:r>
              <a:rPr lang="en-US" dirty="0" smtClean="0"/>
              <a:t>Bands (U</a:t>
            </a:r>
            <a:r>
              <a:rPr lang="en-US" dirty="0"/>
              <a:t>-</a:t>
            </a:r>
            <a:r>
              <a:rPr lang="en-US" dirty="0" smtClean="0"/>
              <a:t>NII) </a:t>
            </a:r>
            <a:r>
              <a:rPr lang="en-US" dirty="0"/>
              <a:t>bands (5-6 GHz) region</a:t>
            </a:r>
          </a:p>
          <a:p>
            <a:pPr lvl="1"/>
            <a:r>
              <a:rPr lang="en-US" dirty="0"/>
              <a:t>Three bands of 100 MHz each</a:t>
            </a:r>
          </a:p>
          <a:p>
            <a:pPr lvl="2"/>
            <a:r>
              <a:rPr lang="en-US" dirty="0"/>
              <a:t>Band 1: 5.15 - 5.25 GHz</a:t>
            </a:r>
          </a:p>
          <a:p>
            <a:pPr lvl="2"/>
            <a:r>
              <a:rPr lang="en-US" dirty="0"/>
              <a:t>Band 2: 5.25 - 5.35 GHz</a:t>
            </a:r>
          </a:p>
          <a:p>
            <a:pPr lvl="2"/>
            <a:r>
              <a:rPr lang="en-US" dirty="0"/>
              <a:t>Band 3: 5.725 - 5.825 GHz</a:t>
            </a:r>
          </a:p>
          <a:p>
            <a:r>
              <a:rPr lang="en-US" dirty="0"/>
              <a:t>18-19 GHz licensed available in U.S. </a:t>
            </a:r>
          </a:p>
          <a:p>
            <a:r>
              <a:rPr lang="en-US" dirty="0"/>
              <a:t>17 GHz, 40 GHz and 60 GHz under study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802.11 Standard</a:t>
            </a:r>
            <a:endParaRPr lang="en-US"/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project was initiated in 1990</a:t>
            </a:r>
          </a:p>
          <a:p>
            <a:r>
              <a:rPr lang="en-US" dirty="0" smtClean="0"/>
              <a:t>The first complete standard was released in 1997</a:t>
            </a:r>
          </a:p>
          <a:p>
            <a:r>
              <a:rPr lang="en-US" dirty="0" smtClean="0"/>
              <a:t>Supports two topologies: Infrastructure and Ad hoc</a:t>
            </a:r>
          </a:p>
          <a:p>
            <a:r>
              <a:rPr lang="en-US" dirty="0" smtClean="0"/>
              <a:t>Suite of standards for MAC layer and below </a:t>
            </a:r>
          </a:p>
          <a:p>
            <a:r>
              <a:rPr lang="en-US" dirty="0" smtClean="0"/>
              <a:t>Main sub-standards IEEE 802.11, a, b, g, n, ac</a:t>
            </a:r>
          </a:p>
          <a:p>
            <a:r>
              <a:rPr lang="en-US" dirty="0" smtClean="0"/>
              <a:t>Common MAC layer for all sub-standards</a:t>
            </a:r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Supports different  physical layers at various data rates and frequencies</a:t>
            </a:r>
          </a:p>
          <a:p>
            <a:pPr lvl="1"/>
            <a:r>
              <a:rPr lang="en-US" dirty="0"/>
              <a:t>Diffused infrared (802.11)</a:t>
            </a:r>
          </a:p>
          <a:p>
            <a:pPr lvl="1"/>
            <a:r>
              <a:rPr lang="en-US" dirty="0"/>
              <a:t>Frequency hopping and direct sequence  spread spectrum (802.11)</a:t>
            </a:r>
          </a:p>
          <a:p>
            <a:pPr lvl="1"/>
            <a:r>
              <a:rPr lang="en-US" dirty="0"/>
              <a:t>Complementary Code Keying (802.11b)</a:t>
            </a:r>
          </a:p>
          <a:p>
            <a:pPr lvl="1"/>
            <a:r>
              <a:rPr lang="en-US" dirty="0"/>
              <a:t>Orthogonal Frequency Division Multiplexing (OFDM) (802.11a, g)</a:t>
            </a:r>
          </a:p>
          <a:p>
            <a:pPr lvl="1"/>
            <a:r>
              <a:rPr lang="en-US" dirty="0"/>
              <a:t>Multiple Input Multiple Output &amp; OFDM (802.11n) </a:t>
            </a:r>
          </a:p>
          <a:p>
            <a:pPr lvl="1"/>
            <a:r>
              <a:rPr lang="en-US" dirty="0"/>
              <a:t>Is TDD for each physical layer</a:t>
            </a:r>
          </a:p>
          <a:p>
            <a:r>
              <a:rPr lang="en-US" dirty="0"/>
              <a:t>Many additional sub-standards studying various  aspects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IEEE 802.11 Standards</a:t>
            </a:r>
            <a:endParaRPr lang="en-US" dirty="0"/>
          </a:p>
        </p:txBody>
      </p:sp>
      <p:graphicFrame>
        <p:nvGraphicFramePr>
          <p:cNvPr id="11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999058"/>
              </p:ext>
            </p:extLst>
          </p:nvPr>
        </p:nvGraphicFramePr>
        <p:xfrm>
          <a:off x="612775" y="1600200"/>
          <a:ext cx="8305800" cy="510809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60475"/>
                <a:gridCol w="7045325"/>
              </a:tblGrid>
              <a:tr h="334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Standard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Scope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6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Original 1, 2 Mbps standard in 2.4 Ghz and IR frequency band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4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54Mbps physical layer in 5GHz band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802.11b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11Mbps physical layer in 2.4GHz band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4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Operation in additional regulatory domains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Enhanced 802.11 Mac to support QoS in other standards (a,b,g,n)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4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802.11f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Inter-access point protocol  (IAPP) to support roaming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6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54Mbps physical layer in 2.4GHz band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Enhanced security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4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&gt; 100Mbps physical layer using MIMO techniques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Mesh networking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4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Interworking with other networks (e.g., cellular)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4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802.11v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Wireless network management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  <a:tr h="34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802.11ac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Operation under 6 GHz for extremely high throughput</a:t>
                      </a:r>
                    </a:p>
                  </a:txBody>
                  <a:tcPr horzOverflow="overflow"/>
                </a:tc>
              </a:tr>
              <a:tr h="34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802.11ad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cs typeface="Calibri"/>
                        </a:rPr>
                        <a:t>Operation in 60 GHz bands for extremely high throughput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802.11 Terminology</a:t>
            </a:r>
            <a:endParaRPr 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Access Point (AP)</a:t>
            </a:r>
          </a:p>
          <a:p>
            <a:pPr lvl="1"/>
            <a:r>
              <a:rPr lang="en-US" dirty="0" smtClean="0"/>
              <a:t>Acts as a base station for the wireless LAN and is a bridge between the wireless and wired network</a:t>
            </a:r>
          </a:p>
          <a:p>
            <a:r>
              <a:rPr lang="en-US" dirty="0" smtClean="0"/>
              <a:t>Basic Service Area (BSA)</a:t>
            </a:r>
          </a:p>
          <a:p>
            <a:pPr lvl="1"/>
            <a:r>
              <a:rPr lang="en-US" dirty="0" smtClean="0"/>
              <a:t>The coverage area of one access point</a:t>
            </a:r>
          </a:p>
          <a:p>
            <a:r>
              <a:rPr lang="en-US" dirty="0" smtClean="0"/>
              <a:t>Basic Service Set (BSS)</a:t>
            </a:r>
          </a:p>
          <a:p>
            <a:pPr lvl="1"/>
            <a:r>
              <a:rPr lang="en-US" dirty="0" smtClean="0"/>
              <a:t>A set of stations controlled by one access point</a:t>
            </a:r>
          </a:p>
          <a:p>
            <a:r>
              <a:rPr lang="en-US" dirty="0" smtClean="0"/>
              <a:t>Distribution system</a:t>
            </a:r>
          </a:p>
          <a:p>
            <a:pPr lvl="1"/>
            <a:r>
              <a:rPr lang="en-US" dirty="0" smtClean="0"/>
              <a:t>The fixed (wired) infrastructure used to connect a set of BSS to create an extended service set (ESS)</a:t>
            </a:r>
          </a:p>
          <a:p>
            <a:r>
              <a:rPr lang="en-US" dirty="0" smtClean="0"/>
              <a:t>Portal(s)</a:t>
            </a:r>
          </a:p>
          <a:p>
            <a:pPr lvl="1"/>
            <a:r>
              <a:rPr lang="en-US" dirty="0" smtClean="0"/>
              <a:t>The logical point(s) at which non-802.11 packets enter an 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Infrastructure Network Topology</a:t>
            </a:r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A wired  infrastructure supports communications between mobile hosts (MHs) and between MHs and fixed hosts</a:t>
            </a:r>
          </a:p>
          <a:p>
            <a:r>
              <a:rPr lang="en-US" smtClean="0"/>
              <a:t>Star topology</a:t>
            </a:r>
          </a:p>
          <a:p>
            <a:pPr lvl="1"/>
            <a:r>
              <a:rPr lang="en-US" smtClean="0"/>
              <a:t>The BS or AP is the hub</a:t>
            </a:r>
          </a:p>
          <a:p>
            <a:pPr lvl="1"/>
            <a:r>
              <a:rPr lang="en-US" smtClean="0"/>
              <a:t>Any communication from a MH to another has to be sent through the BS or AP</a:t>
            </a:r>
          </a:p>
          <a:p>
            <a:pPr lvl="1"/>
            <a:r>
              <a:rPr lang="en-US" smtClean="0"/>
              <a:t>The AP manages user access to the network</a:t>
            </a:r>
          </a:p>
          <a:p>
            <a:pPr lvl="1"/>
            <a:r>
              <a:rPr lang="en-US" smtClean="0"/>
              <a:t>APs typically mounted on wall  or ceiling </a:t>
            </a:r>
          </a:p>
          <a:p>
            <a:pPr lvl="1"/>
            <a:r>
              <a:rPr lang="en-US" smtClean="0"/>
              <a:t>AC power maybe a problem, power over Ethernet option delivers AC power over UTP Ethernet cable</a:t>
            </a:r>
          </a:p>
          <a:p>
            <a:r>
              <a:rPr lang="en-US" smtClean="0"/>
              <a:t>Designed for multiple APs interconnected to cover larger areas to form ESS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Infrastructure based Architecture</a:t>
            </a:r>
          </a:p>
        </p:txBody>
      </p:sp>
      <p:sp>
        <p:nvSpPr>
          <p:cNvPr id="32778" name="Oval 2"/>
          <p:cNvSpPr>
            <a:spLocks noChangeArrowheads="1"/>
          </p:cNvSpPr>
          <p:nvPr/>
        </p:nvSpPr>
        <p:spPr bwMode="auto">
          <a:xfrm>
            <a:off x="381000" y="3200400"/>
            <a:ext cx="7696200" cy="3124200"/>
          </a:xfrm>
          <a:prstGeom prst="ellips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0" y="3581400"/>
            <a:ext cx="555625" cy="487363"/>
            <a:chOff x="1205" y="1876"/>
            <a:chExt cx="350" cy="30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05" y="1876"/>
              <a:ext cx="279" cy="222"/>
              <a:chOff x="1205" y="1876"/>
              <a:chExt cx="279" cy="222"/>
            </a:xfrm>
          </p:grpSpPr>
          <p:sp>
            <p:nvSpPr>
              <p:cNvPr id="32821" name="Freeform 6"/>
              <p:cNvSpPr>
                <a:spLocks/>
              </p:cNvSpPr>
              <p:nvPr/>
            </p:nvSpPr>
            <p:spPr bwMode="auto">
              <a:xfrm>
                <a:off x="1205" y="1876"/>
                <a:ext cx="279" cy="222"/>
              </a:xfrm>
              <a:custGeom>
                <a:avLst/>
                <a:gdLst>
                  <a:gd name="T0" fmla="*/ 0 w 2232"/>
                  <a:gd name="T1" fmla="*/ 0 h 1770"/>
                  <a:gd name="T2" fmla="*/ 0 w 2232"/>
                  <a:gd name="T3" fmla="*/ 0 h 1770"/>
                  <a:gd name="T4" fmla="*/ 0 w 2232"/>
                  <a:gd name="T5" fmla="*/ 0 h 1770"/>
                  <a:gd name="T6" fmla="*/ 0 w 2232"/>
                  <a:gd name="T7" fmla="*/ 0 h 1770"/>
                  <a:gd name="T8" fmla="*/ 0 w 2232"/>
                  <a:gd name="T9" fmla="*/ 0 h 1770"/>
                  <a:gd name="T10" fmla="*/ 0 w 2232"/>
                  <a:gd name="T11" fmla="*/ 0 h 1770"/>
                  <a:gd name="T12" fmla="*/ 0 w 2232"/>
                  <a:gd name="T13" fmla="*/ 0 h 1770"/>
                  <a:gd name="T14" fmla="*/ 0 w 2232"/>
                  <a:gd name="T15" fmla="*/ 0 h 1770"/>
                  <a:gd name="T16" fmla="*/ 0 w 2232"/>
                  <a:gd name="T17" fmla="*/ 0 h 1770"/>
                  <a:gd name="T18" fmla="*/ 0 w 2232"/>
                  <a:gd name="T19" fmla="*/ 0 h 1770"/>
                  <a:gd name="T20" fmla="*/ 0 w 2232"/>
                  <a:gd name="T21" fmla="*/ 0 h 1770"/>
                  <a:gd name="T22" fmla="*/ 0 w 2232"/>
                  <a:gd name="T23" fmla="*/ 0 h 1770"/>
                  <a:gd name="T24" fmla="*/ 0 w 2232"/>
                  <a:gd name="T25" fmla="*/ 0 h 1770"/>
                  <a:gd name="T26" fmla="*/ 0 w 2232"/>
                  <a:gd name="T27" fmla="*/ 0 h 1770"/>
                  <a:gd name="T28" fmla="*/ 0 w 2232"/>
                  <a:gd name="T29" fmla="*/ 0 h 1770"/>
                  <a:gd name="T30" fmla="*/ 0 w 2232"/>
                  <a:gd name="T31" fmla="*/ 0 h 1770"/>
                  <a:gd name="T32" fmla="*/ 0 w 2232"/>
                  <a:gd name="T33" fmla="*/ 0 h 1770"/>
                  <a:gd name="T34" fmla="*/ 0 w 2232"/>
                  <a:gd name="T35" fmla="*/ 0 h 1770"/>
                  <a:gd name="T36" fmla="*/ 0 w 2232"/>
                  <a:gd name="T37" fmla="*/ 0 h 1770"/>
                  <a:gd name="T38" fmla="*/ 0 w 2232"/>
                  <a:gd name="T39" fmla="*/ 0 h 1770"/>
                  <a:gd name="T40" fmla="*/ 0 w 2232"/>
                  <a:gd name="T41" fmla="*/ 0 h 1770"/>
                  <a:gd name="T42" fmla="*/ 0 w 2232"/>
                  <a:gd name="T43" fmla="*/ 0 h 1770"/>
                  <a:gd name="T44" fmla="*/ 0 w 2232"/>
                  <a:gd name="T45" fmla="*/ 0 h 1770"/>
                  <a:gd name="T46" fmla="*/ 0 w 2232"/>
                  <a:gd name="T47" fmla="*/ 0 h 1770"/>
                  <a:gd name="T48" fmla="*/ 0 w 2232"/>
                  <a:gd name="T49" fmla="*/ 0 h 1770"/>
                  <a:gd name="T50" fmla="*/ 0 w 2232"/>
                  <a:gd name="T51" fmla="*/ 0 h 1770"/>
                  <a:gd name="T52" fmla="*/ 0 w 2232"/>
                  <a:gd name="T53" fmla="*/ 0 h 1770"/>
                  <a:gd name="T54" fmla="*/ 0 w 2232"/>
                  <a:gd name="T55" fmla="*/ 0 h 1770"/>
                  <a:gd name="T56" fmla="*/ 0 w 2232"/>
                  <a:gd name="T57" fmla="*/ 0 h 1770"/>
                  <a:gd name="T58" fmla="*/ 0 w 2232"/>
                  <a:gd name="T59" fmla="*/ 0 h 1770"/>
                  <a:gd name="T60" fmla="*/ 0 w 2232"/>
                  <a:gd name="T61" fmla="*/ 0 h 1770"/>
                  <a:gd name="T62" fmla="*/ 0 w 2232"/>
                  <a:gd name="T63" fmla="*/ 0 h 1770"/>
                  <a:gd name="T64" fmla="*/ 0 w 2232"/>
                  <a:gd name="T65" fmla="*/ 0 h 1770"/>
                  <a:gd name="T66" fmla="*/ 0 w 2232"/>
                  <a:gd name="T67" fmla="*/ 0 h 17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232"/>
                  <a:gd name="T103" fmla="*/ 0 h 1770"/>
                  <a:gd name="T104" fmla="*/ 2232 w 2232"/>
                  <a:gd name="T105" fmla="*/ 1770 h 17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232" h="1770">
                    <a:moveTo>
                      <a:pt x="0" y="1770"/>
                    </a:moveTo>
                    <a:lnTo>
                      <a:pt x="784" y="1191"/>
                    </a:lnTo>
                    <a:lnTo>
                      <a:pt x="1003" y="1011"/>
                    </a:lnTo>
                    <a:lnTo>
                      <a:pt x="1117" y="931"/>
                    </a:lnTo>
                    <a:lnTo>
                      <a:pt x="1221" y="872"/>
                    </a:lnTo>
                    <a:lnTo>
                      <a:pt x="1327" y="802"/>
                    </a:lnTo>
                    <a:lnTo>
                      <a:pt x="1349" y="782"/>
                    </a:lnTo>
                    <a:lnTo>
                      <a:pt x="1369" y="764"/>
                    </a:lnTo>
                    <a:lnTo>
                      <a:pt x="1387" y="740"/>
                    </a:lnTo>
                    <a:lnTo>
                      <a:pt x="1407" y="689"/>
                    </a:lnTo>
                    <a:lnTo>
                      <a:pt x="1420" y="536"/>
                    </a:lnTo>
                    <a:lnTo>
                      <a:pt x="1432" y="417"/>
                    </a:lnTo>
                    <a:lnTo>
                      <a:pt x="1437" y="354"/>
                    </a:lnTo>
                    <a:lnTo>
                      <a:pt x="1447" y="307"/>
                    </a:lnTo>
                    <a:lnTo>
                      <a:pt x="1455" y="279"/>
                    </a:lnTo>
                    <a:lnTo>
                      <a:pt x="1467" y="250"/>
                    </a:lnTo>
                    <a:lnTo>
                      <a:pt x="1480" y="230"/>
                    </a:lnTo>
                    <a:lnTo>
                      <a:pt x="1502" y="192"/>
                    </a:lnTo>
                    <a:lnTo>
                      <a:pt x="1553" y="140"/>
                    </a:lnTo>
                    <a:lnTo>
                      <a:pt x="1610" y="92"/>
                    </a:lnTo>
                    <a:lnTo>
                      <a:pt x="1673" y="55"/>
                    </a:lnTo>
                    <a:lnTo>
                      <a:pt x="1764" y="20"/>
                    </a:lnTo>
                    <a:lnTo>
                      <a:pt x="1874" y="0"/>
                    </a:lnTo>
                    <a:lnTo>
                      <a:pt x="1975" y="4"/>
                    </a:lnTo>
                    <a:lnTo>
                      <a:pt x="2047" y="20"/>
                    </a:lnTo>
                    <a:lnTo>
                      <a:pt x="2121" y="49"/>
                    </a:lnTo>
                    <a:lnTo>
                      <a:pt x="2167" y="83"/>
                    </a:lnTo>
                    <a:lnTo>
                      <a:pt x="2197" y="123"/>
                    </a:lnTo>
                    <a:lnTo>
                      <a:pt x="2216" y="148"/>
                    </a:lnTo>
                    <a:lnTo>
                      <a:pt x="2232" y="203"/>
                    </a:lnTo>
                    <a:lnTo>
                      <a:pt x="2230" y="264"/>
                    </a:lnTo>
                    <a:lnTo>
                      <a:pt x="2219" y="317"/>
                    </a:lnTo>
                    <a:lnTo>
                      <a:pt x="2200" y="380"/>
                    </a:lnTo>
                    <a:lnTo>
                      <a:pt x="2141" y="523"/>
                    </a:lnTo>
                  </a:path>
                </a:pathLst>
              </a:custGeom>
              <a:noFill/>
              <a:ln w="635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465" y="1935"/>
                <a:ext cx="12" cy="15"/>
                <a:chOff x="1465" y="1935"/>
                <a:chExt cx="12" cy="15"/>
              </a:xfrm>
            </p:grpSpPr>
            <p:sp>
              <p:nvSpPr>
                <p:cNvPr id="32823" name="Freeform 8"/>
                <p:cNvSpPr>
                  <a:spLocks/>
                </p:cNvSpPr>
                <p:nvPr/>
              </p:nvSpPr>
              <p:spPr bwMode="auto">
                <a:xfrm>
                  <a:off x="1465" y="1946"/>
                  <a:ext cx="8" cy="4"/>
                </a:xfrm>
                <a:custGeom>
                  <a:avLst/>
                  <a:gdLst>
                    <a:gd name="T0" fmla="*/ 0 w 59"/>
                    <a:gd name="T1" fmla="*/ 0 h 35"/>
                    <a:gd name="T2" fmla="*/ 0 w 59"/>
                    <a:gd name="T3" fmla="*/ 0 h 35"/>
                    <a:gd name="T4" fmla="*/ 0 w 59"/>
                    <a:gd name="T5" fmla="*/ 0 h 35"/>
                    <a:gd name="T6" fmla="*/ 0 w 59"/>
                    <a:gd name="T7" fmla="*/ 0 h 35"/>
                    <a:gd name="T8" fmla="*/ 0 w 59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5"/>
                    <a:gd name="T17" fmla="*/ 59 w 59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5">
                      <a:moveTo>
                        <a:pt x="0" y="14"/>
                      </a:moveTo>
                      <a:lnTo>
                        <a:pt x="5" y="0"/>
                      </a:lnTo>
                      <a:lnTo>
                        <a:pt x="59" y="24"/>
                      </a:lnTo>
                      <a:lnTo>
                        <a:pt x="51" y="35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24" name="Freeform 9"/>
                <p:cNvSpPr>
                  <a:spLocks/>
                </p:cNvSpPr>
                <p:nvPr/>
              </p:nvSpPr>
              <p:spPr bwMode="auto">
                <a:xfrm>
                  <a:off x="1467" y="1942"/>
                  <a:ext cx="7" cy="5"/>
                </a:xfrm>
                <a:custGeom>
                  <a:avLst/>
                  <a:gdLst>
                    <a:gd name="T0" fmla="*/ 0 w 56"/>
                    <a:gd name="T1" fmla="*/ 0 h 36"/>
                    <a:gd name="T2" fmla="*/ 0 w 56"/>
                    <a:gd name="T3" fmla="*/ 0 h 36"/>
                    <a:gd name="T4" fmla="*/ 0 w 56"/>
                    <a:gd name="T5" fmla="*/ 0 h 36"/>
                    <a:gd name="T6" fmla="*/ 0 w 56"/>
                    <a:gd name="T7" fmla="*/ 0 h 36"/>
                    <a:gd name="T8" fmla="*/ 0 w 56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36"/>
                    <a:gd name="T17" fmla="*/ 56 w 5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36">
                      <a:moveTo>
                        <a:pt x="0" y="13"/>
                      </a:moveTo>
                      <a:lnTo>
                        <a:pt x="6" y="0"/>
                      </a:lnTo>
                      <a:lnTo>
                        <a:pt x="56" y="21"/>
                      </a:lnTo>
                      <a:lnTo>
                        <a:pt x="51" y="36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25" name="Freeform 10"/>
                <p:cNvSpPr>
                  <a:spLocks/>
                </p:cNvSpPr>
                <p:nvPr/>
              </p:nvSpPr>
              <p:spPr bwMode="auto">
                <a:xfrm>
                  <a:off x="1466" y="1944"/>
                  <a:ext cx="8" cy="5"/>
                </a:xfrm>
                <a:custGeom>
                  <a:avLst/>
                  <a:gdLst>
                    <a:gd name="T0" fmla="*/ 0 w 63"/>
                    <a:gd name="T1" fmla="*/ 0 h 39"/>
                    <a:gd name="T2" fmla="*/ 0 w 63"/>
                    <a:gd name="T3" fmla="*/ 0 h 39"/>
                    <a:gd name="T4" fmla="*/ 0 w 63"/>
                    <a:gd name="T5" fmla="*/ 0 h 39"/>
                    <a:gd name="T6" fmla="*/ 0 w 63"/>
                    <a:gd name="T7" fmla="*/ 0 h 39"/>
                    <a:gd name="T8" fmla="*/ 0 w 63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9"/>
                    <a:gd name="T17" fmla="*/ 63 w 63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9">
                      <a:moveTo>
                        <a:pt x="0" y="16"/>
                      </a:moveTo>
                      <a:lnTo>
                        <a:pt x="10" y="0"/>
                      </a:lnTo>
                      <a:lnTo>
                        <a:pt x="63" y="22"/>
                      </a:lnTo>
                      <a:lnTo>
                        <a:pt x="53" y="39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26" name="Freeform 11"/>
                <p:cNvSpPr>
                  <a:spLocks/>
                </p:cNvSpPr>
                <p:nvPr/>
              </p:nvSpPr>
              <p:spPr bwMode="auto">
                <a:xfrm>
                  <a:off x="1467" y="1940"/>
                  <a:ext cx="9" cy="6"/>
                </a:xfrm>
                <a:custGeom>
                  <a:avLst/>
                  <a:gdLst>
                    <a:gd name="T0" fmla="*/ 0 w 65"/>
                    <a:gd name="T1" fmla="*/ 0 h 45"/>
                    <a:gd name="T2" fmla="*/ 0 w 65"/>
                    <a:gd name="T3" fmla="*/ 0 h 45"/>
                    <a:gd name="T4" fmla="*/ 0 w 65"/>
                    <a:gd name="T5" fmla="*/ 0 h 45"/>
                    <a:gd name="T6" fmla="*/ 0 w 65"/>
                    <a:gd name="T7" fmla="*/ 0 h 45"/>
                    <a:gd name="T8" fmla="*/ 0 w 65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45"/>
                    <a:gd name="T17" fmla="*/ 65 w 65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45">
                      <a:moveTo>
                        <a:pt x="0" y="21"/>
                      </a:moveTo>
                      <a:lnTo>
                        <a:pt x="12" y="0"/>
                      </a:lnTo>
                      <a:lnTo>
                        <a:pt x="65" y="21"/>
                      </a:lnTo>
                      <a:lnTo>
                        <a:pt x="54" y="45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27" name="Freeform 12"/>
                <p:cNvSpPr>
                  <a:spLocks/>
                </p:cNvSpPr>
                <p:nvPr/>
              </p:nvSpPr>
              <p:spPr bwMode="auto">
                <a:xfrm>
                  <a:off x="1468" y="1939"/>
                  <a:ext cx="8" cy="5"/>
                </a:xfrm>
                <a:custGeom>
                  <a:avLst/>
                  <a:gdLst>
                    <a:gd name="T0" fmla="*/ 0 w 61"/>
                    <a:gd name="T1" fmla="*/ 0 h 39"/>
                    <a:gd name="T2" fmla="*/ 0 w 61"/>
                    <a:gd name="T3" fmla="*/ 0 h 39"/>
                    <a:gd name="T4" fmla="*/ 0 w 61"/>
                    <a:gd name="T5" fmla="*/ 0 h 39"/>
                    <a:gd name="T6" fmla="*/ 0 w 61"/>
                    <a:gd name="T7" fmla="*/ 0 h 39"/>
                    <a:gd name="T8" fmla="*/ 0 w 61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39"/>
                    <a:gd name="T17" fmla="*/ 61 w 61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39">
                      <a:moveTo>
                        <a:pt x="0" y="14"/>
                      </a:moveTo>
                      <a:lnTo>
                        <a:pt x="6" y="0"/>
                      </a:lnTo>
                      <a:lnTo>
                        <a:pt x="61" y="25"/>
                      </a:lnTo>
                      <a:lnTo>
                        <a:pt x="53" y="39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28" name="Freeform 13"/>
                <p:cNvSpPr>
                  <a:spLocks/>
                </p:cNvSpPr>
                <p:nvPr/>
              </p:nvSpPr>
              <p:spPr bwMode="auto">
                <a:xfrm>
                  <a:off x="1468" y="1937"/>
                  <a:ext cx="9" cy="6"/>
                </a:xfrm>
                <a:custGeom>
                  <a:avLst/>
                  <a:gdLst>
                    <a:gd name="T0" fmla="*/ 0 w 69"/>
                    <a:gd name="T1" fmla="*/ 0 h 45"/>
                    <a:gd name="T2" fmla="*/ 0 w 69"/>
                    <a:gd name="T3" fmla="*/ 0 h 45"/>
                    <a:gd name="T4" fmla="*/ 0 w 69"/>
                    <a:gd name="T5" fmla="*/ 0 h 45"/>
                    <a:gd name="T6" fmla="*/ 0 w 69"/>
                    <a:gd name="T7" fmla="*/ 0 h 45"/>
                    <a:gd name="T8" fmla="*/ 0 w 69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45"/>
                    <a:gd name="T17" fmla="*/ 69 w 69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45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69" y="22"/>
                      </a:lnTo>
                      <a:lnTo>
                        <a:pt x="59" y="45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29" name="Freeform 14"/>
                <p:cNvSpPr>
                  <a:spLocks/>
                </p:cNvSpPr>
                <p:nvPr/>
              </p:nvSpPr>
              <p:spPr bwMode="auto">
                <a:xfrm>
                  <a:off x="1470" y="1937"/>
                  <a:ext cx="7" cy="4"/>
                </a:xfrm>
                <a:custGeom>
                  <a:avLst/>
                  <a:gdLst>
                    <a:gd name="T0" fmla="*/ 0 w 57"/>
                    <a:gd name="T1" fmla="*/ 0 h 36"/>
                    <a:gd name="T2" fmla="*/ 0 w 57"/>
                    <a:gd name="T3" fmla="*/ 0 h 36"/>
                    <a:gd name="T4" fmla="*/ 0 w 57"/>
                    <a:gd name="T5" fmla="*/ 0 h 36"/>
                    <a:gd name="T6" fmla="*/ 0 w 57"/>
                    <a:gd name="T7" fmla="*/ 0 h 36"/>
                    <a:gd name="T8" fmla="*/ 0 w 57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36"/>
                    <a:gd name="T17" fmla="*/ 57 w 57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36">
                      <a:moveTo>
                        <a:pt x="0" y="11"/>
                      </a:moveTo>
                      <a:lnTo>
                        <a:pt x="8" y="0"/>
                      </a:lnTo>
                      <a:lnTo>
                        <a:pt x="57" y="27"/>
                      </a:lnTo>
                      <a:lnTo>
                        <a:pt x="53" y="36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30" name="Freeform 15"/>
                <p:cNvSpPr>
                  <a:spLocks/>
                </p:cNvSpPr>
                <p:nvPr/>
              </p:nvSpPr>
              <p:spPr bwMode="auto">
                <a:xfrm>
                  <a:off x="1470" y="1935"/>
                  <a:ext cx="7" cy="5"/>
                </a:xfrm>
                <a:custGeom>
                  <a:avLst/>
                  <a:gdLst>
                    <a:gd name="T0" fmla="*/ 0 w 58"/>
                    <a:gd name="T1" fmla="*/ 0 h 38"/>
                    <a:gd name="T2" fmla="*/ 0 w 58"/>
                    <a:gd name="T3" fmla="*/ 0 h 38"/>
                    <a:gd name="T4" fmla="*/ 0 w 58"/>
                    <a:gd name="T5" fmla="*/ 0 h 38"/>
                    <a:gd name="T6" fmla="*/ 0 w 58"/>
                    <a:gd name="T7" fmla="*/ 0 h 38"/>
                    <a:gd name="T8" fmla="*/ 0 w 58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"/>
                    <a:gd name="T16" fmla="*/ 0 h 38"/>
                    <a:gd name="T17" fmla="*/ 58 w 58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" h="38">
                      <a:moveTo>
                        <a:pt x="0" y="15"/>
                      </a:moveTo>
                      <a:lnTo>
                        <a:pt x="26" y="0"/>
                      </a:lnTo>
                      <a:lnTo>
                        <a:pt x="53" y="14"/>
                      </a:lnTo>
                      <a:lnTo>
                        <a:pt x="58" y="38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2792" name="Freeform 16"/>
            <p:cNvSpPr>
              <a:spLocks/>
            </p:cNvSpPr>
            <p:nvPr/>
          </p:nvSpPr>
          <p:spPr bwMode="auto">
            <a:xfrm>
              <a:off x="1365" y="2114"/>
              <a:ext cx="150" cy="69"/>
            </a:xfrm>
            <a:custGeom>
              <a:avLst/>
              <a:gdLst>
                <a:gd name="T0" fmla="*/ 0 w 1196"/>
                <a:gd name="T1" fmla="*/ 0 h 555"/>
                <a:gd name="T2" fmla="*/ 0 w 1196"/>
                <a:gd name="T3" fmla="*/ 0 h 555"/>
                <a:gd name="T4" fmla="*/ 0 w 1196"/>
                <a:gd name="T5" fmla="*/ 0 h 555"/>
                <a:gd name="T6" fmla="*/ 0 w 1196"/>
                <a:gd name="T7" fmla="*/ 0 h 555"/>
                <a:gd name="T8" fmla="*/ 0 w 1196"/>
                <a:gd name="T9" fmla="*/ 0 h 555"/>
                <a:gd name="T10" fmla="*/ 0 w 1196"/>
                <a:gd name="T11" fmla="*/ 0 h 555"/>
                <a:gd name="T12" fmla="*/ 0 w 1196"/>
                <a:gd name="T13" fmla="*/ 0 h 555"/>
                <a:gd name="T14" fmla="*/ 0 w 1196"/>
                <a:gd name="T15" fmla="*/ 0 h 555"/>
                <a:gd name="T16" fmla="*/ 0 w 1196"/>
                <a:gd name="T17" fmla="*/ 0 h 555"/>
                <a:gd name="T18" fmla="*/ 0 w 1196"/>
                <a:gd name="T19" fmla="*/ 0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6"/>
                <a:gd name="T31" fmla="*/ 0 h 555"/>
                <a:gd name="T32" fmla="*/ 1196 w 1196"/>
                <a:gd name="T33" fmla="*/ 555 h 5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6" h="555">
                  <a:moveTo>
                    <a:pt x="0" y="0"/>
                  </a:moveTo>
                  <a:lnTo>
                    <a:pt x="43" y="79"/>
                  </a:lnTo>
                  <a:lnTo>
                    <a:pt x="1093" y="547"/>
                  </a:lnTo>
                  <a:lnTo>
                    <a:pt x="1106" y="552"/>
                  </a:lnTo>
                  <a:lnTo>
                    <a:pt x="1117" y="555"/>
                  </a:lnTo>
                  <a:lnTo>
                    <a:pt x="1129" y="555"/>
                  </a:lnTo>
                  <a:lnTo>
                    <a:pt x="1140" y="547"/>
                  </a:lnTo>
                  <a:lnTo>
                    <a:pt x="1178" y="500"/>
                  </a:lnTo>
                  <a:lnTo>
                    <a:pt x="1196" y="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808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363" y="1943"/>
              <a:ext cx="192" cy="234"/>
              <a:chOff x="1363" y="1943"/>
              <a:chExt cx="192" cy="234"/>
            </a:xfrm>
          </p:grpSpPr>
          <p:sp>
            <p:nvSpPr>
              <p:cNvPr id="32794" name="Freeform 18"/>
              <p:cNvSpPr>
                <a:spLocks/>
              </p:cNvSpPr>
              <p:nvPr/>
            </p:nvSpPr>
            <p:spPr bwMode="auto">
              <a:xfrm>
                <a:off x="1446" y="1951"/>
                <a:ext cx="17" cy="25"/>
              </a:xfrm>
              <a:custGeom>
                <a:avLst/>
                <a:gdLst>
                  <a:gd name="T0" fmla="*/ 0 w 135"/>
                  <a:gd name="T1" fmla="*/ 0 h 195"/>
                  <a:gd name="T2" fmla="*/ 0 w 135"/>
                  <a:gd name="T3" fmla="*/ 0 h 195"/>
                  <a:gd name="T4" fmla="*/ 0 w 135"/>
                  <a:gd name="T5" fmla="*/ 0 h 195"/>
                  <a:gd name="T6" fmla="*/ 0 w 135"/>
                  <a:gd name="T7" fmla="*/ 0 h 195"/>
                  <a:gd name="T8" fmla="*/ 0 w 135"/>
                  <a:gd name="T9" fmla="*/ 0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195"/>
                  <a:gd name="T17" fmla="*/ 135 w 13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195">
                    <a:moveTo>
                      <a:pt x="0" y="56"/>
                    </a:moveTo>
                    <a:lnTo>
                      <a:pt x="25" y="195"/>
                    </a:lnTo>
                    <a:lnTo>
                      <a:pt x="135" y="137"/>
                    </a:lnTo>
                    <a:lnTo>
                      <a:pt x="89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5" name="Freeform 19"/>
              <p:cNvSpPr>
                <a:spLocks/>
              </p:cNvSpPr>
              <p:nvPr/>
            </p:nvSpPr>
            <p:spPr bwMode="auto">
              <a:xfrm>
                <a:off x="1363" y="2090"/>
                <a:ext cx="14" cy="29"/>
              </a:xfrm>
              <a:custGeom>
                <a:avLst/>
                <a:gdLst>
                  <a:gd name="T0" fmla="*/ 0 w 119"/>
                  <a:gd name="T1" fmla="*/ 0 h 233"/>
                  <a:gd name="T2" fmla="*/ 0 w 119"/>
                  <a:gd name="T3" fmla="*/ 0 h 233"/>
                  <a:gd name="T4" fmla="*/ 0 w 119"/>
                  <a:gd name="T5" fmla="*/ 0 h 233"/>
                  <a:gd name="T6" fmla="*/ 0 w 119"/>
                  <a:gd name="T7" fmla="*/ 0 h 233"/>
                  <a:gd name="T8" fmla="*/ 0 w 119"/>
                  <a:gd name="T9" fmla="*/ 0 h 233"/>
                  <a:gd name="T10" fmla="*/ 0 w 119"/>
                  <a:gd name="T11" fmla="*/ 0 h 233"/>
                  <a:gd name="T12" fmla="*/ 0 w 119"/>
                  <a:gd name="T13" fmla="*/ 0 h 233"/>
                  <a:gd name="T14" fmla="*/ 0 w 119"/>
                  <a:gd name="T15" fmla="*/ 0 h 233"/>
                  <a:gd name="T16" fmla="*/ 0 w 119"/>
                  <a:gd name="T17" fmla="*/ 0 h 233"/>
                  <a:gd name="T18" fmla="*/ 0 w 119"/>
                  <a:gd name="T19" fmla="*/ 0 h 233"/>
                  <a:gd name="T20" fmla="*/ 0 w 119"/>
                  <a:gd name="T21" fmla="*/ 0 h 233"/>
                  <a:gd name="T22" fmla="*/ 0 w 119"/>
                  <a:gd name="T23" fmla="*/ 0 h 233"/>
                  <a:gd name="T24" fmla="*/ 0 w 119"/>
                  <a:gd name="T25" fmla="*/ 0 h 2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9"/>
                  <a:gd name="T40" fmla="*/ 0 h 233"/>
                  <a:gd name="T41" fmla="*/ 119 w 119"/>
                  <a:gd name="T42" fmla="*/ 233 h 2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9" h="233">
                    <a:moveTo>
                      <a:pt x="119" y="233"/>
                    </a:moveTo>
                    <a:lnTo>
                      <a:pt x="105" y="109"/>
                    </a:lnTo>
                    <a:lnTo>
                      <a:pt x="29" y="66"/>
                    </a:lnTo>
                    <a:lnTo>
                      <a:pt x="18" y="55"/>
                    </a:lnTo>
                    <a:lnTo>
                      <a:pt x="8" y="35"/>
                    </a:lnTo>
                    <a:lnTo>
                      <a:pt x="8" y="26"/>
                    </a:lnTo>
                    <a:lnTo>
                      <a:pt x="3" y="1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20" y="194"/>
                    </a:lnTo>
                    <a:lnTo>
                      <a:pt x="31" y="198"/>
                    </a:lnTo>
                    <a:lnTo>
                      <a:pt x="59" y="211"/>
                    </a:lnTo>
                    <a:lnTo>
                      <a:pt x="119" y="233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6" name="Freeform 20"/>
              <p:cNvSpPr>
                <a:spLocks/>
              </p:cNvSpPr>
              <p:nvPr/>
            </p:nvSpPr>
            <p:spPr bwMode="auto">
              <a:xfrm>
                <a:off x="1363" y="1943"/>
                <a:ext cx="190" cy="216"/>
              </a:xfrm>
              <a:custGeom>
                <a:avLst/>
                <a:gdLst>
                  <a:gd name="T0" fmla="*/ 0 w 1521"/>
                  <a:gd name="T1" fmla="*/ 0 h 1729"/>
                  <a:gd name="T2" fmla="*/ 0 w 1521"/>
                  <a:gd name="T3" fmla="*/ 0 h 1729"/>
                  <a:gd name="T4" fmla="*/ 0 w 1521"/>
                  <a:gd name="T5" fmla="*/ 0 h 1729"/>
                  <a:gd name="T6" fmla="*/ 0 w 1521"/>
                  <a:gd name="T7" fmla="*/ 0 h 1729"/>
                  <a:gd name="T8" fmla="*/ 0 w 1521"/>
                  <a:gd name="T9" fmla="*/ 0 h 1729"/>
                  <a:gd name="T10" fmla="*/ 0 w 1521"/>
                  <a:gd name="T11" fmla="*/ 0 h 1729"/>
                  <a:gd name="T12" fmla="*/ 0 w 1521"/>
                  <a:gd name="T13" fmla="*/ 0 h 1729"/>
                  <a:gd name="T14" fmla="*/ 0 w 1521"/>
                  <a:gd name="T15" fmla="*/ 0 h 1729"/>
                  <a:gd name="T16" fmla="*/ 0 w 1521"/>
                  <a:gd name="T17" fmla="*/ 0 h 1729"/>
                  <a:gd name="T18" fmla="*/ 0 w 1521"/>
                  <a:gd name="T19" fmla="*/ 0 h 1729"/>
                  <a:gd name="T20" fmla="*/ 0 w 1521"/>
                  <a:gd name="T21" fmla="*/ 0 h 1729"/>
                  <a:gd name="T22" fmla="*/ 0 w 1521"/>
                  <a:gd name="T23" fmla="*/ 0 h 1729"/>
                  <a:gd name="T24" fmla="*/ 0 w 1521"/>
                  <a:gd name="T25" fmla="*/ 0 h 1729"/>
                  <a:gd name="T26" fmla="*/ 0 w 1521"/>
                  <a:gd name="T27" fmla="*/ 0 h 1729"/>
                  <a:gd name="T28" fmla="*/ 0 w 1521"/>
                  <a:gd name="T29" fmla="*/ 0 h 1729"/>
                  <a:gd name="T30" fmla="*/ 0 w 1521"/>
                  <a:gd name="T31" fmla="*/ 0 h 1729"/>
                  <a:gd name="T32" fmla="*/ 0 w 1521"/>
                  <a:gd name="T33" fmla="*/ 0 h 1729"/>
                  <a:gd name="T34" fmla="*/ 0 w 1521"/>
                  <a:gd name="T35" fmla="*/ 0 h 1729"/>
                  <a:gd name="T36" fmla="*/ 0 w 1521"/>
                  <a:gd name="T37" fmla="*/ 0 h 1729"/>
                  <a:gd name="T38" fmla="*/ 0 w 1521"/>
                  <a:gd name="T39" fmla="*/ 0 h 1729"/>
                  <a:gd name="T40" fmla="*/ 0 w 1521"/>
                  <a:gd name="T41" fmla="*/ 0 h 1729"/>
                  <a:gd name="T42" fmla="*/ 0 w 1521"/>
                  <a:gd name="T43" fmla="*/ 0 h 1729"/>
                  <a:gd name="T44" fmla="*/ 0 w 1521"/>
                  <a:gd name="T45" fmla="*/ 0 h 1729"/>
                  <a:gd name="T46" fmla="*/ 0 w 1521"/>
                  <a:gd name="T47" fmla="*/ 0 h 1729"/>
                  <a:gd name="T48" fmla="*/ 0 w 1521"/>
                  <a:gd name="T49" fmla="*/ 0 h 1729"/>
                  <a:gd name="T50" fmla="*/ 0 w 1521"/>
                  <a:gd name="T51" fmla="*/ 0 h 1729"/>
                  <a:gd name="T52" fmla="*/ 0 w 1521"/>
                  <a:gd name="T53" fmla="*/ 0 h 1729"/>
                  <a:gd name="T54" fmla="*/ 0 w 1521"/>
                  <a:gd name="T55" fmla="*/ 0 h 1729"/>
                  <a:gd name="T56" fmla="*/ 0 w 1521"/>
                  <a:gd name="T57" fmla="*/ 0 h 1729"/>
                  <a:gd name="T58" fmla="*/ 0 w 1521"/>
                  <a:gd name="T59" fmla="*/ 0 h 1729"/>
                  <a:gd name="T60" fmla="*/ 0 w 1521"/>
                  <a:gd name="T61" fmla="*/ 0 h 1729"/>
                  <a:gd name="T62" fmla="*/ 0 w 1521"/>
                  <a:gd name="T63" fmla="*/ 0 h 1729"/>
                  <a:gd name="T64" fmla="*/ 0 w 1521"/>
                  <a:gd name="T65" fmla="*/ 0 h 1729"/>
                  <a:gd name="T66" fmla="*/ 0 w 1521"/>
                  <a:gd name="T67" fmla="*/ 0 h 1729"/>
                  <a:gd name="T68" fmla="*/ 0 w 1521"/>
                  <a:gd name="T69" fmla="*/ 0 h 1729"/>
                  <a:gd name="T70" fmla="*/ 0 w 1521"/>
                  <a:gd name="T71" fmla="*/ 0 h 1729"/>
                  <a:gd name="T72" fmla="*/ 0 w 1521"/>
                  <a:gd name="T73" fmla="*/ 0 h 1729"/>
                  <a:gd name="T74" fmla="*/ 0 w 1521"/>
                  <a:gd name="T75" fmla="*/ 0 h 1729"/>
                  <a:gd name="T76" fmla="*/ 0 w 1521"/>
                  <a:gd name="T77" fmla="*/ 0 h 1729"/>
                  <a:gd name="T78" fmla="*/ 0 w 1521"/>
                  <a:gd name="T79" fmla="*/ 0 h 1729"/>
                  <a:gd name="T80" fmla="*/ 0 w 1521"/>
                  <a:gd name="T81" fmla="*/ 0 h 1729"/>
                  <a:gd name="T82" fmla="*/ 0 w 1521"/>
                  <a:gd name="T83" fmla="*/ 0 h 1729"/>
                  <a:gd name="T84" fmla="*/ 0 w 1521"/>
                  <a:gd name="T85" fmla="*/ 0 h 1729"/>
                  <a:gd name="T86" fmla="*/ 0 w 1521"/>
                  <a:gd name="T87" fmla="*/ 0 h 1729"/>
                  <a:gd name="T88" fmla="*/ 0 w 1521"/>
                  <a:gd name="T89" fmla="*/ 0 h 1729"/>
                  <a:gd name="T90" fmla="*/ 0 w 1521"/>
                  <a:gd name="T91" fmla="*/ 0 h 1729"/>
                  <a:gd name="T92" fmla="*/ 0 w 1521"/>
                  <a:gd name="T93" fmla="*/ 0 h 1729"/>
                  <a:gd name="T94" fmla="*/ 0 w 1521"/>
                  <a:gd name="T95" fmla="*/ 0 h 1729"/>
                  <a:gd name="T96" fmla="*/ 0 w 1521"/>
                  <a:gd name="T97" fmla="*/ 0 h 1729"/>
                  <a:gd name="T98" fmla="*/ 0 w 1521"/>
                  <a:gd name="T99" fmla="*/ 0 h 1729"/>
                  <a:gd name="T100" fmla="*/ 0 w 1521"/>
                  <a:gd name="T101" fmla="*/ 0 h 1729"/>
                  <a:gd name="T102" fmla="*/ 0 w 1521"/>
                  <a:gd name="T103" fmla="*/ 0 h 1729"/>
                  <a:gd name="T104" fmla="*/ 0 w 1521"/>
                  <a:gd name="T105" fmla="*/ 0 h 1729"/>
                  <a:gd name="T106" fmla="*/ 0 w 1521"/>
                  <a:gd name="T107" fmla="*/ 0 h 1729"/>
                  <a:gd name="T108" fmla="*/ 0 w 1521"/>
                  <a:gd name="T109" fmla="*/ 0 h 1729"/>
                  <a:gd name="T110" fmla="*/ 0 w 1521"/>
                  <a:gd name="T111" fmla="*/ 0 h 1729"/>
                  <a:gd name="T112" fmla="*/ 0 w 1521"/>
                  <a:gd name="T113" fmla="*/ 0 h 1729"/>
                  <a:gd name="T114" fmla="*/ 0 w 1521"/>
                  <a:gd name="T115" fmla="*/ 0 h 1729"/>
                  <a:gd name="T116" fmla="*/ 0 w 1521"/>
                  <a:gd name="T117" fmla="*/ 0 h 1729"/>
                  <a:gd name="T118" fmla="*/ 0 w 1521"/>
                  <a:gd name="T119" fmla="*/ 0 h 1729"/>
                  <a:gd name="T120" fmla="*/ 0 w 1521"/>
                  <a:gd name="T121" fmla="*/ 0 h 1729"/>
                  <a:gd name="T122" fmla="*/ 0 w 1521"/>
                  <a:gd name="T123" fmla="*/ 0 h 1729"/>
                  <a:gd name="T124" fmla="*/ 0 w 1521"/>
                  <a:gd name="T125" fmla="*/ 0 h 172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521"/>
                  <a:gd name="T190" fmla="*/ 0 h 1729"/>
                  <a:gd name="T191" fmla="*/ 1521 w 1521"/>
                  <a:gd name="T192" fmla="*/ 1729 h 172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521" h="1729">
                    <a:moveTo>
                      <a:pt x="148" y="1302"/>
                    </a:moveTo>
                    <a:lnTo>
                      <a:pt x="48" y="1253"/>
                    </a:lnTo>
                    <a:lnTo>
                      <a:pt x="17" y="1234"/>
                    </a:lnTo>
                    <a:lnTo>
                      <a:pt x="5" y="1209"/>
                    </a:lnTo>
                    <a:lnTo>
                      <a:pt x="0" y="1179"/>
                    </a:lnTo>
                    <a:lnTo>
                      <a:pt x="5" y="1159"/>
                    </a:lnTo>
                    <a:lnTo>
                      <a:pt x="17" y="1128"/>
                    </a:lnTo>
                    <a:lnTo>
                      <a:pt x="153" y="815"/>
                    </a:lnTo>
                    <a:lnTo>
                      <a:pt x="172" y="771"/>
                    </a:lnTo>
                    <a:lnTo>
                      <a:pt x="182" y="759"/>
                    </a:lnTo>
                    <a:lnTo>
                      <a:pt x="194" y="744"/>
                    </a:lnTo>
                    <a:lnTo>
                      <a:pt x="204" y="739"/>
                    </a:lnTo>
                    <a:lnTo>
                      <a:pt x="218" y="734"/>
                    </a:lnTo>
                    <a:lnTo>
                      <a:pt x="500" y="622"/>
                    </a:lnTo>
                    <a:lnTo>
                      <a:pt x="529" y="612"/>
                    </a:lnTo>
                    <a:lnTo>
                      <a:pt x="541" y="600"/>
                    </a:lnTo>
                    <a:lnTo>
                      <a:pt x="555" y="585"/>
                    </a:lnTo>
                    <a:lnTo>
                      <a:pt x="565" y="567"/>
                    </a:lnTo>
                    <a:lnTo>
                      <a:pt x="714" y="215"/>
                    </a:lnTo>
                    <a:lnTo>
                      <a:pt x="734" y="177"/>
                    </a:lnTo>
                    <a:lnTo>
                      <a:pt x="735" y="164"/>
                    </a:lnTo>
                    <a:lnTo>
                      <a:pt x="727" y="153"/>
                    </a:lnTo>
                    <a:lnTo>
                      <a:pt x="666" y="125"/>
                    </a:lnTo>
                    <a:lnTo>
                      <a:pt x="712" y="20"/>
                    </a:lnTo>
                    <a:lnTo>
                      <a:pt x="720" y="8"/>
                    </a:lnTo>
                    <a:lnTo>
                      <a:pt x="729" y="1"/>
                    </a:lnTo>
                    <a:lnTo>
                      <a:pt x="740" y="0"/>
                    </a:lnTo>
                    <a:lnTo>
                      <a:pt x="750" y="2"/>
                    </a:lnTo>
                    <a:lnTo>
                      <a:pt x="763" y="8"/>
                    </a:lnTo>
                    <a:lnTo>
                      <a:pt x="1491" y="316"/>
                    </a:lnTo>
                    <a:lnTo>
                      <a:pt x="1513" y="329"/>
                    </a:lnTo>
                    <a:lnTo>
                      <a:pt x="1518" y="339"/>
                    </a:lnTo>
                    <a:lnTo>
                      <a:pt x="1521" y="359"/>
                    </a:lnTo>
                    <a:lnTo>
                      <a:pt x="1473" y="480"/>
                    </a:lnTo>
                    <a:lnTo>
                      <a:pt x="1451" y="470"/>
                    </a:lnTo>
                    <a:lnTo>
                      <a:pt x="1430" y="460"/>
                    </a:lnTo>
                    <a:lnTo>
                      <a:pt x="1406" y="455"/>
                    </a:lnTo>
                    <a:lnTo>
                      <a:pt x="1393" y="468"/>
                    </a:lnTo>
                    <a:lnTo>
                      <a:pt x="1385" y="490"/>
                    </a:lnTo>
                    <a:lnTo>
                      <a:pt x="1377" y="509"/>
                    </a:lnTo>
                    <a:lnTo>
                      <a:pt x="1243" y="844"/>
                    </a:lnTo>
                    <a:lnTo>
                      <a:pt x="1233" y="875"/>
                    </a:lnTo>
                    <a:lnTo>
                      <a:pt x="1227" y="900"/>
                    </a:lnTo>
                    <a:lnTo>
                      <a:pt x="1227" y="914"/>
                    </a:lnTo>
                    <a:lnTo>
                      <a:pt x="1231" y="927"/>
                    </a:lnTo>
                    <a:lnTo>
                      <a:pt x="1235" y="943"/>
                    </a:lnTo>
                    <a:lnTo>
                      <a:pt x="1245" y="962"/>
                    </a:lnTo>
                    <a:lnTo>
                      <a:pt x="1258" y="984"/>
                    </a:lnTo>
                    <a:lnTo>
                      <a:pt x="1353" y="1210"/>
                    </a:lnTo>
                    <a:lnTo>
                      <a:pt x="1357" y="1238"/>
                    </a:lnTo>
                    <a:lnTo>
                      <a:pt x="1363" y="1267"/>
                    </a:lnTo>
                    <a:lnTo>
                      <a:pt x="1355" y="1293"/>
                    </a:lnTo>
                    <a:lnTo>
                      <a:pt x="1353" y="1304"/>
                    </a:lnTo>
                    <a:lnTo>
                      <a:pt x="1347" y="1322"/>
                    </a:lnTo>
                    <a:lnTo>
                      <a:pt x="1320" y="1371"/>
                    </a:lnTo>
                    <a:lnTo>
                      <a:pt x="1292" y="1428"/>
                    </a:lnTo>
                    <a:lnTo>
                      <a:pt x="1168" y="1688"/>
                    </a:lnTo>
                    <a:lnTo>
                      <a:pt x="1156" y="1708"/>
                    </a:lnTo>
                    <a:lnTo>
                      <a:pt x="1134" y="1726"/>
                    </a:lnTo>
                    <a:lnTo>
                      <a:pt x="1106" y="1729"/>
                    </a:lnTo>
                    <a:lnTo>
                      <a:pt x="1084" y="1724"/>
                    </a:lnTo>
                    <a:lnTo>
                      <a:pt x="1049" y="1707"/>
                    </a:lnTo>
                    <a:lnTo>
                      <a:pt x="148" y="130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7" name="Freeform 21"/>
              <p:cNvSpPr>
                <a:spLocks/>
              </p:cNvSpPr>
              <p:nvPr/>
            </p:nvSpPr>
            <p:spPr bwMode="auto">
              <a:xfrm>
                <a:off x="1507" y="2063"/>
                <a:ext cx="36" cy="113"/>
              </a:xfrm>
              <a:custGeom>
                <a:avLst/>
                <a:gdLst>
                  <a:gd name="T0" fmla="*/ 0 w 289"/>
                  <a:gd name="T1" fmla="*/ 0 h 905"/>
                  <a:gd name="T2" fmla="*/ 0 w 289"/>
                  <a:gd name="T3" fmla="*/ 0 h 905"/>
                  <a:gd name="T4" fmla="*/ 0 w 289"/>
                  <a:gd name="T5" fmla="*/ 0 h 905"/>
                  <a:gd name="T6" fmla="*/ 0 w 289"/>
                  <a:gd name="T7" fmla="*/ 0 h 905"/>
                  <a:gd name="T8" fmla="*/ 0 w 289"/>
                  <a:gd name="T9" fmla="*/ 0 h 905"/>
                  <a:gd name="T10" fmla="*/ 0 w 289"/>
                  <a:gd name="T11" fmla="*/ 0 h 905"/>
                  <a:gd name="T12" fmla="*/ 0 w 289"/>
                  <a:gd name="T13" fmla="*/ 0 h 905"/>
                  <a:gd name="T14" fmla="*/ 0 w 289"/>
                  <a:gd name="T15" fmla="*/ 0 h 905"/>
                  <a:gd name="T16" fmla="*/ 0 w 289"/>
                  <a:gd name="T17" fmla="*/ 0 h 905"/>
                  <a:gd name="T18" fmla="*/ 0 w 289"/>
                  <a:gd name="T19" fmla="*/ 0 h 905"/>
                  <a:gd name="T20" fmla="*/ 0 w 289"/>
                  <a:gd name="T21" fmla="*/ 0 h 905"/>
                  <a:gd name="T22" fmla="*/ 0 w 289"/>
                  <a:gd name="T23" fmla="*/ 0 h 905"/>
                  <a:gd name="T24" fmla="*/ 0 w 289"/>
                  <a:gd name="T25" fmla="*/ 0 h 905"/>
                  <a:gd name="T26" fmla="*/ 0 w 289"/>
                  <a:gd name="T27" fmla="*/ 0 h 905"/>
                  <a:gd name="T28" fmla="*/ 0 w 289"/>
                  <a:gd name="T29" fmla="*/ 0 h 905"/>
                  <a:gd name="T30" fmla="*/ 0 w 289"/>
                  <a:gd name="T31" fmla="*/ 0 h 9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9"/>
                  <a:gd name="T49" fmla="*/ 0 h 905"/>
                  <a:gd name="T50" fmla="*/ 289 w 289"/>
                  <a:gd name="T51" fmla="*/ 905 h 9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9" h="905">
                    <a:moveTo>
                      <a:pt x="0" y="748"/>
                    </a:moveTo>
                    <a:lnTo>
                      <a:pt x="31" y="905"/>
                    </a:lnTo>
                    <a:lnTo>
                      <a:pt x="53" y="898"/>
                    </a:lnTo>
                    <a:lnTo>
                      <a:pt x="65" y="862"/>
                    </a:lnTo>
                    <a:lnTo>
                      <a:pt x="84" y="823"/>
                    </a:lnTo>
                    <a:lnTo>
                      <a:pt x="273" y="418"/>
                    </a:lnTo>
                    <a:lnTo>
                      <a:pt x="289" y="363"/>
                    </a:lnTo>
                    <a:lnTo>
                      <a:pt x="288" y="331"/>
                    </a:lnTo>
                    <a:lnTo>
                      <a:pt x="274" y="278"/>
                    </a:lnTo>
                    <a:lnTo>
                      <a:pt x="154" y="0"/>
                    </a:lnTo>
                    <a:lnTo>
                      <a:pt x="119" y="59"/>
                    </a:lnTo>
                    <a:lnTo>
                      <a:pt x="204" y="274"/>
                    </a:lnTo>
                    <a:lnTo>
                      <a:pt x="209" y="296"/>
                    </a:lnTo>
                    <a:lnTo>
                      <a:pt x="203" y="324"/>
                    </a:lnTo>
                    <a:lnTo>
                      <a:pt x="182" y="379"/>
                    </a:lnTo>
                    <a:lnTo>
                      <a:pt x="0" y="748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8" name="Freeform 22"/>
              <p:cNvSpPr>
                <a:spLocks/>
              </p:cNvSpPr>
              <p:nvPr/>
            </p:nvSpPr>
            <p:spPr bwMode="auto">
              <a:xfrm>
                <a:off x="1486" y="2153"/>
                <a:ext cx="24" cy="23"/>
              </a:xfrm>
              <a:custGeom>
                <a:avLst/>
                <a:gdLst>
                  <a:gd name="T0" fmla="*/ 0 w 193"/>
                  <a:gd name="T1" fmla="*/ 0 h 189"/>
                  <a:gd name="T2" fmla="*/ 0 w 193"/>
                  <a:gd name="T3" fmla="*/ 0 h 189"/>
                  <a:gd name="T4" fmla="*/ 0 w 193"/>
                  <a:gd name="T5" fmla="*/ 0 h 189"/>
                  <a:gd name="T6" fmla="*/ 0 w 193"/>
                  <a:gd name="T7" fmla="*/ 0 h 189"/>
                  <a:gd name="T8" fmla="*/ 0 w 193"/>
                  <a:gd name="T9" fmla="*/ 0 h 189"/>
                  <a:gd name="T10" fmla="*/ 0 w 193"/>
                  <a:gd name="T11" fmla="*/ 0 h 189"/>
                  <a:gd name="T12" fmla="*/ 0 w 193"/>
                  <a:gd name="T13" fmla="*/ 0 h 189"/>
                  <a:gd name="T14" fmla="*/ 0 w 193"/>
                  <a:gd name="T15" fmla="*/ 0 h 189"/>
                  <a:gd name="T16" fmla="*/ 0 w 193"/>
                  <a:gd name="T17" fmla="*/ 0 h 189"/>
                  <a:gd name="T18" fmla="*/ 0 w 193"/>
                  <a:gd name="T19" fmla="*/ 0 h 189"/>
                  <a:gd name="T20" fmla="*/ 0 w 193"/>
                  <a:gd name="T21" fmla="*/ 0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3"/>
                  <a:gd name="T34" fmla="*/ 0 h 189"/>
                  <a:gd name="T35" fmla="*/ 193 w 193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3" h="189">
                    <a:moveTo>
                      <a:pt x="164" y="30"/>
                    </a:moveTo>
                    <a:lnTo>
                      <a:pt x="146" y="44"/>
                    </a:lnTo>
                    <a:lnTo>
                      <a:pt x="123" y="50"/>
                    </a:lnTo>
                    <a:lnTo>
                      <a:pt x="85" y="40"/>
                    </a:lnTo>
                    <a:lnTo>
                      <a:pt x="0" y="0"/>
                    </a:lnTo>
                    <a:lnTo>
                      <a:pt x="31" y="127"/>
                    </a:lnTo>
                    <a:lnTo>
                      <a:pt x="159" y="187"/>
                    </a:lnTo>
                    <a:lnTo>
                      <a:pt x="177" y="187"/>
                    </a:lnTo>
                    <a:lnTo>
                      <a:pt x="193" y="189"/>
                    </a:lnTo>
                    <a:lnTo>
                      <a:pt x="189" y="174"/>
                    </a:lnTo>
                    <a:lnTo>
                      <a:pt x="164" y="30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368" y="1970"/>
                <a:ext cx="144" cy="114"/>
                <a:chOff x="1368" y="1970"/>
                <a:chExt cx="144" cy="114"/>
              </a:xfrm>
            </p:grpSpPr>
            <p:sp>
              <p:nvSpPr>
                <p:cNvPr id="32819" name="Freeform 24"/>
                <p:cNvSpPr>
                  <a:spLocks/>
                </p:cNvSpPr>
                <p:nvPr/>
              </p:nvSpPr>
              <p:spPr bwMode="auto">
                <a:xfrm>
                  <a:off x="1368" y="1970"/>
                  <a:ext cx="144" cy="114"/>
                </a:xfrm>
                <a:custGeom>
                  <a:avLst/>
                  <a:gdLst>
                    <a:gd name="T0" fmla="*/ 0 w 1158"/>
                    <a:gd name="T1" fmla="*/ 0 h 909"/>
                    <a:gd name="T2" fmla="*/ 0 w 1158"/>
                    <a:gd name="T3" fmla="*/ 0 h 909"/>
                    <a:gd name="T4" fmla="*/ 0 w 1158"/>
                    <a:gd name="T5" fmla="*/ 0 h 909"/>
                    <a:gd name="T6" fmla="*/ 0 w 1158"/>
                    <a:gd name="T7" fmla="*/ 0 h 909"/>
                    <a:gd name="T8" fmla="*/ 0 w 1158"/>
                    <a:gd name="T9" fmla="*/ 0 h 909"/>
                    <a:gd name="T10" fmla="*/ 0 w 1158"/>
                    <a:gd name="T11" fmla="*/ 0 h 909"/>
                    <a:gd name="T12" fmla="*/ 0 w 1158"/>
                    <a:gd name="T13" fmla="*/ 0 h 909"/>
                    <a:gd name="T14" fmla="*/ 0 w 1158"/>
                    <a:gd name="T15" fmla="*/ 0 h 909"/>
                    <a:gd name="T16" fmla="*/ 0 w 1158"/>
                    <a:gd name="T17" fmla="*/ 0 h 909"/>
                    <a:gd name="T18" fmla="*/ 0 w 1158"/>
                    <a:gd name="T19" fmla="*/ 0 h 909"/>
                    <a:gd name="T20" fmla="*/ 0 w 1158"/>
                    <a:gd name="T21" fmla="*/ 0 h 909"/>
                    <a:gd name="T22" fmla="*/ 0 w 1158"/>
                    <a:gd name="T23" fmla="*/ 0 h 909"/>
                    <a:gd name="T24" fmla="*/ 0 w 1158"/>
                    <a:gd name="T25" fmla="*/ 0 h 909"/>
                    <a:gd name="T26" fmla="*/ 0 w 1158"/>
                    <a:gd name="T27" fmla="*/ 0 h 909"/>
                    <a:gd name="T28" fmla="*/ 0 w 1158"/>
                    <a:gd name="T29" fmla="*/ 0 h 909"/>
                    <a:gd name="T30" fmla="*/ 0 w 1158"/>
                    <a:gd name="T31" fmla="*/ 0 h 909"/>
                    <a:gd name="T32" fmla="*/ 0 w 1158"/>
                    <a:gd name="T33" fmla="*/ 0 h 909"/>
                    <a:gd name="T34" fmla="*/ 0 w 1158"/>
                    <a:gd name="T35" fmla="*/ 0 h 909"/>
                    <a:gd name="T36" fmla="*/ 0 w 1158"/>
                    <a:gd name="T37" fmla="*/ 0 h 909"/>
                    <a:gd name="T38" fmla="*/ 0 w 1158"/>
                    <a:gd name="T39" fmla="*/ 0 h 909"/>
                    <a:gd name="T40" fmla="*/ 0 w 1158"/>
                    <a:gd name="T41" fmla="*/ 0 h 909"/>
                    <a:gd name="T42" fmla="*/ 0 w 1158"/>
                    <a:gd name="T43" fmla="*/ 0 h 909"/>
                    <a:gd name="T44" fmla="*/ 0 w 1158"/>
                    <a:gd name="T45" fmla="*/ 0 h 909"/>
                    <a:gd name="T46" fmla="*/ 0 w 1158"/>
                    <a:gd name="T47" fmla="*/ 0 h 909"/>
                    <a:gd name="T48" fmla="*/ 0 w 1158"/>
                    <a:gd name="T49" fmla="*/ 0 h 909"/>
                    <a:gd name="T50" fmla="*/ 0 w 1158"/>
                    <a:gd name="T51" fmla="*/ 0 h 909"/>
                    <a:gd name="T52" fmla="*/ 0 w 1158"/>
                    <a:gd name="T53" fmla="*/ 0 h 909"/>
                    <a:gd name="T54" fmla="*/ 0 w 1158"/>
                    <a:gd name="T55" fmla="*/ 0 h 909"/>
                    <a:gd name="T56" fmla="*/ 0 w 1158"/>
                    <a:gd name="T57" fmla="*/ 0 h 909"/>
                    <a:gd name="T58" fmla="*/ 0 w 1158"/>
                    <a:gd name="T59" fmla="*/ 0 h 909"/>
                    <a:gd name="T60" fmla="*/ 0 w 1158"/>
                    <a:gd name="T61" fmla="*/ 0 h 909"/>
                    <a:gd name="T62" fmla="*/ 0 w 1158"/>
                    <a:gd name="T63" fmla="*/ 0 h 909"/>
                    <a:gd name="T64" fmla="*/ 0 w 1158"/>
                    <a:gd name="T65" fmla="*/ 0 h 909"/>
                    <a:gd name="T66" fmla="*/ 0 w 1158"/>
                    <a:gd name="T67" fmla="*/ 0 h 909"/>
                    <a:gd name="T68" fmla="*/ 0 w 1158"/>
                    <a:gd name="T69" fmla="*/ 0 h 909"/>
                    <a:gd name="T70" fmla="*/ 0 w 1158"/>
                    <a:gd name="T71" fmla="*/ 0 h 909"/>
                    <a:gd name="T72" fmla="*/ 0 w 1158"/>
                    <a:gd name="T73" fmla="*/ 0 h 909"/>
                    <a:gd name="T74" fmla="*/ 0 w 1158"/>
                    <a:gd name="T75" fmla="*/ 0 h 909"/>
                    <a:gd name="T76" fmla="*/ 0 w 1158"/>
                    <a:gd name="T77" fmla="*/ 0 h 909"/>
                    <a:gd name="T78" fmla="*/ 0 w 1158"/>
                    <a:gd name="T79" fmla="*/ 0 h 909"/>
                    <a:gd name="T80" fmla="*/ 0 w 1158"/>
                    <a:gd name="T81" fmla="*/ 0 h 909"/>
                    <a:gd name="T82" fmla="*/ 0 w 1158"/>
                    <a:gd name="T83" fmla="*/ 0 h 909"/>
                    <a:gd name="T84" fmla="*/ 0 w 1158"/>
                    <a:gd name="T85" fmla="*/ 0 h 909"/>
                    <a:gd name="T86" fmla="*/ 0 w 1158"/>
                    <a:gd name="T87" fmla="*/ 0 h 909"/>
                    <a:gd name="T88" fmla="*/ 0 w 1158"/>
                    <a:gd name="T89" fmla="*/ 0 h 909"/>
                    <a:gd name="T90" fmla="*/ 0 w 1158"/>
                    <a:gd name="T91" fmla="*/ 0 h 909"/>
                    <a:gd name="T92" fmla="*/ 0 w 1158"/>
                    <a:gd name="T93" fmla="*/ 0 h 909"/>
                    <a:gd name="T94" fmla="*/ 0 w 1158"/>
                    <a:gd name="T95" fmla="*/ 0 h 909"/>
                    <a:gd name="T96" fmla="*/ 0 w 1158"/>
                    <a:gd name="T97" fmla="*/ 0 h 909"/>
                    <a:gd name="T98" fmla="*/ 0 w 1158"/>
                    <a:gd name="T99" fmla="*/ 0 h 909"/>
                    <a:gd name="T100" fmla="*/ 0 w 1158"/>
                    <a:gd name="T101" fmla="*/ 0 h 909"/>
                    <a:gd name="T102" fmla="*/ 0 w 1158"/>
                    <a:gd name="T103" fmla="*/ 0 h 9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158"/>
                    <a:gd name="T157" fmla="*/ 0 h 909"/>
                    <a:gd name="T158" fmla="*/ 1158 w 1158"/>
                    <a:gd name="T159" fmla="*/ 909 h 90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158" h="909">
                      <a:moveTo>
                        <a:pt x="627" y="102"/>
                      </a:moveTo>
                      <a:lnTo>
                        <a:pt x="532" y="334"/>
                      </a:lnTo>
                      <a:lnTo>
                        <a:pt x="516" y="366"/>
                      </a:lnTo>
                      <a:lnTo>
                        <a:pt x="489" y="391"/>
                      </a:lnTo>
                      <a:lnTo>
                        <a:pt x="457" y="407"/>
                      </a:lnTo>
                      <a:lnTo>
                        <a:pt x="194" y="509"/>
                      </a:lnTo>
                      <a:lnTo>
                        <a:pt x="155" y="526"/>
                      </a:lnTo>
                      <a:lnTo>
                        <a:pt x="135" y="549"/>
                      </a:lnTo>
                      <a:lnTo>
                        <a:pt x="0" y="853"/>
                      </a:lnTo>
                      <a:lnTo>
                        <a:pt x="18" y="861"/>
                      </a:lnTo>
                      <a:lnTo>
                        <a:pt x="58" y="878"/>
                      </a:lnTo>
                      <a:lnTo>
                        <a:pt x="98" y="894"/>
                      </a:lnTo>
                      <a:lnTo>
                        <a:pt x="141" y="909"/>
                      </a:lnTo>
                      <a:lnTo>
                        <a:pt x="1023" y="845"/>
                      </a:lnTo>
                      <a:lnTo>
                        <a:pt x="1047" y="824"/>
                      </a:lnTo>
                      <a:lnTo>
                        <a:pt x="1069" y="802"/>
                      </a:lnTo>
                      <a:lnTo>
                        <a:pt x="1085" y="782"/>
                      </a:lnTo>
                      <a:lnTo>
                        <a:pt x="1101" y="760"/>
                      </a:lnTo>
                      <a:lnTo>
                        <a:pt x="1111" y="743"/>
                      </a:lnTo>
                      <a:lnTo>
                        <a:pt x="1123" y="723"/>
                      </a:lnTo>
                      <a:lnTo>
                        <a:pt x="1135" y="694"/>
                      </a:lnTo>
                      <a:lnTo>
                        <a:pt x="1144" y="669"/>
                      </a:lnTo>
                      <a:lnTo>
                        <a:pt x="1151" y="641"/>
                      </a:lnTo>
                      <a:lnTo>
                        <a:pt x="1155" y="614"/>
                      </a:lnTo>
                      <a:lnTo>
                        <a:pt x="1158" y="575"/>
                      </a:lnTo>
                      <a:lnTo>
                        <a:pt x="1155" y="540"/>
                      </a:lnTo>
                      <a:lnTo>
                        <a:pt x="1149" y="504"/>
                      </a:lnTo>
                      <a:lnTo>
                        <a:pt x="1141" y="473"/>
                      </a:lnTo>
                      <a:lnTo>
                        <a:pt x="1134" y="445"/>
                      </a:lnTo>
                      <a:lnTo>
                        <a:pt x="1121" y="416"/>
                      </a:lnTo>
                      <a:lnTo>
                        <a:pt x="1109" y="386"/>
                      </a:lnTo>
                      <a:lnTo>
                        <a:pt x="1097" y="361"/>
                      </a:lnTo>
                      <a:lnTo>
                        <a:pt x="1081" y="337"/>
                      </a:lnTo>
                      <a:lnTo>
                        <a:pt x="1071" y="318"/>
                      </a:lnTo>
                      <a:lnTo>
                        <a:pt x="1057" y="300"/>
                      </a:lnTo>
                      <a:lnTo>
                        <a:pt x="1043" y="281"/>
                      </a:lnTo>
                      <a:lnTo>
                        <a:pt x="1020" y="253"/>
                      </a:lnTo>
                      <a:lnTo>
                        <a:pt x="1005" y="235"/>
                      </a:lnTo>
                      <a:lnTo>
                        <a:pt x="986" y="216"/>
                      </a:lnTo>
                      <a:lnTo>
                        <a:pt x="960" y="190"/>
                      </a:lnTo>
                      <a:lnTo>
                        <a:pt x="933" y="164"/>
                      </a:lnTo>
                      <a:lnTo>
                        <a:pt x="899" y="141"/>
                      </a:lnTo>
                      <a:lnTo>
                        <a:pt x="857" y="110"/>
                      </a:lnTo>
                      <a:lnTo>
                        <a:pt x="825" y="84"/>
                      </a:lnTo>
                      <a:lnTo>
                        <a:pt x="814" y="77"/>
                      </a:lnTo>
                      <a:lnTo>
                        <a:pt x="789" y="64"/>
                      </a:lnTo>
                      <a:lnTo>
                        <a:pt x="777" y="55"/>
                      </a:lnTo>
                      <a:lnTo>
                        <a:pt x="752" y="40"/>
                      </a:lnTo>
                      <a:lnTo>
                        <a:pt x="717" y="21"/>
                      </a:lnTo>
                      <a:lnTo>
                        <a:pt x="691" y="7"/>
                      </a:lnTo>
                      <a:lnTo>
                        <a:pt x="674" y="0"/>
                      </a:lnTo>
                      <a:lnTo>
                        <a:pt x="627" y="10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20" name="Freeform 25"/>
                <p:cNvSpPr>
                  <a:spLocks/>
                </p:cNvSpPr>
                <p:nvPr/>
              </p:nvSpPr>
              <p:spPr bwMode="auto">
                <a:xfrm>
                  <a:off x="1424" y="2028"/>
                  <a:ext cx="55" cy="28"/>
                </a:xfrm>
                <a:custGeom>
                  <a:avLst/>
                  <a:gdLst>
                    <a:gd name="T0" fmla="*/ 0 w 437"/>
                    <a:gd name="T1" fmla="*/ 0 h 229"/>
                    <a:gd name="T2" fmla="*/ 0 w 437"/>
                    <a:gd name="T3" fmla="*/ 0 h 229"/>
                    <a:gd name="T4" fmla="*/ 0 w 437"/>
                    <a:gd name="T5" fmla="*/ 0 h 229"/>
                    <a:gd name="T6" fmla="*/ 0 w 437"/>
                    <a:gd name="T7" fmla="*/ 0 h 229"/>
                    <a:gd name="T8" fmla="*/ 0 w 437"/>
                    <a:gd name="T9" fmla="*/ 0 h 229"/>
                    <a:gd name="T10" fmla="*/ 0 w 437"/>
                    <a:gd name="T11" fmla="*/ 0 h 229"/>
                    <a:gd name="T12" fmla="*/ 0 w 437"/>
                    <a:gd name="T13" fmla="*/ 0 h 229"/>
                    <a:gd name="T14" fmla="*/ 0 w 437"/>
                    <a:gd name="T15" fmla="*/ 0 h 229"/>
                    <a:gd name="T16" fmla="*/ 0 w 437"/>
                    <a:gd name="T17" fmla="*/ 0 h 229"/>
                    <a:gd name="T18" fmla="*/ 0 w 437"/>
                    <a:gd name="T19" fmla="*/ 0 h 229"/>
                    <a:gd name="T20" fmla="*/ 0 w 437"/>
                    <a:gd name="T21" fmla="*/ 0 h 229"/>
                    <a:gd name="T22" fmla="*/ 0 w 437"/>
                    <a:gd name="T23" fmla="*/ 0 h 229"/>
                    <a:gd name="T24" fmla="*/ 0 w 437"/>
                    <a:gd name="T25" fmla="*/ 0 h 229"/>
                    <a:gd name="T26" fmla="*/ 0 w 437"/>
                    <a:gd name="T27" fmla="*/ 0 h 229"/>
                    <a:gd name="T28" fmla="*/ 0 w 437"/>
                    <a:gd name="T29" fmla="*/ 0 h 229"/>
                    <a:gd name="T30" fmla="*/ 0 w 437"/>
                    <a:gd name="T31" fmla="*/ 0 h 22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7"/>
                    <a:gd name="T49" fmla="*/ 0 h 229"/>
                    <a:gd name="T50" fmla="*/ 437 w 437"/>
                    <a:gd name="T51" fmla="*/ 229 h 22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7" h="229">
                      <a:moveTo>
                        <a:pt x="19" y="63"/>
                      </a:moveTo>
                      <a:lnTo>
                        <a:pt x="406" y="229"/>
                      </a:lnTo>
                      <a:lnTo>
                        <a:pt x="416" y="229"/>
                      </a:lnTo>
                      <a:lnTo>
                        <a:pt x="427" y="226"/>
                      </a:lnTo>
                      <a:lnTo>
                        <a:pt x="434" y="219"/>
                      </a:lnTo>
                      <a:lnTo>
                        <a:pt x="436" y="209"/>
                      </a:lnTo>
                      <a:lnTo>
                        <a:pt x="437" y="198"/>
                      </a:lnTo>
                      <a:lnTo>
                        <a:pt x="432" y="180"/>
                      </a:lnTo>
                      <a:lnTo>
                        <a:pt x="421" y="169"/>
                      </a:lnTo>
                      <a:lnTo>
                        <a:pt x="51" y="5"/>
                      </a:lnTo>
                      <a:lnTo>
                        <a:pt x="31" y="0"/>
                      </a:lnTo>
                      <a:lnTo>
                        <a:pt x="15" y="5"/>
                      </a:lnTo>
                      <a:lnTo>
                        <a:pt x="2" y="18"/>
                      </a:lnTo>
                      <a:lnTo>
                        <a:pt x="0" y="35"/>
                      </a:lnTo>
                      <a:lnTo>
                        <a:pt x="7" y="51"/>
                      </a:lnTo>
                      <a:lnTo>
                        <a:pt x="19" y="6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1516" y="2000"/>
                <a:ext cx="33" cy="74"/>
                <a:chOff x="1516" y="2000"/>
                <a:chExt cx="33" cy="74"/>
              </a:xfrm>
            </p:grpSpPr>
            <p:sp>
              <p:nvSpPr>
                <p:cNvPr id="32817" name="Freeform 27"/>
                <p:cNvSpPr>
                  <a:spLocks/>
                </p:cNvSpPr>
                <p:nvPr/>
              </p:nvSpPr>
              <p:spPr bwMode="auto">
                <a:xfrm>
                  <a:off x="1516" y="2000"/>
                  <a:ext cx="33" cy="74"/>
                </a:xfrm>
                <a:custGeom>
                  <a:avLst/>
                  <a:gdLst>
                    <a:gd name="T0" fmla="*/ 0 w 268"/>
                    <a:gd name="T1" fmla="*/ 0 h 595"/>
                    <a:gd name="T2" fmla="*/ 0 w 268"/>
                    <a:gd name="T3" fmla="*/ 0 h 595"/>
                    <a:gd name="T4" fmla="*/ 0 w 268"/>
                    <a:gd name="T5" fmla="*/ 0 h 595"/>
                    <a:gd name="T6" fmla="*/ 0 w 268"/>
                    <a:gd name="T7" fmla="*/ 0 h 595"/>
                    <a:gd name="T8" fmla="*/ 0 w 268"/>
                    <a:gd name="T9" fmla="*/ 0 h 595"/>
                    <a:gd name="T10" fmla="*/ 0 w 268"/>
                    <a:gd name="T11" fmla="*/ 0 h 595"/>
                    <a:gd name="T12" fmla="*/ 0 w 268"/>
                    <a:gd name="T13" fmla="*/ 0 h 595"/>
                    <a:gd name="T14" fmla="*/ 0 w 268"/>
                    <a:gd name="T15" fmla="*/ 0 h 595"/>
                    <a:gd name="T16" fmla="*/ 0 w 268"/>
                    <a:gd name="T17" fmla="*/ 0 h 595"/>
                    <a:gd name="T18" fmla="*/ 0 w 268"/>
                    <a:gd name="T19" fmla="*/ 0 h 595"/>
                    <a:gd name="T20" fmla="*/ 0 w 268"/>
                    <a:gd name="T21" fmla="*/ 0 h 595"/>
                    <a:gd name="T22" fmla="*/ 0 w 268"/>
                    <a:gd name="T23" fmla="*/ 0 h 595"/>
                    <a:gd name="T24" fmla="*/ 0 w 268"/>
                    <a:gd name="T25" fmla="*/ 0 h 595"/>
                    <a:gd name="T26" fmla="*/ 0 w 268"/>
                    <a:gd name="T27" fmla="*/ 0 h 595"/>
                    <a:gd name="T28" fmla="*/ 0 w 268"/>
                    <a:gd name="T29" fmla="*/ 0 h 595"/>
                    <a:gd name="T30" fmla="*/ 0 w 268"/>
                    <a:gd name="T31" fmla="*/ 0 h 595"/>
                    <a:gd name="T32" fmla="*/ 0 w 268"/>
                    <a:gd name="T33" fmla="*/ 0 h 595"/>
                    <a:gd name="T34" fmla="*/ 0 w 268"/>
                    <a:gd name="T35" fmla="*/ 0 h 59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68"/>
                    <a:gd name="T55" fmla="*/ 0 h 595"/>
                    <a:gd name="T56" fmla="*/ 268 w 268"/>
                    <a:gd name="T57" fmla="*/ 595 h 59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68" h="595">
                      <a:moveTo>
                        <a:pt x="268" y="166"/>
                      </a:moveTo>
                      <a:lnTo>
                        <a:pt x="241" y="156"/>
                      </a:lnTo>
                      <a:lnTo>
                        <a:pt x="231" y="162"/>
                      </a:lnTo>
                      <a:lnTo>
                        <a:pt x="221" y="174"/>
                      </a:lnTo>
                      <a:lnTo>
                        <a:pt x="211" y="199"/>
                      </a:lnTo>
                      <a:lnTo>
                        <a:pt x="193" y="247"/>
                      </a:lnTo>
                      <a:lnTo>
                        <a:pt x="61" y="595"/>
                      </a:lnTo>
                      <a:lnTo>
                        <a:pt x="0" y="465"/>
                      </a:lnTo>
                      <a:lnTo>
                        <a:pt x="0" y="445"/>
                      </a:lnTo>
                      <a:lnTo>
                        <a:pt x="3" y="432"/>
                      </a:lnTo>
                      <a:lnTo>
                        <a:pt x="9" y="406"/>
                      </a:lnTo>
                      <a:lnTo>
                        <a:pt x="165" y="15"/>
                      </a:lnTo>
                      <a:lnTo>
                        <a:pt x="175" y="3"/>
                      </a:lnTo>
                      <a:lnTo>
                        <a:pt x="177" y="3"/>
                      </a:lnTo>
                      <a:lnTo>
                        <a:pt x="193" y="0"/>
                      </a:lnTo>
                      <a:lnTo>
                        <a:pt x="204" y="6"/>
                      </a:lnTo>
                      <a:lnTo>
                        <a:pt x="248" y="24"/>
                      </a:lnTo>
                      <a:lnTo>
                        <a:pt x="268" y="16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18" name="Freeform 28"/>
                <p:cNvSpPr>
                  <a:spLocks/>
                </p:cNvSpPr>
                <p:nvPr/>
              </p:nvSpPr>
              <p:spPr bwMode="auto">
                <a:xfrm>
                  <a:off x="1524" y="2028"/>
                  <a:ext cx="9" cy="25"/>
                </a:xfrm>
                <a:custGeom>
                  <a:avLst/>
                  <a:gdLst>
                    <a:gd name="T0" fmla="*/ 0 w 77"/>
                    <a:gd name="T1" fmla="*/ 0 h 201"/>
                    <a:gd name="T2" fmla="*/ 0 w 77"/>
                    <a:gd name="T3" fmla="*/ 0 h 201"/>
                    <a:gd name="T4" fmla="*/ 0 w 77"/>
                    <a:gd name="T5" fmla="*/ 0 h 201"/>
                    <a:gd name="T6" fmla="*/ 0 w 77"/>
                    <a:gd name="T7" fmla="*/ 0 h 201"/>
                    <a:gd name="T8" fmla="*/ 0 w 77"/>
                    <a:gd name="T9" fmla="*/ 0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7"/>
                    <a:gd name="T16" fmla="*/ 0 h 201"/>
                    <a:gd name="T17" fmla="*/ 77 w 77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7" h="201">
                      <a:moveTo>
                        <a:pt x="62" y="0"/>
                      </a:moveTo>
                      <a:lnTo>
                        <a:pt x="0" y="163"/>
                      </a:lnTo>
                      <a:lnTo>
                        <a:pt x="17" y="201"/>
                      </a:lnTo>
                      <a:lnTo>
                        <a:pt x="77" y="4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1373" y="2041"/>
                <a:ext cx="142" cy="129"/>
                <a:chOff x="1373" y="2041"/>
                <a:chExt cx="142" cy="129"/>
              </a:xfrm>
            </p:grpSpPr>
            <p:sp>
              <p:nvSpPr>
                <p:cNvPr id="32815" name="Freeform 30"/>
                <p:cNvSpPr>
                  <a:spLocks/>
                </p:cNvSpPr>
                <p:nvPr/>
              </p:nvSpPr>
              <p:spPr bwMode="auto">
                <a:xfrm>
                  <a:off x="1373" y="2041"/>
                  <a:ext cx="142" cy="127"/>
                </a:xfrm>
                <a:custGeom>
                  <a:avLst/>
                  <a:gdLst>
                    <a:gd name="T0" fmla="*/ 0 w 1136"/>
                    <a:gd name="T1" fmla="*/ 0 h 1021"/>
                    <a:gd name="T2" fmla="*/ 0 w 1136"/>
                    <a:gd name="T3" fmla="*/ 0 h 1021"/>
                    <a:gd name="T4" fmla="*/ 0 w 1136"/>
                    <a:gd name="T5" fmla="*/ 0 h 1021"/>
                    <a:gd name="T6" fmla="*/ 0 w 1136"/>
                    <a:gd name="T7" fmla="*/ 0 h 1021"/>
                    <a:gd name="T8" fmla="*/ 0 w 1136"/>
                    <a:gd name="T9" fmla="*/ 0 h 1021"/>
                    <a:gd name="T10" fmla="*/ 0 w 1136"/>
                    <a:gd name="T11" fmla="*/ 0 h 1021"/>
                    <a:gd name="T12" fmla="*/ 0 w 1136"/>
                    <a:gd name="T13" fmla="*/ 0 h 1021"/>
                    <a:gd name="T14" fmla="*/ 0 w 1136"/>
                    <a:gd name="T15" fmla="*/ 0 h 1021"/>
                    <a:gd name="T16" fmla="*/ 0 w 1136"/>
                    <a:gd name="T17" fmla="*/ 0 h 10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36"/>
                    <a:gd name="T28" fmla="*/ 0 h 1021"/>
                    <a:gd name="T29" fmla="*/ 1136 w 1136"/>
                    <a:gd name="T30" fmla="*/ 1021 h 102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36" h="1021">
                      <a:moveTo>
                        <a:pt x="931" y="1021"/>
                      </a:moveTo>
                      <a:lnTo>
                        <a:pt x="927" y="902"/>
                      </a:lnTo>
                      <a:lnTo>
                        <a:pt x="1136" y="444"/>
                      </a:lnTo>
                      <a:lnTo>
                        <a:pt x="1055" y="289"/>
                      </a:lnTo>
                      <a:lnTo>
                        <a:pt x="387" y="0"/>
                      </a:lnTo>
                      <a:lnTo>
                        <a:pt x="208" y="46"/>
                      </a:lnTo>
                      <a:lnTo>
                        <a:pt x="0" y="488"/>
                      </a:lnTo>
                      <a:lnTo>
                        <a:pt x="36" y="621"/>
                      </a:lnTo>
                      <a:lnTo>
                        <a:pt x="931" y="10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16" name="Freeform 31"/>
                <p:cNvSpPr>
                  <a:spLocks/>
                </p:cNvSpPr>
                <p:nvPr/>
              </p:nvSpPr>
              <p:spPr bwMode="auto">
                <a:xfrm>
                  <a:off x="1373" y="2102"/>
                  <a:ext cx="119" cy="68"/>
                </a:xfrm>
                <a:custGeom>
                  <a:avLst/>
                  <a:gdLst>
                    <a:gd name="T0" fmla="*/ 0 w 955"/>
                    <a:gd name="T1" fmla="*/ 0 h 540"/>
                    <a:gd name="T2" fmla="*/ 0 w 955"/>
                    <a:gd name="T3" fmla="*/ 0 h 540"/>
                    <a:gd name="T4" fmla="*/ 0 w 955"/>
                    <a:gd name="T5" fmla="*/ 0 h 540"/>
                    <a:gd name="T6" fmla="*/ 0 w 955"/>
                    <a:gd name="T7" fmla="*/ 0 h 540"/>
                    <a:gd name="T8" fmla="*/ 0 w 955"/>
                    <a:gd name="T9" fmla="*/ 0 h 5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5"/>
                    <a:gd name="T16" fmla="*/ 0 h 540"/>
                    <a:gd name="T17" fmla="*/ 955 w 955"/>
                    <a:gd name="T18" fmla="*/ 540 h 5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5" h="540">
                      <a:moveTo>
                        <a:pt x="0" y="0"/>
                      </a:moveTo>
                      <a:lnTo>
                        <a:pt x="934" y="410"/>
                      </a:lnTo>
                      <a:lnTo>
                        <a:pt x="955" y="540"/>
                      </a:lnTo>
                      <a:lnTo>
                        <a:pt x="3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802" name="Freeform 32"/>
              <p:cNvSpPr>
                <a:spLocks/>
              </p:cNvSpPr>
              <p:nvPr/>
            </p:nvSpPr>
            <p:spPr bwMode="auto">
              <a:xfrm>
                <a:off x="1365" y="2113"/>
                <a:ext cx="148" cy="64"/>
              </a:xfrm>
              <a:custGeom>
                <a:avLst/>
                <a:gdLst>
                  <a:gd name="T0" fmla="*/ 0 w 1181"/>
                  <a:gd name="T1" fmla="*/ 0 h 509"/>
                  <a:gd name="T2" fmla="*/ 0 w 1181"/>
                  <a:gd name="T3" fmla="*/ 0 h 509"/>
                  <a:gd name="T4" fmla="*/ 0 w 1181"/>
                  <a:gd name="T5" fmla="*/ 0 h 509"/>
                  <a:gd name="T6" fmla="*/ 0 w 1181"/>
                  <a:gd name="T7" fmla="*/ 0 h 509"/>
                  <a:gd name="T8" fmla="*/ 0 w 1181"/>
                  <a:gd name="T9" fmla="*/ 0 h 509"/>
                  <a:gd name="T10" fmla="*/ 0 w 1181"/>
                  <a:gd name="T11" fmla="*/ 0 h 5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81"/>
                  <a:gd name="T19" fmla="*/ 0 h 509"/>
                  <a:gd name="T20" fmla="*/ 1181 w 1181"/>
                  <a:gd name="T21" fmla="*/ 509 h 5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81" h="509">
                    <a:moveTo>
                      <a:pt x="0" y="0"/>
                    </a:moveTo>
                    <a:lnTo>
                      <a:pt x="1079" y="483"/>
                    </a:lnTo>
                    <a:lnTo>
                      <a:pt x="1113" y="498"/>
                    </a:lnTo>
                    <a:lnTo>
                      <a:pt x="1129" y="502"/>
                    </a:lnTo>
                    <a:lnTo>
                      <a:pt x="1156" y="509"/>
                    </a:lnTo>
                    <a:lnTo>
                      <a:pt x="1181" y="501"/>
                    </a:lnTo>
                  </a:path>
                </a:pathLst>
              </a:cu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3" name="Freeform 33"/>
              <p:cNvSpPr>
                <a:spLocks/>
              </p:cNvSpPr>
              <p:nvPr/>
            </p:nvSpPr>
            <p:spPr bwMode="auto">
              <a:xfrm>
                <a:off x="1505" y="2122"/>
                <a:ext cx="18" cy="31"/>
              </a:xfrm>
              <a:custGeom>
                <a:avLst/>
                <a:gdLst>
                  <a:gd name="T0" fmla="*/ 0 w 145"/>
                  <a:gd name="T1" fmla="*/ 0 h 248"/>
                  <a:gd name="T2" fmla="*/ 0 w 145"/>
                  <a:gd name="T3" fmla="*/ 0 h 248"/>
                  <a:gd name="T4" fmla="*/ 0 w 145"/>
                  <a:gd name="T5" fmla="*/ 0 h 248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248"/>
                  <a:gd name="T11" fmla="*/ 145 w 145"/>
                  <a:gd name="T12" fmla="*/ 248 h 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248">
                    <a:moveTo>
                      <a:pt x="0" y="0"/>
                    </a:moveTo>
                    <a:lnTo>
                      <a:pt x="129" y="57"/>
                    </a:lnTo>
                    <a:lnTo>
                      <a:pt x="145" y="248"/>
                    </a:lnTo>
                  </a:path>
                </a:pathLst>
              </a:cu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4" name="Line 34"/>
              <p:cNvSpPr>
                <a:spLocks noChangeShapeType="1"/>
              </p:cNvSpPr>
              <p:nvPr/>
            </p:nvSpPr>
            <p:spPr bwMode="auto">
              <a:xfrm flipH="1" flipV="1">
                <a:off x="1374" y="2063"/>
                <a:ext cx="16" cy="6"/>
              </a:xfrm>
              <a:prstGeom prst="line">
                <a:avLst/>
              </a:pr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1452" y="1952"/>
                <a:ext cx="89" cy="57"/>
                <a:chOff x="1452" y="1952"/>
                <a:chExt cx="89" cy="57"/>
              </a:xfrm>
            </p:grpSpPr>
            <p:sp>
              <p:nvSpPr>
                <p:cNvPr id="32807" name="Line 36"/>
                <p:cNvSpPr>
                  <a:spLocks noChangeShapeType="1"/>
                </p:cNvSpPr>
                <p:nvPr/>
              </p:nvSpPr>
              <p:spPr bwMode="auto">
                <a:xfrm>
                  <a:off x="1462" y="1952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08" name="Line 37"/>
                <p:cNvSpPr>
                  <a:spLocks noChangeShapeType="1"/>
                </p:cNvSpPr>
                <p:nvPr/>
              </p:nvSpPr>
              <p:spPr bwMode="auto">
                <a:xfrm>
                  <a:off x="1461" y="1955"/>
                  <a:ext cx="79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09" name="Line 38"/>
                <p:cNvSpPr>
                  <a:spLocks noChangeShapeType="1"/>
                </p:cNvSpPr>
                <p:nvPr/>
              </p:nvSpPr>
              <p:spPr bwMode="auto">
                <a:xfrm>
                  <a:off x="1459" y="1958"/>
                  <a:ext cx="79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10" name="Line 39"/>
                <p:cNvSpPr>
                  <a:spLocks noChangeShapeType="1"/>
                </p:cNvSpPr>
                <p:nvPr/>
              </p:nvSpPr>
              <p:spPr bwMode="auto">
                <a:xfrm>
                  <a:off x="1458" y="1962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11" name="Line 40"/>
                <p:cNvSpPr>
                  <a:spLocks noChangeShapeType="1"/>
                </p:cNvSpPr>
                <p:nvPr/>
              </p:nvSpPr>
              <p:spPr bwMode="auto">
                <a:xfrm>
                  <a:off x="1457" y="1965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12" name="Line 41"/>
                <p:cNvSpPr>
                  <a:spLocks noChangeShapeType="1"/>
                </p:cNvSpPr>
                <p:nvPr/>
              </p:nvSpPr>
              <p:spPr bwMode="auto">
                <a:xfrm>
                  <a:off x="1455" y="1969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13" name="Line 42"/>
                <p:cNvSpPr>
                  <a:spLocks noChangeShapeType="1"/>
                </p:cNvSpPr>
                <p:nvPr/>
              </p:nvSpPr>
              <p:spPr bwMode="auto">
                <a:xfrm>
                  <a:off x="1454" y="1972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14" name="Line 43"/>
                <p:cNvSpPr>
                  <a:spLocks noChangeShapeType="1"/>
                </p:cNvSpPr>
                <p:nvPr/>
              </p:nvSpPr>
              <p:spPr bwMode="auto">
                <a:xfrm>
                  <a:off x="1452" y="1975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806" name="Freeform 44"/>
              <p:cNvSpPr>
                <a:spLocks/>
              </p:cNvSpPr>
              <p:nvPr/>
            </p:nvSpPr>
            <p:spPr bwMode="auto">
              <a:xfrm>
                <a:off x="1547" y="1984"/>
                <a:ext cx="8" cy="37"/>
              </a:xfrm>
              <a:custGeom>
                <a:avLst/>
                <a:gdLst>
                  <a:gd name="T0" fmla="*/ 0 w 66"/>
                  <a:gd name="T1" fmla="*/ 0 h 291"/>
                  <a:gd name="T2" fmla="*/ 0 w 66"/>
                  <a:gd name="T3" fmla="*/ 0 h 291"/>
                  <a:gd name="T4" fmla="*/ 0 w 66"/>
                  <a:gd name="T5" fmla="*/ 0 h 291"/>
                  <a:gd name="T6" fmla="*/ 0 w 66"/>
                  <a:gd name="T7" fmla="*/ 0 h 291"/>
                  <a:gd name="T8" fmla="*/ 0 w 66"/>
                  <a:gd name="T9" fmla="*/ 0 h 291"/>
                  <a:gd name="T10" fmla="*/ 0 w 66"/>
                  <a:gd name="T11" fmla="*/ 0 h 291"/>
                  <a:gd name="T12" fmla="*/ 0 w 66"/>
                  <a:gd name="T13" fmla="*/ 0 h 291"/>
                  <a:gd name="T14" fmla="*/ 0 w 66"/>
                  <a:gd name="T15" fmla="*/ 0 h 291"/>
                  <a:gd name="T16" fmla="*/ 0 w 66"/>
                  <a:gd name="T17" fmla="*/ 0 h 291"/>
                  <a:gd name="T18" fmla="*/ 0 w 66"/>
                  <a:gd name="T19" fmla="*/ 0 h 291"/>
                  <a:gd name="T20" fmla="*/ 0 w 66"/>
                  <a:gd name="T21" fmla="*/ 0 h 291"/>
                  <a:gd name="T22" fmla="*/ 0 w 66"/>
                  <a:gd name="T23" fmla="*/ 0 h 291"/>
                  <a:gd name="T24" fmla="*/ 0 w 66"/>
                  <a:gd name="T25" fmla="*/ 0 h 291"/>
                  <a:gd name="T26" fmla="*/ 0 w 66"/>
                  <a:gd name="T27" fmla="*/ 0 h 291"/>
                  <a:gd name="T28" fmla="*/ 0 w 66"/>
                  <a:gd name="T29" fmla="*/ 0 h 291"/>
                  <a:gd name="T30" fmla="*/ 0 w 66"/>
                  <a:gd name="T31" fmla="*/ 0 h 2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6"/>
                  <a:gd name="T49" fmla="*/ 0 h 291"/>
                  <a:gd name="T50" fmla="*/ 66 w 66"/>
                  <a:gd name="T51" fmla="*/ 291 h 2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6" h="291">
                    <a:moveTo>
                      <a:pt x="0" y="148"/>
                    </a:moveTo>
                    <a:lnTo>
                      <a:pt x="16" y="273"/>
                    </a:lnTo>
                    <a:lnTo>
                      <a:pt x="17" y="284"/>
                    </a:lnTo>
                    <a:lnTo>
                      <a:pt x="21" y="291"/>
                    </a:lnTo>
                    <a:lnTo>
                      <a:pt x="31" y="288"/>
                    </a:lnTo>
                    <a:lnTo>
                      <a:pt x="39" y="280"/>
                    </a:lnTo>
                    <a:lnTo>
                      <a:pt x="66" y="204"/>
                    </a:lnTo>
                    <a:lnTo>
                      <a:pt x="46" y="13"/>
                    </a:lnTo>
                    <a:lnTo>
                      <a:pt x="39" y="0"/>
                    </a:lnTo>
                    <a:lnTo>
                      <a:pt x="45" y="24"/>
                    </a:lnTo>
                    <a:lnTo>
                      <a:pt x="39" y="34"/>
                    </a:lnTo>
                    <a:lnTo>
                      <a:pt x="45" y="32"/>
                    </a:lnTo>
                    <a:lnTo>
                      <a:pt x="39" y="34"/>
                    </a:lnTo>
                    <a:lnTo>
                      <a:pt x="39" y="39"/>
                    </a:lnTo>
                    <a:lnTo>
                      <a:pt x="37" y="49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32770" name="Object 45"/>
          <p:cNvGraphicFramePr>
            <a:graphicFrameLocks noChangeAspect="1"/>
          </p:cNvGraphicFramePr>
          <p:nvPr/>
        </p:nvGraphicFramePr>
        <p:xfrm>
          <a:off x="1143000" y="5021263"/>
          <a:ext cx="7778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Clip" r:id="rId3" imgW="4602960" imgH="3652200" progId="">
                  <p:embed/>
                </p:oleObj>
              </mc:Choice>
              <mc:Fallback>
                <p:oleObj name="Clip" r:id="rId3" imgW="4602960" imgH="36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1263"/>
                        <a:ext cx="777875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Line 46"/>
          <p:cNvSpPr>
            <a:spLocks noChangeShapeType="1"/>
          </p:cNvSpPr>
          <p:nvPr/>
        </p:nvSpPr>
        <p:spPr bwMode="auto">
          <a:xfrm>
            <a:off x="152400" y="3581400"/>
            <a:ext cx="87630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2771" name="Object 47"/>
          <p:cNvGraphicFramePr>
            <a:graphicFrameLocks noChangeAspect="1"/>
          </p:cNvGraphicFramePr>
          <p:nvPr/>
        </p:nvGraphicFramePr>
        <p:xfrm>
          <a:off x="457200" y="2514600"/>
          <a:ext cx="9525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Clip" r:id="rId5" imgW="4755600" imgH="4827960" progId="">
                  <p:embed/>
                </p:oleObj>
              </mc:Choice>
              <mc:Fallback>
                <p:oleObj name="Clip" r:id="rId5" imgW="4755600" imgH="482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9525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Line 48"/>
          <p:cNvSpPr>
            <a:spLocks noChangeShapeType="1"/>
          </p:cNvSpPr>
          <p:nvPr/>
        </p:nvSpPr>
        <p:spPr bwMode="auto">
          <a:xfrm>
            <a:off x="838200" y="34290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3" name="Text Box 49"/>
          <p:cNvSpPr txBox="1">
            <a:spLocks noChangeArrowheads="1"/>
          </p:cNvSpPr>
          <p:nvPr/>
        </p:nvSpPr>
        <p:spPr bwMode="auto">
          <a:xfrm>
            <a:off x="2971800" y="3200400"/>
            <a:ext cx="2425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0" lang="en-US" sz="2000" b="1">
                <a:solidFill>
                  <a:srgbClr val="660033"/>
                </a:solidFill>
                <a:latin typeface="Tahoma" charset="0"/>
              </a:rPr>
              <a:t>Access Point (AP)</a:t>
            </a:r>
          </a:p>
        </p:txBody>
      </p:sp>
      <p:graphicFrame>
        <p:nvGraphicFramePr>
          <p:cNvPr id="32772" name="Object 50"/>
          <p:cNvGraphicFramePr>
            <a:graphicFrameLocks noChangeAspect="1"/>
          </p:cNvGraphicFramePr>
          <p:nvPr/>
        </p:nvGraphicFramePr>
        <p:xfrm>
          <a:off x="1905000" y="3733800"/>
          <a:ext cx="7778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Clip" r:id="rId7" imgW="4602960" imgH="3652200" progId="">
                  <p:embed/>
                </p:oleObj>
              </mc:Choice>
              <mc:Fallback>
                <p:oleObj name="Clip" r:id="rId7" imgW="4602960" imgH="36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7778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1"/>
          <p:cNvGraphicFramePr>
            <a:graphicFrameLocks noChangeAspect="1"/>
          </p:cNvGraphicFramePr>
          <p:nvPr/>
        </p:nvGraphicFramePr>
        <p:xfrm>
          <a:off x="4572000" y="5410200"/>
          <a:ext cx="7778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Clip" r:id="rId8" imgW="4602960" imgH="3652200" progId="">
                  <p:embed/>
                </p:oleObj>
              </mc:Choice>
              <mc:Fallback>
                <p:oleObj name="Clip" r:id="rId8" imgW="4602960" imgH="36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7778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2"/>
          <p:cNvGraphicFramePr>
            <a:graphicFrameLocks noChangeAspect="1"/>
          </p:cNvGraphicFramePr>
          <p:nvPr/>
        </p:nvGraphicFramePr>
        <p:xfrm>
          <a:off x="5867400" y="4343400"/>
          <a:ext cx="7778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Clip" r:id="rId9" imgW="4602960" imgH="3652200" progId="">
                  <p:embed/>
                </p:oleObj>
              </mc:Choice>
              <mc:Fallback>
                <p:oleObj name="Clip" r:id="rId9" imgW="4602960" imgH="36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43400"/>
                        <a:ext cx="7778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53"/>
          <p:cNvGraphicFramePr>
            <a:graphicFrameLocks noChangeAspect="1"/>
          </p:cNvGraphicFramePr>
          <p:nvPr/>
        </p:nvGraphicFramePr>
        <p:xfrm>
          <a:off x="7543800" y="2133600"/>
          <a:ext cx="13239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Clip" r:id="rId10" imgW="2501280" imgH="2615760" progId="">
                  <p:embed/>
                </p:oleObj>
              </mc:Choice>
              <mc:Fallback>
                <p:oleObj name="Clip" r:id="rId10" imgW="2501280" imgH="261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133600"/>
                        <a:ext cx="1323975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Line 54"/>
          <p:cNvSpPr>
            <a:spLocks noChangeShapeType="1"/>
          </p:cNvSpPr>
          <p:nvPr/>
        </p:nvSpPr>
        <p:spPr bwMode="auto">
          <a:xfrm>
            <a:off x="7620000" y="3429000"/>
            <a:ext cx="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5" name="Freeform 55"/>
          <p:cNvSpPr>
            <a:spLocks/>
          </p:cNvSpPr>
          <p:nvPr/>
        </p:nvSpPr>
        <p:spPr bwMode="auto">
          <a:xfrm rot="6330530" flipH="1">
            <a:off x="5067300" y="3467100"/>
            <a:ext cx="228600" cy="1219200"/>
          </a:xfrm>
          <a:custGeom>
            <a:avLst/>
            <a:gdLst>
              <a:gd name="T0" fmla="*/ 0 w 2838"/>
              <a:gd name="T1" fmla="*/ 0 h 11630"/>
              <a:gd name="T2" fmla="*/ 2147483647 w 2838"/>
              <a:gd name="T3" fmla="*/ 2147483647 h 11630"/>
              <a:gd name="T4" fmla="*/ 2147483647 w 2838"/>
              <a:gd name="T5" fmla="*/ 2147483647 h 11630"/>
              <a:gd name="T6" fmla="*/ 2147483647 w 2838"/>
              <a:gd name="T7" fmla="*/ 2147483647 h 11630"/>
              <a:gd name="T8" fmla="*/ 2147483647 w 2838"/>
              <a:gd name="T9" fmla="*/ 2147483647 h 11630"/>
              <a:gd name="T10" fmla="*/ 2147483647 w 2838"/>
              <a:gd name="T11" fmla="*/ 2147483647 h 11630"/>
              <a:gd name="T12" fmla="*/ 2147483647 w 2838"/>
              <a:gd name="T13" fmla="*/ 2147483647 h 11630"/>
              <a:gd name="T14" fmla="*/ 0 w 2838"/>
              <a:gd name="T15" fmla="*/ 0 h 116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38"/>
              <a:gd name="T25" fmla="*/ 0 h 11630"/>
              <a:gd name="T26" fmla="*/ 2838 w 2838"/>
              <a:gd name="T27" fmla="*/ 11630 h 116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38" h="11630">
                <a:moveTo>
                  <a:pt x="0" y="0"/>
                </a:moveTo>
                <a:lnTo>
                  <a:pt x="1006" y="5882"/>
                </a:lnTo>
                <a:lnTo>
                  <a:pt x="1346" y="5386"/>
                </a:lnTo>
                <a:lnTo>
                  <a:pt x="2714" y="11187"/>
                </a:lnTo>
                <a:lnTo>
                  <a:pt x="2838" y="11630"/>
                </a:lnTo>
                <a:lnTo>
                  <a:pt x="1681" y="4518"/>
                </a:lnTo>
                <a:lnTo>
                  <a:pt x="1242" y="5155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1651">
            <a:solidFill>
              <a:srgbClr val="33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6" name="Freeform 56"/>
          <p:cNvSpPr>
            <a:spLocks/>
          </p:cNvSpPr>
          <p:nvPr/>
        </p:nvSpPr>
        <p:spPr bwMode="auto">
          <a:xfrm rot="13205136" flipH="1">
            <a:off x="2759075" y="3724275"/>
            <a:ext cx="533400" cy="1752600"/>
          </a:xfrm>
          <a:custGeom>
            <a:avLst/>
            <a:gdLst>
              <a:gd name="T0" fmla="*/ 0 w 2838"/>
              <a:gd name="T1" fmla="*/ 0 h 11630"/>
              <a:gd name="T2" fmla="*/ 2147483647 w 2838"/>
              <a:gd name="T3" fmla="*/ 2147483647 h 11630"/>
              <a:gd name="T4" fmla="*/ 2147483647 w 2838"/>
              <a:gd name="T5" fmla="*/ 2147483647 h 11630"/>
              <a:gd name="T6" fmla="*/ 2147483647 w 2838"/>
              <a:gd name="T7" fmla="*/ 2147483647 h 11630"/>
              <a:gd name="T8" fmla="*/ 2147483647 w 2838"/>
              <a:gd name="T9" fmla="*/ 2147483647 h 11630"/>
              <a:gd name="T10" fmla="*/ 2147483647 w 2838"/>
              <a:gd name="T11" fmla="*/ 2147483647 h 11630"/>
              <a:gd name="T12" fmla="*/ 2147483647 w 2838"/>
              <a:gd name="T13" fmla="*/ 2147483647 h 11630"/>
              <a:gd name="T14" fmla="*/ 0 w 2838"/>
              <a:gd name="T15" fmla="*/ 0 h 116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38"/>
              <a:gd name="T25" fmla="*/ 0 h 11630"/>
              <a:gd name="T26" fmla="*/ 2838 w 2838"/>
              <a:gd name="T27" fmla="*/ 11630 h 116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38" h="11630">
                <a:moveTo>
                  <a:pt x="0" y="0"/>
                </a:moveTo>
                <a:lnTo>
                  <a:pt x="1006" y="5882"/>
                </a:lnTo>
                <a:lnTo>
                  <a:pt x="1346" y="5386"/>
                </a:lnTo>
                <a:lnTo>
                  <a:pt x="2714" y="11187"/>
                </a:lnTo>
                <a:lnTo>
                  <a:pt x="2838" y="11630"/>
                </a:lnTo>
                <a:lnTo>
                  <a:pt x="1681" y="4518"/>
                </a:lnTo>
                <a:lnTo>
                  <a:pt x="1242" y="5155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1651">
            <a:solidFill>
              <a:srgbClr val="33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7" name="Freeform 57"/>
          <p:cNvSpPr>
            <a:spLocks/>
          </p:cNvSpPr>
          <p:nvPr/>
        </p:nvSpPr>
        <p:spPr bwMode="auto">
          <a:xfrm rot="8837086" flipH="1">
            <a:off x="4495800" y="4038600"/>
            <a:ext cx="228600" cy="1219200"/>
          </a:xfrm>
          <a:custGeom>
            <a:avLst/>
            <a:gdLst>
              <a:gd name="T0" fmla="*/ 0 w 2838"/>
              <a:gd name="T1" fmla="*/ 0 h 11630"/>
              <a:gd name="T2" fmla="*/ 2147483647 w 2838"/>
              <a:gd name="T3" fmla="*/ 2147483647 h 11630"/>
              <a:gd name="T4" fmla="*/ 2147483647 w 2838"/>
              <a:gd name="T5" fmla="*/ 2147483647 h 11630"/>
              <a:gd name="T6" fmla="*/ 2147483647 w 2838"/>
              <a:gd name="T7" fmla="*/ 2147483647 h 11630"/>
              <a:gd name="T8" fmla="*/ 2147483647 w 2838"/>
              <a:gd name="T9" fmla="*/ 2147483647 h 11630"/>
              <a:gd name="T10" fmla="*/ 2147483647 w 2838"/>
              <a:gd name="T11" fmla="*/ 2147483647 h 11630"/>
              <a:gd name="T12" fmla="*/ 2147483647 w 2838"/>
              <a:gd name="T13" fmla="*/ 2147483647 h 11630"/>
              <a:gd name="T14" fmla="*/ 0 w 2838"/>
              <a:gd name="T15" fmla="*/ 0 h 116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38"/>
              <a:gd name="T25" fmla="*/ 0 h 11630"/>
              <a:gd name="T26" fmla="*/ 2838 w 2838"/>
              <a:gd name="T27" fmla="*/ 11630 h 116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38" h="11630">
                <a:moveTo>
                  <a:pt x="0" y="0"/>
                </a:moveTo>
                <a:lnTo>
                  <a:pt x="1006" y="5882"/>
                </a:lnTo>
                <a:lnTo>
                  <a:pt x="1346" y="5386"/>
                </a:lnTo>
                <a:lnTo>
                  <a:pt x="2714" y="11187"/>
                </a:lnTo>
                <a:lnTo>
                  <a:pt x="2838" y="11630"/>
                </a:lnTo>
                <a:lnTo>
                  <a:pt x="1681" y="4518"/>
                </a:lnTo>
                <a:lnTo>
                  <a:pt x="1242" y="5155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1651">
            <a:solidFill>
              <a:srgbClr val="33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8" name="Text Box 58"/>
          <p:cNvSpPr txBox="1">
            <a:spLocks noChangeArrowheads="1"/>
          </p:cNvSpPr>
          <p:nvPr/>
        </p:nvSpPr>
        <p:spPr bwMode="auto">
          <a:xfrm>
            <a:off x="1143000" y="5927725"/>
            <a:ext cx="29448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sz="2000">
                <a:latin typeface="Tahoma" charset="0"/>
              </a:rPr>
              <a:t>Basic Service Area (BSA)</a:t>
            </a:r>
          </a:p>
          <a:p>
            <a:r>
              <a:rPr kumimoji="0" lang="en-US" sz="2000">
                <a:latin typeface="Tahoma" charset="0"/>
              </a:rPr>
              <a:t>a.k.a </a:t>
            </a:r>
            <a:r>
              <a:rPr kumimoji="0" lang="en-US" sz="2000" i="1">
                <a:latin typeface="Tahoma" charset="0"/>
              </a:rPr>
              <a:t>cell</a:t>
            </a:r>
            <a:endParaRPr kumimoji="0" lang="en-US" sz="2000">
              <a:latin typeface="Tahoma" charset="0"/>
            </a:endParaRPr>
          </a:p>
        </p:txBody>
      </p:sp>
      <p:sp>
        <p:nvSpPr>
          <p:cNvPr id="32789" name="AutoShape 59"/>
          <p:cNvSpPr>
            <a:spLocks/>
          </p:cNvSpPr>
          <p:nvPr/>
        </p:nvSpPr>
        <p:spPr bwMode="auto">
          <a:xfrm rot="5400000" flipV="1">
            <a:off x="4152900" y="495300"/>
            <a:ext cx="228600" cy="5029200"/>
          </a:xfrm>
          <a:prstGeom prst="leftBrace">
            <a:avLst>
              <a:gd name="adj1" fmla="val 183333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0" name="Text Box 60"/>
          <p:cNvSpPr txBox="1">
            <a:spLocks noChangeArrowheads="1"/>
          </p:cNvSpPr>
          <p:nvPr/>
        </p:nvSpPr>
        <p:spPr bwMode="auto">
          <a:xfrm>
            <a:off x="2209800" y="2133600"/>
            <a:ext cx="4559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sz="2000">
                <a:latin typeface="Tahoma" charset="0"/>
              </a:rPr>
              <a:t>Basic Service Set (BSS)</a:t>
            </a:r>
          </a:p>
          <a:p>
            <a:r>
              <a:rPr kumimoji="0" lang="en-US" sz="2000">
                <a:latin typeface="Tahoma" charset="0"/>
              </a:rPr>
              <a:t>Members of the </a:t>
            </a:r>
            <a:r>
              <a:rPr kumimoji="0" lang="en-US" sz="2000" i="1">
                <a:latin typeface="Tahoma" charset="0"/>
              </a:rPr>
              <a:t>cell</a:t>
            </a:r>
            <a:r>
              <a:rPr kumimoji="0" lang="en-US" sz="2000">
                <a:latin typeface="Tahoma" charset="0"/>
              </a:rPr>
              <a:t> covered by one AP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Infrastructure-based Architecture</a:t>
            </a:r>
          </a:p>
        </p:txBody>
      </p:sp>
      <p:sp>
        <p:nvSpPr>
          <p:cNvPr id="33803" name="Oval 3"/>
          <p:cNvSpPr>
            <a:spLocks noChangeArrowheads="1"/>
          </p:cNvSpPr>
          <p:nvPr/>
        </p:nvSpPr>
        <p:spPr bwMode="auto">
          <a:xfrm>
            <a:off x="2971800" y="3200400"/>
            <a:ext cx="2971800" cy="3124200"/>
          </a:xfrm>
          <a:prstGeom prst="ellips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0" y="3581400"/>
            <a:ext cx="555625" cy="487363"/>
            <a:chOff x="1205" y="1876"/>
            <a:chExt cx="350" cy="30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05" y="1876"/>
              <a:ext cx="279" cy="222"/>
              <a:chOff x="1205" y="1876"/>
              <a:chExt cx="279" cy="222"/>
            </a:xfrm>
          </p:grpSpPr>
          <p:sp>
            <p:nvSpPr>
              <p:cNvPr id="33934" name="Freeform 6"/>
              <p:cNvSpPr>
                <a:spLocks/>
              </p:cNvSpPr>
              <p:nvPr/>
            </p:nvSpPr>
            <p:spPr bwMode="auto">
              <a:xfrm>
                <a:off x="1205" y="1876"/>
                <a:ext cx="279" cy="222"/>
              </a:xfrm>
              <a:custGeom>
                <a:avLst/>
                <a:gdLst>
                  <a:gd name="T0" fmla="*/ 0 w 2232"/>
                  <a:gd name="T1" fmla="*/ 0 h 1770"/>
                  <a:gd name="T2" fmla="*/ 0 w 2232"/>
                  <a:gd name="T3" fmla="*/ 0 h 1770"/>
                  <a:gd name="T4" fmla="*/ 0 w 2232"/>
                  <a:gd name="T5" fmla="*/ 0 h 1770"/>
                  <a:gd name="T6" fmla="*/ 0 w 2232"/>
                  <a:gd name="T7" fmla="*/ 0 h 1770"/>
                  <a:gd name="T8" fmla="*/ 0 w 2232"/>
                  <a:gd name="T9" fmla="*/ 0 h 1770"/>
                  <a:gd name="T10" fmla="*/ 0 w 2232"/>
                  <a:gd name="T11" fmla="*/ 0 h 1770"/>
                  <a:gd name="T12" fmla="*/ 0 w 2232"/>
                  <a:gd name="T13" fmla="*/ 0 h 1770"/>
                  <a:gd name="T14" fmla="*/ 0 w 2232"/>
                  <a:gd name="T15" fmla="*/ 0 h 1770"/>
                  <a:gd name="T16" fmla="*/ 0 w 2232"/>
                  <a:gd name="T17" fmla="*/ 0 h 1770"/>
                  <a:gd name="T18" fmla="*/ 0 w 2232"/>
                  <a:gd name="T19" fmla="*/ 0 h 1770"/>
                  <a:gd name="T20" fmla="*/ 0 w 2232"/>
                  <a:gd name="T21" fmla="*/ 0 h 1770"/>
                  <a:gd name="T22" fmla="*/ 0 w 2232"/>
                  <a:gd name="T23" fmla="*/ 0 h 1770"/>
                  <a:gd name="T24" fmla="*/ 0 w 2232"/>
                  <a:gd name="T25" fmla="*/ 0 h 1770"/>
                  <a:gd name="T26" fmla="*/ 0 w 2232"/>
                  <a:gd name="T27" fmla="*/ 0 h 1770"/>
                  <a:gd name="T28" fmla="*/ 0 w 2232"/>
                  <a:gd name="T29" fmla="*/ 0 h 1770"/>
                  <a:gd name="T30" fmla="*/ 0 w 2232"/>
                  <a:gd name="T31" fmla="*/ 0 h 1770"/>
                  <a:gd name="T32" fmla="*/ 0 w 2232"/>
                  <a:gd name="T33" fmla="*/ 0 h 1770"/>
                  <a:gd name="T34" fmla="*/ 0 w 2232"/>
                  <a:gd name="T35" fmla="*/ 0 h 1770"/>
                  <a:gd name="T36" fmla="*/ 0 w 2232"/>
                  <a:gd name="T37" fmla="*/ 0 h 1770"/>
                  <a:gd name="T38" fmla="*/ 0 w 2232"/>
                  <a:gd name="T39" fmla="*/ 0 h 1770"/>
                  <a:gd name="T40" fmla="*/ 0 w 2232"/>
                  <a:gd name="T41" fmla="*/ 0 h 1770"/>
                  <a:gd name="T42" fmla="*/ 0 w 2232"/>
                  <a:gd name="T43" fmla="*/ 0 h 1770"/>
                  <a:gd name="T44" fmla="*/ 0 w 2232"/>
                  <a:gd name="T45" fmla="*/ 0 h 1770"/>
                  <a:gd name="T46" fmla="*/ 0 w 2232"/>
                  <a:gd name="T47" fmla="*/ 0 h 1770"/>
                  <a:gd name="T48" fmla="*/ 0 w 2232"/>
                  <a:gd name="T49" fmla="*/ 0 h 1770"/>
                  <a:gd name="T50" fmla="*/ 0 w 2232"/>
                  <a:gd name="T51" fmla="*/ 0 h 1770"/>
                  <a:gd name="T52" fmla="*/ 0 w 2232"/>
                  <a:gd name="T53" fmla="*/ 0 h 1770"/>
                  <a:gd name="T54" fmla="*/ 0 w 2232"/>
                  <a:gd name="T55" fmla="*/ 0 h 1770"/>
                  <a:gd name="T56" fmla="*/ 0 w 2232"/>
                  <a:gd name="T57" fmla="*/ 0 h 1770"/>
                  <a:gd name="T58" fmla="*/ 0 w 2232"/>
                  <a:gd name="T59" fmla="*/ 0 h 1770"/>
                  <a:gd name="T60" fmla="*/ 0 w 2232"/>
                  <a:gd name="T61" fmla="*/ 0 h 1770"/>
                  <a:gd name="T62" fmla="*/ 0 w 2232"/>
                  <a:gd name="T63" fmla="*/ 0 h 1770"/>
                  <a:gd name="T64" fmla="*/ 0 w 2232"/>
                  <a:gd name="T65" fmla="*/ 0 h 1770"/>
                  <a:gd name="T66" fmla="*/ 0 w 2232"/>
                  <a:gd name="T67" fmla="*/ 0 h 17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232"/>
                  <a:gd name="T103" fmla="*/ 0 h 1770"/>
                  <a:gd name="T104" fmla="*/ 2232 w 2232"/>
                  <a:gd name="T105" fmla="*/ 1770 h 17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232" h="1770">
                    <a:moveTo>
                      <a:pt x="0" y="1770"/>
                    </a:moveTo>
                    <a:lnTo>
                      <a:pt x="784" y="1191"/>
                    </a:lnTo>
                    <a:lnTo>
                      <a:pt x="1003" y="1011"/>
                    </a:lnTo>
                    <a:lnTo>
                      <a:pt x="1117" y="931"/>
                    </a:lnTo>
                    <a:lnTo>
                      <a:pt x="1221" y="872"/>
                    </a:lnTo>
                    <a:lnTo>
                      <a:pt x="1327" y="802"/>
                    </a:lnTo>
                    <a:lnTo>
                      <a:pt x="1349" y="782"/>
                    </a:lnTo>
                    <a:lnTo>
                      <a:pt x="1369" y="764"/>
                    </a:lnTo>
                    <a:lnTo>
                      <a:pt x="1387" y="740"/>
                    </a:lnTo>
                    <a:lnTo>
                      <a:pt x="1407" y="689"/>
                    </a:lnTo>
                    <a:lnTo>
                      <a:pt x="1420" y="536"/>
                    </a:lnTo>
                    <a:lnTo>
                      <a:pt x="1432" y="417"/>
                    </a:lnTo>
                    <a:lnTo>
                      <a:pt x="1437" y="354"/>
                    </a:lnTo>
                    <a:lnTo>
                      <a:pt x="1447" y="307"/>
                    </a:lnTo>
                    <a:lnTo>
                      <a:pt x="1455" y="279"/>
                    </a:lnTo>
                    <a:lnTo>
                      <a:pt x="1467" y="250"/>
                    </a:lnTo>
                    <a:lnTo>
                      <a:pt x="1480" y="230"/>
                    </a:lnTo>
                    <a:lnTo>
                      <a:pt x="1502" y="192"/>
                    </a:lnTo>
                    <a:lnTo>
                      <a:pt x="1553" y="140"/>
                    </a:lnTo>
                    <a:lnTo>
                      <a:pt x="1610" y="92"/>
                    </a:lnTo>
                    <a:lnTo>
                      <a:pt x="1673" y="55"/>
                    </a:lnTo>
                    <a:lnTo>
                      <a:pt x="1764" y="20"/>
                    </a:lnTo>
                    <a:lnTo>
                      <a:pt x="1874" y="0"/>
                    </a:lnTo>
                    <a:lnTo>
                      <a:pt x="1975" y="4"/>
                    </a:lnTo>
                    <a:lnTo>
                      <a:pt x="2047" y="20"/>
                    </a:lnTo>
                    <a:lnTo>
                      <a:pt x="2121" y="49"/>
                    </a:lnTo>
                    <a:lnTo>
                      <a:pt x="2167" y="83"/>
                    </a:lnTo>
                    <a:lnTo>
                      <a:pt x="2197" y="123"/>
                    </a:lnTo>
                    <a:lnTo>
                      <a:pt x="2216" y="148"/>
                    </a:lnTo>
                    <a:lnTo>
                      <a:pt x="2232" y="203"/>
                    </a:lnTo>
                    <a:lnTo>
                      <a:pt x="2230" y="264"/>
                    </a:lnTo>
                    <a:lnTo>
                      <a:pt x="2219" y="317"/>
                    </a:lnTo>
                    <a:lnTo>
                      <a:pt x="2200" y="380"/>
                    </a:lnTo>
                    <a:lnTo>
                      <a:pt x="2141" y="523"/>
                    </a:lnTo>
                  </a:path>
                </a:pathLst>
              </a:custGeom>
              <a:noFill/>
              <a:ln w="635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465" y="1935"/>
                <a:ext cx="12" cy="15"/>
                <a:chOff x="1465" y="1935"/>
                <a:chExt cx="12" cy="15"/>
              </a:xfrm>
            </p:grpSpPr>
            <p:sp>
              <p:nvSpPr>
                <p:cNvPr id="33936" name="Freeform 8"/>
                <p:cNvSpPr>
                  <a:spLocks/>
                </p:cNvSpPr>
                <p:nvPr/>
              </p:nvSpPr>
              <p:spPr bwMode="auto">
                <a:xfrm>
                  <a:off x="1465" y="1946"/>
                  <a:ext cx="8" cy="4"/>
                </a:xfrm>
                <a:custGeom>
                  <a:avLst/>
                  <a:gdLst>
                    <a:gd name="T0" fmla="*/ 0 w 59"/>
                    <a:gd name="T1" fmla="*/ 0 h 35"/>
                    <a:gd name="T2" fmla="*/ 0 w 59"/>
                    <a:gd name="T3" fmla="*/ 0 h 35"/>
                    <a:gd name="T4" fmla="*/ 0 w 59"/>
                    <a:gd name="T5" fmla="*/ 0 h 35"/>
                    <a:gd name="T6" fmla="*/ 0 w 59"/>
                    <a:gd name="T7" fmla="*/ 0 h 35"/>
                    <a:gd name="T8" fmla="*/ 0 w 59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5"/>
                    <a:gd name="T17" fmla="*/ 59 w 59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5">
                      <a:moveTo>
                        <a:pt x="0" y="14"/>
                      </a:moveTo>
                      <a:lnTo>
                        <a:pt x="5" y="0"/>
                      </a:lnTo>
                      <a:lnTo>
                        <a:pt x="59" y="24"/>
                      </a:lnTo>
                      <a:lnTo>
                        <a:pt x="51" y="35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37" name="Freeform 9"/>
                <p:cNvSpPr>
                  <a:spLocks/>
                </p:cNvSpPr>
                <p:nvPr/>
              </p:nvSpPr>
              <p:spPr bwMode="auto">
                <a:xfrm>
                  <a:off x="1467" y="1942"/>
                  <a:ext cx="7" cy="5"/>
                </a:xfrm>
                <a:custGeom>
                  <a:avLst/>
                  <a:gdLst>
                    <a:gd name="T0" fmla="*/ 0 w 56"/>
                    <a:gd name="T1" fmla="*/ 0 h 36"/>
                    <a:gd name="T2" fmla="*/ 0 w 56"/>
                    <a:gd name="T3" fmla="*/ 0 h 36"/>
                    <a:gd name="T4" fmla="*/ 0 w 56"/>
                    <a:gd name="T5" fmla="*/ 0 h 36"/>
                    <a:gd name="T6" fmla="*/ 0 w 56"/>
                    <a:gd name="T7" fmla="*/ 0 h 36"/>
                    <a:gd name="T8" fmla="*/ 0 w 56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36"/>
                    <a:gd name="T17" fmla="*/ 56 w 5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36">
                      <a:moveTo>
                        <a:pt x="0" y="13"/>
                      </a:moveTo>
                      <a:lnTo>
                        <a:pt x="6" y="0"/>
                      </a:lnTo>
                      <a:lnTo>
                        <a:pt x="56" y="21"/>
                      </a:lnTo>
                      <a:lnTo>
                        <a:pt x="51" y="36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38" name="Freeform 10"/>
                <p:cNvSpPr>
                  <a:spLocks/>
                </p:cNvSpPr>
                <p:nvPr/>
              </p:nvSpPr>
              <p:spPr bwMode="auto">
                <a:xfrm>
                  <a:off x="1466" y="1944"/>
                  <a:ext cx="8" cy="5"/>
                </a:xfrm>
                <a:custGeom>
                  <a:avLst/>
                  <a:gdLst>
                    <a:gd name="T0" fmla="*/ 0 w 63"/>
                    <a:gd name="T1" fmla="*/ 0 h 39"/>
                    <a:gd name="T2" fmla="*/ 0 w 63"/>
                    <a:gd name="T3" fmla="*/ 0 h 39"/>
                    <a:gd name="T4" fmla="*/ 0 w 63"/>
                    <a:gd name="T5" fmla="*/ 0 h 39"/>
                    <a:gd name="T6" fmla="*/ 0 w 63"/>
                    <a:gd name="T7" fmla="*/ 0 h 39"/>
                    <a:gd name="T8" fmla="*/ 0 w 63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9"/>
                    <a:gd name="T17" fmla="*/ 63 w 63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9">
                      <a:moveTo>
                        <a:pt x="0" y="16"/>
                      </a:moveTo>
                      <a:lnTo>
                        <a:pt x="10" y="0"/>
                      </a:lnTo>
                      <a:lnTo>
                        <a:pt x="63" y="22"/>
                      </a:lnTo>
                      <a:lnTo>
                        <a:pt x="53" y="39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39" name="Freeform 11"/>
                <p:cNvSpPr>
                  <a:spLocks/>
                </p:cNvSpPr>
                <p:nvPr/>
              </p:nvSpPr>
              <p:spPr bwMode="auto">
                <a:xfrm>
                  <a:off x="1467" y="1940"/>
                  <a:ext cx="9" cy="6"/>
                </a:xfrm>
                <a:custGeom>
                  <a:avLst/>
                  <a:gdLst>
                    <a:gd name="T0" fmla="*/ 0 w 65"/>
                    <a:gd name="T1" fmla="*/ 0 h 45"/>
                    <a:gd name="T2" fmla="*/ 0 w 65"/>
                    <a:gd name="T3" fmla="*/ 0 h 45"/>
                    <a:gd name="T4" fmla="*/ 0 w 65"/>
                    <a:gd name="T5" fmla="*/ 0 h 45"/>
                    <a:gd name="T6" fmla="*/ 0 w 65"/>
                    <a:gd name="T7" fmla="*/ 0 h 45"/>
                    <a:gd name="T8" fmla="*/ 0 w 65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45"/>
                    <a:gd name="T17" fmla="*/ 65 w 65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45">
                      <a:moveTo>
                        <a:pt x="0" y="21"/>
                      </a:moveTo>
                      <a:lnTo>
                        <a:pt x="12" y="0"/>
                      </a:lnTo>
                      <a:lnTo>
                        <a:pt x="65" y="21"/>
                      </a:lnTo>
                      <a:lnTo>
                        <a:pt x="54" y="45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40" name="Freeform 12"/>
                <p:cNvSpPr>
                  <a:spLocks/>
                </p:cNvSpPr>
                <p:nvPr/>
              </p:nvSpPr>
              <p:spPr bwMode="auto">
                <a:xfrm>
                  <a:off x="1468" y="1939"/>
                  <a:ext cx="8" cy="5"/>
                </a:xfrm>
                <a:custGeom>
                  <a:avLst/>
                  <a:gdLst>
                    <a:gd name="T0" fmla="*/ 0 w 61"/>
                    <a:gd name="T1" fmla="*/ 0 h 39"/>
                    <a:gd name="T2" fmla="*/ 0 w 61"/>
                    <a:gd name="T3" fmla="*/ 0 h 39"/>
                    <a:gd name="T4" fmla="*/ 0 w 61"/>
                    <a:gd name="T5" fmla="*/ 0 h 39"/>
                    <a:gd name="T6" fmla="*/ 0 w 61"/>
                    <a:gd name="T7" fmla="*/ 0 h 39"/>
                    <a:gd name="T8" fmla="*/ 0 w 61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39"/>
                    <a:gd name="T17" fmla="*/ 61 w 61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39">
                      <a:moveTo>
                        <a:pt x="0" y="14"/>
                      </a:moveTo>
                      <a:lnTo>
                        <a:pt x="6" y="0"/>
                      </a:lnTo>
                      <a:lnTo>
                        <a:pt x="61" y="25"/>
                      </a:lnTo>
                      <a:lnTo>
                        <a:pt x="53" y="39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41" name="Freeform 13"/>
                <p:cNvSpPr>
                  <a:spLocks/>
                </p:cNvSpPr>
                <p:nvPr/>
              </p:nvSpPr>
              <p:spPr bwMode="auto">
                <a:xfrm>
                  <a:off x="1468" y="1937"/>
                  <a:ext cx="9" cy="6"/>
                </a:xfrm>
                <a:custGeom>
                  <a:avLst/>
                  <a:gdLst>
                    <a:gd name="T0" fmla="*/ 0 w 69"/>
                    <a:gd name="T1" fmla="*/ 0 h 45"/>
                    <a:gd name="T2" fmla="*/ 0 w 69"/>
                    <a:gd name="T3" fmla="*/ 0 h 45"/>
                    <a:gd name="T4" fmla="*/ 0 w 69"/>
                    <a:gd name="T5" fmla="*/ 0 h 45"/>
                    <a:gd name="T6" fmla="*/ 0 w 69"/>
                    <a:gd name="T7" fmla="*/ 0 h 45"/>
                    <a:gd name="T8" fmla="*/ 0 w 69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45"/>
                    <a:gd name="T17" fmla="*/ 69 w 69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45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69" y="22"/>
                      </a:lnTo>
                      <a:lnTo>
                        <a:pt x="59" y="45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42" name="Freeform 14"/>
                <p:cNvSpPr>
                  <a:spLocks/>
                </p:cNvSpPr>
                <p:nvPr/>
              </p:nvSpPr>
              <p:spPr bwMode="auto">
                <a:xfrm>
                  <a:off x="1470" y="1937"/>
                  <a:ext cx="7" cy="4"/>
                </a:xfrm>
                <a:custGeom>
                  <a:avLst/>
                  <a:gdLst>
                    <a:gd name="T0" fmla="*/ 0 w 57"/>
                    <a:gd name="T1" fmla="*/ 0 h 36"/>
                    <a:gd name="T2" fmla="*/ 0 w 57"/>
                    <a:gd name="T3" fmla="*/ 0 h 36"/>
                    <a:gd name="T4" fmla="*/ 0 w 57"/>
                    <a:gd name="T5" fmla="*/ 0 h 36"/>
                    <a:gd name="T6" fmla="*/ 0 w 57"/>
                    <a:gd name="T7" fmla="*/ 0 h 36"/>
                    <a:gd name="T8" fmla="*/ 0 w 57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36"/>
                    <a:gd name="T17" fmla="*/ 57 w 57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36">
                      <a:moveTo>
                        <a:pt x="0" y="11"/>
                      </a:moveTo>
                      <a:lnTo>
                        <a:pt x="8" y="0"/>
                      </a:lnTo>
                      <a:lnTo>
                        <a:pt x="57" y="27"/>
                      </a:lnTo>
                      <a:lnTo>
                        <a:pt x="53" y="36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43" name="Freeform 15"/>
                <p:cNvSpPr>
                  <a:spLocks/>
                </p:cNvSpPr>
                <p:nvPr/>
              </p:nvSpPr>
              <p:spPr bwMode="auto">
                <a:xfrm>
                  <a:off x="1470" y="1935"/>
                  <a:ext cx="7" cy="5"/>
                </a:xfrm>
                <a:custGeom>
                  <a:avLst/>
                  <a:gdLst>
                    <a:gd name="T0" fmla="*/ 0 w 58"/>
                    <a:gd name="T1" fmla="*/ 0 h 38"/>
                    <a:gd name="T2" fmla="*/ 0 w 58"/>
                    <a:gd name="T3" fmla="*/ 0 h 38"/>
                    <a:gd name="T4" fmla="*/ 0 w 58"/>
                    <a:gd name="T5" fmla="*/ 0 h 38"/>
                    <a:gd name="T6" fmla="*/ 0 w 58"/>
                    <a:gd name="T7" fmla="*/ 0 h 38"/>
                    <a:gd name="T8" fmla="*/ 0 w 58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"/>
                    <a:gd name="T16" fmla="*/ 0 h 38"/>
                    <a:gd name="T17" fmla="*/ 58 w 58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" h="38">
                      <a:moveTo>
                        <a:pt x="0" y="15"/>
                      </a:moveTo>
                      <a:lnTo>
                        <a:pt x="26" y="0"/>
                      </a:lnTo>
                      <a:lnTo>
                        <a:pt x="53" y="14"/>
                      </a:lnTo>
                      <a:lnTo>
                        <a:pt x="58" y="38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3905" name="Freeform 16"/>
            <p:cNvSpPr>
              <a:spLocks/>
            </p:cNvSpPr>
            <p:nvPr/>
          </p:nvSpPr>
          <p:spPr bwMode="auto">
            <a:xfrm>
              <a:off x="1365" y="2114"/>
              <a:ext cx="150" cy="69"/>
            </a:xfrm>
            <a:custGeom>
              <a:avLst/>
              <a:gdLst>
                <a:gd name="T0" fmla="*/ 0 w 1196"/>
                <a:gd name="T1" fmla="*/ 0 h 555"/>
                <a:gd name="T2" fmla="*/ 0 w 1196"/>
                <a:gd name="T3" fmla="*/ 0 h 555"/>
                <a:gd name="T4" fmla="*/ 0 w 1196"/>
                <a:gd name="T5" fmla="*/ 0 h 555"/>
                <a:gd name="T6" fmla="*/ 0 w 1196"/>
                <a:gd name="T7" fmla="*/ 0 h 555"/>
                <a:gd name="T8" fmla="*/ 0 w 1196"/>
                <a:gd name="T9" fmla="*/ 0 h 555"/>
                <a:gd name="T10" fmla="*/ 0 w 1196"/>
                <a:gd name="T11" fmla="*/ 0 h 555"/>
                <a:gd name="T12" fmla="*/ 0 w 1196"/>
                <a:gd name="T13" fmla="*/ 0 h 555"/>
                <a:gd name="T14" fmla="*/ 0 w 1196"/>
                <a:gd name="T15" fmla="*/ 0 h 555"/>
                <a:gd name="T16" fmla="*/ 0 w 1196"/>
                <a:gd name="T17" fmla="*/ 0 h 555"/>
                <a:gd name="T18" fmla="*/ 0 w 1196"/>
                <a:gd name="T19" fmla="*/ 0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6"/>
                <a:gd name="T31" fmla="*/ 0 h 555"/>
                <a:gd name="T32" fmla="*/ 1196 w 1196"/>
                <a:gd name="T33" fmla="*/ 555 h 5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6" h="555">
                  <a:moveTo>
                    <a:pt x="0" y="0"/>
                  </a:moveTo>
                  <a:lnTo>
                    <a:pt x="43" y="79"/>
                  </a:lnTo>
                  <a:lnTo>
                    <a:pt x="1093" y="547"/>
                  </a:lnTo>
                  <a:lnTo>
                    <a:pt x="1106" y="552"/>
                  </a:lnTo>
                  <a:lnTo>
                    <a:pt x="1117" y="555"/>
                  </a:lnTo>
                  <a:lnTo>
                    <a:pt x="1129" y="555"/>
                  </a:lnTo>
                  <a:lnTo>
                    <a:pt x="1140" y="547"/>
                  </a:lnTo>
                  <a:lnTo>
                    <a:pt x="1178" y="500"/>
                  </a:lnTo>
                  <a:lnTo>
                    <a:pt x="1196" y="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808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363" y="1943"/>
              <a:ext cx="192" cy="234"/>
              <a:chOff x="1363" y="1943"/>
              <a:chExt cx="192" cy="234"/>
            </a:xfrm>
          </p:grpSpPr>
          <p:sp>
            <p:nvSpPr>
              <p:cNvPr id="33907" name="Freeform 18"/>
              <p:cNvSpPr>
                <a:spLocks/>
              </p:cNvSpPr>
              <p:nvPr/>
            </p:nvSpPr>
            <p:spPr bwMode="auto">
              <a:xfrm>
                <a:off x="1446" y="1951"/>
                <a:ext cx="17" cy="25"/>
              </a:xfrm>
              <a:custGeom>
                <a:avLst/>
                <a:gdLst>
                  <a:gd name="T0" fmla="*/ 0 w 135"/>
                  <a:gd name="T1" fmla="*/ 0 h 195"/>
                  <a:gd name="T2" fmla="*/ 0 w 135"/>
                  <a:gd name="T3" fmla="*/ 0 h 195"/>
                  <a:gd name="T4" fmla="*/ 0 w 135"/>
                  <a:gd name="T5" fmla="*/ 0 h 195"/>
                  <a:gd name="T6" fmla="*/ 0 w 135"/>
                  <a:gd name="T7" fmla="*/ 0 h 195"/>
                  <a:gd name="T8" fmla="*/ 0 w 135"/>
                  <a:gd name="T9" fmla="*/ 0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195"/>
                  <a:gd name="T17" fmla="*/ 135 w 13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195">
                    <a:moveTo>
                      <a:pt x="0" y="56"/>
                    </a:moveTo>
                    <a:lnTo>
                      <a:pt x="25" y="195"/>
                    </a:lnTo>
                    <a:lnTo>
                      <a:pt x="135" y="137"/>
                    </a:lnTo>
                    <a:lnTo>
                      <a:pt x="89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08" name="Freeform 19"/>
              <p:cNvSpPr>
                <a:spLocks/>
              </p:cNvSpPr>
              <p:nvPr/>
            </p:nvSpPr>
            <p:spPr bwMode="auto">
              <a:xfrm>
                <a:off x="1363" y="2090"/>
                <a:ext cx="14" cy="29"/>
              </a:xfrm>
              <a:custGeom>
                <a:avLst/>
                <a:gdLst>
                  <a:gd name="T0" fmla="*/ 0 w 119"/>
                  <a:gd name="T1" fmla="*/ 0 h 233"/>
                  <a:gd name="T2" fmla="*/ 0 w 119"/>
                  <a:gd name="T3" fmla="*/ 0 h 233"/>
                  <a:gd name="T4" fmla="*/ 0 w 119"/>
                  <a:gd name="T5" fmla="*/ 0 h 233"/>
                  <a:gd name="T6" fmla="*/ 0 w 119"/>
                  <a:gd name="T7" fmla="*/ 0 h 233"/>
                  <a:gd name="T8" fmla="*/ 0 w 119"/>
                  <a:gd name="T9" fmla="*/ 0 h 233"/>
                  <a:gd name="T10" fmla="*/ 0 w 119"/>
                  <a:gd name="T11" fmla="*/ 0 h 233"/>
                  <a:gd name="T12" fmla="*/ 0 w 119"/>
                  <a:gd name="T13" fmla="*/ 0 h 233"/>
                  <a:gd name="T14" fmla="*/ 0 w 119"/>
                  <a:gd name="T15" fmla="*/ 0 h 233"/>
                  <a:gd name="T16" fmla="*/ 0 w 119"/>
                  <a:gd name="T17" fmla="*/ 0 h 233"/>
                  <a:gd name="T18" fmla="*/ 0 w 119"/>
                  <a:gd name="T19" fmla="*/ 0 h 233"/>
                  <a:gd name="T20" fmla="*/ 0 w 119"/>
                  <a:gd name="T21" fmla="*/ 0 h 233"/>
                  <a:gd name="T22" fmla="*/ 0 w 119"/>
                  <a:gd name="T23" fmla="*/ 0 h 233"/>
                  <a:gd name="T24" fmla="*/ 0 w 119"/>
                  <a:gd name="T25" fmla="*/ 0 h 2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9"/>
                  <a:gd name="T40" fmla="*/ 0 h 233"/>
                  <a:gd name="T41" fmla="*/ 119 w 119"/>
                  <a:gd name="T42" fmla="*/ 233 h 2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9" h="233">
                    <a:moveTo>
                      <a:pt x="119" y="233"/>
                    </a:moveTo>
                    <a:lnTo>
                      <a:pt x="105" y="109"/>
                    </a:lnTo>
                    <a:lnTo>
                      <a:pt x="29" y="66"/>
                    </a:lnTo>
                    <a:lnTo>
                      <a:pt x="18" y="55"/>
                    </a:lnTo>
                    <a:lnTo>
                      <a:pt x="8" y="35"/>
                    </a:lnTo>
                    <a:lnTo>
                      <a:pt x="8" y="26"/>
                    </a:lnTo>
                    <a:lnTo>
                      <a:pt x="3" y="1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20" y="194"/>
                    </a:lnTo>
                    <a:lnTo>
                      <a:pt x="31" y="198"/>
                    </a:lnTo>
                    <a:lnTo>
                      <a:pt x="59" y="211"/>
                    </a:lnTo>
                    <a:lnTo>
                      <a:pt x="119" y="233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09" name="Freeform 20"/>
              <p:cNvSpPr>
                <a:spLocks/>
              </p:cNvSpPr>
              <p:nvPr/>
            </p:nvSpPr>
            <p:spPr bwMode="auto">
              <a:xfrm>
                <a:off x="1363" y="1943"/>
                <a:ext cx="190" cy="216"/>
              </a:xfrm>
              <a:custGeom>
                <a:avLst/>
                <a:gdLst>
                  <a:gd name="T0" fmla="*/ 0 w 1521"/>
                  <a:gd name="T1" fmla="*/ 0 h 1729"/>
                  <a:gd name="T2" fmla="*/ 0 w 1521"/>
                  <a:gd name="T3" fmla="*/ 0 h 1729"/>
                  <a:gd name="T4" fmla="*/ 0 w 1521"/>
                  <a:gd name="T5" fmla="*/ 0 h 1729"/>
                  <a:gd name="T6" fmla="*/ 0 w 1521"/>
                  <a:gd name="T7" fmla="*/ 0 h 1729"/>
                  <a:gd name="T8" fmla="*/ 0 w 1521"/>
                  <a:gd name="T9" fmla="*/ 0 h 1729"/>
                  <a:gd name="T10" fmla="*/ 0 w 1521"/>
                  <a:gd name="T11" fmla="*/ 0 h 1729"/>
                  <a:gd name="T12" fmla="*/ 0 w 1521"/>
                  <a:gd name="T13" fmla="*/ 0 h 1729"/>
                  <a:gd name="T14" fmla="*/ 0 w 1521"/>
                  <a:gd name="T15" fmla="*/ 0 h 1729"/>
                  <a:gd name="T16" fmla="*/ 0 w 1521"/>
                  <a:gd name="T17" fmla="*/ 0 h 1729"/>
                  <a:gd name="T18" fmla="*/ 0 w 1521"/>
                  <a:gd name="T19" fmla="*/ 0 h 1729"/>
                  <a:gd name="T20" fmla="*/ 0 w 1521"/>
                  <a:gd name="T21" fmla="*/ 0 h 1729"/>
                  <a:gd name="T22" fmla="*/ 0 w 1521"/>
                  <a:gd name="T23" fmla="*/ 0 h 1729"/>
                  <a:gd name="T24" fmla="*/ 0 w 1521"/>
                  <a:gd name="T25" fmla="*/ 0 h 1729"/>
                  <a:gd name="T26" fmla="*/ 0 w 1521"/>
                  <a:gd name="T27" fmla="*/ 0 h 1729"/>
                  <a:gd name="T28" fmla="*/ 0 w 1521"/>
                  <a:gd name="T29" fmla="*/ 0 h 1729"/>
                  <a:gd name="T30" fmla="*/ 0 w 1521"/>
                  <a:gd name="T31" fmla="*/ 0 h 1729"/>
                  <a:gd name="T32" fmla="*/ 0 w 1521"/>
                  <a:gd name="T33" fmla="*/ 0 h 1729"/>
                  <a:gd name="T34" fmla="*/ 0 w 1521"/>
                  <a:gd name="T35" fmla="*/ 0 h 1729"/>
                  <a:gd name="T36" fmla="*/ 0 w 1521"/>
                  <a:gd name="T37" fmla="*/ 0 h 1729"/>
                  <a:gd name="T38" fmla="*/ 0 w 1521"/>
                  <a:gd name="T39" fmla="*/ 0 h 1729"/>
                  <a:gd name="T40" fmla="*/ 0 w 1521"/>
                  <a:gd name="T41" fmla="*/ 0 h 1729"/>
                  <a:gd name="T42" fmla="*/ 0 w 1521"/>
                  <a:gd name="T43" fmla="*/ 0 h 1729"/>
                  <a:gd name="T44" fmla="*/ 0 w 1521"/>
                  <a:gd name="T45" fmla="*/ 0 h 1729"/>
                  <a:gd name="T46" fmla="*/ 0 w 1521"/>
                  <a:gd name="T47" fmla="*/ 0 h 1729"/>
                  <a:gd name="T48" fmla="*/ 0 w 1521"/>
                  <a:gd name="T49" fmla="*/ 0 h 1729"/>
                  <a:gd name="T50" fmla="*/ 0 w 1521"/>
                  <a:gd name="T51" fmla="*/ 0 h 1729"/>
                  <a:gd name="T52" fmla="*/ 0 w 1521"/>
                  <a:gd name="T53" fmla="*/ 0 h 1729"/>
                  <a:gd name="T54" fmla="*/ 0 w 1521"/>
                  <a:gd name="T55" fmla="*/ 0 h 1729"/>
                  <a:gd name="T56" fmla="*/ 0 w 1521"/>
                  <a:gd name="T57" fmla="*/ 0 h 1729"/>
                  <a:gd name="T58" fmla="*/ 0 w 1521"/>
                  <a:gd name="T59" fmla="*/ 0 h 1729"/>
                  <a:gd name="T60" fmla="*/ 0 w 1521"/>
                  <a:gd name="T61" fmla="*/ 0 h 1729"/>
                  <a:gd name="T62" fmla="*/ 0 w 1521"/>
                  <a:gd name="T63" fmla="*/ 0 h 1729"/>
                  <a:gd name="T64" fmla="*/ 0 w 1521"/>
                  <a:gd name="T65" fmla="*/ 0 h 1729"/>
                  <a:gd name="T66" fmla="*/ 0 w 1521"/>
                  <a:gd name="T67" fmla="*/ 0 h 1729"/>
                  <a:gd name="T68" fmla="*/ 0 w 1521"/>
                  <a:gd name="T69" fmla="*/ 0 h 1729"/>
                  <a:gd name="T70" fmla="*/ 0 w 1521"/>
                  <a:gd name="T71" fmla="*/ 0 h 1729"/>
                  <a:gd name="T72" fmla="*/ 0 w 1521"/>
                  <a:gd name="T73" fmla="*/ 0 h 1729"/>
                  <a:gd name="T74" fmla="*/ 0 w 1521"/>
                  <a:gd name="T75" fmla="*/ 0 h 1729"/>
                  <a:gd name="T76" fmla="*/ 0 w 1521"/>
                  <a:gd name="T77" fmla="*/ 0 h 1729"/>
                  <a:gd name="T78" fmla="*/ 0 w 1521"/>
                  <a:gd name="T79" fmla="*/ 0 h 1729"/>
                  <a:gd name="T80" fmla="*/ 0 w 1521"/>
                  <a:gd name="T81" fmla="*/ 0 h 1729"/>
                  <a:gd name="T82" fmla="*/ 0 w 1521"/>
                  <a:gd name="T83" fmla="*/ 0 h 1729"/>
                  <a:gd name="T84" fmla="*/ 0 w 1521"/>
                  <a:gd name="T85" fmla="*/ 0 h 1729"/>
                  <a:gd name="T86" fmla="*/ 0 w 1521"/>
                  <a:gd name="T87" fmla="*/ 0 h 1729"/>
                  <a:gd name="T88" fmla="*/ 0 w 1521"/>
                  <a:gd name="T89" fmla="*/ 0 h 1729"/>
                  <a:gd name="T90" fmla="*/ 0 w 1521"/>
                  <a:gd name="T91" fmla="*/ 0 h 1729"/>
                  <a:gd name="T92" fmla="*/ 0 w 1521"/>
                  <a:gd name="T93" fmla="*/ 0 h 1729"/>
                  <a:gd name="T94" fmla="*/ 0 w 1521"/>
                  <a:gd name="T95" fmla="*/ 0 h 1729"/>
                  <a:gd name="T96" fmla="*/ 0 w 1521"/>
                  <a:gd name="T97" fmla="*/ 0 h 1729"/>
                  <a:gd name="T98" fmla="*/ 0 w 1521"/>
                  <a:gd name="T99" fmla="*/ 0 h 1729"/>
                  <a:gd name="T100" fmla="*/ 0 w 1521"/>
                  <a:gd name="T101" fmla="*/ 0 h 1729"/>
                  <a:gd name="T102" fmla="*/ 0 w 1521"/>
                  <a:gd name="T103" fmla="*/ 0 h 1729"/>
                  <a:gd name="T104" fmla="*/ 0 w 1521"/>
                  <a:gd name="T105" fmla="*/ 0 h 1729"/>
                  <a:gd name="T106" fmla="*/ 0 w 1521"/>
                  <a:gd name="T107" fmla="*/ 0 h 1729"/>
                  <a:gd name="T108" fmla="*/ 0 w 1521"/>
                  <a:gd name="T109" fmla="*/ 0 h 1729"/>
                  <a:gd name="T110" fmla="*/ 0 w 1521"/>
                  <a:gd name="T111" fmla="*/ 0 h 1729"/>
                  <a:gd name="T112" fmla="*/ 0 w 1521"/>
                  <a:gd name="T113" fmla="*/ 0 h 1729"/>
                  <a:gd name="T114" fmla="*/ 0 w 1521"/>
                  <a:gd name="T115" fmla="*/ 0 h 1729"/>
                  <a:gd name="T116" fmla="*/ 0 w 1521"/>
                  <a:gd name="T117" fmla="*/ 0 h 1729"/>
                  <a:gd name="T118" fmla="*/ 0 w 1521"/>
                  <a:gd name="T119" fmla="*/ 0 h 1729"/>
                  <a:gd name="T120" fmla="*/ 0 w 1521"/>
                  <a:gd name="T121" fmla="*/ 0 h 1729"/>
                  <a:gd name="T122" fmla="*/ 0 w 1521"/>
                  <a:gd name="T123" fmla="*/ 0 h 1729"/>
                  <a:gd name="T124" fmla="*/ 0 w 1521"/>
                  <a:gd name="T125" fmla="*/ 0 h 172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521"/>
                  <a:gd name="T190" fmla="*/ 0 h 1729"/>
                  <a:gd name="T191" fmla="*/ 1521 w 1521"/>
                  <a:gd name="T192" fmla="*/ 1729 h 172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521" h="1729">
                    <a:moveTo>
                      <a:pt x="148" y="1302"/>
                    </a:moveTo>
                    <a:lnTo>
                      <a:pt x="48" y="1253"/>
                    </a:lnTo>
                    <a:lnTo>
                      <a:pt x="17" y="1234"/>
                    </a:lnTo>
                    <a:lnTo>
                      <a:pt x="5" y="1209"/>
                    </a:lnTo>
                    <a:lnTo>
                      <a:pt x="0" y="1179"/>
                    </a:lnTo>
                    <a:lnTo>
                      <a:pt x="5" y="1159"/>
                    </a:lnTo>
                    <a:lnTo>
                      <a:pt x="17" y="1128"/>
                    </a:lnTo>
                    <a:lnTo>
                      <a:pt x="153" y="815"/>
                    </a:lnTo>
                    <a:lnTo>
                      <a:pt x="172" y="771"/>
                    </a:lnTo>
                    <a:lnTo>
                      <a:pt x="182" y="759"/>
                    </a:lnTo>
                    <a:lnTo>
                      <a:pt x="194" y="744"/>
                    </a:lnTo>
                    <a:lnTo>
                      <a:pt x="204" y="739"/>
                    </a:lnTo>
                    <a:lnTo>
                      <a:pt x="218" y="734"/>
                    </a:lnTo>
                    <a:lnTo>
                      <a:pt x="500" y="622"/>
                    </a:lnTo>
                    <a:lnTo>
                      <a:pt x="529" y="612"/>
                    </a:lnTo>
                    <a:lnTo>
                      <a:pt x="541" y="600"/>
                    </a:lnTo>
                    <a:lnTo>
                      <a:pt x="555" y="585"/>
                    </a:lnTo>
                    <a:lnTo>
                      <a:pt x="565" y="567"/>
                    </a:lnTo>
                    <a:lnTo>
                      <a:pt x="714" y="215"/>
                    </a:lnTo>
                    <a:lnTo>
                      <a:pt x="734" y="177"/>
                    </a:lnTo>
                    <a:lnTo>
                      <a:pt x="735" y="164"/>
                    </a:lnTo>
                    <a:lnTo>
                      <a:pt x="727" y="153"/>
                    </a:lnTo>
                    <a:lnTo>
                      <a:pt x="666" y="125"/>
                    </a:lnTo>
                    <a:lnTo>
                      <a:pt x="712" y="20"/>
                    </a:lnTo>
                    <a:lnTo>
                      <a:pt x="720" y="8"/>
                    </a:lnTo>
                    <a:lnTo>
                      <a:pt x="729" y="1"/>
                    </a:lnTo>
                    <a:lnTo>
                      <a:pt x="740" y="0"/>
                    </a:lnTo>
                    <a:lnTo>
                      <a:pt x="750" y="2"/>
                    </a:lnTo>
                    <a:lnTo>
                      <a:pt x="763" y="8"/>
                    </a:lnTo>
                    <a:lnTo>
                      <a:pt x="1491" y="316"/>
                    </a:lnTo>
                    <a:lnTo>
                      <a:pt x="1513" y="329"/>
                    </a:lnTo>
                    <a:lnTo>
                      <a:pt x="1518" y="339"/>
                    </a:lnTo>
                    <a:lnTo>
                      <a:pt x="1521" y="359"/>
                    </a:lnTo>
                    <a:lnTo>
                      <a:pt x="1473" y="480"/>
                    </a:lnTo>
                    <a:lnTo>
                      <a:pt x="1451" y="470"/>
                    </a:lnTo>
                    <a:lnTo>
                      <a:pt x="1430" y="460"/>
                    </a:lnTo>
                    <a:lnTo>
                      <a:pt x="1406" y="455"/>
                    </a:lnTo>
                    <a:lnTo>
                      <a:pt x="1393" y="468"/>
                    </a:lnTo>
                    <a:lnTo>
                      <a:pt x="1385" y="490"/>
                    </a:lnTo>
                    <a:lnTo>
                      <a:pt x="1377" y="509"/>
                    </a:lnTo>
                    <a:lnTo>
                      <a:pt x="1243" y="844"/>
                    </a:lnTo>
                    <a:lnTo>
                      <a:pt x="1233" y="875"/>
                    </a:lnTo>
                    <a:lnTo>
                      <a:pt x="1227" y="900"/>
                    </a:lnTo>
                    <a:lnTo>
                      <a:pt x="1227" y="914"/>
                    </a:lnTo>
                    <a:lnTo>
                      <a:pt x="1231" y="927"/>
                    </a:lnTo>
                    <a:lnTo>
                      <a:pt x="1235" y="943"/>
                    </a:lnTo>
                    <a:lnTo>
                      <a:pt x="1245" y="962"/>
                    </a:lnTo>
                    <a:lnTo>
                      <a:pt x="1258" y="984"/>
                    </a:lnTo>
                    <a:lnTo>
                      <a:pt x="1353" y="1210"/>
                    </a:lnTo>
                    <a:lnTo>
                      <a:pt x="1357" y="1238"/>
                    </a:lnTo>
                    <a:lnTo>
                      <a:pt x="1363" y="1267"/>
                    </a:lnTo>
                    <a:lnTo>
                      <a:pt x="1355" y="1293"/>
                    </a:lnTo>
                    <a:lnTo>
                      <a:pt x="1353" y="1304"/>
                    </a:lnTo>
                    <a:lnTo>
                      <a:pt x="1347" y="1322"/>
                    </a:lnTo>
                    <a:lnTo>
                      <a:pt x="1320" y="1371"/>
                    </a:lnTo>
                    <a:lnTo>
                      <a:pt x="1292" y="1428"/>
                    </a:lnTo>
                    <a:lnTo>
                      <a:pt x="1168" y="1688"/>
                    </a:lnTo>
                    <a:lnTo>
                      <a:pt x="1156" y="1708"/>
                    </a:lnTo>
                    <a:lnTo>
                      <a:pt x="1134" y="1726"/>
                    </a:lnTo>
                    <a:lnTo>
                      <a:pt x="1106" y="1729"/>
                    </a:lnTo>
                    <a:lnTo>
                      <a:pt x="1084" y="1724"/>
                    </a:lnTo>
                    <a:lnTo>
                      <a:pt x="1049" y="1707"/>
                    </a:lnTo>
                    <a:lnTo>
                      <a:pt x="148" y="130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10" name="Freeform 21"/>
              <p:cNvSpPr>
                <a:spLocks/>
              </p:cNvSpPr>
              <p:nvPr/>
            </p:nvSpPr>
            <p:spPr bwMode="auto">
              <a:xfrm>
                <a:off x="1507" y="2063"/>
                <a:ext cx="36" cy="113"/>
              </a:xfrm>
              <a:custGeom>
                <a:avLst/>
                <a:gdLst>
                  <a:gd name="T0" fmla="*/ 0 w 289"/>
                  <a:gd name="T1" fmla="*/ 0 h 905"/>
                  <a:gd name="T2" fmla="*/ 0 w 289"/>
                  <a:gd name="T3" fmla="*/ 0 h 905"/>
                  <a:gd name="T4" fmla="*/ 0 w 289"/>
                  <a:gd name="T5" fmla="*/ 0 h 905"/>
                  <a:gd name="T6" fmla="*/ 0 w 289"/>
                  <a:gd name="T7" fmla="*/ 0 h 905"/>
                  <a:gd name="T8" fmla="*/ 0 w 289"/>
                  <a:gd name="T9" fmla="*/ 0 h 905"/>
                  <a:gd name="T10" fmla="*/ 0 w 289"/>
                  <a:gd name="T11" fmla="*/ 0 h 905"/>
                  <a:gd name="T12" fmla="*/ 0 w 289"/>
                  <a:gd name="T13" fmla="*/ 0 h 905"/>
                  <a:gd name="T14" fmla="*/ 0 w 289"/>
                  <a:gd name="T15" fmla="*/ 0 h 905"/>
                  <a:gd name="T16" fmla="*/ 0 w 289"/>
                  <a:gd name="T17" fmla="*/ 0 h 905"/>
                  <a:gd name="T18" fmla="*/ 0 w 289"/>
                  <a:gd name="T19" fmla="*/ 0 h 905"/>
                  <a:gd name="T20" fmla="*/ 0 w 289"/>
                  <a:gd name="T21" fmla="*/ 0 h 905"/>
                  <a:gd name="T22" fmla="*/ 0 w 289"/>
                  <a:gd name="T23" fmla="*/ 0 h 905"/>
                  <a:gd name="T24" fmla="*/ 0 w 289"/>
                  <a:gd name="T25" fmla="*/ 0 h 905"/>
                  <a:gd name="T26" fmla="*/ 0 w 289"/>
                  <a:gd name="T27" fmla="*/ 0 h 905"/>
                  <a:gd name="T28" fmla="*/ 0 w 289"/>
                  <a:gd name="T29" fmla="*/ 0 h 905"/>
                  <a:gd name="T30" fmla="*/ 0 w 289"/>
                  <a:gd name="T31" fmla="*/ 0 h 9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9"/>
                  <a:gd name="T49" fmla="*/ 0 h 905"/>
                  <a:gd name="T50" fmla="*/ 289 w 289"/>
                  <a:gd name="T51" fmla="*/ 905 h 9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9" h="905">
                    <a:moveTo>
                      <a:pt x="0" y="748"/>
                    </a:moveTo>
                    <a:lnTo>
                      <a:pt x="31" y="905"/>
                    </a:lnTo>
                    <a:lnTo>
                      <a:pt x="53" y="898"/>
                    </a:lnTo>
                    <a:lnTo>
                      <a:pt x="65" y="862"/>
                    </a:lnTo>
                    <a:lnTo>
                      <a:pt x="84" y="823"/>
                    </a:lnTo>
                    <a:lnTo>
                      <a:pt x="273" y="418"/>
                    </a:lnTo>
                    <a:lnTo>
                      <a:pt x="289" y="363"/>
                    </a:lnTo>
                    <a:lnTo>
                      <a:pt x="288" y="331"/>
                    </a:lnTo>
                    <a:lnTo>
                      <a:pt x="274" y="278"/>
                    </a:lnTo>
                    <a:lnTo>
                      <a:pt x="154" y="0"/>
                    </a:lnTo>
                    <a:lnTo>
                      <a:pt x="119" y="59"/>
                    </a:lnTo>
                    <a:lnTo>
                      <a:pt x="204" y="274"/>
                    </a:lnTo>
                    <a:lnTo>
                      <a:pt x="209" y="296"/>
                    </a:lnTo>
                    <a:lnTo>
                      <a:pt x="203" y="324"/>
                    </a:lnTo>
                    <a:lnTo>
                      <a:pt x="182" y="379"/>
                    </a:lnTo>
                    <a:lnTo>
                      <a:pt x="0" y="748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11" name="Freeform 22"/>
              <p:cNvSpPr>
                <a:spLocks/>
              </p:cNvSpPr>
              <p:nvPr/>
            </p:nvSpPr>
            <p:spPr bwMode="auto">
              <a:xfrm>
                <a:off x="1486" y="2153"/>
                <a:ext cx="24" cy="23"/>
              </a:xfrm>
              <a:custGeom>
                <a:avLst/>
                <a:gdLst>
                  <a:gd name="T0" fmla="*/ 0 w 193"/>
                  <a:gd name="T1" fmla="*/ 0 h 189"/>
                  <a:gd name="T2" fmla="*/ 0 w 193"/>
                  <a:gd name="T3" fmla="*/ 0 h 189"/>
                  <a:gd name="T4" fmla="*/ 0 w 193"/>
                  <a:gd name="T5" fmla="*/ 0 h 189"/>
                  <a:gd name="T6" fmla="*/ 0 w 193"/>
                  <a:gd name="T7" fmla="*/ 0 h 189"/>
                  <a:gd name="T8" fmla="*/ 0 w 193"/>
                  <a:gd name="T9" fmla="*/ 0 h 189"/>
                  <a:gd name="T10" fmla="*/ 0 w 193"/>
                  <a:gd name="T11" fmla="*/ 0 h 189"/>
                  <a:gd name="T12" fmla="*/ 0 w 193"/>
                  <a:gd name="T13" fmla="*/ 0 h 189"/>
                  <a:gd name="T14" fmla="*/ 0 w 193"/>
                  <a:gd name="T15" fmla="*/ 0 h 189"/>
                  <a:gd name="T16" fmla="*/ 0 w 193"/>
                  <a:gd name="T17" fmla="*/ 0 h 189"/>
                  <a:gd name="T18" fmla="*/ 0 w 193"/>
                  <a:gd name="T19" fmla="*/ 0 h 189"/>
                  <a:gd name="T20" fmla="*/ 0 w 193"/>
                  <a:gd name="T21" fmla="*/ 0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3"/>
                  <a:gd name="T34" fmla="*/ 0 h 189"/>
                  <a:gd name="T35" fmla="*/ 193 w 193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3" h="189">
                    <a:moveTo>
                      <a:pt x="164" y="30"/>
                    </a:moveTo>
                    <a:lnTo>
                      <a:pt x="146" y="44"/>
                    </a:lnTo>
                    <a:lnTo>
                      <a:pt x="123" y="50"/>
                    </a:lnTo>
                    <a:lnTo>
                      <a:pt x="85" y="40"/>
                    </a:lnTo>
                    <a:lnTo>
                      <a:pt x="0" y="0"/>
                    </a:lnTo>
                    <a:lnTo>
                      <a:pt x="31" y="127"/>
                    </a:lnTo>
                    <a:lnTo>
                      <a:pt x="159" y="187"/>
                    </a:lnTo>
                    <a:lnTo>
                      <a:pt x="177" y="187"/>
                    </a:lnTo>
                    <a:lnTo>
                      <a:pt x="193" y="189"/>
                    </a:lnTo>
                    <a:lnTo>
                      <a:pt x="189" y="174"/>
                    </a:lnTo>
                    <a:lnTo>
                      <a:pt x="164" y="30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368" y="1970"/>
                <a:ext cx="144" cy="114"/>
                <a:chOff x="1368" y="1970"/>
                <a:chExt cx="144" cy="114"/>
              </a:xfrm>
            </p:grpSpPr>
            <p:sp>
              <p:nvSpPr>
                <p:cNvPr id="33932" name="Freeform 24"/>
                <p:cNvSpPr>
                  <a:spLocks/>
                </p:cNvSpPr>
                <p:nvPr/>
              </p:nvSpPr>
              <p:spPr bwMode="auto">
                <a:xfrm>
                  <a:off x="1368" y="1970"/>
                  <a:ext cx="144" cy="114"/>
                </a:xfrm>
                <a:custGeom>
                  <a:avLst/>
                  <a:gdLst>
                    <a:gd name="T0" fmla="*/ 0 w 1158"/>
                    <a:gd name="T1" fmla="*/ 0 h 909"/>
                    <a:gd name="T2" fmla="*/ 0 w 1158"/>
                    <a:gd name="T3" fmla="*/ 0 h 909"/>
                    <a:gd name="T4" fmla="*/ 0 w 1158"/>
                    <a:gd name="T5" fmla="*/ 0 h 909"/>
                    <a:gd name="T6" fmla="*/ 0 w 1158"/>
                    <a:gd name="T7" fmla="*/ 0 h 909"/>
                    <a:gd name="T8" fmla="*/ 0 w 1158"/>
                    <a:gd name="T9" fmla="*/ 0 h 909"/>
                    <a:gd name="T10" fmla="*/ 0 w 1158"/>
                    <a:gd name="T11" fmla="*/ 0 h 909"/>
                    <a:gd name="T12" fmla="*/ 0 w 1158"/>
                    <a:gd name="T13" fmla="*/ 0 h 909"/>
                    <a:gd name="T14" fmla="*/ 0 w 1158"/>
                    <a:gd name="T15" fmla="*/ 0 h 909"/>
                    <a:gd name="T16" fmla="*/ 0 w 1158"/>
                    <a:gd name="T17" fmla="*/ 0 h 909"/>
                    <a:gd name="T18" fmla="*/ 0 w 1158"/>
                    <a:gd name="T19" fmla="*/ 0 h 909"/>
                    <a:gd name="T20" fmla="*/ 0 w 1158"/>
                    <a:gd name="T21" fmla="*/ 0 h 909"/>
                    <a:gd name="T22" fmla="*/ 0 w 1158"/>
                    <a:gd name="T23" fmla="*/ 0 h 909"/>
                    <a:gd name="T24" fmla="*/ 0 w 1158"/>
                    <a:gd name="T25" fmla="*/ 0 h 909"/>
                    <a:gd name="T26" fmla="*/ 0 w 1158"/>
                    <a:gd name="T27" fmla="*/ 0 h 909"/>
                    <a:gd name="T28" fmla="*/ 0 w 1158"/>
                    <a:gd name="T29" fmla="*/ 0 h 909"/>
                    <a:gd name="T30" fmla="*/ 0 w 1158"/>
                    <a:gd name="T31" fmla="*/ 0 h 909"/>
                    <a:gd name="T32" fmla="*/ 0 w 1158"/>
                    <a:gd name="T33" fmla="*/ 0 h 909"/>
                    <a:gd name="T34" fmla="*/ 0 w 1158"/>
                    <a:gd name="T35" fmla="*/ 0 h 909"/>
                    <a:gd name="T36" fmla="*/ 0 w 1158"/>
                    <a:gd name="T37" fmla="*/ 0 h 909"/>
                    <a:gd name="T38" fmla="*/ 0 w 1158"/>
                    <a:gd name="T39" fmla="*/ 0 h 909"/>
                    <a:gd name="T40" fmla="*/ 0 w 1158"/>
                    <a:gd name="T41" fmla="*/ 0 h 909"/>
                    <a:gd name="T42" fmla="*/ 0 w 1158"/>
                    <a:gd name="T43" fmla="*/ 0 h 909"/>
                    <a:gd name="T44" fmla="*/ 0 w 1158"/>
                    <a:gd name="T45" fmla="*/ 0 h 909"/>
                    <a:gd name="T46" fmla="*/ 0 w 1158"/>
                    <a:gd name="T47" fmla="*/ 0 h 909"/>
                    <a:gd name="T48" fmla="*/ 0 w 1158"/>
                    <a:gd name="T49" fmla="*/ 0 h 909"/>
                    <a:gd name="T50" fmla="*/ 0 w 1158"/>
                    <a:gd name="T51" fmla="*/ 0 h 909"/>
                    <a:gd name="T52" fmla="*/ 0 w 1158"/>
                    <a:gd name="T53" fmla="*/ 0 h 909"/>
                    <a:gd name="T54" fmla="*/ 0 w 1158"/>
                    <a:gd name="T55" fmla="*/ 0 h 909"/>
                    <a:gd name="T56" fmla="*/ 0 w 1158"/>
                    <a:gd name="T57" fmla="*/ 0 h 909"/>
                    <a:gd name="T58" fmla="*/ 0 w 1158"/>
                    <a:gd name="T59" fmla="*/ 0 h 909"/>
                    <a:gd name="T60" fmla="*/ 0 w 1158"/>
                    <a:gd name="T61" fmla="*/ 0 h 909"/>
                    <a:gd name="T62" fmla="*/ 0 w 1158"/>
                    <a:gd name="T63" fmla="*/ 0 h 909"/>
                    <a:gd name="T64" fmla="*/ 0 w 1158"/>
                    <a:gd name="T65" fmla="*/ 0 h 909"/>
                    <a:gd name="T66" fmla="*/ 0 w 1158"/>
                    <a:gd name="T67" fmla="*/ 0 h 909"/>
                    <a:gd name="T68" fmla="*/ 0 w 1158"/>
                    <a:gd name="T69" fmla="*/ 0 h 909"/>
                    <a:gd name="T70" fmla="*/ 0 w 1158"/>
                    <a:gd name="T71" fmla="*/ 0 h 909"/>
                    <a:gd name="T72" fmla="*/ 0 w 1158"/>
                    <a:gd name="T73" fmla="*/ 0 h 909"/>
                    <a:gd name="T74" fmla="*/ 0 w 1158"/>
                    <a:gd name="T75" fmla="*/ 0 h 909"/>
                    <a:gd name="T76" fmla="*/ 0 w 1158"/>
                    <a:gd name="T77" fmla="*/ 0 h 909"/>
                    <a:gd name="T78" fmla="*/ 0 w 1158"/>
                    <a:gd name="T79" fmla="*/ 0 h 909"/>
                    <a:gd name="T80" fmla="*/ 0 w 1158"/>
                    <a:gd name="T81" fmla="*/ 0 h 909"/>
                    <a:gd name="T82" fmla="*/ 0 w 1158"/>
                    <a:gd name="T83" fmla="*/ 0 h 909"/>
                    <a:gd name="T84" fmla="*/ 0 w 1158"/>
                    <a:gd name="T85" fmla="*/ 0 h 909"/>
                    <a:gd name="T86" fmla="*/ 0 w 1158"/>
                    <a:gd name="T87" fmla="*/ 0 h 909"/>
                    <a:gd name="T88" fmla="*/ 0 w 1158"/>
                    <a:gd name="T89" fmla="*/ 0 h 909"/>
                    <a:gd name="T90" fmla="*/ 0 w 1158"/>
                    <a:gd name="T91" fmla="*/ 0 h 909"/>
                    <a:gd name="T92" fmla="*/ 0 w 1158"/>
                    <a:gd name="T93" fmla="*/ 0 h 909"/>
                    <a:gd name="T94" fmla="*/ 0 w 1158"/>
                    <a:gd name="T95" fmla="*/ 0 h 909"/>
                    <a:gd name="T96" fmla="*/ 0 w 1158"/>
                    <a:gd name="T97" fmla="*/ 0 h 909"/>
                    <a:gd name="T98" fmla="*/ 0 w 1158"/>
                    <a:gd name="T99" fmla="*/ 0 h 909"/>
                    <a:gd name="T100" fmla="*/ 0 w 1158"/>
                    <a:gd name="T101" fmla="*/ 0 h 909"/>
                    <a:gd name="T102" fmla="*/ 0 w 1158"/>
                    <a:gd name="T103" fmla="*/ 0 h 9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158"/>
                    <a:gd name="T157" fmla="*/ 0 h 909"/>
                    <a:gd name="T158" fmla="*/ 1158 w 1158"/>
                    <a:gd name="T159" fmla="*/ 909 h 90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158" h="909">
                      <a:moveTo>
                        <a:pt x="627" y="102"/>
                      </a:moveTo>
                      <a:lnTo>
                        <a:pt x="532" y="334"/>
                      </a:lnTo>
                      <a:lnTo>
                        <a:pt x="516" y="366"/>
                      </a:lnTo>
                      <a:lnTo>
                        <a:pt x="489" y="391"/>
                      </a:lnTo>
                      <a:lnTo>
                        <a:pt x="457" y="407"/>
                      </a:lnTo>
                      <a:lnTo>
                        <a:pt x="194" y="509"/>
                      </a:lnTo>
                      <a:lnTo>
                        <a:pt x="155" y="526"/>
                      </a:lnTo>
                      <a:lnTo>
                        <a:pt x="135" y="549"/>
                      </a:lnTo>
                      <a:lnTo>
                        <a:pt x="0" y="853"/>
                      </a:lnTo>
                      <a:lnTo>
                        <a:pt x="18" y="861"/>
                      </a:lnTo>
                      <a:lnTo>
                        <a:pt x="58" y="878"/>
                      </a:lnTo>
                      <a:lnTo>
                        <a:pt x="98" y="894"/>
                      </a:lnTo>
                      <a:lnTo>
                        <a:pt x="141" y="909"/>
                      </a:lnTo>
                      <a:lnTo>
                        <a:pt x="1023" y="845"/>
                      </a:lnTo>
                      <a:lnTo>
                        <a:pt x="1047" y="824"/>
                      </a:lnTo>
                      <a:lnTo>
                        <a:pt x="1069" y="802"/>
                      </a:lnTo>
                      <a:lnTo>
                        <a:pt x="1085" y="782"/>
                      </a:lnTo>
                      <a:lnTo>
                        <a:pt x="1101" y="760"/>
                      </a:lnTo>
                      <a:lnTo>
                        <a:pt x="1111" y="743"/>
                      </a:lnTo>
                      <a:lnTo>
                        <a:pt x="1123" y="723"/>
                      </a:lnTo>
                      <a:lnTo>
                        <a:pt x="1135" y="694"/>
                      </a:lnTo>
                      <a:lnTo>
                        <a:pt x="1144" y="669"/>
                      </a:lnTo>
                      <a:lnTo>
                        <a:pt x="1151" y="641"/>
                      </a:lnTo>
                      <a:lnTo>
                        <a:pt x="1155" y="614"/>
                      </a:lnTo>
                      <a:lnTo>
                        <a:pt x="1158" y="575"/>
                      </a:lnTo>
                      <a:lnTo>
                        <a:pt x="1155" y="540"/>
                      </a:lnTo>
                      <a:lnTo>
                        <a:pt x="1149" y="504"/>
                      </a:lnTo>
                      <a:lnTo>
                        <a:pt x="1141" y="473"/>
                      </a:lnTo>
                      <a:lnTo>
                        <a:pt x="1134" y="445"/>
                      </a:lnTo>
                      <a:lnTo>
                        <a:pt x="1121" y="416"/>
                      </a:lnTo>
                      <a:lnTo>
                        <a:pt x="1109" y="386"/>
                      </a:lnTo>
                      <a:lnTo>
                        <a:pt x="1097" y="361"/>
                      </a:lnTo>
                      <a:lnTo>
                        <a:pt x="1081" y="337"/>
                      </a:lnTo>
                      <a:lnTo>
                        <a:pt x="1071" y="318"/>
                      </a:lnTo>
                      <a:lnTo>
                        <a:pt x="1057" y="300"/>
                      </a:lnTo>
                      <a:lnTo>
                        <a:pt x="1043" y="281"/>
                      </a:lnTo>
                      <a:lnTo>
                        <a:pt x="1020" y="253"/>
                      </a:lnTo>
                      <a:lnTo>
                        <a:pt x="1005" y="235"/>
                      </a:lnTo>
                      <a:lnTo>
                        <a:pt x="986" y="216"/>
                      </a:lnTo>
                      <a:lnTo>
                        <a:pt x="960" y="190"/>
                      </a:lnTo>
                      <a:lnTo>
                        <a:pt x="933" y="164"/>
                      </a:lnTo>
                      <a:lnTo>
                        <a:pt x="899" y="141"/>
                      </a:lnTo>
                      <a:lnTo>
                        <a:pt x="857" y="110"/>
                      </a:lnTo>
                      <a:lnTo>
                        <a:pt x="825" y="84"/>
                      </a:lnTo>
                      <a:lnTo>
                        <a:pt x="814" y="77"/>
                      </a:lnTo>
                      <a:lnTo>
                        <a:pt x="789" y="64"/>
                      </a:lnTo>
                      <a:lnTo>
                        <a:pt x="777" y="55"/>
                      </a:lnTo>
                      <a:lnTo>
                        <a:pt x="752" y="40"/>
                      </a:lnTo>
                      <a:lnTo>
                        <a:pt x="717" y="21"/>
                      </a:lnTo>
                      <a:lnTo>
                        <a:pt x="691" y="7"/>
                      </a:lnTo>
                      <a:lnTo>
                        <a:pt x="674" y="0"/>
                      </a:lnTo>
                      <a:lnTo>
                        <a:pt x="627" y="10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33" name="Freeform 25"/>
                <p:cNvSpPr>
                  <a:spLocks/>
                </p:cNvSpPr>
                <p:nvPr/>
              </p:nvSpPr>
              <p:spPr bwMode="auto">
                <a:xfrm>
                  <a:off x="1424" y="2028"/>
                  <a:ext cx="55" cy="28"/>
                </a:xfrm>
                <a:custGeom>
                  <a:avLst/>
                  <a:gdLst>
                    <a:gd name="T0" fmla="*/ 0 w 437"/>
                    <a:gd name="T1" fmla="*/ 0 h 229"/>
                    <a:gd name="T2" fmla="*/ 0 w 437"/>
                    <a:gd name="T3" fmla="*/ 0 h 229"/>
                    <a:gd name="T4" fmla="*/ 0 w 437"/>
                    <a:gd name="T5" fmla="*/ 0 h 229"/>
                    <a:gd name="T6" fmla="*/ 0 w 437"/>
                    <a:gd name="T7" fmla="*/ 0 h 229"/>
                    <a:gd name="T8" fmla="*/ 0 w 437"/>
                    <a:gd name="T9" fmla="*/ 0 h 229"/>
                    <a:gd name="T10" fmla="*/ 0 w 437"/>
                    <a:gd name="T11" fmla="*/ 0 h 229"/>
                    <a:gd name="T12" fmla="*/ 0 w 437"/>
                    <a:gd name="T13" fmla="*/ 0 h 229"/>
                    <a:gd name="T14" fmla="*/ 0 w 437"/>
                    <a:gd name="T15" fmla="*/ 0 h 229"/>
                    <a:gd name="T16" fmla="*/ 0 w 437"/>
                    <a:gd name="T17" fmla="*/ 0 h 229"/>
                    <a:gd name="T18" fmla="*/ 0 w 437"/>
                    <a:gd name="T19" fmla="*/ 0 h 229"/>
                    <a:gd name="T20" fmla="*/ 0 w 437"/>
                    <a:gd name="T21" fmla="*/ 0 h 229"/>
                    <a:gd name="T22" fmla="*/ 0 w 437"/>
                    <a:gd name="T23" fmla="*/ 0 h 229"/>
                    <a:gd name="T24" fmla="*/ 0 w 437"/>
                    <a:gd name="T25" fmla="*/ 0 h 229"/>
                    <a:gd name="T26" fmla="*/ 0 w 437"/>
                    <a:gd name="T27" fmla="*/ 0 h 229"/>
                    <a:gd name="T28" fmla="*/ 0 w 437"/>
                    <a:gd name="T29" fmla="*/ 0 h 229"/>
                    <a:gd name="T30" fmla="*/ 0 w 437"/>
                    <a:gd name="T31" fmla="*/ 0 h 22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7"/>
                    <a:gd name="T49" fmla="*/ 0 h 229"/>
                    <a:gd name="T50" fmla="*/ 437 w 437"/>
                    <a:gd name="T51" fmla="*/ 229 h 22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7" h="229">
                      <a:moveTo>
                        <a:pt x="19" y="63"/>
                      </a:moveTo>
                      <a:lnTo>
                        <a:pt x="406" y="229"/>
                      </a:lnTo>
                      <a:lnTo>
                        <a:pt x="416" y="229"/>
                      </a:lnTo>
                      <a:lnTo>
                        <a:pt x="427" y="226"/>
                      </a:lnTo>
                      <a:lnTo>
                        <a:pt x="434" y="219"/>
                      </a:lnTo>
                      <a:lnTo>
                        <a:pt x="436" y="209"/>
                      </a:lnTo>
                      <a:lnTo>
                        <a:pt x="437" y="198"/>
                      </a:lnTo>
                      <a:lnTo>
                        <a:pt x="432" y="180"/>
                      </a:lnTo>
                      <a:lnTo>
                        <a:pt x="421" y="169"/>
                      </a:lnTo>
                      <a:lnTo>
                        <a:pt x="51" y="5"/>
                      </a:lnTo>
                      <a:lnTo>
                        <a:pt x="31" y="0"/>
                      </a:lnTo>
                      <a:lnTo>
                        <a:pt x="15" y="5"/>
                      </a:lnTo>
                      <a:lnTo>
                        <a:pt x="2" y="18"/>
                      </a:lnTo>
                      <a:lnTo>
                        <a:pt x="0" y="35"/>
                      </a:lnTo>
                      <a:lnTo>
                        <a:pt x="7" y="51"/>
                      </a:lnTo>
                      <a:lnTo>
                        <a:pt x="19" y="6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1516" y="2000"/>
                <a:ext cx="33" cy="74"/>
                <a:chOff x="1516" y="2000"/>
                <a:chExt cx="33" cy="74"/>
              </a:xfrm>
            </p:grpSpPr>
            <p:sp>
              <p:nvSpPr>
                <p:cNvPr id="33930" name="Freeform 27"/>
                <p:cNvSpPr>
                  <a:spLocks/>
                </p:cNvSpPr>
                <p:nvPr/>
              </p:nvSpPr>
              <p:spPr bwMode="auto">
                <a:xfrm>
                  <a:off x="1516" y="2000"/>
                  <a:ext cx="33" cy="74"/>
                </a:xfrm>
                <a:custGeom>
                  <a:avLst/>
                  <a:gdLst>
                    <a:gd name="T0" fmla="*/ 0 w 268"/>
                    <a:gd name="T1" fmla="*/ 0 h 595"/>
                    <a:gd name="T2" fmla="*/ 0 w 268"/>
                    <a:gd name="T3" fmla="*/ 0 h 595"/>
                    <a:gd name="T4" fmla="*/ 0 w 268"/>
                    <a:gd name="T5" fmla="*/ 0 h 595"/>
                    <a:gd name="T6" fmla="*/ 0 w 268"/>
                    <a:gd name="T7" fmla="*/ 0 h 595"/>
                    <a:gd name="T8" fmla="*/ 0 w 268"/>
                    <a:gd name="T9" fmla="*/ 0 h 595"/>
                    <a:gd name="T10" fmla="*/ 0 w 268"/>
                    <a:gd name="T11" fmla="*/ 0 h 595"/>
                    <a:gd name="T12" fmla="*/ 0 w 268"/>
                    <a:gd name="T13" fmla="*/ 0 h 595"/>
                    <a:gd name="T14" fmla="*/ 0 w 268"/>
                    <a:gd name="T15" fmla="*/ 0 h 595"/>
                    <a:gd name="T16" fmla="*/ 0 w 268"/>
                    <a:gd name="T17" fmla="*/ 0 h 595"/>
                    <a:gd name="T18" fmla="*/ 0 w 268"/>
                    <a:gd name="T19" fmla="*/ 0 h 595"/>
                    <a:gd name="T20" fmla="*/ 0 w 268"/>
                    <a:gd name="T21" fmla="*/ 0 h 595"/>
                    <a:gd name="T22" fmla="*/ 0 w 268"/>
                    <a:gd name="T23" fmla="*/ 0 h 595"/>
                    <a:gd name="T24" fmla="*/ 0 w 268"/>
                    <a:gd name="T25" fmla="*/ 0 h 595"/>
                    <a:gd name="T26" fmla="*/ 0 w 268"/>
                    <a:gd name="T27" fmla="*/ 0 h 595"/>
                    <a:gd name="T28" fmla="*/ 0 w 268"/>
                    <a:gd name="T29" fmla="*/ 0 h 595"/>
                    <a:gd name="T30" fmla="*/ 0 w 268"/>
                    <a:gd name="T31" fmla="*/ 0 h 595"/>
                    <a:gd name="T32" fmla="*/ 0 w 268"/>
                    <a:gd name="T33" fmla="*/ 0 h 595"/>
                    <a:gd name="T34" fmla="*/ 0 w 268"/>
                    <a:gd name="T35" fmla="*/ 0 h 59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68"/>
                    <a:gd name="T55" fmla="*/ 0 h 595"/>
                    <a:gd name="T56" fmla="*/ 268 w 268"/>
                    <a:gd name="T57" fmla="*/ 595 h 59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68" h="595">
                      <a:moveTo>
                        <a:pt x="268" y="166"/>
                      </a:moveTo>
                      <a:lnTo>
                        <a:pt x="241" y="156"/>
                      </a:lnTo>
                      <a:lnTo>
                        <a:pt x="231" y="162"/>
                      </a:lnTo>
                      <a:lnTo>
                        <a:pt x="221" y="174"/>
                      </a:lnTo>
                      <a:lnTo>
                        <a:pt x="211" y="199"/>
                      </a:lnTo>
                      <a:lnTo>
                        <a:pt x="193" y="247"/>
                      </a:lnTo>
                      <a:lnTo>
                        <a:pt x="61" y="595"/>
                      </a:lnTo>
                      <a:lnTo>
                        <a:pt x="0" y="465"/>
                      </a:lnTo>
                      <a:lnTo>
                        <a:pt x="0" y="445"/>
                      </a:lnTo>
                      <a:lnTo>
                        <a:pt x="3" y="432"/>
                      </a:lnTo>
                      <a:lnTo>
                        <a:pt x="9" y="406"/>
                      </a:lnTo>
                      <a:lnTo>
                        <a:pt x="165" y="15"/>
                      </a:lnTo>
                      <a:lnTo>
                        <a:pt x="175" y="3"/>
                      </a:lnTo>
                      <a:lnTo>
                        <a:pt x="177" y="3"/>
                      </a:lnTo>
                      <a:lnTo>
                        <a:pt x="193" y="0"/>
                      </a:lnTo>
                      <a:lnTo>
                        <a:pt x="204" y="6"/>
                      </a:lnTo>
                      <a:lnTo>
                        <a:pt x="248" y="24"/>
                      </a:lnTo>
                      <a:lnTo>
                        <a:pt x="268" y="16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31" name="Freeform 28"/>
                <p:cNvSpPr>
                  <a:spLocks/>
                </p:cNvSpPr>
                <p:nvPr/>
              </p:nvSpPr>
              <p:spPr bwMode="auto">
                <a:xfrm>
                  <a:off x="1524" y="2028"/>
                  <a:ext cx="9" cy="25"/>
                </a:xfrm>
                <a:custGeom>
                  <a:avLst/>
                  <a:gdLst>
                    <a:gd name="T0" fmla="*/ 0 w 77"/>
                    <a:gd name="T1" fmla="*/ 0 h 201"/>
                    <a:gd name="T2" fmla="*/ 0 w 77"/>
                    <a:gd name="T3" fmla="*/ 0 h 201"/>
                    <a:gd name="T4" fmla="*/ 0 w 77"/>
                    <a:gd name="T5" fmla="*/ 0 h 201"/>
                    <a:gd name="T6" fmla="*/ 0 w 77"/>
                    <a:gd name="T7" fmla="*/ 0 h 201"/>
                    <a:gd name="T8" fmla="*/ 0 w 77"/>
                    <a:gd name="T9" fmla="*/ 0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7"/>
                    <a:gd name="T16" fmla="*/ 0 h 201"/>
                    <a:gd name="T17" fmla="*/ 77 w 77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7" h="201">
                      <a:moveTo>
                        <a:pt x="62" y="0"/>
                      </a:moveTo>
                      <a:lnTo>
                        <a:pt x="0" y="163"/>
                      </a:lnTo>
                      <a:lnTo>
                        <a:pt x="17" y="201"/>
                      </a:lnTo>
                      <a:lnTo>
                        <a:pt x="77" y="4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1373" y="2041"/>
                <a:ext cx="142" cy="129"/>
                <a:chOff x="1373" y="2041"/>
                <a:chExt cx="142" cy="129"/>
              </a:xfrm>
            </p:grpSpPr>
            <p:sp>
              <p:nvSpPr>
                <p:cNvPr id="33928" name="Freeform 30"/>
                <p:cNvSpPr>
                  <a:spLocks/>
                </p:cNvSpPr>
                <p:nvPr/>
              </p:nvSpPr>
              <p:spPr bwMode="auto">
                <a:xfrm>
                  <a:off x="1373" y="2041"/>
                  <a:ext cx="142" cy="127"/>
                </a:xfrm>
                <a:custGeom>
                  <a:avLst/>
                  <a:gdLst>
                    <a:gd name="T0" fmla="*/ 0 w 1136"/>
                    <a:gd name="T1" fmla="*/ 0 h 1021"/>
                    <a:gd name="T2" fmla="*/ 0 w 1136"/>
                    <a:gd name="T3" fmla="*/ 0 h 1021"/>
                    <a:gd name="T4" fmla="*/ 0 w 1136"/>
                    <a:gd name="T5" fmla="*/ 0 h 1021"/>
                    <a:gd name="T6" fmla="*/ 0 w 1136"/>
                    <a:gd name="T7" fmla="*/ 0 h 1021"/>
                    <a:gd name="T8" fmla="*/ 0 w 1136"/>
                    <a:gd name="T9" fmla="*/ 0 h 1021"/>
                    <a:gd name="T10" fmla="*/ 0 w 1136"/>
                    <a:gd name="T11" fmla="*/ 0 h 1021"/>
                    <a:gd name="T12" fmla="*/ 0 w 1136"/>
                    <a:gd name="T13" fmla="*/ 0 h 1021"/>
                    <a:gd name="T14" fmla="*/ 0 w 1136"/>
                    <a:gd name="T15" fmla="*/ 0 h 1021"/>
                    <a:gd name="T16" fmla="*/ 0 w 1136"/>
                    <a:gd name="T17" fmla="*/ 0 h 10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36"/>
                    <a:gd name="T28" fmla="*/ 0 h 1021"/>
                    <a:gd name="T29" fmla="*/ 1136 w 1136"/>
                    <a:gd name="T30" fmla="*/ 1021 h 102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36" h="1021">
                      <a:moveTo>
                        <a:pt x="931" y="1021"/>
                      </a:moveTo>
                      <a:lnTo>
                        <a:pt x="927" y="902"/>
                      </a:lnTo>
                      <a:lnTo>
                        <a:pt x="1136" y="444"/>
                      </a:lnTo>
                      <a:lnTo>
                        <a:pt x="1055" y="289"/>
                      </a:lnTo>
                      <a:lnTo>
                        <a:pt x="387" y="0"/>
                      </a:lnTo>
                      <a:lnTo>
                        <a:pt x="208" y="46"/>
                      </a:lnTo>
                      <a:lnTo>
                        <a:pt x="0" y="488"/>
                      </a:lnTo>
                      <a:lnTo>
                        <a:pt x="36" y="621"/>
                      </a:lnTo>
                      <a:lnTo>
                        <a:pt x="931" y="10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29" name="Freeform 31"/>
                <p:cNvSpPr>
                  <a:spLocks/>
                </p:cNvSpPr>
                <p:nvPr/>
              </p:nvSpPr>
              <p:spPr bwMode="auto">
                <a:xfrm>
                  <a:off x="1373" y="2102"/>
                  <a:ext cx="119" cy="68"/>
                </a:xfrm>
                <a:custGeom>
                  <a:avLst/>
                  <a:gdLst>
                    <a:gd name="T0" fmla="*/ 0 w 955"/>
                    <a:gd name="T1" fmla="*/ 0 h 540"/>
                    <a:gd name="T2" fmla="*/ 0 w 955"/>
                    <a:gd name="T3" fmla="*/ 0 h 540"/>
                    <a:gd name="T4" fmla="*/ 0 w 955"/>
                    <a:gd name="T5" fmla="*/ 0 h 540"/>
                    <a:gd name="T6" fmla="*/ 0 w 955"/>
                    <a:gd name="T7" fmla="*/ 0 h 540"/>
                    <a:gd name="T8" fmla="*/ 0 w 955"/>
                    <a:gd name="T9" fmla="*/ 0 h 5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5"/>
                    <a:gd name="T16" fmla="*/ 0 h 540"/>
                    <a:gd name="T17" fmla="*/ 955 w 955"/>
                    <a:gd name="T18" fmla="*/ 540 h 5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5" h="540">
                      <a:moveTo>
                        <a:pt x="0" y="0"/>
                      </a:moveTo>
                      <a:lnTo>
                        <a:pt x="934" y="410"/>
                      </a:lnTo>
                      <a:lnTo>
                        <a:pt x="955" y="540"/>
                      </a:lnTo>
                      <a:lnTo>
                        <a:pt x="3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915" name="Freeform 32"/>
              <p:cNvSpPr>
                <a:spLocks/>
              </p:cNvSpPr>
              <p:nvPr/>
            </p:nvSpPr>
            <p:spPr bwMode="auto">
              <a:xfrm>
                <a:off x="1365" y="2113"/>
                <a:ext cx="148" cy="64"/>
              </a:xfrm>
              <a:custGeom>
                <a:avLst/>
                <a:gdLst>
                  <a:gd name="T0" fmla="*/ 0 w 1181"/>
                  <a:gd name="T1" fmla="*/ 0 h 509"/>
                  <a:gd name="T2" fmla="*/ 0 w 1181"/>
                  <a:gd name="T3" fmla="*/ 0 h 509"/>
                  <a:gd name="T4" fmla="*/ 0 w 1181"/>
                  <a:gd name="T5" fmla="*/ 0 h 509"/>
                  <a:gd name="T6" fmla="*/ 0 w 1181"/>
                  <a:gd name="T7" fmla="*/ 0 h 509"/>
                  <a:gd name="T8" fmla="*/ 0 w 1181"/>
                  <a:gd name="T9" fmla="*/ 0 h 509"/>
                  <a:gd name="T10" fmla="*/ 0 w 1181"/>
                  <a:gd name="T11" fmla="*/ 0 h 5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81"/>
                  <a:gd name="T19" fmla="*/ 0 h 509"/>
                  <a:gd name="T20" fmla="*/ 1181 w 1181"/>
                  <a:gd name="T21" fmla="*/ 509 h 5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81" h="509">
                    <a:moveTo>
                      <a:pt x="0" y="0"/>
                    </a:moveTo>
                    <a:lnTo>
                      <a:pt x="1079" y="483"/>
                    </a:lnTo>
                    <a:lnTo>
                      <a:pt x="1113" y="498"/>
                    </a:lnTo>
                    <a:lnTo>
                      <a:pt x="1129" y="502"/>
                    </a:lnTo>
                    <a:lnTo>
                      <a:pt x="1156" y="509"/>
                    </a:lnTo>
                    <a:lnTo>
                      <a:pt x="1181" y="501"/>
                    </a:lnTo>
                  </a:path>
                </a:pathLst>
              </a:cu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16" name="Freeform 33"/>
              <p:cNvSpPr>
                <a:spLocks/>
              </p:cNvSpPr>
              <p:nvPr/>
            </p:nvSpPr>
            <p:spPr bwMode="auto">
              <a:xfrm>
                <a:off x="1505" y="2122"/>
                <a:ext cx="18" cy="31"/>
              </a:xfrm>
              <a:custGeom>
                <a:avLst/>
                <a:gdLst>
                  <a:gd name="T0" fmla="*/ 0 w 145"/>
                  <a:gd name="T1" fmla="*/ 0 h 248"/>
                  <a:gd name="T2" fmla="*/ 0 w 145"/>
                  <a:gd name="T3" fmla="*/ 0 h 248"/>
                  <a:gd name="T4" fmla="*/ 0 w 145"/>
                  <a:gd name="T5" fmla="*/ 0 h 248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248"/>
                  <a:gd name="T11" fmla="*/ 145 w 145"/>
                  <a:gd name="T12" fmla="*/ 248 h 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248">
                    <a:moveTo>
                      <a:pt x="0" y="0"/>
                    </a:moveTo>
                    <a:lnTo>
                      <a:pt x="129" y="57"/>
                    </a:lnTo>
                    <a:lnTo>
                      <a:pt x="145" y="248"/>
                    </a:lnTo>
                  </a:path>
                </a:pathLst>
              </a:cu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17" name="Line 34"/>
              <p:cNvSpPr>
                <a:spLocks noChangeShapeType="1"/>
              </p:cNvSpPr>
              <p:nvPr/>
            </p:nvSpPr>
            <p:spPr bwMode="auto">
              <a:xfrm flipH="1" flipV="1">
                <a:off x="1374" y="2063"/>
                <a:ext cx="16" cy="6"/>
              </a:xfrm>
              <a:prstGeom prst="line">
                <a:avLst/>
              </a:pr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1452" y="1952"/>
                <a:ext cx="89" cy="57"/>
                <a:chOff x="1452" y="1952"/>
                <a:chExt cx="89" cy="57"/>
              </a:xfrm>
            </p:grpSpPr>
            <p:sp>
              <p:nvSpPr>
                <p:cNvPr id="33920" name="Line 36"/>
                <p:cNvSpPr>
                  <a:spLocks noChangeShapeType="1"/>
                </p:cNvSpPr>
                <p:nvPr/>
              </p:nvSpPr>
              <p:spPr bwMode="auto">
                <a:xfrm>
                  <a:off x="1462" y="1952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21" name="Line 37"/>
                <p:cNvSpPr>
                  <a:spLocks noChangeShapeType="1"/>
                </p:cNvSpPr>
                <p:nvPr/>
              </p:nvSpPr>
              <p:spPr bwMode="auto">
                <a:xfrm>
                  <a:off x="1461" y="1955"/>
                  <a:ext cx="79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22" name="Line 38"/>
                <p:cNvSpPr>
                  <a:spLocks noChangeShapeType="1"/>
                </p:cNvSpPr>
                <p:nvPr/>
              </p:nvSpPr>
              <p:spPr bwMode="auto">
                <a:xfrm>
                  <a:off x="1459" y="1958"/>
                  <a:ext cx="79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23" name="Line 39"/>
                <p:cNvSpPr>
                  <a:spLocks noChangeShapeType="1"/>
                </p:cNvSpPr>
                <p:nvPr/>
              </p:nvSpPr>
              <p:spPr bwMode="auto">
                <a:xfrm>
                  <a:off x="1458" y="1962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24" name="Line 40"/>
                <p:cNvSpPr>
                  <a:spLocks noChangeShapeType="1"/>
                </p:cNvSpPr>
                <p:nvPr/>
              </p:nvSpPr>
              <p:spPr bwMode="auto">
                <a:xfrm>
                  <a:off x="1457" y="1965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25" name="Line 41"/>
                <p:cNvSpPr>
                  <a:spLocks noChangeShapeType="1"/>
                </p:cNvSpPr>
                <p:nvPr/>
              </p:nvSpPr>
              <p:spPr bwMode="auto">
                <a:xfrm>
                  <a:off x="1455" y="1969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26" name="Line 42"/>
                <p:cNvSpPr>
                  <a:spLocks noChangeShapeType="1"/>
                </p:cNvSpPr>
                <p:nvPr/>
              </p:nvSpPr>
              <p:spPr bwMode="auto">
                <a:xfrm>
                  <a:off x="1454" y="1972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27" name="Line 43"/>
                <p:cNvSpPr>
                  <a:spLocks noChangeShapeType="1"/>
                </p:cNvSpPr>
                <p:nvPr/>
              </p:nvSpPr>
              <p:spPr bwMode="auto">
                <a:xfrm>
                  <a:off x="1452" y="1975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919" name="Freeform 44"/>
              <p:cNvSpPr>
                <a:spLocks/>
              </p:cNvSpPr>
              <p:nvPr/>
            </p:nvSpPr>
            <p:spPr bwMode="auto">
              <a:xfrm>
                <a:off x="1547" y="1984"/>
                <a:ext cx="8" cy="37"/>
              </a:xfrm>
              <a:custGeom>
                <a:avLst/>
                <a:gdLst>
                  <a:gd name="T0" fmla="*/ 0 w 66"/>
                  <a:gd name="T1" fmla="*/ 0 h 291"/>
                  <a:gd name="T2" fmla="*/ 0 w 66"/>
                  <a:gd name="T3" fmla="*/ 0 h 291"/>
                  <a:gd name="T4" fmla="*/ 0 w 66"/>
                  <a:gd name="T5" fmla="*/ 0 h 291"/>
                  <a:gd name="T6" fmla="*/ 0 w 66"/>
                  <a:gd name="T7" fmla="*/ 0 h 291"/>
                  <a:gd name="T8" fmla="*/ 0 w 66"/>
                  <a:gd name="T9" fmla="*/ 0 h 291"/>
                  <a:gd name="T10" fmla="*/ 0 w 66"/>
                  <a:gd name="T11" fmla="*/ 0 h 291"/>
                  <a:gd name="T12" fmla="*/ 0 w 66"/>
                  <a:gd name="T13" fmla="*/ 0 h 291"/>
                  <a:gd name="T14" fmla="*/ 0 w 66"/>
                  <a:gd name="T15" fmla="*/ 0 h 291"/>
                  <a:gd name="T16" fmla="*/ 0 w 66"/>
                  <a:gd name="T17" fmla="*/ 0 h 291"/>
                  <a:gd name="T18" fmla="*/ 0 w 66"/>
                  <a:gd name="T19" fmla="*/ 0 h 291"/>
                  <a:gd name="T20" fmla="*/ 0 w 66"/>
                  <a:gd name="T21" fmla="*/ 0 h 291"/>
                  <a:gd name="T22" fmla="*/ 0 w 66"/>
                  <a:gd name="T23" fmla="*/ 0 h 291"/>
                  <a:gd name="T24" fmla="*/ 0 w 66"/>
                  <a:gd name="T25" fmla="*/ 0 h 291"/>
                  <a:gd name="T26" fmla="*/ 0 w 66"/>
                  <a:gd name="T27" fmla="*/ 0 h 291"/>
                  <a:gd name="T28" fmla="*/ 0 w 66"/>
                  <a:gd name="T29" fmla="*/ 0 h 291"/>
                  <a:gd name="T30" fmla="*/ 0 w 66"/>
                  <a:gd name="T31" fmla="*/ 0 h 2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6"/>
                  <a:gd name="T49" fmla="*/ 0 h 291"/>
                  <a:gd name="T50" fmla="*/ 66 w 66"/>
                  <a:gd name="T51" fmla="*/ 291 h 2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6" h="291">
                    <a:moveTo>
                      <a:pt x="0" y="148"/>
                    </a:moveTo>
                    <a:lnTo>
                      <a:pt x="16" y="273"/>
                    </a:lnTo>
                    <a:lnTo>
                      <a:pt x="17" y="284"/>
                    </a:lnTo>
                    <a:lnTo>
                      <a:pt x="21" y="291"/>
                    </a:lnTo>
                    <a:lnTo>
                      <a:pt x="31" y="288"/>
                    </a:lnTo>
                    <a:lnTo>
                      <a:pt x="39" y="280"/>
                    </a:lnTo>
                    <a:lnTo>
                      <a:pt x="66" y="204"/>
                    </a:lnTo>
                    <a:lnTo>
                      <a:pt x="46" y="13"/>
                    </a:lnTo>
                    <a:lnTo>
                      <a:pt x="39" y="0"/>
                    </a:lnTo>
                    <a:lnTo>
                      <a:pt x="45" y="24"/>
                    </a:lnTo>
                    <a:lnTo>
                      <a:pt x="39" y="34"/>
                    </a:lnTo>
                    <a:lnTo>
                      <a:pt x="45" y="32"/>
                    </a:lnTo>
                    <a:lnTo>
                      <a:pt x="39" y="34"/>
                    </a:lnTo>
                    <a:lnTo>
                      <a:pt x="39" y="39"/>
                    </a:lnTo>
                    <a:lnTo>
                      <a:pt x="37" y="49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33794" name="Object 45"/>
          <p:cNvGraphicFramePr>
            <a:graphicFrameLocks noChangeAspect="1"/>
          </p:cNvGraphicFramePr>
          <p:nvPr/>
        </p:nvGraphicFramePr>
        <p:xfrm>
          <a:off x="685800" y="5181600"/>
          <a:ext cx="7778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Clip" r:id="rId3" imgW="4602960" imgH="3652200" progId="">
                  <p:embed/>
                </p:oleObj>
              </mc:Choice>
              <mc:Fallback>
                <p:oleObj name="Clip" r:id="rId3" imgW="4602960" imgH="36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7778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Line 46"/>
          <p:cNvSpPr>
            <a:spLocks noChangeShapeType="1"/>
          </p:cNvSpPr>
          <p:nvPr/>
        </p:nvSpPr>
        <p:spPr bwMode="auto">
          <a:xfrm>
            <a:off x="152400" y="3581400"/>
            <a:ext cx="87630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Line 48"/>
          <p:cNvSpPr>
            <a:spLocks noChangeShapeType="1"/>
          </p:cNvSpPr>
          <p:nvPr/>
        </p:nvSpPr>
        <p:spPr bwMode="auto">
          <a:xfrm>
            <a:off x="838200" y="2971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Text Box 49"/>
          <p:cNvSpPr txBox="1">
            <a:spLocks noChangeArrowheads="1"/>
          </p:cNvSpPr>
          <p:nvPr/>
        </p:nvSpPr>
        <p:spPr bwMode="auto">
          <a:xfrm>
            <a:off x="4310063" y="3717925"/>
            <a:ext cx="566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0" lang="en-US" sz="2000">
                <a:solidFill>
                  <a:srgbClr val="660033"/>
                </a:solidFill>
                <a:latin typeface="Tahoma" charset="0"/>
              </a:rPr>
              <a:t>AP</a:t>
            </a:r>
            <a:r>
              <a:rPr kumimoji="0" lang="en-US" sz="2000" baseline="-25000">
                <a:solidFill>
                  <a:srgbClr val="660033"/>
                </a:solidFill>
                <a:latin typeface="Tahoma" charset="0"/>
              </a:rPr>
              <a:t>1</a:t>
            </a:r>
            <a:endParaRPr kumimoji="0" lang="en-US" sz="2000">
              <a:solidFill>
                <a:srgbClr val="660033"/>
              </a:solidFill>
              <a:latin typeface="Tahoma" charset="0"/>
            </a:endParaRPr>
          </a:p>
        </p:txBody>
      </p:sp>
      <p:graphicFrame>
        <p:nvGraphicFramePr>
          <p:cNvPr id="33796" name="Object 50"/>
          <p:cNvGraphicFramePr>
            <a:graphicFrameLocks noChangeAspect="1"/>
          </p:cNvGraphicFramePr>
          <p:nvPr/>
        </p:nvGraphicFramePr>
        <p:xfrm>
          <a:off x="2057400" y="5334000"/>
          <a:ext cx="7778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Clip" r:id="rId5" imgW="4602960" imgH="3652200" progId="">
                  <p:embed/>
                </p:oleObj>
              </mc:Choice>
              <mc:Fallback>
                <p:oleObj name="Clip" r:id="rId5" imgW="4602960" imgH="36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0"/>
                        <a:ext cx="7778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1"/>
          <p:cNvGraphicFramePr>
            <a:graphicFrameLocks noChangeAspect="1"/>
          </p:cNvGraphicFramePr>
          <p:nvPr/>
        </p:nvGraphicFramePr>
        <p:xfrm>
          <a:off x="4572000" y="5410200"/>
          <a:ext cx="7778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Clip" r:id="rId6" imgW="4602960" imgH="3652200" progId="">
                  <p:embed/>
                </p:oleObj>
              </mc:Choice>
              <mc:Fallback>
                <p:oleObj name="Clip" r:id="rId6" imgW="4602960" imgH="36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7778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2"/>
          <p:cNvGraphicFramePr>
            <a:graphicFrameLocks noChangeAspect="1"/>
          </p:cNvGraphicFramePr>
          <p:nvPr/>
        </p:nvGraphicFramePr>
        <p:xfrm>
          <a:off x="7010400" y="5334000"/>
          <a:ext cx="7778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Clip" r:id="rId7" imgW="4602960" imgH="3652200" progId="">
                  <p:embed/>
                </p:oleObj>
              </mc:Choice>
              <mc:Fallback>
                <p:oleObj name="Clip" r:id="rId7" imgW="4602960" imgH="36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334000"/>
                        <a:ext cx="7778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Line 54"/>
          <p:cNvSpPr>
            <a:spLocks noChangeShapeType="1"/>
          </p:cNvSpPr>
          <p:nvPr/>
        </p:nvSpPr>
        <p:spPr bwMode="auto">
          <a:xfrm>
            <a:off x="8174736" y="2743200"/>
            <a:ext cx="0" cy="8143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Freeform 55"/>
          <p:cNvSpPr>
            <a:spLocks/>
          </p:cNvSpPr>
          <p:nvPr/>
        </p:nvSpPr>
        <p:spPr bwMode="auto">
          <a:xfrm rot="11511140" flipH="1">
            <a:off x="838200" y="4114800"/>
            <a:ext cx="228600" cy="1219200"/>
          </a:xfrm>
          <a:custGeom>
            <a:avLst/>
            <a:gdLst>
              <a:gd name="T0" fmla="*/ 0 w 2838"/>
              <a:gd name="T1" fmla="*/ 0 h 11630"/>
              <a:gd name="T2" fmla="*/ 2147483647 w 2838"/>
              <a:gd name="T3" fmla="*/ 2147483647 h 11630"/>
              <a:gd name="T4" fmla="*/ 2147483647 w 2838"/>
              <a:gd name="T5" fmla="*/ 2147483647 h 11630"/>
              <a:gd name="T6" fmla="*/ 2147483647 w 2838"/>
              <a:gd name="T7" fmla="*/ 2147483647 h 11630"/>
              <a:gd name="T8" fmla="*/ 2147483647 w 2838"/>
              <a:gd name="T9" fmla="*/ 2147483647 h 11630"/>
              <a:gd name="T10" fmla="*/ 2147483647 w 2838"/>
              <a:gd name="T11" fmla="*/ 2147483647 h 11630"/>
              <a:gd name="T12" fmla="*/ 2147483647 w 2838"/>
              <a:gd name="T13" fmla="*/ 2147483647 h 11630"/>
              <a:gd name="T14" fmla="*/ 0 w 2838"/>
              <a:gd name="T15" fmla="*/ 0 h 116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38"/>
              <a:gd name="T25" fmla="*/ 0 h 11630"/>
              <a:gd name="T26" fmla="*/ 2838 w 2838"/>
              <a:gd name="T27" fmla="*/ 11630 h 116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38" h="11630">
                <a:moveTo>
                  <a:pt x="0" y="0"/>
                </a:moveTo>
                <a:lnTo>
                  <a:pt x="1006" y="5882"/>
                </a:lnTo>
                <a:lnTo>
                  <a:pt x="1346" y="5386"/>
                </a:lnTo>
                <a:lnTo>
                  <a:pt x="2714" y="11187"/>
                </a:lnTo>
                <a:lnTo>
                  <a:pt x="2838" y="11630"/>
                </a:lnTo>
                <a:lnTo>
                  <a:pt x="1681" y="4518"/>
                </a:lnTo>
                <a:lnTo>
                  <a:pt x="1242" y="5155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Freeform 56"/>
          <p:cNvSpPr>
            <a:spLocks/>
          </p:cNvSpPr>
          <p:nvPr/>
        </p:nvSpPr>
        <p:spPr bwMode="auto">
          <a:xfrm rot="8837086" flipH="1">
            <a:off x="4495800" y="4038600"/>
            <a:ext cx="228600" cy="1219200"/>
          </a:xfrm>
          <a:custGeom>
            <a:avLst/>
            <a:gdLst>
              <a:gd name="T0" fmla="*/ 0 w 2838"/>
              <a:gd name="T1" fmla="*/ 0 h 11630"/>
              <a:gd name="T2" fmla="*/ 2147483647 w 2838"/>
              <a:gd name="T3" fmla="*/ 2147483647 h 11630"/>
              <a:gd name="T4" fmla="*/ 2147483647 w 2838"/>
              <a:gd name="T5" fmla="*/ 2147483647 h 11630"/>
              <a:gd name="T6" fmla="*/ 2147483647 w 2838"/>
              <a:gd name="T7" fmla="*/ 2147483647 h 11630"/>
              <a:gd name="T8" fmla="*/ 2147483647 w 2838"/>
              <a:gd name="T9" fmla="*/ 2147483647 h 11630"/>
              <a:gd name="T10" fmla="*/ 2147483647 w 2838"/>
              <a:gd name="T11" fmla="*/ 2147483647 h 11630"/>
              <a:gd name="T12" fmla="*/ 2147483647 w 2838"/>
              <a:gd name="T13" fmla="*/ 2147483647 h 11630"/>
              <a:gd name="T14" fmla="*/ 0 w 2838"/>
              <a:gd name="T15" fmla="*/ 0 h 116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38"/>
              <a:gd name="T25" fmla="*/ 0 h 11630"/>
              <a:gd name="T26" fmla="*/ 2838 w 2838"/>
              <a:gd name="T27" fmla="*/ 11630 h 116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38" h="11630">
                <a:moveTo>
                  <a:pt x="0" y="0"/>
                </a:moveTo>
                <a:lnTo>
                  <a:pt x="1006" y="5882"/>
                </a:lnTo>
                <a:lnTo>
                  <a:pt x="1346" y="5386"/>
                </a:lnTo>
                <a:lnTo>
                  <a:pt x="2714" y="11187"/>
                </a:lnTo>
                <a:lnTo>
                  <a:pt x="2838" y="11630"/>
                </a:lnTo>
                <a:lnTo>
                  <a:pt x="1681" y="4518"/>
                </a:lnTo>
                <a:lnTo>
                  <a:pt x="1242" y="5155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Text Box 57"/>
          <p:cNvSpPr txBox="1">
            <a:spLocks noChangeArrowheads="1"/>
          </p:cNvSpPr>
          <p:nvPr/>
        </p:nvSpPr>
        <p:spPr bwMode="auto">
          <a:xfrm>
            <a:off x="1981200" y="6248400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kumimoji="0" lang="en-US" sz="2000">
                <a:latin typeface="Tahoma" charset="0"/>
              </a:rPr>
              <a:t>Extended Service Area (ESA): Disjoint or connected</a:t>
            </a:r>
          </a:p>
        </p:txBody>
      </p:sp>
      <p:sp>
        <p:nvSpPr>
          <p:cNvPr id="33812" name="AutoShape 58"/>
          <p:cNvSpPr>
            <a:spLocks/>
          </p:cNvSpPr>
          <p:nvPr/>
        </p:nvSpPr>
        <p:spPr bwMode="auto">
          <a:xfrm rot="5400000" flipV="1">
            <a:off x="4305300" y="-38100"/>
            <a:ext cx="381000" cy="5943600"/>
          </a:xfrm>
          <a:prstGeom prst="leftBrace">
            <a:avLst>
              <a:gd name="adj1" fmla="val 13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Text Box 59"/>
          <p:cNvSpPr txBox="1">
            <a:spLocks noChangeArrowheads="1"/>
          </p:cNvSpPr>
          <p:nvPr/>
        </p:nvSpPr>
        <p:spPr bwMode="auto">
          <a:xfrm>
            <a:off x="2590800" y="2133600"/>
            <a:ext cx="324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kumimoji="0" lang="en-US" sz="2000">
                <a:latin typeface="Tahoma" charset="0"/>
              </a:rPr>
              <a:t>Extended Service Set (ESS)</a:t>
            </a:r>
          </a:p>
        </p:txBody>
      </p: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914400" y="3581400"/>
            <a:ext cx="555625" cy="487363"/>
            <a:chOff x="1205" y="1876"/>
            <a:chExt cx="350" cy="307"/>
          </a:xfrm>
        </p:grpSpPr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1205" y="1876"/>
              <a:ext cx="279" cy="222"/>
              <a:chOff x="1205" y="1876"/>
              <a:chExt cx="279" cy="222"/>
            </a:xfrm>
          </p:grpSpPr>
          <p:sp>
            <p:nvSpPr>
              <p:cNvPr id="33894" name="Freeform 62"/>
              <p:cNvSpPr>
                <a:spLocks/>
              </p:cNvSpPr>
              <p:nvPr/>
            </p:nvSpPr>
            <p:spPr bwMode="auto">
              <a:xfrm>
                <a:off x="1205" y="1876"/>
                <a:ext cx="279" cy="222"/>
              </a:xfrm>
              <a:custGeom>
                <a:avLst/>
                <a:gdLst>
                  <a:gd name="T0" fmla="*/ 0 w 2232"/>
                  <a:gd name="T1" fmla="*/ 0 h 1770"/>
                  <a:gd name="T2" fmla="*/ 0 w 2232"/>
                  <a:gd name="T3" fmla="*/ 0 h 1770"/>
                  <a:gd name="T4" fmla="*/ 0 w 2232"/>
                  <a:gd name="T5" fmla="*/ 0 h 1770"/>
                  <a:gd name="T6" fmla="*/ 0 w 2232"/>
                  <a:gd name="T7" fmla="*/ 0 h 1770"/>
                  <a:gd name="T8" fmla="*/ 0 w 2232"/>
                  <a:gd name="T9" fmla="*/ 0 h 1770"/>
                  <a:gd name="T10" fmla="*/ 0 w 2232"/>
                  <a:gd name="T11" fmla="*/ 0 h 1770"/>
                  <a:gd name="T12" fmla="*/ 0 w 2232"/>
                  <a:gd name="T13" fmla="*/ 0 h 1770"/>
                  <a:gd name="T14" fmla="*/ 0 w 2232"/>
                  <a:gd name="T15" fmla="*/ 0 h 1770"/>
                  <a:gd name="T16" fmla="*/ 0 w 2232"/>
                  <a:gd name="T17" fmla="*/ 0 h 1770"/>
                  <a:gd name="T18" fmla="*/ 0 w 2232"/>
                  <a:gd name="T19" fmla="*/ 0 h 1770"/>
                  <a:gd name="T20" fmla="*/ 0 w 2232"/>
                  <a:gd name="T21" fmla="*/ 0 h 1770"/>
                  <a:gd name="T22" fmla="*/ 0 w 2232"/>
                  <a:gd name="T23" fmla="*/ 0 h 1770"/>
                  <a:gd name="T24" fmla="*/ 0 w 2232"/>
                  <a:gd name="T25" fmla="*/ 0 h 1770"/>
                  <a:gd name="T26" fmla="*/ 0 w 2232"/>
                  <a:gd name="T27" fmla="*/ 0 h 1770"/>
                  <a:gd name="T28" fmla="*/ 0 w 2232"/>
                  <a:gd name="T29" fmla="*/ 0 h 1770"/>
                  <a:gd name="T30" fmla="*/ 0 w 2232"/>
                  <a:gd name="T31" fmla="*/ 0 h 1770"/>
                  <a:gd name="T32" fmla="*/ 0 w 2232"/>
                  <a:gd name="T33" fmla="*/ 0 h 1770"/>
                  <a:gd name="T34" fmla="*/ 0 w 2232"/>
                  <a:gd name="T35" fmla="*/ 0 h 1770"/>
                  <a:gd name="T36" fmla="*/ 0 w 2232"/>
                  <a:gd name="T37" fmla="*/ 0 h 1770"/>
                  <a:gd name="T38" fmla="*/ 0 w 2232"/>
                  <a:gd name="T39" fmla="*/ 0 h 1770"/>
                  <a:gd name="T40" fmla="*/ 0 w 2232"/>
                  <a:gd name="T41" fmla="*/ 0 h 1770"/>
                  <a:gd name="T42" fmla="*/ 0 w 2232"/>
                  <a:gd name="T43" fmla="*/ 0 h 1770"/>
                  <a:gd name="T44" fmla="*/ 0 w 2232"/>
                  <a:gd name="T45" fmla="*/ 0 h 1770"/>
                  <a:gd name="T46" fmla="*/ 0 w 2232"/>
                  <a:gd name="T47" fmla="*/ 0 h 1770"/>
                  <a:gd name="T48" fmla="*/ 0 w 2232"/>
                  <a:gd name="T49" fmla="*/ 0 h 1770"/>
                  <a:gd name="T50" fmla="*/ 0 w 2232"/>
                  <a:gd name="T51" fmla="*/ 0 h 1770"/>
                  <a:gd name="T52" fmla="*/ 0 w 2232"/>
                  <a:gd name="T53" fmla="*/ 0 h 1770"/>
                  <a:gd name="T54" fmla="*/ 0 w 2232"/>
                  <a:gd name="T55" fmla="*/ 0 h 1770"/>
                  <a:gd name="T56" fmla="*/ 0 w 2232"/>
                  <a:gd name="T57" fmla="*/ 0 h 1770"/>
                  <a:gd name="T58" fmla="*/ 0 w 2232"/>
                  <a:gd name="T59" fmla="*/ 0 h 1770"/>
                  <a:gd name="T60" fmla="*/ 0 w 2232"/>
                  <a:gd name="T61" fmla="*/ 0 h 1770"/>
                  <a:gd name="T62" fmla="*/ 0 w 2232"/>
                  <a:gd name="T63" fmla="*/ 0 h 1770"/>
                  <a:gd name="T64" fmla="*/ 0 w 2232"/>
                  <a:gd name="T65" fmla="*/ 0 h 1770"/>
                  <a:gd name="T66" fmla="*/ 0 w 2232"/>
                  <a:gd name="T67" fmla="*/ 0 h 17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232"/>
                  <a:gd name="T103" fmla="*/ 0 h 1770"/>
                  <a:gd name="T104" fmla="*/ 2232 w 2232"/>
                  <a:gd name="T105" fmla="*/ 1770 h 17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232" h="1770">
                    <a:moveTo>
                      <a:pt x="0" y="1770"/>
                    </a:moveTo>
                    <a:lnTo>
                      <a:pt x="784" y="1191"/>
                    </a:lnTo>
                    <a:lnTo>
                      <a:pt x="1003" y="1011"/>
                    </a:lnTo>
                    <a:lnTo>
                      <a:pt x="1117" y="931"/>
                    </a:lnTo>
                    <a:lnTo>
                      <a:pt x="1221" y="872"/>
                    </a:lnTo>
                    <a:lnTo>
                      <a:pt x="1327" y="802"/>
                    </a:lnTo>
                    <a:lnTo>
                      <a:pt x="1349" y="782"/>
                    </a:lnTo>
                    <a:lnTo>
                      <a:pt x="1369" y="764"/>
                    </a:lnTo>
                    <a:lnTo>
                      <a:pt x="1387" y="740"/>
                    </a:lnTo>
                    <a:lnTo>
                      <a:pt x="1407" y="689"/>
                    </a:lnTo>
                    <a:lnTo>
                      <a:pt x="1420" y="536"/>
                    </a:lnTo>
                    <a:lnTo>
                      <a:pt x="1432" y="417"/>
                    </a:lnTo>
                    <a:lnTo>
                      <a:pt x="1437" y="354"/>
                    </a:lnTo>
                    <a:lnTo>
                      <a:pt x="1447" y="307"/>
                    </a:lnTo>
                    <a:lnTo>
                      <a:pt x="1455" y="279"/>
                    </a:lnTo>
                    <a:lnTo>
                      <a:pt x="1467" y="250"/>
                    </a:lnTo>
                    <a:lnTo>
                      <a:pt x="1480" y="230"/>
                    </a:lnTo>
                    <a:lnTo>
                      <a:pt x="1502" y="192"/>
                    </a:lnTo>
                    <a:lnTo>
                      <a:pt x="1553" y="140"/>
                    </a:lnTo>
                    <a:lnTo>
                      <a:pt x="1610" y="92"/>
                    </a:lnTo>
                    <a:lnTo>
                      <a:pt x="1673" y="55"/>
                    </a:lnTo>
                    <a:lnTo>
                      <a:pt x="1764" y="20"/>
                    </a:lnTo>
                    <a:lnTo>
                      <a:pt x="1874" y="0"/>
                    </a:lnTo>
                    <a:lnTo>
                      <a:pt x="1975" y="4"/>
                    </a:lnTo>
                    <a:lnTo>
                      <a:pt x="2047" y="20"/>
                    </a:lnTo>
                    <a:lnTo>
                      <a:pt x="2121" y="49"/>
                    </a:lnTo>
                    <a:lnTo>
                      <a:pt x="2167" y="83"/>
                    </a:lnTo>
                    <a:lnTo>
                      <a:pt x="2197" y="123"/>
                    </a:lnTo>
                    <a:lnTo>
                      <a:pt x="2216" y="148"/>
                    </a:lnTo>
                    <a:lnTo>
                      <a:pt x="2232" y="203"/>
                    </a:lnTo>
                    <a:lnTo>
                      <a:pt x="2230" y="264"/>
                    </a:lnTo>
                    <a:lnTo>
                      <a:pt x="2219" y="317"/>
                    </a:lnTo>
                    <a:lnTo>
                      <a:pt x="2200" y="380"/>
                    </a:lnTo>
                    <a:lnTo>
                      <a:pt x="2141" y="523"/>
                    </a:lnTo>
                  </a:path>
                </a:pathLst>
              </a:custGeom>
              <a:noFill/>
              <a:ln w="635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1465" y="1935"/>
                <a:ext cx="12" cy="15"/>
                <a:chOff x="1465" y="1935"/>
                <a:chExt cx="12" cy="15"/>
              </a:xfrm>
            </p:grpSpPr>
            <p:sp>
              <p:nvSpPr>
                <p:cNvPr id="33896" name="Freeform 64"/>
                <p:cNvSpPr>
                  <a:spLocks/>
                </p:cNvSpPr>
                <p:nvPr/>
              </p:nvSpPr>
              <p:spPr bwMode="auto">
                <a:xfrm>
                  <a:off x="1465" y="1946"/>
                  <a:ext cx="8" cy="4"/>
                </a:xfrm>
                <a:custGeom>
                  <a:avLst/>
                  <a:gdLst>
                    <a:gd name="T0" fmla="*/ 0 w 59"/>
                    <a:gd name="T1" fmla="*/ 0 h 35"/>
                    <a:gd name="T2" fmla="*/ 0 w 59"/>
                    <a:gd name="T3" fmla="*/ 0 h 35"/>
                    <a:gd name="T4" fmla="*/ 0 w 59"/>
                    <a:gd name="T5" fmla="*/ 0 h 35"/>
                    <a:gd name="T6" fmla="*/ 0 w 59"/>
                    <a:gd name="T7" fmla="*/ 0 h 35"/>
                    <a:gd name="T8" fmla="*/ 0 w 59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5"/>
                    <a:gd name="T17" fmla="*/ 59 w 59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5">
                      <a:moveTo>
                        <a:pt x="0" y="14"/>
                      </a:moveTo>
                      <a:lnTo>
                        <a:pt x="5" y="0"/>
                      </a:lnTo>
                      <a:lnTo>
                        <a:pt x="59" y="24"/>
                      </a:lnTo>
                      <a:lnTo>
                        <a:pt x="51" y="35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97" name="Freeform 65"/>
                <p:cNvSpPr>
                  <a:spLocks/>
                </p:cNvSpPr>
                <p:nvPr/>
              </p:nvSpPr>
              <p:spPr bwMode="auto">
                <a:xfrm>
                  <a:off x="1467" y="1942"/>
                  <a:ext cx="7" cy="5"/>
                </a:xfrm>
                <a:custGeom>
                  <a:avLst/>
                  <a:gdLst>
                    <a:gd name="T0" fmla="*/ 0 w 56"/>
                    <a:gd name="T1" fmla="*/ 0 h 36"/>
                    <a:gd name="T2" fmla="*/ 0 w 56"/>
                    <a:gd name="T3" fmla="*/ 0 h 36"/>
                    <a:gd name="T4" fmla="*/ 0 w 56"/>
                    <a:gd name="T5" fmla="*/ 0 h 36"/>
                    <a:gd name="T6" fmla="*/ 0 w 56"/>
                    <a:gd name="T7" fmla="*/ 0 h 36"/>
                    <a:gd name="T8" fmla="*/ 0 w 56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36"/>
                    <a:gd name="T17" fmla="*/ 56 w 5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36">
                      <a:moveTo>
                        <a:pt x="0" y="13"/>
                      </a:moveTo>
                      <a:lnTo>
                        <a:pt x="6" y="0"/>
                      </a:lnTo>
                      <a:lnTo>
                        <a:pt x="56" y="21"/>
                      </a:lnTo>
                      <a:lnTo>
                        <a:pt x="51" y="36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98" name="Freeform 66"/>
                <p:cNvSpPr>
                  <a:spLocks/>
                </p:cNvSpPr>
                <p:nvPr/>
              </p:nvSpPr>
              <p:spPr bwMode="auto">
                <a:xfrm>
                  <a:off x="1466" y="1944"/>
                  <a:ext cx="8" cy="5"/>
                </a:xfrm>
                <a:custGeom>
                  <a:avLst/>
                  <a:gdLst>
                    <a:gd name="T0" fmla="*/ 0 w 63"/>
                    <a:gd name="T1" fmla="*/ 0 h 39"/>
                    <a:gd name="T2" fmla="*/ 0 w 63"/>
                    <a:gd name="T3" fmla="*/ 0 h 39"/>
                    <a:gd name="T4" fmla="*/ 0 w 63"/>
                    <a:gd name="T5" fmla="*/ 0 h 39"/>
                    <a:gd name="T6" fmla="*/ 0 w 63"/>
                    <a:gd name="T7" fmla="*/ 0 h 39"/>
                    <a:gd name="T8" fmla="*/ 0 w 63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9"/>
                    <a:gd name="T17" fmla="*/ 63 w 63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9">
                      <a:moveTo>
                        <a:pt x="0" y="16"/>
                      </a:moveTo>
                      <a:lnTo>
                        <a:pt x="10" y="0"/>
                      </a:lnTo>
                      <a:lnTo>
                        <a:pt x="63" y="22"/>
                      </a:lnTo>
                      <a:lnTo>
                        <a:pt x="53" y="39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99" name="Freeform 67"/>
                <p:cNvSpPr>
                  <a:spLocks/>
                </p:cNvSpPr>
                <p:nvPr/>
              </p:nvSpPr>
              <p:spPr bwMode="auto">
                <a:xfrm>
                  <a:off x="1467" y="1940"/>
                  <a:ext cx="9" cy="6"/>
                </a:xfrm>
                <a:custGeom>
                  <a:avLst/>
                  <a:gdLst>
                    <a:gd name="T0" fmla="*/ 0 w 65"/>
                    <a:gd name="T1" fmla="*/ 0 h 45"/>
                    <a:gd name="T2" fmla="*/ 0 w 65"/>
                    <a:gd name="T3" fmla="*/ 0 h 45"/>
                    <a:gd name="T4" fmla="*/ 0 w 65"/>
                    <a:gd name="T5" fmla="*/ 0 h 45"/>
                    <a:gd name="T6" fmla="*/ 0 w 65"/>
                    <a:gd name="T7" fmla="*/ 0 h 45"/>
                    <a:gd name="T8" fmla="*/ 0 w 65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45"/>
                    <a:gd name="T17" fmla="*/ 65 w 65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45">
                      <a:moveTo>
                        <a:pt x="0" y="21"/>
                      </a:moveTo>
                      <a:lnTo>
                        <a:pt x="12" y="0"/>
                      </a:lnTo>
                      <a:lnTo>
                        <a:pt x="65" y="21"/>
                      </a:lnTo>
                      <a:lnTo>
                        <a:pt x="54" y="45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00" name="Freeform 68"/>
                <p:cNvSpPr>
                  <a:spLocks/>
                </p:cNvSpPr>
                <p:nvPr/>
              </p:nvSpPr>
              <p:spPr bwMode="auto">
                <a:xfrm>
                  <a:off x="1468" y="1939"/>
                  <a:ext cx="8" cy="5"/>
                </a:xfrm>
                <a:custGeom>
                  <a:avLst/>
                  <a:gdLst>
                    <a:gd name="T0" fmla="*/ 0 w 61"/>
                    <a:gd name="T1" fmla="*/ 0 h 39"/>
                    <a:gd name="T2" fmla="*/ 0 w 61"/>
                    <a:gd name="T3" fmla="*/ 0 h 39"/>
                    <a:gd name="T4" fmla="*/ 0 w 61"/>
                    <a:gd name="T5" fmla="*/ 0 h 39"/>
                    <a:gd name="T6" fmla="*/ 0 w 61"/>
                    <a:gd name="T7" fmla="*/ 0 h 39"/>
                    <a:gd name="T8" fmla="*/ 0 w 61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39"/>
                    <a:gd name="T17" fmla="*/ 61 w 61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39">
                      <a:moveTo>
                        <a:pt x="0" y="14"/>
                      </a:moveTo>
                      <a:lnTo>
                        <a:pt x="6" y="0"/>
                      </a:lnTo>
                      <a:lnTo>
                        <a:pt x="61" y="25"/>
                      </a:lnTo>
                      <a:lnTo>
                        <a:pt x="53" y="39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01" name="Freeform 69"/>
                <p:cNvSpPr>
                  <a:spLocks/>
                </p:cNvSpPr>
                <p:nvPr/>
              </p:nvSpPr>
              <p:spPr bwMode="auto">
                <a:xfrm>
                  <a:off x="1468" y="1937"/>
                  <a:ext cx="9" cy="6"/>
                </a:xfrm>
                <a:custGeom>
                  <a:avLst/>
                  <a:gdLst>
                    <a:gd name="T0" fmla="*/ 0 w 69"/>
                    <a:gd name="T1" fmla="*/ 0 h 45"/>
                    <a:gd name="T2" fmla="*/ 0 w 69"/>
                    <a:gd name="T3" fmla="*/ 0 h 45"/>
                    <a:gd name="T4" fmla="*/ 0 w 69"/>
                    <a:gd name="T5" fmla="*/ 0 h 45"/>
                    <a:gd name="T6" fmla="*/ 0 w 69"/>
                    <a:gd name="T7" fmla="*/ 0 h 45"/>
                    <a:gd name="T8" fmla="*/ 0 w 69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45"/>
                    <a:gd name="T17" fmla="*/ 69 w 69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45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69" y="22"/>
                      </a:lnTo>
                      <a:lnTo>
                        <a:pt x="59" y="45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02" name="Freeform 70"/>
                <p:cNvSpPr>
                  <a:spLocks/>
                </p:cNvSpPr>
                <p:nvPr/>
              </p:nvSpPr>
              <p:spPr bwMode="auto">
                <a:xfrm>
                  <a:off x="1470" y="1937"/>
                  <a:ext cx="7" cy="4"/>
                </a:xfrm>
                <a:custGeom>
                  <a:avLst/>
                  <a:gdLst>
                    <a:gd name="T0" fmla="*/ 0 w 57"/>
                    <a:gd name="T1" fmla="*/ 0 h 36"/>
                    <a:gd name="T2" fmla="*/ 0 w 57"/>
                    <a:gd name="T3" fmla="*/ 0 h 36"/>
                    <a:gd name="T4" fmla="*/ 0 w 57"/>
                    <a:gd name="T5" fmla="*/ 0 h 36"/>
                    <a:gd name="T6" fmla="*/ 0 w 57"/>
                    <a:gd name="T7" fmla="*/ 0 h 36"/>
                    <a:gd name="T8" fmla="*/ 0 w 57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36"/>
                    <a:gd name="T17" fmla="*/ 57 w 57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36">
                      <a:moveTo>
                        <a:pt x="0" y="11"/>
                      </a:moveTo>
                      <a:lnTo>
                        <a:pt x="8" y="0"/>
                      </a:lnTo>
                      <a:lnTo>
                        <a:pt x="57" y="27"/>
                      </a:lnTo>
                      <a:lnTo>
                        <a:pt x="53" y="36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903" name="Freeform 71"/>
                <p:cNvSpPr>
                  <a:spLocks/>
                </p:cNvSpPr>
                <p:nvPr/>
              </p:nvSpPr>
              <p:spPr bwMode="auto">
                <a:xfrm>
                  <a:off x="1470" y="1935"/>
                  <a:ext cx="7" cy="5"/>
                </a:xfrm>
                <a:custGeom>
                  <a:avLst/>
                  <a:gdLst>
                    <a:gd name="T0" fmla="*/ 0 w 58"/>
                    <a:gd name="T1" fmla="*/ 0 h 38"/>
                    <a:gd name="T2" fmla="*/ 0 w 58"/>
                    <a:gd name="T3" fmla="*/ 0 h 38"/>
                    <a:gd name="T4" fmla="*/ 0 w 58"/>
                    <a:gd name="T5" fmla="*/ 0 h 38"/>
                    <a:gd name="T6" fmla="*/ 0 w 58"/>
                    <a:gd name="T7" fmla="*/ 0 h 38"/>
                    <a:gd name="T8" fmla="*/ 0 w 58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"/>
                    <a:gd name="T16" fmla="*/ 0 h 38"/>
                    <a:gd name="T17" fmla="*/ 58 w 58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" h="38">
                      <a:moveTo>
                        <a:pt x="0" y="15"/>
                      </a:moveTo>
                      <a:lnTo>
                        <a:pt x="26" y="0"/>
                      </a:lnTo>
                      <a:lnTo>
                        <a:pt x="53" y="14"/>
                      </a:lnTo>
                      <a:lnTo>
                        <a:pt x="58" y="38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3865" name="Freeform 72"/>
            <p:cNvSpPr>
              <a:spLocks/>
            </p:cNvSpPr>
            <p:nvPr/>
          </p:nvSpPr>
          <p:spPr bwMode="auto">
            <a:xfrm>
              <a:off x="1365" y="2114"/>
              <a:ext cx="150" cy="69"/>
            </a:xfrm>
            <a:custGeom>
              <a:avLst/>
              <a:gdLst>
                <a:gd name="T0" fmla="*/ 0 w 1196"/>
                <a:gd name="T1" fmla="*/ 0 h 555"/>
                <a:gd name="T2" fmla="*/ 0 w 1196"/>
                <a:gd name="T3" fmla="*/ 0 h 555"/>
                <a:gd name="T4" fmla="*/ 0 w 1196"/>
                <a:gd name="T5" fmla="*/ 0 h 555"/>
                <a:gd name="T6" fmla="*/ 0 w 1196"/>
                <a:gd name="T7" fmla="*/ 0 h 555"/>
                <a:gd name="T8" fmla="*/ 0 w 1196"/>
                <a:gd name="T9" fmla="*/ 0 h 555"/>
                <a:gd name="T10" fmla="*/ 0 w 1196"/>
                <a:gd name="T11" fmla="*/ 0 h 555"/>
                <a:gd name="T12" fmla="*/ 0 w 1196"/>
                <a:gd name="T13" fmla="*/ 0 h 555"/>
                <a:gd name="T14" fmla="*/ 0 w 1196"/>
                <a:gd name="T15" fmla="*/ 0 h 555"/>
                <a:gd name="T16" fmla="*/ 0 w 1196"/>
                <a:gd name="T17" fmla="*/ 0 h 555"/>
                <a:gd name="T18" fmla="*/ 0 w 1196"/>
                <a:gd name="T19" fmla="*/ 0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6"/>
                <a:gd name="T31" fmla="*/ 0 h 555"/>
                <a:gd name="T32" fmla="*/ 1196 w 1196"/>
                <a:gd name="T33" fmla="*/ 555 h 5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6" h="555">
                  <a:moveTo>
                    <a:pt x="0" y="0"/>
                  </a:moveTo>
                  <a:lnTo>
                    <a:pt x="43" y="79"/>
                  </a:lnTo>
                  <a:lnTo>
                    <a:pt x="1093" y="547"/>
                  </a:lnTo>
                  <a:lnTo>
                    <a:pt x="1106" y="552"/>
                  </a:lnTo>
                  <a:lnTo>
                    <a:pt x="1117" y="555"/>
                  </a:lnTo>
                  <a:lnTo>
                    <a:pt x="1129" y="555"/>
                  </a:lnTo>
                  <a:lnTo>
                    <a:pt x="1140" y="547"/>
                  </a:lnTo>
                  <a:lnTo>
                    <a:pt x="1178" y="500"/>
                  </a:lnTo>
                  <a:lnTo>
                    <a:pt x="1196" y="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808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1363" y="1943"/>
              <a:ext cx="192" cy="234"/>
              <a:chOff x="1363" y="1943"/>
              <a:chExt cx="192" cy="234"/>
            </a:xfrm>
          </p:grpSpPr>
          <p:sp>
            <p:nvSpPr>
              <p:cNvPr id="33867" name="Freeform 74"/>
              <p:cNvSpPr>
                <a:spLocks/>
              </p:cNvSpPr>
              <p:nvPr/>
            </p:nvSpPr>
            <p:spPr bwMode="auto">
              <a:xfrm>
                <a:off x="1446" y="1951"/>
                <a:ext cx="17" cy="25"/>
              </a:xfrm>
              <a:custGeom>
                <a:avLst/>
                <a:gdLst>
                  <a:gd name="T0" fmla="*/ 0 w 135"/>
                  <a:gd name="T1" fmla="*/ 0 h 195"/>
                  <a:gd name="T2" fmla="*/ 0 w 135"/>
                  <a:gd name="T3" fmla="*/ 0 h 195"/>
                  <a:gd name="T4" fmla="*/ 0 w 135"/>
                  <a:gd name="T5" fmla="*/ 0 h 195"/>
                  <a:gd name="T6" fmla="*/ 0 w 135"/>
                  <a:gd name="T7" fmla="*/ 0 h 195"/>
                  <a:gd name="T8" fmla="*/ 0 w 135"/>
                  <a:gd name="T9" fmla="*/ 0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195"/>
                  <a:gd name="T17" fmla="*/ 135 w 13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195">
                    <a:moveTo>
                      <a:pt x="0" y="56"/>
                    </a:moveTo>
                    <a:lnTo>
                      <a:pt x="25" y="195"/>
                    </a:lnTo>
                    <a:lnTo>
                      <a:pt x="135" y="137"/>
                    </a:lnTo>
                    <a:lnTo>
                      <a:pt x="89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68" name="Freeform 75"/>
              <p:cNvSpPr>
                <a:spLocks/>
              </p:cNvSpPr>
              <p:nvPr/>
            </p:nvSpPr>
            <p:spPr bwMode="auto">
              <a:xfrm>
                <a:off x="1363" y="2090"/>
                <a:ext cx="14" cy="29"/>
              </a:xfrm>
              <a:custGeom>
                <a:avLst/>
                <a:gdLst>
                  <a:gd name="T0" fmla="*/ 0 w 119"/>
                  <a:gd name="T1" fmla="*/ 0 h 233"/>
                  <a:gd name="T2" fmla="*/ 0 w 119"/>
                  <a:gd name="T3" fmla="*/ 0 h 233"/>
                  <a:gd name="T4" fmla="*/ 0 w 119"/>
                  <a:gd name="T5" fmla="*/ 0 h 233"/>
                  <a:gd name="T6" fmla="*/ 0 w 119"/>
                  <a:gd name="T7" fmla="*/ 0 h 233"/>
                  <a:gd name="T8" fmla="*/ 0 w 119"/>
                  <a:gd name="T9" fmla="*/ 0 h 233"/>
                  <a:gd name="T10" fmla="*/ 0 w 119"/>
                  <a:gd name="T11" fmla="*/ 0 h 233"/>
                  <a:gd name="T12" fmla="*/ 0 w 119"/>
                  <a:gd name="T13" fmla="*/ 0 h 233"/>
                  <a:gd name="T14" fmla="*/ 0 w 119"/>
                  <a:gd name="T15" fmla="*/ 0 h 233"/>
                  <a:gd name="T16" fmla="*/ 0 w 119"/>
                  <a:gd name="T17" fmla="*/ 0 h 233"/>
                  <a:gd name="T18" fmla="*/ 0 w 119"/>
                  <a:gd name="T19" fmla="*/ 0 h 233"/>
                  <a:gd name="T20" fmla="*/ 0 w 119"/>
                  <a:gd name="T21" fmla="*/ 0 h 233"/>
                  <a:gd name="T22" fmla="*/ 0 w 119"/>
                  <a:gd name="T23" fmla="*/ 0 h 233"/>
                  <a:gd name="T24" fmla="*/ 0 w 119"/>
                  <a:gd name="T25" fmla="*/ 0 h 2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9"/>
                  <a:gd name="T40" fmla="*/ 0 h 233"/>
                  <a:gd name="T41" fmla="*/ 119 w 119"/>
                  <a:gd name="T42" fmla="*/ 233 h 2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9" h="233">
                    <a:moveTo>
                      <a:pt x="119" y="233"/>
                    </a:moveTo>
                    <a:lnTo>
                      <a:pt x="105" y="109"/>
                    </a:lnTo>
                    <a:lnTo>
                      <a:pt x="29" y="66"/>
                    </a:lnTo>
                    <a:lnTo>
                      <a:pt x="18" y="55"/>
                    </a:lnTo>
                    <a:lnTo>
                      <a:pt x="8" y="35"/>
                    </a:lnTo>
                    <a:lnTo>
                      <a:pt x="8" y="26"/>
                    </a:lnTo>
                    <a:lnTo>
                      <a:pt x="3" y="1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20" y="194"/>
                    </a:lnTo>
                    <a:lnTo>
                      <a:pt x="31" y="198"/>
                    </a:lnTo>
                    <a:lnTo>
                      <a:pt x="59" y="211"/>
                    </a:lnTo>
                    <a:lnTo>
                      <a:pt x="119" y="233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69" name="Freeform 76"/>
              <p:cNvSpPr>
                <a:spLocks/>
              </p:cNvSpPr>
              <p:nvPr/>
            </p:nvSpPr>
            <p:spPr bwMode="auto">
              <a:xfrm>
                <a:off x="1363" y="1943"/>
                <a:ext cx="190" cy="216"/>
              </a:xfrm>
              <a:custGeom>
                <a:avLst/>
                <a:gdLst>
                  <a:gd name="T0" fmla="*/ 0 w 1521"/>
                  <a:gd name="T1" fmla="*/ 0 h 1729"/>
                  <a:gd name="T2" fmla="*/ 0 w 1521"/>
                  <a:gd name="T3" fmla="*/ 0 h 1729"/>
                  <a:gd name="T4" fmla="*/ 0 w 1521"/>
                  <a:gd name="T5" fmla="*/ 0 h 1729"/>
                  <a:gd name="T6" fmla="*/ 0 w 1521"/>
                  <a:gd name="T7" fmla="*/ 0 h 1729"/>
                  <a:gd name="T8" fmla="*/ 0 w 1521"/>
                  <a:gd name="T9" fmla="*/ 0 h 1729"/>
                  <a:gd name="T10" fmla="*/ 0 w 1521"/>
                  <a:gd name="T11" fmla="*/ 0 h 1729"/>
                  <a:gd name="T12" fmla="*/ 0 w 1521"/>
                  <a:gd name="T13" fmla="*/ 0 h 1729"/>
                  <a:gd name="T14" fmla="*/ 0 w 1521"/>
                  <a:gd name="T15" fmla="*/ 0 h 1729"/>
                  <a:gd name="T16" fmla="*/ 0 w 1521"/>
                  <a:gd name="T17" fmla="*/ 0 h 1729"/>
                  <a:gd name="T18" fmla="*/ 0 w 1521"/>
                  <a:gd name="T19" fmla="*/ 0 h 1729"/>
                  <a:gd name="T20" fmla="*/ 0 w 1521"/>
                  <a:gd name="T21" fmla="*/ 0 h 1729"/>
                  <a:gd name="T22" fmla="*/ 0 w 1521"/>
                  <a:gd name="T23" fmla="*/ 0 h 1729"/>
                  <a:gd name="T24" fmla="*/ 0 w 1521"/>
                  <a:gd name="T25" fmla="*/ 0 h 1729"/>
                  <a:gd name="T26" fmla="*/ 0 w 1521"/>
                  <a:gd name="T27" fmla="*/ 0 h 1729"/>
                  <a:gd name="T28" fmla="*/ 0 w 1521"/>
                  <a:gd name="T29" fmla="*/ 0 h 1729"/>
                  <a:gd name="T30" fmla="*/ 0 w 1521"/>
                  <a:gd name="T31" fmla="*/ 0 h 1729"/>
                  <a:gd name="T32" fmla="*/ 0 w 1521"/>
                  <a:gd name="T33" fmla="*/ 0 h 1729"/>
                  <a:gd name="T34" fmla="*/ 0 w 1521"/>
                  <a:gd name="T35" fmla="*/ 0 h 1729"/>
                  <a:gd name="T36" fmla="*/ 0 w 1521"/>
                  <a:gd name="T37" fmla="*/ 0 h 1729"/>
                  <a:gd name="T38" fmla="*/ 0 w 1521"/>
                  <a:gd name="T39" fmla="*/ 0 h 1729"/>
                  <a:gd name="T40" fmla="*/ 0 w 1521"/>
                  <a:gd name="T41" fmla="*/ 0 h 1729"/>
                  <a:gd name="T42" fmla="*/ 0 w 1521"/>
                  <a:gd name="T43" fmla="*/ 0 h 1729"/>
                  <a:gd name="T44" fmla="*/ 0 w 1521"/>
                  <a:gd name="T45" fmla="*/ 0 h 1729"/>
                  <a:gd name="T46" fmla="*/ 0 w 1521"/>
                  <a:gd name="T47" fmla="*/ 0 h 1729"/>
                  <a:gd name="T48" fmla="*/ 0 w 1521"/>
                  <a:gd name="T49" fmla="*/ 0 h 1729"/>
                  <a:gd name="T50" fmla="*/ 0 w 1521"/>
                  <a:gd name="T51" fmla="*/ 0 h 1729"/>
                  <a:gd name="T52" fmla="*/ 0 w 1521"/>
                  <a:gd name="T53" fmla="*/ 0 h 1729"/>
                  <a:gd name="T54" fmla="*/ 0 w 1521"/>
                  <a:gd name="T55" fmla="*/ 0 h 1729"/>
                  <a:gd name="T56" fmla="*/ 0 w 1521"/>
                  <a:gd name="T57" fmla="*/ 0 h 1729"/>
                  <a:gd name="T58" fmla="*/ 0 w 1521"/>
                  <a:gd name="T59" fmla="*/ 0 h 1729"/>
                  <a:gd name="T60" fmla="*/ 0 w 1521"/>
                  <a:gd name="T61" fmla="*/ 0 h 1729"/>
                  <a:gd name="T62" fmla="*/ 0 w 1521"/>
                  <a:gd name="T63" fmla="*/ 0 h 1729"/>
                  <a:gd name="T64" fmla="*/ 0 w 1521"/>
                  <a:gd name="T65" fmla="*/ 0 h 1729"/>
                  <a:gd name="T66" fmla="*/ 0 w 1521"/>
                  <a:gd name="T67" fmla="*/ 0 h 1729"/>
                  <a:gd name="T68" fmla="*/ 0 w 1521"/>
                  <a:gd name="T69" fmla="*/ 0 h 1729"/>
                  <a:gd name="T70" fmla="*/ 0 w 1521"/>
                  <a:gd name="T71" fmla="*/ 0 h 1729"/>
                  <a:gd name="T72" fmla="*/ 0 w 1521"/>
                  <a:gd name="T73" fmla="*/ 0 h 1729"/>
                  <a:gd name="T74" fmla="*/ 0 w 1521"/>
                  <a:gd name="T75" fmla="*/ 0 h 1729"/>
                  <a:gd name="T76" fmla="*/ 0 w 1521"/>
                  <a:gd name="T77" fmla="*/ 0 h 1729"/>
                  <a:gd name="T78" fmla="*/ 0 w 1521"/>
                  <a:gd name="T79" fmla="*/ 0 h 1729"/>
                  <a:gd name="T80" fmla="*/ 0 w 1521"/>
                  <a:gd name="T81" fmla="*/ 0 h 1729"/>
                  <a:gd name="T82" fmla="*/ 0 w 1521"/>
                  <a:gd name="T83" fmla="*/ 0 h 1729"/>
                  <a:gd name="T84" fmla="*/ 0 w 1521"/>
                  <a:gd name="T85" fmla="*/ 0 h 1729"/>
                  <a:gd name="T86" fmla="*/ 0 w 1521"/>
                  <a:gd name="T87" fmla="*/ 0 h 1729"/>
                  <a:gd name="T88" fmla="*/ 0 w 1521"/>
                  <a:gd name="T89" fmla="*/ 0 h 1729"/>
                  <a:gd name="T90" fmla="*/ 0 w 1521"/>
                  <a:gd name="T91" fmla="*/ 0 h 1729"/>
                  <a:gd name="T92" fmla="*/ 0 w 1521"/>
                  <a:gd name="T93" fmla="*/ 0 h 1729"/>
                  <a:gd name="T94" fmla="*/ 0 w 1521"/>
                  <a:gd name="T95" fmla="*/ 0 h 1729"/>
                  <a:gd name="T96" fmla="*/ 0 w 1521"/>
                  <a:gd name="T97" fmla="*/ 0 h 1729"/>
                  <a:gd name="T98" fmla="*/ 0 w 1521"/>
                  <a:gd name="T99" fmla="*/ 0 h 1729"/>
                  <a:gd name="T100" fmla="*/ 0 w 1521"/>
                  <a:gd name="T101" fmla="*/ 0 h 1729"/>
                  <a:gd name="T102" fmla="*/ 0 w 1521"/>
                  <a:gd name="T103" fmla="*/ 0 h 1729"/>
                  <a:gd name="T104" fmla="*/ 0 w 1521"/>
                  <a:gd name="T105" fmla="*/ 0 h 1729"/>
                  <a:gd name="T106" fmla="*/ 0 w 1521"/>
                  <a:gd name="T107" fmla="*/ 0 h 1729"/>
                  <a:gd name="T108" fmla="*/ 0 w 1521"/>
                  <a:gd name="T109" fmla="*/ 0 h 1729"/>
                  <a:gd name="T110" fmla="*/ 0 w 1521"/>
                  <a:gd name="T111" fmla="*/ 0 h 1729"/>
                  <a:gd name="T112" fmla="*/ 0 w 1521"/>
                  <a:gd name="T113" fmla="*/ 0 h 1729"/>
                  <a:gd name="T114" fmla="*/ 0 w 1521"/>
                  <a:gd name="T115" fmla="*/ 0 h 1729"/>
                  <a:gd name="T116" fmla="*/ 0 w 1521"/>
                  <a:gd name="T117" fmla="*/ 0 h 1729"/>
                  <a:gd name="T118" fmla="*/ 0 w 1521"/>
                  <a:gd name="T119" fmla="*/ 0 h 1729"/>
                  <a:gd name="T120" fmla="*/ 0 w 1521"/>
                  <a:gd name="T121" fmla="*/ 0 h 1729"/>
                  <a:gd name="T122" fmla="*/ 0 w 1521"/>
                  <a:gd name="T123" fmla="*/ 0 h 1729"/>
                  <a:gd name="T124" fmla="*/ 0 w 1521"/>
                  <a:gd name="T125" fmla="*/ 0 h 172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521"/>
                  <a:gd name="T190" fmla="*/ 0 h 1729"/>
                  <a:gd name="T191" fmla="*/ 1521 w 1521"/>
                  <a:gd name="T192" fmla="*/ 1729 h 172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521" h="1729">
                    <a:moveTo>
                      <a:pt x="148" y="1302"/>
                    </a:moveTo>
                    <a:lnTo>
                      <a:pt x="48" y="1253"/>
                    </a:lnTo>
                    <a:lnTo>
                      <a:pt x="17" y="1234"/>
                    </a:lnTo>
                    <a:lnTo>
                      <a:pt x="5" y="1209"/>
                    </a:lnTo>
                    <a:lnTo>
                      <a:pt x="0" y="1179"/>
                    </a:lnTo>
                    <a:lnTo>
                      <a:pt x="5" y="1159"/>
                    </a:lnTo>
                    <a:lnTo>
                      <a:pt x="17" y="1128"/>
                    </a:lnTo>
                    <a:lnTo>
                      <a:pt x="153" y="815"/>
                    </a:lnTo>
                    <a:lnTo>
                      <a:pt x="172" y="771"/>
                    </a:lnTo>
                    <a:lnTo>
                      <a:pt x="182" y="759"/>
                    </a:lnTo>
                    <a:lnTo>
                      <a:pt x="194" y="744"/>
                    </a:lnTo>
                    <a:lnTo>
                      <a:pt x="204" y="739"/>
                    </a:lnTo>
                    <a:lnTo>
                      <a:pt x="218" y="734"/>
                    </a:lnTo>
                    <a:lnTo>
                      <a:pt x="500" y="622"/>
                    </a:lnTo>
                    <a:lnTo>
                      <a:pt x="529" y="612"/>
                    </a:lnTo>
                    <a:lnTo>
                      <a:pt x="541" y="600"/>
                    </a:lnTo>
                    <a:lnTo>
                      <a:pt x="555" y="585"/>
                    </a:lnTo>
                    <a:lnTo>
                      <a:pt x="565" y="567"/>
                    </a:lnTo>
                    <a:lnTo>
                      <a:pt x="714" y="215"/>
                    </a:lnTo>
                    <a:lnTo>
                      <a:pt x="734" y="177"/>
                    </a:lnTo>
                    <a:lnTo>
                      <a:pt x="735" y="164"/>
                    </a:lnTo>
                    <a:lnTo>
                      <a:pt x="727" y="153"/>
                    </a:lnTo>
                    <a:lnTo>
                      <a:pt x="666" y="125"/>
                    </a:lnTo>
                    <a:lnTo>
                      <a:pt x="712" y="20"/>
                    </a:lnTo>
                    <a:lnTo>
                      <a:pt x="720" y="8"/>
                    </a:lnTo>
                    <a:lnTo>
                      <a:pt x="729" y="1"/>
                    </a:lnTo>
                    <a:lnTo>
                      <a:pt x="740" y="0"/>
                    </a:lnTo>
                    <a:lnTo>
                      <a:pt x="750" y="2"/>
                    </a:lnTo>
                    <a:lnTo>
                      <a:pt x="763" y="8"/>
                    </a:lnTo>
                    <a:lnTo>
                      <a:pt x="1491" y="316"/>
                    </a:lnTo>
                    <a:lnTo>
                      <a:pt x="1513" y="329"/>
                    </a:lnTo>
                    <a:lnTo>
                      <a:pt x="1518" y="339"/>
                    </a:lnTo>
                    <a:lnTo>
                      <a:pt x="1521" y="359"/>
                    </a:lnTo>
                    <a:lnTo>
                      <a:pt x="1473" y="480"/>
                    </a:lnTo>
                    <a:lnTo>
                      <a:pt x="1451" y="470"/>
                    </a:lnTo>
                    <a:lnTo>
                      <a:pt x="1430" y="460"/>
                    </a:lnTo>
                    <a:lnTo>
                      <a:pt x="1406" y="455"/>
                    </a:lnTo>
                    <a:lnTo>
                      <a:pt x="1393" y="468"/>
                    </a:lnTo>
                    <a:lnTo>
                      <a:pt x="1385" y="490"/>
                    </a:lnTo>
                    <a:lnTo>
                      <a:pt x="1377" y="509"/>
                    </a:lnTo>
                    <a:lnTo>
                      <a:pt x="1243" y="844"/>
                    </a:lnTo>
                    <a:lnTo>
                      <a:pt x="1233" y="875"/>
                    </a:lnTo>
                    <a:lnTo>
                      <a:pt x="1227" y="900"/>
                    </a:lnTo>
                    <a:lnTo>
                      <a:pt x="1227" y="914"/>
                    </a:lnTo>
                    <a:lnTo>
                      <a:pt x="1231" y="927"/>
                    </a:lnTo>
                    <a:lnTo>
                      <a:pt x="1235" y="943"/>
                    </a:lnTo>
                    <a:lnTo>
                      <a:pt x="1245" y="962"/>
                    </a:lnTo>
                    <a:lnTo>
                      <a:pt x="1258" y="984"/>
                    </a:lnTo>
                    <a:lnTo>
                      <a:pt x="1353" y="1210"/>
                    </a:lnTo>
                    <a:lnTo>
                      <a:pt x="1357" y="1238"/>
                    </a:lnTo>
                    <a:lnTo>
                      <a:pt x="1363" y="1267"/>
                    </a:lnTo>
                    <a:lnTo>
                      <a:pt x="1355" y="1293"/>
                    </a:lnTo>
                    <a:lnTo>
                      <a:pt x="1353" y="1304"/>
                    </a:lnTo>
                    <a:lnTo>
                      <a:pt x="1347" y="1322"/>
                    </a:lnTo>
                    <a:lnTo>
                      <a:pt x="1320" y="1371"/>
                    </a:lnTo>
                    <a:lnTo>
                      <a:pt x="1292" y="1428"/>
                    </a:lnTo>
                    <a:lnTo>
                      <a:pt x="1168" y="1688"/>
                    </a:lnTo>
                    <a:lnTo>
                      <a:pt x="1156" y="1708"/>
                    </a:lnTo>
                    <a:lnTo>
                      <a:pt x="1134" y="1726"/>
                    </a:lnTo>
                    <a:lnTo>
                      <a:pt x="1106" y="1729"/>
                    </a:lnTo>
                    <a:lnTo>
                      <a:pt x="1084" y="1724"/>
                    </a:lnTo>
                    <a:lnTo>
                      <a:pt x="1049" y="1707"/>
                    </a:lnTo>
                    <a:lnTo>
                      <a:pt x="148" y="130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70" name="Freeform 77"/>
              <p:cNvSpPr>
                <a:spLocks/>
              </p:cNvSpPr>
              <p:nvPr/>
            </p:nvSpPr>
            <p:spPr bwMode="auto">
              <a:xfrm>
                <a:off x="1507" y="2063"/>
                <a:ext cx="36" cy="113"/>
              </a:xfrm>
              <a:custGeom>
                <a:avLst/>
                <a:gdLst>
                  <a:gd name="T0" fmla="*/ 0 w 289"/>
                  <a:gd name="T1" fmla="*/ 0 h 905"/>
                  <a:gd name="T2" fmla="*/ 0 w 289"/>
                  <a:gd name="T3" fmla="*/ 0 h 905"/>
                  <a:gd name="T4" fmla="*/ 0 w 289"/>
                  <a:gd name="T5" fmla="*/ 0 h 905"/>
                  <a:gd name="T6" fmla="*/ 0 w 289"/>
                  <a:gd name="T7" fmla="*/ 0 h 905"/>
                  <a:gd name="T8" fmla="*/ 0 w 289"/>
                  <a:gd name="T9" fmla="*/ 0 h 905"/>
                  <a:gd name="T10" fmla="*/ 0 w 289"/>
                  <a:gd name="T11" fmla="*/ 0 h 905"/>
                  <a:gd name="T12" fmla="*/ 0 w 289"/>
                  <a:gd name="T13" fmla="*/ 0 h 905"/>
                  <a:gd name="T14" fmla="*/ 0 w 289"/>
                  <a:gd name="T15" fmla="*/ 0 h 905"/>
                  <a:gd name="T16" fmla="*/ 0 w 289"/>
                  <a:gd name="T17" fmla="*/ 0 h 905"/>
                  <a:gd name="T18" fmla="*/ 0 w 289"/>
                  <a:gd name="T19" fmla="*/ 0 h 905"/>
                  <a:gd name="T20" fmla="*/ 0 w 289"/>
                  <a:gd name="T21" fmla="*/ 0 h 905"/>
                  <a:gd name="T22" fmla="*/ 0 w 289"/>
                  <a:gd name="T23" fmla="*/ 0 h 905"/>
                  <a:gd name="T24" fmla="*/ 0 w 289"/>
                  <a:gd name="T25" fmla="*/ 0 h 905"/>
                  <a:gd name="T26" fmla="*/ 0 w 289"/>
                  <a:gd name="T27" fmla="*/ 0 h 905"/>
                  <a:gd name="T28" fmla="*/ 0 w 289"/>
                  <a:gd name="T29" fmla="*/ 0 h 905"/>
                  <a:gd name="T30" fmla="*/ 0 w 289"/>
                  <a:gd name="T31" fmla="*/ 0 h 9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9"/>
                  <a:gd name="T49" fmla="*/ 0 h 905"/>
                  <a:gd name="T50" fmla="*/ 289 w 289"/>
                  <a:gd name="T51" fmla="*/ 905 h 9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9" h="905">
                    <a:moveTo>
                      <a:pt x="0" y="748"/>
                    </a:moveTo>
                    <a:lnTo>
                      <a:pt x="31" y="905"/>
                    </a:lnTo>
                    <a:lnTo>
                      <a:pt x="53" y="898"/>
                    </a:lnTo>
                    <a:lnTo>
                      <a:pt x="65" y="862"/>
                    </a:lnTo>
                    <a:lnTo>
                      <a:pt x="84" y="823"/>
                    </a:lnTo>
                    <a:lnTo>
                      <a:pt x="273" y="418"/>
                    </a:lnTo>
                    <a:lnTo>
                      <a:pt x="289" y="363"/>
                    </a:lnTo>
                    <a:lnTo>
                      <a:pt x="288" y="331"/>
                    </a:lnTo>
                    <a:lnTo>
                      <a:pt x="274" y="278"/>
                    </a:lnTo>
                    <a:lnTo>
                      <a:pt x="154" y="0"/>
                    </a:lnTo>
                    <a:lnTo>
                      <a:pt x="119" y="59"/>
                    </a:lnTo>
                    <a:lnTo>
                      <a:pt x="204" y="274"/>
                    </a:lnTo>
                    <a:lnTo>
                      <a:pt x="209" y="296"/>
                    </a:lnTo>
                    <a:lnTo>
                      <a:pt x="203" y="324"/>
                    </a:lnTo>
                    <a:lnTo>
                      <a:pt x="182" y="379"/>
                    </a:lnTo>
                    <a:lnTo>
                      <a:pt x="0" y="748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71" name="Freeform 78"/>
              <p:cNvSpPr>
                <a:spLocks/>
              </p:cNvSpPr>
              <p:nvPr/>
            </p:nvSpPr>
            <p:spPr bwMode="auto">
              <a:xfrm>
                <a:off x="1486" y="2153"/>
                <a:ext cx="24" cy="23"/>
              </a:xfrm>
              <a:custGeom>
                <a:avLst/>
                <a:gdLst>
                  <a:gd name="T0" fmla="*/ 0 w 193"/>
                  <a:gd name="T1" fmla="*/ 0 h 189"/>
                  <a:gd name="T2" fmla="*/ 0 w 193"/>
                  <a:gd name="T3" fmla="*/ 0 h 189"/>
                  <a:gd name="T4" fmla="*/ 0 w 193"/>
                  <a:gd name="T5" fmla="*/ 0 h 189"/>
                  <a:gd name="T6" fmla="*/ 0 w 193"/>
                  <a:gd name="T7" fmla="*/ 0 h 189"/>
                  <a:gd name="T8" fmla="*/ 0 w 193"/>
                  <a:gd name="T9" fmla="*/ 0 h 189"/>
                  <a:gd name="T10" fmla="*/ 0 w 193"/>
                  <a:gd name="T11" fmla="*/ 0 h 189"/>
                  <a:gd name="T12" fmla="*/ 0 w 193"/>
                  <a:gd name="T13" fmla="*/ 0 h 189"/>
                  <a:gd name="T14" fmla="*/ 0 w 193"/>
                  <a:gd name="T15" fmla="*/ 0 h 189"/>
                  <a:gd name="T16" fmla="*/ 0 w 193"/>
                  <a:gd name="T17" fmla="*/ 0 h 189"/>
                  <a:gd name="T18" fmla="*/ 0 w 193"/>
                  <a:gd name="T19" fmla="*/ 0 h 189"/>
                  <a:gd name="T20" fmla="*/ 0 w 193"/>
                  <a:gd name="T21" fmla="*/ 0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3"/>
                  <a:gd name="T34" fmla="*/ 0 h 189"/>
                  <a:gd name="T35" fmla="*/ 193 w 193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3" h="189">
                    <a:moveTo>
                      <a:pt x="164" y="30"/>
                    </a:moveTo>
                    <a:lnTo>
                      <a:pt x="146" y="44"/>
                    </a:lnTo>
                    <a:lnTo>
                      <a:pt x="123" y="50"/>
                    </a:lnTo>
                    <a:lnTo>
                      <a:pt x="85" y="40"/>
                    </a:lnTo>
                    <a:lnTo>
                      <a:pt x="0" y="0"/>
                    </a:lnTo>
                    <a:lnTo>
                      <a:pt x="31" y="127"/>
                    </a:lnTo>
                    <a:lnTo>
                      <a:pt x="159" y="187"/>
                    </a:lnTo>
                    <a:lnTo>
                      <a:pt x="177" y="187"/>
                    </a:lnTo>
                    <a:lnTo>
                      <a:pt x="193" y="189"/>
                    </a:lnTo>
                    <a:lnTo>
                      <a:pt x="189" y="174"/>
                    </a:lnTo>
                    <a:lnTo>
                      <a:pt x="164" y="30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" name="Group 79"/>
              <p:cNvGrpSpPr>
                <a:grpSpLocks/>
              </p:cNvGrpSpPr>
              <p:nvPr/>
            </p:nvGrpSpPr>
            <p:grpSpPr bwMode="auto">
              <a:xfrm>
                <a:off x="1368" y="1970"/>
                <a:ext cx="144" cy="114"/>
                <a:chOff x="1368" y="1970"/>
                <a:chExt cx="144" cy="114"/>
              </a:xfrm>
            </p:grpSpPr>
            <p:sp>
              <p:nvSpPr>
                <p:cNvPr id="33892" name="Freeform 80"/>
                <p:cNvSpPr>
                  <a:spLocks/>
                </p:cNvSpPr>
                <p:nvPr/>
              </p:nvSpPr>
              <p:spPr bwMode="auto">
                <a:xfrm>
                  <a:off x="1368" y="1970"/>
                  <a:ext cx="144" cy="114"/>
                </a:xfrm>
                <a:custGeom>
                  <a:avLst/>
                  <a:gdLst>
                    <a:gd name="T0" fmla="*/ 0 w 1158"/>
                    <a:gd name="T1" fmla="*/ 0 h 909"/>
                    <a:gd name="T2" fmla="*/ 0 w 1158"/>
                    <a:gd name="T3" fmla="*/ 0 h 909"/>
                    <a:gd name="T4" fmla="*/ 0 w 1158"/>
                    <a:gd name="T5" fmla="*/ 0 h 909"/>
                    <a:gd name="T6" fmla="*/ 0 w 1158"/>
                    <a:gd name="T7" fmla="*/ 0 h 909"/>
                    <a:gd name="T8" fmla="*/ 0 w 1158"/>
                    <a:gd name="T9" fmla="*/ 0 h 909"/>
                    <a:gd name="T10" fmla="*/ 0 w 1158"/>
                    <a:gd name="T11" fmla="*/ 0 h 909"/>
                    <a:gd name="T12" fmla="*/ 0 w 1158"/>
                    <a:gd name="T13" fmla="*/ 0 h 909"/>
                    <a:gd name="T14" fmla="*/ 0 w 1158"/>
                    <a:gd name="T15" fmla="*/ 0 h 909"/>
                    <a:gd name="T16" fmla="*/ 0 w 1158"/>
                    <a:gd name="T17" fmla="*/ 0 h 909"/>
                    <a:gd name="T18" fmla="*/ 0 w 1158"/>
                    <a:gd name="T19" fmla="*/ 0 h 909"/>
                    <a:gd name="T20" fmla="*/ 0 w 1158"/>
                    <a:gd name="T21" fmla="*/ 0 h 909"/>
                    <a:gd name="T22" fmla="*/ 0 w 1158"/>
                    <a:gd name="T23" fmla="*/ 0 h 909"/>
                    <a:gd name="T24" fmla="*/ 0 w 1158"/>
                    <a:gd name="T25" fmla="*/ 0 h 909"/>
                    <a:gd name="T26" fmla="*/ 0 w 1158"/>
                    <a:gd name="T27" fmla="*/ 0 h 909"/>
                    <a:gd name="T28" fmla="*/ 0 w 1158"/>
                    <a:gd name="T29" fmla="*/ 0 h 909"/>
                    <a:gd name="T30" fmla="*/ 0 w 1158"/>
                    <a:gd name="T31" fmla="*/ 0 h 909"/>
                    <a:gd name="T32" fmla="*/ 0 w 1158"/>
                    <a:gd name="T33" fmla="*/ 0 h 909"/>
                    <a:gd name="T34" fmla="*/ 0 w 1158"/>
                    <a:gd name="T35" fmla="*/ 0 h 909"/>
                    <a:gd name="T36" fmla="*/ 0 w 1158"/>
                    <a:gd name="T37" fmla="*/ 0 h 909"/>
                    <a:gd name="T38" fmla="*/ 0 w 1158"/>
                    <a:gd name="T39" fmla="*/ 0 h 909"/>
                    <a:gd name="T40" fmla="*/ 0 w 1158"/>
                    <a:gd name="T41" fmla="*/ 0 h 909"/>
                    <a:gd name="T42" fmla="*/ 0 w 1158"/>
                    <a:gd name="T43" fmla="*/ 0 h 909"/>
                    <a:gd name="T44" fmla="*/ 0 w 1158"/>
                    <a:gd name="T45" fmla="*/ 0 h 909"/>
                    <a:gd name="T46" fmla="*/ 0 w 1158"/>
                    <a:gd name="T47" fmla="*/ 0 h 909"/>
                    <a:gd name="T48" fmla="*/ 0 w 1158"/>
                    <a:gd name="T49" fmla="*/ 0 h 909"/>
                    <a:gd name="T50" fmla="*/ 0 w 1158"/>
                    <a:gd name="T51" fmla="*/ 0 h 909"/>
                    <a:gd name="T52" fmla="*/ 0 w 1158"/>
                    <a:gd name="T53" fmla="*/ 0 h 909"/>
                    <a:gd name="T54" fmla="*/ 0 w 1158"/>
                    <a:gd name="T55" fmla="*/ 0 h 909"/>
                    <a:gd name="T56" fmla="*/ 0 w 1158"/>
                    <a:gd name="T57" fmla="*/ 0 h 909"/>
                    <a:gd name="T58" fmla="*/ 0 w 1158"/>
                    <a:gd name="T59" fmla="*/ 0 h 909"/>
                    <a:gd name="T60" fmla="*/ 0 w 1158"/>
                    <a:gd name="T61" fmla="*/ 0 h 909"/>
                    <a:gd name="T62" fmla="*/ 0 w 1158"/>
                    <a:gd name="T63" fmla="*/ 0 h 909"/>
                    <a:gd name="T64" fmla="*/ 0 w 1158"/>
                    <a:gd name="T65" fmla="*/ 0 h 909"/>
                    <a:gd name="T66" fmla="*/ 0 w 1158"/>
                    <a:gd name="T67" fmla="*/ 0 h 909"/>
                    <a:gd name="T68" fmla="*/ 0 w 1158"/>
                    <a:gd name="T69" fmla="*/ 0 h 909"/>
                    <a:gd name="T70" fmla="*/ 0 w 1158"/>
                    <a:gd name="T71" fmla="*/ 0 h 909"/>
                    <a:gd name="T72" fmla="*/ 0 w 1158"/>
                    <a:gd name="T73" fmla="*/ 0 h 909"/>
                    <a:gd name="T74" fmla="*/ 0 w 1158"/>
                    <a:gd name="T75" fmla="*/ 0 h 909"/>
                    <a:gd name="T76" fmla="*/ 0 w 1158"/>
                    <a:gd name="T77" fmla="*/ 0 h 909"/>
                    <a:gd name="T78" fmla="*/ 0 w 1158"/>
                    <a:gd name="T79" fmla="*/ 0 h 909"/>
                    <a:gd name="T80" fmla="*/ 0 w 1158"/>
                    <a:gd name="T81" fmla="*/ 0 h 909"/>
                    <a:gd name="T82" fmla="*/ 0 w 1158"/>
                    <a:gd name="T83" fmla="*/ 0 h 909"/>
                    <a:gd name="T84" fmla="*/ 0 w 1158"/>
                    <a:gd name="T85" fmla="*/ 0 h 909"/>
                    <a:gd name="T86" fmla="*/ 0 w 1158"/>
                    <a:gd name="T87" fmla="*/ 0 h 909"/>
                    <a:gd name="T88" fmla="*/ 0 w 1158"/>
                    <a:gd name="T89" fmla="*/ 0 h 909"/>
                    <a:gd name="T90" fmla="*/ 0 w 1158"/>
                    <a:gd name="T91" fmla="*/ 0 h 909"/>
                    <a:gd name="T92" fmla="*/ 0 w 1158"/>
                    <a:gd name="T93" fmla="*/ 0 h 909"/>
                    <a:gd name="T94" fmla="*/ 0 w 1158"/>
                    <a:gd name="T95" fmla="*/ 0 h 909"/>
                    <a:gd name="T96" fmla="*/ 0 w 1158"/>
                    <a:gd name="T97" fmla="*/ 0 h 909"/>
                    <a:gd name="T98" fmla="*/ 0 w 1158"/>
                    <a:gd name="T99" fmla="*/ 0 h 909"/>
                    <a:gd name="T100" fmla="*/ 0 w 1158"/>
                    <a:gd name="T101" fmla="*/ 0 h 909"/>
                    <a:gd name="T102" fmla="*/ 0 w 1158"/>
                    <a:gd name="T103" fmla="*/ 0 h 9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158"/>
                    <a:gd name="T157" fmla="*/ 0 h 909"/>
                    <a:gd name="T158" fmla="*/ 1158 w 1158"/>
                    <a:gd name="T159" fmla="*/ 909 h 90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158" h="909">
                      <a:moveTo>
                        <a:pt x="627" y="102"/>
                      </a:moveTo>
                      <a:lnTo>
                        <a:pt x="532" y="334"/>
                      </a:lnTo>
                      <a:lnTo>
                        <a:pt x="516" y="366"/>
                      </a:lnTo>
                      <a:lnTo>
                        <a:pt x="489" y="391"/>
                      </a:lnTo>
                      <a:lnTo>
                        <a:pt x="457" y="407"/>
                      </a:lnTo>
                      <a:lnTo>
                        <a:pt x="194" y="509"/>
                      </a:lnTo>
                      <a:lnTo>
                        <a:pt x="155" y="526"/>
                      </a:lnTo>
                      <a:lnTo>
                        <a:pt x="135" y="549"/>
                      </a:lnTo>
                      <a:lnTo>
                        <a:pt x="0" y="853"/>
                      </a:lnTo>
                      <a:lnTo>
                        <a:pt x="18" y="861"/>
                      </a:lnTo>
                      <a:lnTo>
                        <a:pt x="58" y="878"/>
                      </a:lnTo>
                      <a:lnTo>
                        <a:pt x="98" y="894"/>
                      </a:lnTo>
                      <a:lnTo>
                        <a:pt x="141" y="909"/>
                      </a:lnTo>
                      <a:lnTo>
                        <a:pt x="1023" y="845"/>
                      </a:lnTo>
                      <a:lnTo>
                        <a:pt x="1047" y="824"/>
                      </a:lnTo>
                      <a:lnTo>
                        <a:pt x="1069" y="802"/>
                      </a:lnTo>
                      <a:lnTo>
                        <a:pt x="1085" y="782"/>
                      </a:lnTo>
                      <a:lnTo>
                        <a:pt x="1101" y="760"/>
                      </a:lnTo>
                      <a:lnTo>
                        <a:pt x="1111" y="743"/>
                      </a:lnTo>
                      <a:lnTo>
                        <a:pt x="1123" y="723"/>
                      </a:lnTo>
                      <a:lnTo>
                        <a:pt x="1135" y="694"/>
                      </a:lnTo>
                      <a:lnTo>
                        <a:pt x="1144" y="669"/>
                      </a:lnTo>
                      <a:lnTo>
                        <a:pt x="1151" y="641"/>
                      </a:lnTo>
                      <a:lnTo>
                        <a:pt x="1155" y="614"/>
                      </a:lnTo>
                      <a:lnTo>
                        <a:pt x="1158" y="575"/>
                      </a:lnTo>
                      <a:lnTo>
                        <a:pt x="1155" y="540"/>
                      </a:lnTo>
                      <a:lnTo>
                        <a:pt x="1149" y="504"/>
                      </a:lnTo>
                      <a:lnTo>
                        <a:pt x="1141" y="473"/>
                      </a:lnTo>
                      <a:lnTo>
                        <a:pt x="1134" y="445"/>
                      </a:lnTo>
                      <a:lnTo>
                        <a:pt x="1121" y="416"/>
                      </a:lnTo>
                      <a:lnTo>
                        <a:pt x="1109" y="386"/>
                      </a:lnTo>
                      <a:lnTo>
                        <a:pt x="1097" y="361"/>
                      </a:lnTo>
                      <a:lnTo>
                        <a:pt x="1081" y="337"/>
                      </a:lnTo>
                      <a:lnTo>
                        <a:pt x="1071" y="318"/>
                      </a:lnTo>
                      <a:lnTo>
                        <a:pt x="1057" y="300"/>
                      </a:lnTo>
                      <a:lnTo>
                        <a:pt x="1043" y="281"/>
                      </a:lnTo>
                      <a:lnTo>
                        <a:pt x="1020" y="253"/>
                      </a:lnTo>
                      <a:lnTo>
                        <a:pt x="1005" y="235"/>
                      </a:lnTo>
                      <a:lnTo>
                        <a:pt x="986" y="216"/>
                      </a:lnTo>
                      <a:lnTo>
                        <a:pt x="960" y="190"/>
                      </a:lnTo>
                      <a:lnTo>
                        <a:pt x="933" y="164"/>
                      </a:lnTo>
                      <a:lnTo>
                        <a:pt x="899" y="141"/>
                      </a:lnTo>
                      <a:lnTo>
                        <a:pt x="857" y="110"/>
                      </a:lnTo>
                      <a:lnTo>
                        <a:pt x="825" y="84"/>
                      </a:lnTo>
                      <a:lnTo>
                        <a:pt x="814" y="77"/>
                      </a:lnTo>
                      <a:lnTo>
                        <a:pt x="789" y="64"/>
                      </a:lnTo>
                      <a:lnTo>
                        <a:pt x="777" y="55"/>
                      </a:lnTo>
                      <a:lnTo>
                        <a:pt x="752" y="40"/>
                      </a:lnTo>
                      <a:lnTo>
                        <a:pt x="717" y="21"/>
                      </a:lnTo>
                      <a:lnTo>
                        <a:pt x="691" y="7"/>
                      </a:lnTo>
                      <a:lnTo>
                        <a:pt x="674" y="0"/>
                      </a:lnTo>
                      <a:lnTo>
                        <a:pt x="627" y="10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93" name="Freeform 81"/>
                <p:cNvSpPr>
                  <a:spLocks/>
                </p:cNvSpPr>
                <p:nvPr/>
              </p:nvSpPr>
              <p:spPr bwMode="auto">
                <a:xfrm>
                  <a:off x="1424" y="2028"/>
                  <a:ext cx="55" cy="28"/>
                </a:xfrm>
                <a:custGeom>
                  <a:avLst/>
                  <a:gdLst>
                    <a:gd name="T0" fmla="*/ 0 w 437"/>
                    <a:gd name="T1" fmla="*/ 0 h 229"/>
                    <a:gd name="T2" fmla="*/ 0 w 437"/>
                    <a:gd name="T3" fmla="*/ 0 h 229"/>
                    <a:gd name="T4" fmla="*/ 0 w 437"/>
                    <a:gd name="T5" fmla="*/ 0 h 229"/>
                    <a:gd name="T6" fmla="*/ 0 w 437"/>
                    <a:gd name="T7" fmla="*/ 0 h 229"/>
                    <a:gd name="T8" fmla="*/ 0 w 437"/>
                    <a:gd name="T9" fmla="*/ 0 h 229"/>
                    <a:gd name="T10" fmla="*/ 0 w 437"/>
                    <a:gd name="T11" fmla="*/ 0 h 229"/>
                    <a:gd name="T12" fmla="*/ 0 w 437"/>
                    <a:gd name="T13" fmla="*/ 0 h 229"/>
                    <a:gd name="T14" fmla="*/ 0 w 437"/>
                    <a:gd name="T15" fmla="*/ 0 h 229"/>
                    <a:gd name="T16" fmla="*/ 0 w 437"/>
                    <a:gd name="T17" fmla="*/ 0 h 229"/>
                    <a:gd name="T18" fmla="*/ 0 w 437"/>
                    <a:gd name="T19" fmla="*/ 0 h 229"/>
                    <a:gd name="T20" fmla="*/ 0 w 437"/>
                    <a:gd name="T21" fmla="*/ 0 h 229"/>
                    <a:gd name="T22" fmla="*/ 0 w 437"/>
                    <a:gd name="T23" fmla="*/ 0 h 229"/>
                    <a:gd name="T24" fmla="*/ 0 w 437"/>
                    <a:gd name="T25" fmla="*/ 0 h 229"/>
                    <a:gd name="T26" fmla="*/ 0 w 437"/>
                    <a:gd name="T27" fmla="*/ 0 h 229"/>
                    <a:gd name="T28" fmla="*/ 0 w 437"/>
                    <a:gd name="T29" fmla="*/ 0 h 229"/>
                    <a:gd name="T30" fmla="*/ 0 w 437"/>
                    <a:gd name="T31" fmla="*/ 0 h 22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7"/>
                    <a:gd name="T49" fmla="*/ 0 h 229"/>
                    <a:gd name="T50" fmla="*/ 437 w 437"/>
                    <a:gd name="T51" fmla="*/ 229 h 22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7" h="229">
                      <a:moveTo>
                        <a:pt x="19" y="63"/>
                      </a:moveTo>
                      <a:lnTo>
                        <a:pt x="406" y="229"/>
                      </a:lnTo>
                      <a:lnTo>
                        <a:pt x="416" y="229"/>
                      </a:lnTo>
                      <a:lnTo>
                        <a:pt x="427" y="226"/>
                      </a:lnTo>
                      <a:lnTo>
                        <a:pt x="434" y="219"/>
                      </a:lnTo>
                      <a:lnTo>
                        <a:pt x="436" y="209"/>
                      </a:lnTo>
                      <a:lnTo>
                        <a:pt x="437" y="198"/>
                      </a:lnTo>
                      <a:lnTo>
                        <a:pt x="432" y="180"/>
                      </a:lnTo>
                      <a:lnTo>
                        <a:pt x="421" y="169"/>
                      </a:lnTo>
                      <a:lnTo>
                        <a:pt x="51" y="5"/>
                      </a:lnTo>
                      <a:lnTo>
                        <a:pt x="31" y="0"/>
                      </a:lnTo>
                      <a:lnTo>
                        <a:pt x="15" y="5"/>
                      </a:lnTo>
                      <a:lnTo>
                        <a:pt x="2" y="18"/>
                      </a:lnTo>
                      <a:lnTo>
                        <a:pt x="0" y="35"/>
                      </a:lnTo>
                      <a:lnTo>
                        <a:pt x="7" y="51"/>
                      </a:lnTo>
                      <a:lnTo>
                        <a:pt x="19" y="6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82"/>
              <p:cNvGrpSpPr>
                <a:grpSpLocks/>
              </p:cNvGrpSpPr>
              <p:nvPr/>
            </p:nvGrpSpPr>
            <p:grpSpPr bwMode="auto">
              <a:xfrm>
                <a:off x="1516" y="2000"/>
                <a:ext cx="33" cy="74"/>
                <a:chOff x="1516" y="2000"/>
                <a:chExt cx="33" cy="74"/>
              </a:xfrm>
            </p:grpSpPr>
            <p:sp>
              <p:nvSpPr>
                <p:cNvPr id="33890" name="Freeform 83"/>
                <p:cNvSpPr>
                  <a:spLocks/>
                </p:cNvSpPr>
                <p:nvPr/>
              </p:nvSpPr>
              <p:spPr bwMode="auto">
                <a:xfrm>
                  <a:off x="1516" y="2000"/>
                  <a:ext cx="33" cy="74"/>
                </a:xfrm>
                <a:custGeom>
                  <a:avLst/>
                  <a:gdLst>
                    <a:gd name="T0" fmla="*/ 0 w 268"/>
                    <a:gd name="T1" fmla="*/ 0 h 595"/>
                    <a:gd name="T2" fmla="*/ 0 w 268"/>
                    <a:gd name="T3" fmla="*/ 0 h 595"/>
                    <a:gd name="T4" fmla="*/ 0 w 268"/>
                    <a:gd name="T5" fmla="*/ 0 h 595"/>
                    <a:gd name="T6" fmla="*/ 0 w 268"/>
                    <a:gd name="T7" fmla="*/ 0 h 595"/>
                    <a:gd name="T8" fmla="*/ 0 w 268"/>
                    <a:gd name="T9" fmla="*/ 0 h 595"/>
                    <a:gd name="T10" fmla="*/ 0 w 268"/>
                    <a:gd name="T11" fmla="*/ 0 h 595"/>
                    <a:gd name="T12" fmla="*/ 0 w 268"/>
                    <a:gd name="T13" fmla="*/ 0 h 595"/>
                    <a:gd name="T14" fmla="*/ 0 w 268"/>
                    <a:gd name="T15" fmla="*/ 0 h 595"/>
                    <a:gd name="T16" fmla="*/ 0 w 268"/>
                    <a:gd name="T17" fmla="*/ 0 h 595"/>
                    <a:gd name="T18" fmla="*/ 0 w 268"/>
                    <a:gd name="T19" fmla="*/ 0 h 595"/>
                    <a:gd name="T20" fmla="*/ 0 w 268"/>
                    <a:gd name="T21" fmla="*/ 0 h 595"/>
                    <a:gd name="T22" fmla="*/ 0 w 268"/>
                    <a:gd name="T23" fmla="*/ 0 h 595"/>
                    <a:gd name="T24" fmla="*/ 0 w 268"/>
                    <a:gd name="T25" fmla="*/ 0 h 595"/>
                    <a:gd name="T26" fmla="*/ 0 w 268"/>
                    <a:gd name="T27" fmla="*/ 0 h 595"/>
                    <a:gd name="T28" fmla="*/ 0 w 268"/>
                    <a:gd name="T29" fmla="*/ 0 h 595"/>
                    <a:gd name="T30" fmla="*/ 0 w 268"/>
                    <a:gd name="T31" fmla="*/ 0 h 595"/>
                    <a:gd name="T32" fmla="*/ 0 w 268"/>
                    <a:gd name="T33" fmla="*/ 0 h 595"/>
                    <a:gd name="T34" fmla="*/ 0 w 268"/>
                    <a:gd name="T35" fmla="*/ 0 h 59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68"/>
                    <a:gd name="T55" fmla="*/ 0 h 595"/>
                    <a:gd name="T56" fmla="*/ 268 w 268"/>
                    <a:gd name="T57" fmla="*/ 595 h 59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68" h="595">
                      <a:moveTo>
                        <a:pt x="268" y="166"/>
                      </a:moveTo>
                      <a:lnTo>
                        <a:pt x="241" y="156"/>
                      </a:lnTo>
                      <a:lnTo>
                        <a:pt x="231" y="162"/>
                      </a:lnTo>
                      <a:lnTo>
                        <a:pt x="221" y="174"/>
                      </a:lnTo>
                      <a:lnTo>
                        <a:pt x="211" y="199"/>
                      </a:lnTo>
                      <a:lnTo>
                        <a:pt x="193" y="247"/>
                      </a:lnTo>
                      <a:lnTo>
                        <a:pt x="61" y="595"/>
                      </a:lnTo>
                      <a:lnTo>
                        <a:pt x="0" y="465"/>
                      </a:lnTo>
                      <a:lnTo>
                        <a:pt x="0" y="445"/>
                      </a:lnTo>
                      <a:lnTo>
                        <a:pt x="3" y="432"/>
                      </a:lnTo>
                      <a:lnTo>
                        <a:pt x="9" y="406"/>
                      </a:lnTo>
                      <a:lnTo>
                        <a:pt x="165" y="15"/>
                      </a:lnTo>
                      <a:lnTo>
                        <a:pt x="175" y="3"/>
                      </a:lnTo>
                      <a:lnTo>
                        <a:pt x="177" y="3"/>
                      </a:lnTo>
                      <a:lnTo>
                        <a:pt x="193" y="0"/>
                      </a:lnTo>
                      <a:lnTo>
                        <a:pt x="204" y="6"/>
                      </a:lnTo>
                      <a:lnTo>
                        <a:pt x="248" y="24"/>
                      </a:lnTo>
                      <a:lnTo>
                        <a:pt x="268" y="16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91" name="Freeform 84"/>
                <p:cNvSpPr>
                  <a:spLocks/>
                </p:cNvSpPr>
                <p:nvPr/>
              </p:nvSpPr>
              <p:spPr bwMode="auto">
                <a:xfrm>
                  <a:off x="1524" y="2028"/>
                  <a:ext cx="9" cy="25"/>
                </a:xfrm>
                <a:custGeom>
                  <a:avLst/>
                  <a:gdLst>
                    <a:gd name="T0" fmla="*/ 0 w 77"/>
                    <a:gd name="T1" fmla="*/ 0 h 201"/>
                    <a:gd name="T2" fmla="*/ 0 w 77"/>
                    <a:gd name="T3" fmla="*/ 0 h 201"/>
                    <a:gd name="T4" fmla="*/ 0 w 77"/>
                    <a:gd name="T5" fmla="*/ 0 h 201"/>
                    <a:gd name="T6" fmla="*/ 0 w 77"/>
                    <a:gd name="T7" fmla="*/ 0 h 201"/>
                    <a:gd name="T8" fmla="*/ 0 w 77"/>
                    <a:gd name="T9" fmla="*/ 0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7"/>
                    <a:gd name="T16" fmla="*/ 0 h 201"/>
                    <a:gd name="T17" fmla="*/ 77 w 77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7" h="201">
                      <a:moveTo>
                        <a:pt x="62" y="0"/>
                      </a:moveTo>
                      <a:lnTo>
                        <a:pt x="0" y="163"/>
                      </a:lnTo>
                      <a:lnTo>
                        <a:pt x="17" y="201"/>
                      </a:lnTo>
                      <a:lnTo>
                        <a:pt x="77" y="4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85"/>
              <p:cNvGrpSpPr>
                <a:grpSpLocks/>
              </p:cNvGrpSpPr>
              <p:nvPr/>
            </p:nvGrpSpPr>
            <p:grpSpPr bwMode="auto">
              <a:xfrm>
                <a:off x="1373" y="2041"/>
                <a:ext cx="142" cy="129"/>
                <a:chOff x="1373" y="2041"/>
                <a:chExt cx="142" cy="129"/>
              </a:xfrm>
            </p:grpSpPr>
            <p:sp>
              <p:nvSpPr>
                <p:cNvPr id="33888" name="Freeform 86"/>
                <p:cNvSpPr>
                  <a:spLocks/>
                </p:cNvSpPr>
                <p:nvPr/>
              </p:nvSpPr>
              <p:spPr bwMode="auto">
                <a:xfrm>
                  <a:off x="1373" y="2041"/>
                  <a:ext cx="142" cy="127"/>
                </a:xfrm>
                <a:custGeom>
                  <a:avLst/>
                  <a:gdLst>
                    <a:gd name="T0" fmla="*/ 0 w 1136"/>
                    <a:gd name="T1" fmla="*/ 0 h 1021"/>
                    <a:gd name="T2" fmla="*/ 0 w 1136"/>
                    <a:gd name="T3" fmla="*/ 0 h 1021"/>
                    <a:gd name="T4" fmla="*/ 0 w 1136"/>
                    <a:gd name="T5" fmla="*/ 0 h 1021"/>
                    <a:gd name="T6" fmla="*/ 0 w 1136"/>
                    <a:gd name="T7" fmla="*/ 0 h 1021"/>
                    <a:gd name="T8" fmla="*/ 0 w 1136"/>
                    <a:gd name="T9" fmla="*/ 0 h 1021"/>
                    <a:gd name="T10" fmla="*/ 0 w 1136"/>
                    <a:gd name="T11" fmla="*/ 0 h 1021"/>
                    <a:gd name="T12" fmla="*/ 0 w 1136"/>
                    <a:gd name="T13" fmla="*/ 0 h 1021"/>
                    <a:gd name="T14" fmla="*/ 0 w 1136"/>
                    <a:gd name="T15" fmla="*/ 0 h 1021"/>
                    <a:gd name="T16" fmla="*/ 0 w 1136"/>
                    <a:gd name="T17" fmla="*/ 0 h 10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36"/>
                    <a:gd name="T28" fmla="*/ 0 h 1021"/>
                    <a:gd name="T29" fmla="*/ 1136 w 1136"/>
                    <a:gd name="T30" fmla="*/ 1021 h 102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36" h="1021">
                      <a:moveTo>
                        <a:pt x="931" y="1021"/>
                      </a:moveTo>
                      <a:lnTo>
                        <a:pt x="927" y="902"/>
                      </a:lnTo>
                      <a:lnTo>
                        <a:pt x="1136" y="444"/>
                      </a:lnTo>
                      <a:lnTo>
                        <a:pt x="1055" y="289"/>
                      </a:lnTo>
                      <a:lnTo>
                        <a:pt x="387" y="0"/>
                      </a:lnTo>
                      <a:lnTo>
                        <a:pt x="208" y="46"/>
                      </a:lnTo>
                      <a:lnTo>
                        <a:pt x="0" y="488"/>
                      </a:lnTo>
                      <a:lnTo>
                        <a:pt x="36" y="621"/>
                      </a:lnTo>
                      <a:lnTo>
                        <a:pt x="931" y="10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89" name="Freeform 87"/>
                <p:cNvSpPr>
                  <a:spLocks/>
                </p:cNvSpPr>
                <p:nvPr/>
              </p:nvSpPr>
              <p:spPr bwMode="auto">
                <a:xfrm>
                  <a:off x="1373" y="2102"/>
                  <a:ext cx="119" cy="68"/>
                </a:xfrm>
                <a:custGeom>
                  <a:avLst/>
                  <a:gdLst>
                    <a:gd name="T0" fmla="*/ 0 w 955"/>
                    <a:gd name="T1" fmla="*/ 0 h 540"/>
                    <a:gd name="T2" fmla="*/ 0 w 955"/>
                    <a:gd name="T3" fmla="*/ 0 h 540"/>
                    <a:gd name="T4" fmla="*/ 0 w 955"/>
                    <a:gd name="T5" fmla="*/ 0 h 540"/>
                    <a:gd name="T6" fmla="*/ 0 w 955"/>
                    <a:gd name="T7" fmla="*/ 0 h 540"/>
                    <a:gd name="T8" fmla="*/ 0 w 955"/>
                    <a:gd name="T9" fmla="*/ 0 h 5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5"/>
                    <a:gd name="T16" fmla="*/ 0 h 540"/>
                    <a:gd name="T17" fmla="*/ 955 w 955"/>
                    <a:gd name="T18" fmla="*/ 540 h 5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5" h="540">
                      <a:moveTo>
                        <a:pt x="0" y="0"/>
                      </a:moveTo>
                      <a:lnTo>
                        <a:pt x="934" y="410"/>
                      </a:lnTo>
                      <a:lnTo>
                        <a:pt x="955" y="540"/>
                      </a:lnTo>
                      <a:lnTo>
                        <a:pt x="3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75" name="Freeform 88"/>
              <p:cNvSpPr>
                <a:spLocks/>
              </p:cNvSpPr>
              <p:nvPr/>
            </p:nvSpPr>
            <p:spPr bwMode="auto">
              <a:xfrm>
                <a:off x="1365" y="2113"/>
                <a:ext cx="148" cy="64"/>
              </a:xfrm>
              <a:custGeom>
                <a:avLst/>
                <a:gdLst>
                  <a:gd name="T0" fmla="*/ 0 w 1181"/>
                  <a:gd name="T1" fmla="*/ 0 h 509"/>
                  <a:gd name="T2" fmla="*/ 0 w 1181"/>
                  <a:gd name="T3" fmla="*/ 0 h 509"/>
                  <a:gd name="T4" fmla="*/ 0 w 1181"/>
                  <a:gd name="T5" fmla="*/ 0 h 509"/>
                  <a:gd name="T6" fmla="*/ 0 w 1181"/>
                  <a:gd name="T7" fmla="*/ 0 h 509"/>
                  <a:gd name="T8" fmla="*/ 0 w 1181"/>
                  <a:gd name="T9" fmla="*/ 0 h 509"/>
                  <a:gd name="T10" fmla="*/ 0 w 1181"/>
                  <a:gd name="T11" fmla="*/ 0 h 5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81"/>
                  <a:gd name="T19" fmla="*/ 0 h 509"/>
                  <a:gd name="T20" fmla="*/ 1181 w 1181"/>
                  <a:gd name="T21" fmla="*/ 509 h 5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81" h="509">
                    <a:moveTo>
                      <a:pt x="0" y="0"/>
                    </a:moveTo>
                    <a:lnTo>
                      <a:pt x="1079" y="483"/>
                    </a:lnTo>
                    <a:lnTo>
                      <a:pt x="1113" y="498"/>
                    </a:lnTo>
                    <a:lnTo>
                      <a:pt x="1129" y="502"/>
                    </a:lnTo>
                    <a:lnTo>
                      <a:pt x="1156" y="509"/>
                    </a:lnTo>
                    <a:lnTo>
                      <a:pt x="1181" y="501"/>
                    </a:lnTo>
                  </a:path>
                </a:pathLst>
              </a:cu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76" name="Freeform 89"/>
              <p:cNvSpPr>
                <a:spLocks/>
              </p:cNvSpPr>
              <p:nvPr/>
            </p:nvSpPr>
            <p:spPr bwMode="auto">
              <a:xfrm>
                <a:off x="1505" y="2122"/>
                <a:ext cx="18" cy="31"/>
              </a:xfrm>
              <a:custGeom>
                <a:avLst/>
                <a:gdLst>
                  <a:gd name="T0" fmla="*/ 0 w 145"/>
                  <a:gd name="T1" fmla="*/ 0 h 248"/>
                  <a:gd name="T2" fmla="*/ 0 w 145"/>
                  <a:gd name="T3" fmla="*/ 0 h 248"/>
                  <a:gd name="T4" fmla="*/ 0 w 145"/>
                  <a:gd name="T5" fmla="*/ 0 h 248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248"/>
                  <a:gd name="T11" fmla="*/ 145 w 145"/>
                  <a:gd name="T12" fmla="*/ 248 h 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248">
                    <a:moveTo>
                      <a:pt x="0" y="0"/>
                    </a:moveTo>
                    <a:lnTo>
                      <a:pt x="129" y="57"/>
                    </a:lnTo>
                    <a:lnTo>
                      <a:pt x="145" y="248"/>
                    </a:lnTo>
                  </a:path>
                </a:pathLst>
              </a:cu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77" name="Line 90"/>
              <p:cNvSpPr>
                <a:spLocks noChangeShapeType="1"/>
              </p:cNvSpPr>
              <p:nvPr/>
            </p:nvSpPr>
            <p:spPr bwMode="auto">
              <a:xfrm flipH="1" flipV="1">
                <a:off x="1374" y="2063"/>
                <a:ext cx="16" cy="6"/>
              </a:xfrm>
              <a:prstGeom prst="line">
                <a:avLst/>
              </a:pr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" name="Group 91"/>
              <p:cNvGrpSpPr>
                <a:grpSpLocks/>
              </p:cNvGrpSpPr>
              <p:nvPr/>
            </p:nvGrpSpPr>
            <p:grpSpPr bwMode="auto">
              <a:xfrm>
                <a:off x="1452" y="1952"/>
                <a:ext cx="89" cy="57"/>
                <a:chOff x="1452" y="1952"/>
                <a:chExt cx="89" cy="57"/>
              </a:xfrm>
            </p:grpSpPr>
            <p:sp>
              <p:nvSpPr>
                <p:cNvPr id="33880" name="Line 92"/>
                <p:cNvSpPr>
                  <a:spLocks noChangeShapeType="1"/>
                </p:cNvSpPr>
                <p:nvPr/>
              </p:nvSpPr>
              <p:spPr bwMode="auto">
                <a:xfrm>
                  <a:off x="1462" y="1952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81" name="Line 93"/>
                <p:cNvSpPr>
                  <a:spLocks noChangeShapeType="1"/>
                </p:cNvSpPr>
                <p:nvPr/>
              </p:nvSpPr>
              <p:spPr bwMode="auto">
                <a:xfrm>
                  <a:off x="1461" y="1955"/>
                  <a:ext cx="79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82" name="Line 94"/>
                <p:cNvSpPr>
                  <a:spLocks noChangeShapeType="1"/>
                </p:cNvSpPr>
                <p:nvPr/>
              </p:nvSpPr>
              <p:spPr bwMode="auto">
                <a:xfrm>
                  <a:off x="1459" y="1958"/>
                  <a:ext cx="79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83" name="Line 95"/>
                <p:cNvSpPr>
                  <a:spLocks noChangeShapeType="1"/>
                </p:cNvSpPr>
                <p:nvPr/>
              </p:nvSpPr>
              <p:spPr bwMode="auto">
                <a:xfrm>
                  <a:off x="1458" y="1962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84" name="Line 96"/>
                <p:cNvSpPr>
                  <a:spLocks noChangeShapeType="1"/>
                </p:cNvSpPr>
                <p:nvPr/>
              </p:nvSpPr>
              <p:spPr bwMode="auto">
                <a:xfrm>
                  <a:off x="1457" y="1965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85" name="Line 97"/>
                <p:cNvSpPr>
                  <a:spLocks noChangeShapeType="1"/>
                </p:cNvSpPr>
                <p:nvPr/>
              </p:nvSpPr>
              <p:spPr bwMode="auto">
                <a:xfrm>
                  <a:off x="1455" y="1969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86" name="Line 98"/>
                <p:cNvSpPr>
                  <a:spLocks noChangeShapeType="1"/>
                </p:cNvSpPr>
                <p:nvPr/>
              </p:nvSpPr>
              <p:spPr bwMode="auto">
                <a:xfrm>
                  <a:off x="1454" y="1972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87" name="Line 99"/>
                <p:cNvSpPr>
                  <a:spLocks noChangeShapeType="1"/>
                </p:cNvSpPr>
                <p:nvPr/>
              </p:nvSpPr>
              <p:spPr bwMode="auto">
                <a:xfrm>
                  <a:off x="1452" y="1975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79" name="Freeform 100"/>
              <p:cNvSpPr>
                <a:spLocks/>
              </p:cNvSpPr>
              <p:nvPr/>
            </p:nvSpPr>
            <p:spPr bwMode="auto">
              <a:xfrm>
                <a:off x="1547" y="1984"/>
                <a:ext cx="8" cy="37"/>
              </a:xfrm>
              <a:custGeom>
                <a:avLst/>
                <a:gdLst>
                  <a:gd name="T0" fmla="*/ 0 w 66"/>
                  <a:gd name="T1" fmla="*/ 0 h 291"/>
                  <a:gd name="T2" fmla="*/ 0 w 66"/>
                  <a:gd name="T3" fmla="*/ 0 h 291"/>
                  <a:gd name="T4" fmla="*/ 0 w 66"/>
                  <a:gd name="T5" fmla="*/ 0 h 291"/>
                  <a:gd name="T6" fmla="*/ 0 w 66"/>
                  <a:gd name="T7" fmla="*/ 0 h 291"/>
                  <a:gd name="T8" fmla="*/ 0 w 66"/>
                  <a:gd name="T9" fmla="*/ 0 h 291"/>
                  <a:gd name="T10" fmla="*/ 0 w 66"/>
                  <a:gd name="T11" fmla="*/ 0 h 291"/>
                  <a:gd name="T12" fmla="*/ 0 w 66"/>
                  <a:gd name="T13" fmla="*/ 0 h 291"/>
                  <a:gd name="T14" fmla="*/ 0 w 66"/>
                  <a:gd name="T15" fmla="*/ 0 h 291"/>
                  <a:gd name="T16" fmla="*/ 0 w 66"/>
                  <a:gd name="T17" fmla="*/ 0 h 291"/>
                  <a:gd name="T18" fmla="*/ 0 w 66"/>
                  <a:gd name="T19" fmla="*/ 0 h 291"/>
                  <a:gd name="T20" fmla="*/ 0 w 66"/>
                  <a:gd name="T21" fmla="*/ 0 h 291"/>
                  <a:gd name="T22" fmla="*/ 0 w 66"/>
                  <a:gd name="T23" fmla="*/ 0 h 291"/>
                  <a:gd name="T24" fmla="*/ 0 w 66"/>
                  <a:gd name="T25" fmla="*/ 0 h 291"/>
                  <a:gd name="T26" fmla="*/ 0 w 66"/>
                  <a:gd name="T27" fmla="*/ 0 h 291"/>
                  <a:gd name="T28" fmla="*/ 0 w 66"/>
                  <a:gd name="T29" fmla="*/ 0 h 291"/>
                  <a:gd name="T30" fmla="*/ 0 w 66"/>
                  <a:gd name="T31" fmla="*/ 0 h 2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6"/>
                  <a:gd name="T49" fmla="*/ 0 h 291"/>
                  <a:gd name="T50" fmla="*/ 66 w 66"/>
                  <a:gd name="T51" fmla="*/ 291 h 2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6" h="291">
                    <a:moveTo>
                      <a:pt x="0" y="148"/>
                    </a:moveTo>
                    <a:lnTo>
                      <a:pt x="16" y="273"/>
                    </a:lnTo>
                    <a:lnTo>
                      <a:pt x="17" y="284"/>
                    </a:lnTo>
                    <a:lnTo>
                      <a:pt x="21" y="291"/>
                    </a:lnTo>
                    <a:lnTo>
                      <a:pt x="31" y="288"/>
                    </a:lnTo>
                    <a:lnTo>
                      <a:pt x="39" y="280"/>
                    </a:lnTo>
                    <a:lnTo>
                      <a:pt x="66" y="204"/>
                    </a:lnTo>
                    <a:lnTo>
                      <a:pt x="46" y="13"/>
                    </a:lnTo>
                    <a:lnTo>
                      <a:pt x="39" y="0"/>
                    </a:lnTo>
                    <a:lnTo>
                      <a:pt x="45" y="24"/>
                    </a:lnTo>
                    <a:lnTo>
                      <a:pt x="39" y="34"/>
                    </a:lnTo>
                    <a:lnTo>
                      <a:pt x="45" y="32"/>
                    </a:lnTo>
                    <a:lnTo>
                      <a:pt x="39" y="34"/>
                    </a:lnTo>
                    <a:lnTo>
                      <a:pt x="39" y="39"/>
                    </a:lnTo>
                    <a:lnTo>
                      <a:pt x="37" y="49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01"/>
          <p:cNvGrpSpPr>
            <a:grpSpLocks/>
          </p:cNvGrpSpPr>
          <p:nvPr/>
        </p:nvGrpSpPr>
        <p:grpSpPr bwMode="auto">
          <a:xfrm>
            <a:off x="6477000" y="3581400"/>
            <a:ext cx="555625" cy="487363"/>
            <a:chOff x="1205" y="1876"/>
            <a:chExt cx="350" cy="307"/>
          </a:xfrm>
        </p:grpSpPr>
        <p:grpSp>
          <p:nvGrpSpPr>
            <p:cNvPr id="19" name="Group 102"/>
            <p:cNvGrpSpPr>
              <a:grpSpLocks/>
            </p:cNvGrpSpPr>
            <p:nvPr/>
          </p:nvGrpSpPr>
          <p:grpSpPr bwMode="auto">
            <a:xfrm>
              <a:off x="1205" y="1876"/>
              <a:ext cx="279" cy="222"/>
              <a:chOff x="1205" y="1876"/>
              <a:chExt cx="279" cy="222"/>
            </a:xfrm>
          </p:grpSpPr>
          <p:sp>
            <p:nvSpPr>
              <p:cNvPr id="33854" name="Freeform 103"/>
              <p:cNvSpPr>
                <a:spLocks/>
              </p:cNvSpPr>
              <p:nvPr/>
            </p:nvSpPr>
            <p:spPr bwMode="auto">
              <a:xfrm>
                <a:off x="1205" y="1876"/>
                <a:ext cx="279" cy="222"/>
              </a:xfrm>
              <a:custGeom>
                <a:avLst/>
                <a:gdLst>
                  <a:gd name="T0" fmla="*/ 0 w 2232"/>
                  <a:gd name="T1" fmla="*/ 0 h 1770"/>
                  <a:gd name="T2" fmla="*/ 0 w 2232"/>
                  <a:gd name="T3" fmla="*/ 0 h 1770"/>
                  <a:gd name="T4" fmla="*/ 0 w 2232"/>
                  <a:gd name="T5" fmla="*/ 0 h 1770"/>
                  <a:gd name="T6" fmla="*/ 0 w 2232"/>
                  <a:gd name="T7" fmla="*/ 0 h 1770"/>
                  <a:gd name="T8" fmla="*/ 0 w 2232"/>
                  <a:gd name="T9" fmla="*/ 0 h 1770"/>
                  <a:gd name="T10" fmla="*/ 0 w 2232"/>
                  <a:gd name="T11" fmla="*/ 0 h 1770"/>
                  <a:gd name="T12" fmla="*/ 0 w 2232"/>
                  <a:gd name="T13" fmla="*/ 0 h 1770"/>
                  <a:gd name="T14" fmla="*/ 0 w 2232"/>
                  <a:gd name="T15" fmla="*/ 0 h 1770"/>
                  <a:gd name="T16" fmla="*/ 0 w 2232"/>
                  <a:gd name="T17" fmla="*/ 0 h 1770"/>
                  <a:gd name="T18" fmla="*/ 0 w 2232"/>
                  <a:gd name="T19" fmla="*/ 0 h 1770"/>
                  <a:gd name="T20" fmla="*/ 0 w 2232"/>
                  <a:gd name="T21" fmla="*/ 0 h 1770"/>
                  <a:gd name="T22" fmla="*/ 0 w 2232"/>
                  <a:gd name="T23" fmla="*/ 0 h 1770"/>
                  <a:gd name="T24" fmla="*/ 0 w 2232"/>
                  <a:gd name="T25" fmla="*/ 0 h 1770"/>
                  <a:gd name="T26" fmla="*/ 0 w 2232"/>
                  <a:gd name="T27" fmla="*/ 0 h 1770"/>
                  <a:gd name="T28" fmla="*/ 0 w 2232"/>
                  <a:gd name="T29" fmla="*/ 0 h 1770"/>
                  <a:gd name="T30" fmla="*/ 0 w 2232"/>
                  <a:gd name="T31" fmla="*/ 0 h 1770"/>
                  <a:gd name="T32" fmla="*/ 0 w 2232"/>
                  <a:gd name="T33" fmla="*/ 0 h 1770"/>
                  <a:gd name="T34" fmla="*/ 0 w 2232"/>
                  <a:gd name="T35" fmla="*/ 0 h 1770"/>
                  <a:gd name="T36" fmla="*/ 0 w 2232"/>
                  <a:gd name="T37" fmla="*/ 0 h 1770"/>
                  <a:gd name="T38" fmla="*/ 0 w 2232"/>
                  <a:gd name="T39" fmla="*/ 0 h 1770"/>
                  <a:gd name="T40" fmla="*/ 0 w 2232"/>
                  <a:gd name="T41" fmla="*/ 0 h 1770"/>
                  <a:gd name="T42" fmla="*/ 0 w 2232"/>
                  <a:gd name="T43" fmla="*/ 0 h 1770"/>
                  <a:gd name="T44" fmla="*/ 0 w 2232"/>
                  <a:gd name="T45" fmla="*/ 0 h 1770"/>
                  <a:gd name="T46" fmla="*/ 0 w 2232"/>
                  <a:gd name="T47" fmla="*/ 0 h 1770"/>
                  <a:gd name="T48" fmla="*/ 0 w 2232"/>
                  <a:gd name="T49" fmla="*/ 0 h 1770"/>
                  <a:gd name="T50" fmla="*/ 0 w 2232"/>
                  <a:gd name="T51" fmla="*/ 0 h 1770"/>
                  <a:gd name="T52" fmla="*/ 0 w 2232"/>
                  <a:gd name="T53" fmla="*/ 0 h 1770"/>
                  <a:gd name="T54" fmla="*/ 0 w 2232"/>
                  <a:gd name="T55" fmla="*/ 0 h 1770"/>
                  <a:gd name="T56" fmla="*/ 0 w 2232"/>
                  <a:gd name="T57" fmla="*/ 0 h 1770"/>
                  <a:gd name="T58" fmla="*/ 0 w 2232"/>
                  <a:gd name="T59" fmla="*/ 0 h 1770"/>
                  <a:gd name="T60" fmla="*/ 0 w 2232"/>
                  <a:gd name="T61" fmla="*/ 0 h 1770"/>
                  <a:gd name="T62" fmla="*/ 0 w 2232"/>
                  <a:gd name="T63" fmla="*/ 0 h 1770"/>
                  <a:gd name="T64" fmla="*/ 0 w 2232"/>
                  <a:gd name="T65" fmla="*/ 0 h 1770"/>
                  <a:gd name="T66" fmla="*/ 0 w 2232"/>
                  <a:gd name="T67" fmla="*/ 0 h 17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232"/>
                  <a:gd name="T103" fmla="*/ 0 h 1770"/>
                  <a:gd name="T104" fmla="*/ 2232 w 2232"/>
                  <a:gd name="T105" fmla="*/ 1770 h 17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232" h="1770">
                    <a:moveTo>
                      <a:pt x="0" y="1770"/>
                    </a:moveTo>
                    <a:lnTo>
                      <a:pt x="784" y="1191"/>
                    </a:lnTo>
                    <a:lnTo>
                      <a:pt x="1003" y="1011"/>
                    </a:lnTo>
                    <a:lnTo>
                      <a:pt x="1117" y="931"/>
                    </a:lnTo>
                    <a:lnTo>
                      <a:pt x="1221" y="872"/>
                    </a:lnTo>
                    <a:lnTo>
                      <a:pt x="1327" y="802"/>
                    </a:lnTo>
                    <a:lnTo>
                      <a:pt x="1349" y="782"/>
                    </a:lnTo>
                    <a:lnTo>
                      <a:pt x="1369" y="764"/>
                    </a:lnTo>
                    <a:lnTo>
                      <a:pt x="1387" y="740"/>
                    </a:lnTo>
                    <a:lnTo>
                      <a:pt x="1407" y="689"/>
                    </a:lnTo>
                    <a:lnTo>
                      <a:pt x="1420" y="536"/>
                    </a:lnTo>
                    <a:lnTo>
                      <a:pt x="1432" y="417"/>
                    </a:lnTo>
                    <a:lnTo>
                      <a:pt x="1437" y="354"/>
                    </a:lnTo>
                    <a:lnTo>
                      <a:pt x="1447" y="307"/>
                    </a:lnTo>
                    <a:lnTo>
                      <a:pt x="1455" y="279"/>
                    </a:lnTo>
                    <a:lnTo>
                      <a:pt x="1467" y="250"/>
                    </a:lnTo>
                    <a:lnTo>
                      <a:pt x="1480" y="230"/>
                    </a:lnTo>
                    <a:lnTo>
                      <a:pt x="1502" y="192"/>
                    </a:lnTo>
                    <a:lnTo>
                      <a:pt x="1553" y="140"/>
                    </a:lnTo>
                    <a:lnTo>
                      <a:pt x="1610" y="92"/>
                    </a:lnTo>
                    <a:lnTo>
                      <a:pt x="1673" y="55"/>
                    </a:lnTo>
                    <a:lnTo>
                      <a:pt x="1764" y="20"/>
                    </a:lnTo>
                    <a:lnTo>
                      <a:pt x="1874" y="0"/>
                    </a:lnTo>
                    <a:lnTo>
                      <a:pt x="1975" y="4"/>
                    </a:lnTo>
                    <a:lnTo>
                      <a:pt x="2047" y="20"/>
                    </a:lnTo>
                    <a:lnTo>
                      <a:pt x="2121" y="49"/>
                    </a:lnTo>
                    <a:lnTo>
                      <a:pt x="2167" y="83"/>
                    </a:lnTo>
                    <a:lnTo>
                      <a:pt x="2197" y="123"/>
                    </a:lnTo>
                    <a:lnTo>
                      <a:pt x="2216" y="148"/>
                    </a:lnTo>
                    <a:lnTo>
                      <a:pt x="2232" y="203"/>
                    </a:lnTo>
                    <a:lnTo>
                      <a:pt x="2230" y="264"/>
                    </a:lnTo>
                    <a:lnTo>
                      <a:pt x="2219" y="317"/>
                    </a:lnTo>
                    <a:lnTo>
                      <a:pt x="2200" y="380"/>
                    </a:lnTo>
                    <a:lnTo>
                      <a:pt x="2141" y="523"/>
                    </a:lnTo>
                  </a:path>
                </a:pathLst>
              </a:custGeom>
              <a:noFill/>
              <a:ln w="635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104"/>
              <p:cNvGrpSpPr>
                <a:grpSpLocks/>
              </p:cNvGrpSpPr>
              <p:nvPr/>
            </p:nvGrpSpPr>
            <p:grpSpPr bwMode="auto">
              <a:xfrm>
                <a:off x="1465" y="1935"/>
                <a:ext cx="12" cy="15"/>
                <a:chOff x="1465" y="1935"/>
                <a:chExt cx="12" cy="15"/>
              </a:xfrm>
            </p:grpSpPr>
            <p:sp>
              <p:nvSpPr>
                <p:cNvPr id="33856" name="Freeform 105"/>
                <p:cNvSpPr>
                  <a:spLocks/>
                </p:cNvSpPr>
                <p:nvPr/>
              </p:nvSpPr>
              <p:spPr bwMode="auto">
                <a:xfrm>
                  <a:off x="1465" y="1946"/>
                  <a:ext cx="8" cy="4"/>
                </a:xfrm>
                <a:custGeom>
                  <a:avLst/>
                  <a:gdLst>
                    <a:gd name="T0" fmla="*/ 0 w 59"/>
                    <a:gd name="T1" fmla="*/ 0 h 35"/>
                    <a:gd name="T2" fmla="*/ 0 w 59"/>
                    <a:gd name="T3" fmla="*/ 0 h 35"/>
                    <a:gd name="T4" fmla="*/ 0 w 59"/>
                    <a:gd name="T5" fmla="*/ 0 h 35"/>
                    <a:gd name="T6" fmla="*/ 0 w 59"/>
                    <a:gd name="T7" fmla="*/ 0 h 35"/>
                    <a:gd name="T8" fmla="*/ 0 w 59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5"/>
                    <a:gd name="T17" fmla="*/ 59 w 59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5">
                      <a:moveTo>
                        <a:pt x="0" y="14"/>
                      </a:moveTo>
                      <a:lnTo>
                        <a:pt x="5" y="0"/>
                      </a:lnTo>
                      <a:lnTo>
                        <a:pt x="59" y="24"/>
                      </a:lnTo>
                      <a:lnTo>
                        <a:pt x="51" y="35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57" name="Freeform 106"/>
                <p:cNvSpPr>
                  <a:spLocks/>
                </p:cNvSpPr>
                <p:nvPr/>
              </p:nvSpPr>
              <p:spPr bwMode="auto">
                <a:xfrm>
                  <a:off x="1467" y="1942"/>
                  <a:ext cx="7" cy="5"/>
                </a:xfrm>
                <a:custGeom>
                  <a:avLst/>
                  <a:gdLst>
                    <a:gd name="T0" fmla="*/ 0 w 56"/>
                    <a:gd name="T1" fmla="*/ 0 h 36"/>
                    <a:gd name="T2" fmla="*/ 0 w 56"/>
                    <a:gd name="T3" fmla="*/ 0 h 36"/>
                    <a:gd name="T4" fmla="*/ 0 w 56"/>
                    <a:gd name="T5" fmla="*/ 0 h 36"/>
                    <a:gd name="T6" fmla="*/ 0 w 56"/>
                    <a:gd name="T7" fmla="*/ 0 h 36"/>
                    <a:gd name="T8" fmla="*/ 0 w 56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36"/>
                    <a:gd name="T17" fmla="*/ 56 w 5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36">
                      <a:moveTo>
                        <a:pt x="0" y="13"/>
                      </a:moveTo>
                      <a:lnTo>
                        <a:pt x="6" y="0"/>
                      </a:lnTo>
                      <a:lnTo>
                        <a:pt x="56" y="21"/>
                      </a:lnTo>
                      <a:lnTo>
                        <a:pt x="51" y="36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58" name="Freeform 107"/>
                <p:cNvSpPr>
                  <a:spLocks/>
                </p:cNvSpPr>
                <p:nvPr/>
              </p:nvSpPr>
              <p:spPr bwMode="auto">
                <a:xfrm>
                  <a:off x="1466" y="1944"/>
                  <a:ext cx="8" cy="5"/>
                </a:xfrm>
                <a:custGeom>
                  <a:avLst/>
                  <a:gdLst>
                    <a:gd name="T0" fmla="*/ 0 w 63"/>
                    <a:gd name="T1" fmla="*/ 0 h 39"/>
                    <a:gd name="T2" fmla="*/ 0 w 63"/>
                    <a:gd name="T3" fmla="*/ 0 h 39"/>
                    <a:gd name="T4" fmla="*/ 0 w 63"/>
                    <a:gd name="T5" fmla="*/ 0 h 39"/>
                    <a:gd name="T6" fmla="*/ 0 w 63"/>
                    <a:gd name="T7" fmla="*/ 0 h 39"/>
                    <a:gd name="T8" fmla="*/ 0 w 63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9"/>
                    <a:gd name="T17" fmla="*/ 63 w 63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9">
                      <a:moveTo>
                        <a:pt x="0" y="16"/>
                      </a:moveTo>
                      <a:lnTo>
                        <a:pt x="10" y="0"/>
                      </a:lnTo>
                      <a:lnTo>
                        <a:pt x="63" y="22"/>
                      </a:lnTo>
                      <a:lnTo>
                        <a:pt x="53" y="39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59" name="Freeform 108"/>
                <p:cNvSpPr>
                  <a:spLocks/>
                </p:cNvSpPr>
                <p:nvPr/>
              </p:nvSpPr>
              <p:spPr bwMode="auto">
                <a:xfrm>
                  <a:off x="1467" y="1940"/>
                  <a:ext cx="9" cy="6"/>
                </a:xfrm>
                <a:custGeom>
                  <a:avLst/>
                  <a:gdLst>
                    <a:gd name="T0" fmla="*/ 0 w 65"/>
                    <a:gd name="T1" fmla="*/ 0 h 45"/>
                    <a:gd name="T2" fmla="*/ 0 w 65"/>
                    <a:gd name="T3" fmla="*/ 0 h 45"/>
                    <a:gd name="T4" fmla="*/ 0 w 65"/>
                    <a:gd name="T5" fmla="*/ 0 h 45"/>
                    <a:gd name="T6" fmla="*/ 0 w 65"/>
                    <a:gd name="T7" fmla="*/ 0 h 45"/>
                    <a:gd name="T8" fmla="*/ 0 w 65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45"/>
                    <a:gd name="T17" fmla="*/ 65 w 65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45">
                      <a:moveTo>
                        <a:pt x="0" y="21"/>
                      </a:moveTo>
                      <a:lnTo>
                        <a:pt x="12" y="0"/>
                      </a:lnTo>
                      <a:lnTo>
                        <a:pt x="65" y="21"/>
                      </a:lnTo>
                      <a:lnTo>
                        <a:pt x="54" y="45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60" name="Freeform 109"/>
                <p:cNvSpPr>
                  <a:spLocks/>
                </p:cNvSpPr>
                <p:nvPr/>
              </p:nvSpPr>
              <p:spPr bwMode="auto">
                <a:xfrm>
                  <a:off x="1468" y="1939"/>
                  <a:ext cx="8" cy="5"/>
                </a:xfrm>
                <a:custGeom>
                  <a:avLst/>
                  <a:gdLst>
                    <a:gd name="T0" fmla="*/ 0 w 61"/>
                    <a:gd name="T1" fmla="*/ 0 h 39"/>
                    <a:gd name="T2" fmla="*/ 0 w 61"/>
                    <a:gd name="T3" fmla="*/ 0 h 39"/>
                    <a:gd name="T4" fmla="*/ 0 w 61"/>
                    <a:gd name="T5" fmla="*/ 0 h 39"/>
                    <a:gd name="T6" fmla="*/ 0 w 61"/>
                    <a:gd name="T7" fmla="*/ 0 h 39"/>
                    <a:gd name="T8" fmla="*/ 0 w 61"/>
                    <a:gd name="T9" fmla="*/ 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39"/>
                    <a:gd name="T17" fmla="*/ 61 w 61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39">
                      <a:moveTo>
                        <a:pt x="0" y="14"/>
                      </a:moveTo>
                      <a:lnTo>
                        <a:pt x="6" y="0"/>
                      </a:lnTo>
                      <a:lnTo>
                        <a:pt x="61" y="25"/>
                      </a:lnTo>
                      <a:lnTo>
                        <a:pt x="53" y="39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61" name="Freeform 110"/>
                <p:cNvSpPr>
                  <a:spLocks/>
                </p:cNvSpPr>
                <p:nvPr/>
              </p:nvSpPr>
              <p:spPr bwMode="auto">
                <a:xfrm>
                  <a:off x="1468" y="1937"/>
                  <a:ext cx="9" cy="6"/>
                </a:xfrm>
                <a:custGeom>
                  <a:avLst/>
                  <a:gdLst>
                    <a:gd name="T0" fmla="*/ 0 w 69"/>
                    <a:gd name="T1" fmla="*/ 0 h 45"/>
                    <a:gd name="T2" fmla="*/ 0 w 69"/>
                    <a:gd name="T3" fmla="*/ 0 h 45"/>
                    <a:gd name="T4" fmla="*/ 0 w 69"/>
                    <a:gd name="T5" fmla="*/ 0 h 45"/>
                    <a:gd name="T6" fmla="*/ 0 w 69"/>
                    <a:gd name="T7" fmla="*/ 0 h 45"/>
                    <a:gd name="T8" fmla="*/ 0 w 69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45"/>
                    <a:gd name="T17" fmla="*/ 69 w 69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45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69" y="22"/>
                      </a:lnTo>
                      <a:lnTo>
                        <a:pt x="59" y="45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62" name="Freeform 111"/>
                <p:cNvSpPr>
                  <a:spLocks/>
                </p:cNvSpPr>
                <p:nvPr/>
              </p:nvSpPr>
              <p:spPr bwMode="auto">
                <a:xfrm>
                  <a:off x="1470" y="1937"/>
                  <a:ext cx="7" cy="4"/>
                </a:xfrm>
                <a:custGeom>
                  <a:avLst/>
                  <a:gdLst>
                    <a:gd name="T0" fmla="*/ 0 w 57"/>
                    <a:gd name="T1" fmla="*/ 0 h 36"/>
                    <a:gd name="T2" fmla="*/ 0 w 57"/>
                    <a:gd name="T3" fmla="*/ 0 h 36"/>
                    <a:gd name="T4" fmla="*/ 0 w 57"/>
                    <a:gd name="T5" fmla="*/ 0 h 36"/>
                    <a:gd name="T6" fmla="*/ 0 w 57"/>
                    <a:gd name="T7" fmla="*/ 0 h 36"/>
                    <a:gd name="T8" fmla="*/ 0 w 57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36"/>
                    <a:gd name="T17" fmla="*/ 57 w 57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36">
                      <a:moveTo>
                        <a:pt x="0" y="11"/>
                      </a:moveTo>
                      <a:lnTo>
                        <a:pt x="8" y="0"/>
                      </a:lnTo>
                      <a:lnTo>
                        <a:pt x="57" y="27"/>
                      </a:lnTo>
                      <a:lnTo>
                        <a:pt x="53" y="36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63" name="Freeform 112"/>
                <p:cNvSpPr>
                  <a:spLocks/>
                </p:cNvSpPr>
                <p:nvPr/>
              </p:nvSpPr>
              <p:spPr bwMode="auto">
                <a:xfrm>
                  <a:off x="1470" y="1935"/>
                  <a:ext cx="7" cy="5"/>
                </a:xfrm>
                <a:custGeom>
                  <a:avLst/>
                  <a:gdLst>
                    <a:gd name="T0" fmla="*/ 0 w 58"/>
                    <a:gd name="T1" fmla="*/ 0 h 38"/>
                    <a:gd name="T2" fmla="*/ 0 w 58"/>
                    <a:gd name="T3" fmla="*/ 0 h 38"/>
                    <a:gd name="T4" fmla="*/ 0 w 58"/>
                    <a:gd name="T5" fmla="*/ 0 h 38"/>
                    <a:gd name="T6" fmla="*/ 0 w 58"/>
                    <a:gd name="T7" fmla="*/ 0 h 38"/>
                    <a:gd name="T8" fmla="*/ 0 w 58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"/>
                    <a:gd name="T16" fmla="*/ 0 h 38"/>
                    <a:gd name="T17" fmla="*/ 58 w 58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" h="38">
                      <a:moveTo>
                        <a:pt x="0" y="15"/>
                      </a:moveTo>
                      <a:lnTo>
                        <a:pt x="26" y="0"/>
                      </a:lnTo>
                      <a:lnTo>
                        <a:pt x="53" y="14"/>
                      </a:lnTo>
                      <a:lnTo>
                        <a:pt x="58" y="38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3825" name="Freeform 113"/>
            <p:cNvSpPr>
              <a:spLocks/>
            </p:cNvSpPr>
            <p:nvPr/>
          </p:nvSpPr>
          <p:spPr bwMode="auto">
            <a:xfrm>
              <a:off x="1365" y="2114"/>
              <a:ext cx="150" cy="69"/>
            </a:xfrm>
            <a:custGeom>
              <a:avLst/>
              <a:gdLst>
                <a:gd name="T0" fmla="*/ 0 w 1196"/>
                <a:gd name="T1" fmla="*/ 0 h 555"/>
                <a:gd name="T2" fmla="*/ 0 w 1196"/>
                <a:gd name="T3" fmla="*/ 0 h 555"/>
                <a:gd name="T4" fmla="*/ 0 w 1196"/>
                <a:gd name="T5" fmla="*/ 0 h 555"/>
                <a:gd name="T6" fmla="*/ 0 w 1196"/>
                <a:gd name="T7" fmla="*/ 0 h 555"/>
                <a:gd name="T8" fmla="*/ 0 w 1196"/>
                <a:gd name="T9" fmla="*/ 0 h 555"/>
                <a:gd name="T10" fmla="*/ 0 w 1196"/>
                <a:gd name="T11" fmla="*/ 0 h 555"/>
                <a:gd name="T12" fmla="*/ 0 w 1196"/>
                <a:gd name="T13" fmla="*/ 0 h 555"/>
                <a:gd name="T14" fmla="*/ 0 w 1196"/>
                <a:gd name="T15" fmla="*/ 0 h 555"/>
                <a:gd name="T16" fmla="*/ 0 w 1196"/>
                <a:gd name="T17" fmla="*/ 0 h 555"/>
                <a:gd name="T18" fmla="*/ 0 w 1196"/>
                <a:gd name="T19" fmla="*/ 0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6"/>
                <a:gd name="T31" fmla="*/ 0 h 555"/>
                <a:gd name="T32" fmla="*/ 1196 w 1196"/>
                <a:gd name="T33" fmla="*/ 555 h 5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6" h="555">
                  <a:moveTo>
                    <a:pt x="0" y="0"/>
                  </a:moveTo>
                  <a:lnTo>
                    <a:pt x="43" y="79"/>
                  </a:lnTo>
                  <a:lnTo>
                    <a:pt x="1093" y="547"/>
                  </a:lnTo>
                  <a:lnTo>
                    <a:pt x="1106" y="552"/>
                  </a:lnTo>
                  <a:lnTo>
                    <a:pt x="1117" y="555"/>
                  </a:lnTo>
                  <a:lnTo>
                    <a:pt x="1129" y="555"/>
                  </a:lnTo>
                  <a:lnTo>
                    <a:pt x="1140" y="547"/>
                  </a:lnTo>
                  <a:lnTo>
                    <a:pt x="1178" y="500"/>
                  </a:lnTo>
                  <a:lnTo>
                    <a:pt x="1196" y="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808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114"/>
            <p:cNvGrpSpPr>
              <a:grpSpLocks/>
            </p:cNvGrpSpPr>
            <p:nvPr/>
          </p:nvGrpSpPr>
          <p:grpSpPr bwMode="auto">
            <a:xfrm>
              <a:off x="1363" y="1943"/>
              <a:ext cx="192" cy="234"/>
              <a:chOff x="1363" y="1943"/>
              <a:chExt cx="192" cy="234"/>
            </a:xfrm>
          </p:grpSpPr>
          <p:sp>
            <p:nvSpPr>
              <p:cNvPr id="33827" name="Freeform 115"/>
              <p:cNvSpPr>
                <a:spLocks/>
              </p:cNvSpPr>
              <p:nvPr/>
            </p:nvSpPr>
            <p:spPr bwMode="auto">
              <a:xfrm>
                <a:off x="1446" y="1951"/>
                <a:ext cx="17" cy="25"/>
              </a:xfrm>
              <a:custGeom>
                <a:avLst/>
                <a:gdLst>
                  <a:gd name="T0" fmla="*/ 0 w 135"/>
                  <a:gd name="T1" fmla="*/ 0 h 195"/>
                  <a:gd name="T2" fmla="*/ 0 w 135"/>
                  <a:gd name="T3" fmla="*/ 0 h 195"/>
                  <a:gd name="T4" fmla="*/ 0 w 135"/>
                  <a:gd name="T5" fmla="*/ 0 h 195"/>
                  <a:gd name="T6" fmla="*/ 0 w 135"/>
                  <a:gd name="T7" fmla="*/ 0 h 195"/>
                  <a:gd name="T8" fmla="*/ 0 w 135"/>
                  <a:gd name="T9" fmla="*/ 0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195"/>
                  <a:gd name="T17" fmla="*/ 135 w 135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195">
                    <a:moveTo>
                      <a:pt x="0" y="56"/>
                    </a:moveTo>
                    <a:lnTo>
                      <a:pt x="25" y="195"/>
                    </a:lnTo>
                    <a:lnTo>
                      <a:pt x="135" y="137"/>
                    </a:lnTo>
                    <a:lnTo>
                      <a:pt x="89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28" name="Freeform 116"/>
              <p:cNvSpPr>
                <a:spLocks/>
              </p:cNvSpPr>
              <p:nvPr/>
            </p:nvSpPr>
            <p:spPr bwMode="auto">
              <a:xfrm>
                <a:off x="1363" y="2090"/>
                <a:ext cx="14" cy="29"/>
              </a:xfrm>
              <a:custGeom>
                <a:avLst/>
                <a:gdLst>
                  <a:gd name="T0" fmla="*/ 0 w 119"/>
                  <a:gd name="T1" fmla="*/ 0 h 233"/>
                  <a:gd name="T2" fmla="*/ 0 w 119"/>
                  <a:gd name="T3" fmla="*/ 0 h 233"/>
                  <a:gd name="T4" fmla="*/ 0 w 119"/>
                  <a:gd name="T5" fmla="*/ 0 h 233"/>
                  <a:gd name="T6" fmla="*/ 0 w 119"/>
                  <a:gd name="T7" fmla="*/ 0 h 233"/>
                  <a:gd name="T8" fmla="*/ 0 w 119"/>
                  <a:gd name="T9" fmla="*/ 0 h 233"/>
                  <a:gd name="T10" fmla="*/ 0 w 119"/>
                  <a:gd name="T11" fmla="*/ 0 h 233"/>
                  <a:gd name="T12" fmla="*/ 0 w 119"/>
                  <a:gd name="T13" fmla="*/ 0 h 233"/>
                  <a:gd name="T14" fmla="*/ 0 w 119"/>
                  <a:gd name="T15" fmla="*/ 0 h 233"/>
                  <a:gd name="T16" fmla="*/ 0 w 119"/>
                  <a:gd name="T17" fmla="*/ 0 h 233"/>
                  <a:gd name="T18" fmla="*/ 0 w 119"/>
                  <a:gd name="T19" fmla="*/ 0 h 233"/>
                  <a:gd name="T20" fmla="*/ 0 w 119"/>
                  <a:gd name="T21" fmla="*/ 0 h 233"/>
                  <a:gd name="T22" fmla="*/ 0 w 119"/>
                  <a:gd name="T23" fmla="*/ 0 h 233"/>
                  <a:gd name="T24" fmla="*/ 0 w 119"/>
                  <a:gd name="T25" fmla="*/ 0 h 2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9"/>
                  <a:gd name="T40" fmla="*/ 0 h 233"/>
                  <a:gd name="T41" fmla="*/ 119 w 119"/>
                  <a:gd name="T42" fmla="*/ 233 h 2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9" h="233">
                    <a:moveTo>
                      <a:pt x="119" y="233"/>
                    </a:moveTo>
                    <a:lnTo>
                      <a:pt x="105" y="109"/>
                    </a:lnTo>
                    <a:lnTo>
                      <a:pt x="29" y="66"/>
                    </a:lnTo>
                    <a:lnTo>
                      <a:pt x="18" y="55"/>
                    </a:lnTo>
                    <a:lnTo>
                      <a:pt x="8" y="35"/>
                    </a:lnTo>
                    <a:lnTo>
                      <a:pt x="8" y="26"/>
                    </a:lnTo>
                    <a:lnTo>
                      <a:pt x="3" y="1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20" y="194"/>
                    </a:lnTo>
                    <a:lnTo>
                      <a:pt x="31" y="198"/>
                    </a:lnTo>
                    <a:lnTo>
                      <a:pt x="59" y="211"/>
                    </a:lnTo>
                    <a:lnTo>
                      <a:pt x="119" y="233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29" name="Freeform 117"/>
              <p:cNvSpPr>
                <a:spLocks/>
              </p:cNvSpPr>
              <p:nvPr/>
            </p:nvSpPr>
            <p:spPr bwMode="auto">
              <a:xfrm>
                <a:off x="1363" y="1943"/>
                <a:ext cx="190" cy="216"/>
              </a:xfrm>
              <a:custGeom>
                <a:avLst/>
                <a:gdLst>
                  <a:gd name="T0" fmla="*/ 0 w 1521"/>
                  <a:gd name="T1" fmla="*/ 0 h 1729"/>
                  <a:gd name="T2" fmla="*/ 0 w 1521"/>
                  <a:gd name="T3" fmla="*/ 0 h 1729"/>
                  <a:gd name="T4" fmla="*/ 0 w 1521"/>
                  <a:gd name="T5" fmla="*/ 0 h 1729"/>
                  <a:gd name="T6" fmla="*/ 0 w 1521"/>
                  <a:gd name="T7" fmla="*/ 0 h 1729"/>
                  <a:gd name="T8" fmla="*/ 0 w 1521"/>
                  <a:gd name="T9" fmla="*/ 0 h 1729"/>
                  <a:gd name="T10" fmla="*/ 0 w 1521"/>
                  <a:gd name="T11" fmla="*/ 0 h 1729"/>
                  <a:gd name="T12" fmla="*/ 0 w 1521"/>
                  <a:gd name="T13" fmla="*/ 0 h 1729"/>
                  <a:gd name="T14" fmla="*/ 0 w 1521"/>
                  <a:gd name="T15" fmla="*/ 0 h 1729"/>
                  <a:gd name="T16" fmla="*/ 0 w 1521"/>
                  <a:gd name="T17" fmla="*/ 0 h 1729"/>
                  <a:gd name="T18" fmla="*/ 0 w 1521"/>
                  <a:gd name="T19" fmla="*/ 0 h 1729"/>
                  <a:gd name="T20" fmla="*/ 0 w 1521"/>
                  <a:gd name="T21" fmla="*/ 0 h 1729"/>
                  <a:gd name="T22" fmla="*/ 0 w 1521"/>
                  <a:gd name="T23" fmla="*/ 0 h 1729"/>
                  <a:gd name="T24" fmla="*/ 0 w 1521"/>
                  <a:gd name="T25" fmla="*/ 0 h 1729"/>
                  <a:gd name="T26" fmla="*/ 0 w 1521"/>
                  <a:gd name="T27" fmla="*/ 0 h 1729"/>
                  <a:gd name="T28" fmla="*/ 0 w 1521"/>
                  <a:gd name="T29" fmla="*/ 0 h 1729"/>
                  <a:gd name="T30" fmla="*/ 0 w 1521"/>
                  <a:gd name="T31" fmla="*/ 0 h 1729"/>
                  <a:gd name="T32" fmla="*/ 0 w 1521"/>
                  <a:gd name="T33" fmla="*/ 0 h 1729"/>
                  <a:gd name="T34" fmla="*/ 0 w 1521"/>
                  <a:gd name="T35" fmla="*/ 0 h 1729"/>
                  <a:gd name="T36" fmla="*/ 0 w 1521"/>
                  <a:gd name="T37" fmla="*/ 0 h 1729"/>
                  <a:gd name="T38" fmla="*/ 0 w 1521"/>
                  <a:gd name="T39" fmla="*/ 0 h 1729"/>
                  <a:gd name="T40" fmla="*/ 0 w 1521"/>
                  <a:gd name="T41" fmla="*/ 0 h 1729"/>
                  <a:gd name="T42" fmla="*/ 0 w 1521"/>
                  <a:gd name="T43" fmla="*/ 0 h 1729"/>
                  <a:gd name="T44" fmla="*/ 0 w 1521"/>
                  <a:gd name="T45" fmla="*/ 0 h 1729"/>
                  <a:gd name="T46" fmla="*/ 0 w 1521"/>
                  <a:gd name="T47" fmla="*/ 0 h 1729"/>
                  <a:gd name="T48" fmla="*/ 0 w 1521"/>
                  <a:gd name="T49" fmla="*/ 0 h 1729"/>
                  <a:gd name="T50" fmla="*/ 0 w 1521"/>
                  <a:gd name="T51" fmla="*/ 0 h 1729"/>
                  <a:gd name="T52" fmla="*/ 0 w 1521"/>
                  <a:gd name="T53" fmla="*/ 0 h 1729"/>
                  <a:gd name="T54" fmla="*/ 0 w 1521"/>
                  <a:gd name="T55" fmla="*/ 0 h 1729"/>
                  <a:gd name="T56" fmla="*/ 0 w 1521"/>
                  <a:gd name="T57" fmla="*/ 0 h 1729"/>
                  <a:gd name="T58" fmla="*/ 0 w 1521"/>
                  <a:gd name="T59" fmla="*/ 0 h 1729"/>
                  <a:gd name="T60" fmla="*/ 0 w 1521"/>
                  <a:gd name="T61" fmla="*/ 0 h 1729"/>
                  <a:gd name="T62" fmla="*/ 0 w 1521"/>
                  <a:gd name="T63" fmla="*/ 0 h 1729"/>
                  <a:gd name="T64" fmla="*/ 0 w 1521"/>
                  <a:gd name="T65" fmla="*/ 0 h 1729"/>
                  <a:gd name="T66" fmla="*/ 0 w 1521"/>
                  <a:gd name="T67" fmla="*/ 0 h 1729"/>
                  <a:gd name="T68" fmla="*/ 0 w 1521"/>
                  <a:gd name="T69" fmla="*/ 0 h 1729"/>
                  <a:gd name="T70" fmla="*/ 0 w 1521"/>
                  <a:gd name="T71" fmla="*/ 0 h 1729"/>
                  <a:gd name="T72" fmla="*/ 0 w 1521"/>
                  <a:gd name="T73" fmla="*/ 0 h 1729"/>
                  <a:gd name="T74" fmla="*/ 0 w 1521"/>
                  <a:gd name="T75" fmla="*/ 0 h 1729"/>
                  <a:gd name="T76" fmla="*/ 0 w 1521"/>
                  <a:gd name="T77" fmla="*/ 0 h 1729"/>
                  <a:gd name="T78" fmla="*/ 0 w 1521"/>
                  <a:gd name="T79" fmla="*/ 0 h 1729"/>
                  <a:gd name="T80" fmla="*/ 0 w 1521"/>
                  <a:gd name="T81" fmla="*/ 0 h 1729"/>
                  <a:gd name="T82" fmla="*/ 0 w 1521"/>
                  <a:gd name="T83" fmla="*/ 0 h 1729"/>
                  <a:gd name="T84" fmla="*/ 0 w 1521"/>
                  <a:gd name="T85" fmla="*/ 0 h 1729"/>
                  <a:gd name="T86" fmla="*/ 0 w 1521"/>
                  <a:gd name="T87" fmla="*/ 0 h 1729"/>
                  <a:gd name="T88" fmla="*/ 0 w 1521"/>
                  <a:gd name="T89" fmla="*/ 0 h 1729"/>
                  <a:gd name="T90" fmla="*/ 0 w 1521"/>
                  <a:gd name="T91" fmla="*/ 0 h 1729"/>
                  <a:gd name="T92" fmla="*/ 0 w 1521"/>
                  <a:gd name="T93" fmla="*/ 0 h 1729"/>
                  <a:gd name="T94" fmla="*/ 0 w 1521"/>
                  <a:gd name="T95" fmla="*/ 0 h 1729"/>
                  <a:gd name="T96" fmla="*/ 0 w 1521"/>
                  <a:gd name="T97" fmla="*/ 0 h 1729"/>
                  <a:gd name="T98" fmla="*/ 0 w 1521"/>
                  <a:gd name="T99" fmla="*/ 0 h 1729"/>
                  <a:gd name="T100" fmla="*/ 0 w 1521"/>
                  <a:gd name="T101" fmla="*/ 0 h 1729"/>
                  <a:gd name="T102" fmla="*/ 0 w 1521"/>
                  <a:gd name="T103" fmla="*/ 0 h 1729"/>
                  <a:gd name="T104" fmla="*/ 0 w 1521"/>
                  <a:gd name="T105" fmla="*/ 0 h 1729"/>
                  <a:gd name="T106" fmla="*/ 0 w 1521"/>
                  <a:gd name="T107" fmla="*/ 0 h 1729"/>
                  <a:gd name="T108" fmla="*/ 0 w 1521"/>
                  <a:gd name="T109" fmla="*/ 0 h 1729"/>
                  <a:gd name="T110" fmla="*/ 0 w 1521"/>
                  <a:gd name="T111" fmla="*/ 0 h 1729"/>
                  <a:gd name="T112" fmla="*/ 0 w 1521"/>
                  <a:gd name="T113" fmla="*/ 0 h 1729"/>
                  <a:gd name="T114" fmla="*/ 0 w 1521"/>
                  <a:gd name="T115" fmla="*/ 0 h 1729"/>
                  <a:gd name="T116" fmla="*/ 0 w 1521"/>
                  <a:gd name="T117" fmla="*/ 0 h 1729"/>
                  <a:gd name="T118" fmla="*/ 0 w 1521"/>
                  <a:gd name="T119" fmla="*/ 0 h 1729"/>
                  <a:gd name="T120" fmla="*/ 0 w 1521"/>
                  <a:gd name="T121" fmla="*/ 0 h 1729"/>
                  <a:gd name="T122" fmla="*/ 0 w 1521"/>
                  <a:gd name="T123" fmla="*/ 0 h 1729"/>
                  <a:gd name="T124" fmla="*/ 0 w 1521"/>
                  <a:gd name="T125" fmla="*/ 0 h 172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521"/>
                  <a:gd name="T190" fmla="*/ 0 h 1729"/>
                  <a:gd name="T191" fmla="*/ 1521 w 1521"/>
                  <a:gd name="T192" fmla="*/ 1729 h 172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521" h="1729">
                    <a:moveTo>
                      <a:pt x="148" y="1302"/>
                    </a:moveTo>
                    <a:lnTo>
                      <a:pt x="48" y="1253"/>
                    </a:lnTo>
                    <a:lnTo>
                      <a:pt x="17" y="1234"/>
                    </a:lnTo>
                    <a:lnTo>
                      <a:pt x="5" y="1209"/>
                    </a:lnTo>
                    <a:lnTo>
                      <a:pt x="0" y="1179"/>
                    </a:lnTo>
                    <a:lnTo>
                      <a:pt x="5" y="1159"/>
                    </a:lnTo>
                    <a:lnTo>
                      <a:pt x="17" y="1128"/>
                    </a:lnTo>
                    <a:lnTo>
                      <a:pt x="153" y="815"/>
                    </a:lnTo>
                    <a:lnTo>
                      <a:pt x="172" y="771"/>
                    </a:lnTo>
                    <a:lnTo>
                      <a:pt x="182" y="759"/>
                    </a:lnTo>
                    <a:lnTo>
                      <a:pt x="194" y="744"/>
                    </a:lnTo>
                    <a:lnTo>
                      <a:pt x="204" y="739"/>
                    </a:lnTo>
                    <a:lnTo>
                      <a:pt x="218" y="734"/>
                    </a:lnTo>
                    <a:lnTo>
                      <a:pt x="500" y="622"/>
                    </a:lnTo>
                    <a:lnTo>
                      <a:pt x="529" y="612"/>
                    </a:lnTo>
                    <a:lnTo>
                      <a:pt x="541" y="600"/>
                    </a:lnTo>
                    <a:lnTo>
                      <a:pt x="555" y="585"/>
                    </a:lnTo>
                    <a:lnTo>
                      <a:pt x="565" y="567"/>
                    </a:lnTo>
                    <a:lnTo>
                      <a:pt x="714" y="215"/>
                    </a:lnTo>
                    <a:lnTo>
                      <a:pt x="734" y="177"/>
                    </a:lnTo>
                    <a:lnTo>
                      <a:pt x="735" y="164"/>
                    </a:lnTo>
                    <a:lnTo>
                      <a:pt x="727" y="153"/>
                    </a:lnTo>
                    <a:lnTo>
                      <a:pt x="666" y="125"/>
                    </a:lnTo>
                    <a:lnTo>
                      <a:pt x="712" y="20"/>
                    </a:lnTo>
                    <a:lnTo>
                      <a:pt x="720" y="8"/>
                    </a:lnTo>
                    <a:lnTo>
                      <a:pt x="729" y="1"/>
                    </a:lnTo>
                    <a:lnTo>
                      <a:pt x="740" y="0"/>
                    </a:lnTo>
                    <a:lnTo>
                      <a:pt x="750" y="2"/>
                    </a:lnTo>
                    <a:lnTo>
                      <a:pt x="763" y="8"/>
                    </a:lnTo>
                    <a:lnTo>
                      <a:pt x="1491" y="316"/>
                    </a:lnTo>
                    <a:lnTo>
                      <a:pt x="1513" y="329"/>
                    </a:lnTo>
                    <a:lnTo>
                      <a:pt x="1518" y="339"/>
                    </a:lnTo>
                    <a:lnTo>
                      <a:pt x="1521" y="359"/>
                    </a:lnTo>
                    <a:lnTo>
                      <a:pt x="1473" y="480"/>
                    </a:lnTo>
                    <a:lnTo>
                      <a:pt x="1451" y="470"/>
                    </a:lnTo>
                    <a:lnTo>
                      <a:pt x="1430" y="460"/>
                    </a:lnTo>
                    <a:lnTo>
                      <a:pt x="1406" y="455"/>
                    </a:lnTo>
                    <a:lnTo>
                      <a:pt x="1393" y="468"/>
                    </a:lnTo>
                    <a:lnTo>
                      <a:pt x="1385" y="490"/>
                    </a:lnTo>
                    <a:lnTo>
                      <a:pt x="1377" y="509"/>
                    </a:lnTo>
                    <a:lnTo>
                      <a:pt x="1243" y="844"/>
                    </a:lnTo>
                    <a:lnTo>
                      <a:pt x="1233" y="875"/>
                    </a:lnTo>
                    <a:lnTo>
                      <a:pt x="1227" y="900"/>
                    </a:lnTo>
                    <a:lnTo>
                      <a:pt x="1227" y="914"/>
                    </a:lnTo>
                    <a:lnTo>
                      <a:pt x="1231" y="927"/>
                    </a:lnTo>
                    <a:lnTo>
                      <a:pt x="1235" y="943"/>
                    </a:lnTo>
                    <a:lnTo>
                      <a:pt x="1245" y="962"/>
                    </a:lnTo>
                    <a:lnTo>
                      <a:pt x="1258" y="984"/>
                    </a:lnTo>
                    <a:lnTo>
                      <a:pt x="1353" y="1210"/>
                    </a:lnTo>
                    <a:lnTo>
                      <a:pt x="1357" y="1238"/>
                    </a:lnTo>
                    <a:lnTo>
                      <a:pt x="1363" y="1267"/>
                    </a:lnTo>
                    <a:lnTo>
                      <a:pt x="1355" y="1293"/>
                    </a:lnTo>
                    <a:lnTo>
                      <a:pt x="1353" y="1304"/>
                    </a:lnTo>
                    <a:lnTo>
                      <a:pt x="1347" y="1322"/>
                    </a:lnTo>
                    <a:lnTo>
                      <a:pt x="1320" y="1371"/>
                    </a:lnTo>
                    <a:lnTo>
                      <a:pt x="1292" y="1428"/>
                    </a:lnTo>
                    <a:lnTo>
                      <a:pt x="1168" y="1688"/>
                    </a:lnTo>
                    <a:lnTo>
                      <a:pt x="1156" y="1708"/>
                    </a:lnTo>
                    <a:lnTo>
                      <a:pt x="1134" y="1726"/>
                    </a:lnTo>
                    <a:lnTo>
                      <a:pt x="1106" y="1729"/>
                    </a:lnTo>
                    <a:lnTo>
                      <a:pt x="1084" y="1724"/>
                    </a:lnTo>
                    <a:lnTo>
                      <a:pt x="1049" y="1707"/>
                    </a:lnTo>
                    <a:lnTo>
                      <a:pt x="148" y="130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30" name="Freeform 118"/>
              <p:cNvSpPr>
                <a:spLocks/>
              </p:cNvSpPr>
              <p:nvPr/>
            </p:nvSpPr>
            <p:spPr bwMode="auto">
              <a:xfrm>
                <a:off x="1507" y="2063"/>
                <a:ext cx="36" cy="113"/>
              </a:xfrm>
              <a:custGeom>
                <a:avLst/>
                <a:gdLst>
                  <a:gd name="T0" fmla="*/ 0 w 289"/>
                  <a:gd name="T1" fmla="*/ 0 h 905"/>
                  <a:gd name="T2" fmla="*/ 0 w 289"/>
                  <a:gd name="T3" fmla="*/ 0 h 905"/>
                  <a:gd name="T4" fmla="*/ 0 w 289"/>
                  <a:gd name="T5" fmla="*/ 0 h 905"/>
                  <a:gd name="T6" fmla="*/ 0 w 289"/>
                  <a:gd name="T7" fmla="*/ 0 h 905"/>
                  <a:gd name="T8" fmla="*/ 0 w 289"/>
                  <a:gd name="T9" fmla="*/ 0 h 905"/>
                  <a:gd name="T10" fmla="*/ 0 w 289"/>
                  <a:gd name="T11" fmla="*/ 0 h 905"/>
                  <a:gd name="T12" fmla="*/ 0 w 289"/>
                  <a:gd name="T13" fmla="*/ 0 h 905"/>
                  <a:gd name="T14" fmla="*/ 0 w 289"/>
                  <a:gd name="T15" fmla="*/ 0 h 905"/>
                  <a:gd name="T16" fmla="*/ 0 w 289"/>
                  <a:gd name="T17" fmla="*/ 0 h 905"/>
                  <a:gd name="T18" fmla="*/ 0 w 289"/>
                  <a:gd name="T19" fmla="*/ 0 h 905"/>
                  <a:gd name="T20" fmla="*/ 0 w 289"/>
                  <a:gd name="T21" fmla="*/ 0 h 905"/>
                  <a:gd name="T22" fmla="*/ 0 w 289"/>
                  <a:gd name="T23" fmla="*/ 0 h 905"/>
                  <a:gd name="T24" fmla="*/ 0 w 289"/>
                  <a:gd name="T25" fmla="*/ 0 h 905"/>
                  <a:gd name="T26" fmla="*/ 0 w 289"/>
                  <a:gd name="T27" fmla="*/ 0 h 905"/>
                  <a:gd name="T28" fmla="*/ 0 w 289"/>
                  <a:gd name="T29" fmla="*/ 0 h 905"/>
                  <a:gd name="T30" fmla="*/ 0 w 289"/>
                  <a:gd name="T31" fmla="*/ 0 h 9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89"/>
                  <a:gd name="T49" fmla="*/ 0 h 905"/>
                  <a:gd name="T50" fmla="*/ 289 w 289"/>
                  <a:gd name="T51" fmla="*/ 905 h 9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89" h="905">
                    <a:moveTo>
                      <a:pt x="0" y="748"/>
                    </a:moveTo>
                    <a:lnTo>
                      <a:pt x="31" y="905"/>
                    </a:lnTo>
                    <a:lnTo>
                      <a:pt x="53" y="898"/>
                    </a:lnTo>
                    <a:lnTo>
                      <a:pt x="65" y="862"/>
                    </a:lnTo>
                    <a:lnTo>
                      <a:pt x="84" y="823"/>
                    </a:lnTo>
                    <a:lnTo>
                      <a:pt x="273" y="418"/>
                    </a:lnTo>
                    <a:lnTo>
                      <a:pt x="289" y="363"/>
                    </a:lnTo>
                    <a:lnTo>
                      <a:pt x="288" y="331"/>
                    </a:lnTo>
                    <a:lnTo>
                      <a:pt x="274" y="278"/>
                    </a:lnTo>
                    <a:lnTo>
                      <a:pt x="154" y="0"/>
                    </a:lnTo>
                    <a:lnTo>
                      <a:pt x="119" y="59"/>
                    </a:lnTo>
                    <a:lnTo>
                      <a:pt x="204" y="274"/>
                    </a:lnTo>
                    <a:lnTo>
                      <a:pt x="209" y="296"/>
                    </a:lnTo>
                    <a:lnTo>
                      <a:pt x="203" y="324"/>
                    </a:lnTo>
                    <a:lnTo>
                      <a:pt x="182" y="379"/>
                    </a:lnTo>
                    <a:lnTo>
                      <a:pt x="0" y="748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31" name="Freeform 119"/>
              <p:cNvSpPr>
                <a:spLocks/>
              </p:cNvSpPr>
              <p:nvPr/>
            </p:nvSpPr>
            <p:spPr bwMode="auto">
              <a:xfrm>
                <a:off x="1486" y="2153"/>
                <a:ext cx="24" cy="23"/>
              </a:xfrm>
              <a:custGeom>
                <a:avLst/>
                <a:gdLst>
                  <a:gd name="T0" fmla="*/ 0 w 193"/>
                  <a:gd name="T1" fmla="*/ 0 h 189"/>
                  <a:gd name="T2" fmla="*/ 0 w 193"/>
                  <a:gd name="T3" fmla="*/ 0 h 189"/>
                  <a:gd name="T4" fmla="*/ 0 w 193"/>
                  <a:gd name="T5" fmla="*/ 0 h 189"/>
                  <a:gd name="T6" fmla="*/ 0 w 193"/>
                  <a:gd name="T7" fmla="*/ 0 h 189"/>
                  <a:gd name="T8" fmla="*/ 0 w 193"/>
                  <a:gd name="T9" fmla="*/ 0 h 189"/>
                  <a:gd name="T10" fmla="*/ 0 w 193"/>
                  <a:gd name="T11" fmla="*/ 0 h 189"/>
                  <a:gd name="T12" fmla="*/ 0 w 193"/>
                  <a:gd name="T13" fmla="*/ 0 h 189"/>
                  <a:gd name="T14" fmla="*/ 0 w 193"/>
                  <a:gd name="T15" fmla="*/ 0 h 189"/>
                  <a:gd name="T16" fmla="*/ 0 w 193"/>
                  <a:gd name="T17" fmla="*/ 0 h 189"/>
                  <a:gd name="T18" fmla="*/ 0 w 193"/>
                  <a:gd name="T19" fmla="*/ 0 h 189"/>
                  <a:gd name="T20" fmla="*/ 0 w 193"/>
                  <a:gd name="T21" fmla="*/ 0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3"/>
                  <a:gd name="T34" fmla="*/ 0 h 189"/>
                  <a:gd name="T35" fmla="*/ 193 w 193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3" h="189">
                    <a:moveTo>
                      <a:pt x="164" y="30"/>
                    </a:moveTo>
                    <a:lnTo>
                      <a:pt x="146" y="44"/>
                    </a:lnTo>
                    <a:lnTo>
                      <a:pt x="123" y="50"/>
                    </a:lnTo>
                    <a:lnTo>
                      <a:pt x="85" y="40"/>
                    </a:lnTo>
                    <a:lnTo>
                      <a:pt x="0" y="0"/>
                    </a:lnTo>
                    <a:lnTo>
                      <a:pt x="31" y="127"/>
                    </a:lnTo>
                    <a:lnTo>
                      <a:pt x="159" y="187"/>
                    </a:lnTo>
                    <a:lnTo>
                      <a:pt x="177" y="187"/>
                    </a:lnTo>
                    <a:lnTo>
                      <a:pt x="193" y="189"/>
                    </a:lnTo>
                    <a:lnTo>
                      <a:pt x="189" y="174"/>
                    </a:lnTo>
                    <a:lnTo>
                      <a:pt x="164" y="30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" name="Group 120"/>
              <p:cNvGrpSpPr>
                <a:grpSpLocks/>
              </p:cNvGrpSpPr>
              <p:nvPr/>
            </p:nvGrpSpPr>
            <p:grpSpPr bwMode="auto">
              <a:xfrm>
                <a:off x="1368" y="1970"/>
                <a:ext cx="144" cy="114"/>
                <a:chOff x="1368" y="1970"/>
                <a:chExt cx="144" cy="114"/>
              </a:xfrm>
            </p:grpSpPr>
            <p:sp>
              <p:nvSpPr>
                <p:cNvPr id="33852" name="Freeform 121"/>
                <p:cNvSpPr>
                  <a:spLocks/>
                </p:cNvSpPr>
                <p:nvPr/>
              </p:nvSpPr>
              <p:spPr bwMode="auto">
                <a:xfrm>
                  <a:off x="1368" y="1970"/>
                  <a:ext cx="144" cy="114"/>
                </a:xfrm>
                <a:custGeom>
                  <a:avLst/>
                  <a:gdLst>
                    <a:gd name="T0" fmla="*/ 0 w 1158"/>
                    <a:gd name="T1" fmla="*/ 0 h 909"/>
                    <a:gd name="T2" fmla="*/ 0 w 1158"/>
                    <a:gd name="T3" fmla="*/ 0 h 909"/>
                    <a:gd name="T4" fmla="*/ 0 w 1158"/>
                    <a:gd name="T5" fmla="*/ 0 h 909"/>
                    <a:gd name="T6" fmla="*/ 0 w 1158"/>
                    <a:gd name="T7" fmla="*/ 0 h 909"/>
                    <a:gd name="T8" fmla="*/ 0 w 1158"/>
                    <a:gd name="T9" fmla="*/ 0 h 909"/>
                    <a:gd name="T10" fmla="*/ 0 w 1158"/>
                    <a:gd name="T11" fmla="*/ 0 h 909"/>
                    <a:gd name="T12" fmla="*/ 0 w 1158"/>
                    <a:gd name="T13" fmla="*/ 0 h 909"/>
                    <a:gd name="T14" fmla="*/ 0 w 1158"/>
                    <a:gd name="T15" fmla="*/ 0 h 909"/>
                    <a:gd name="T16" fmla="*/ 0 w 1158"/>
                    <a:gd name="T17" fmla="*/ 0 h 909"/>
                    <a:gd name="T18" fmla="*/ 0 w 1158"/>
                    <a:gd name="T19" fmla="*/ 0 h 909"/>
                    <a:gd name="T20" fmla="*/ 0 w 1158"/>
                    <a:gd name="T21" fmla="*/ 0 h 909"/>
                    <a:gd name="T22" fmla="*/ 0 w 1158"/>
                    <a:gd name="T23" fmla="*/ 0 h 909"/>
                    <a:gd name="T24" fmla="*/ 0 w 1158"/>
                    <a:gd name="T25" fmla="*/ 0 h 909"/>
                    <a:gd name="T26" fmla="*/ 0 w 1158"/>
                    <a:gd name="T27" fmla="*/ 0 h 909"/>
                    <a:gd name="T28" fmla="*/ 0 w 1158"/>
                    <a:gd name="T29" fmla="*/ 0 h 909"/>
                    <a:gd name="T30" fmla="*/ 0 w 1158"/>
                    <a:gd name="T31" fmla="*/ 0 h 909"/>
                    <a:gd name="T32" fmla="*/ 0 w 1158"/>
                    <a:gd name="T33" fmla="*/ 0 h 909"/>
                    <a:gd name="T34" fmla="*/ 0 w 1158"/>
                    <a:gd name="T35" fmla="*/ 0 h 909"/>
                    <a:gd name="T36" fmla="*/ 0 w 1158"/>
                    <a:gd name="T37" fmla="*/ 0 h 909"/>
                    <a:gd name="T38" fmla="*/ 0 w 1158"/>
                    <a:gd name="T39" fmla="*/ 0 h 909"/>
                    <a:gd name="T40" fmla="*/ 0 w 1158"/>
                    <a:gd name="T41" fmla="*/ 0 h 909"/>
                    <a:gd name="T42" fmla="*/ 0 w 1158"/>
                    <a:gd name="T43" fmla="*/ 0 h 909"/>
                    <a:gd name="T44" fmla="*/ 0 w 1158"/>
                    <a:gd name="T45" fmla="*/ 0 h 909"/>
                    <a:gd name="T46" fmla="*/ 0 w 1158"/>
                    <a:gd name="T47" fmla="*/ 0 h 909"/>
                    <a:gd name="T48" fmla="*/ 0 w 1158"/>
                    <a:gd name="T49" fmla="*/ 0 h 909"/>
                    <a:gd name="T50" fmla="*/ 0 w 1158"/>
                    <a:gd name="T51" fmla="*/ 0 h 909"/>
                    <a:gd name="T52" fmla="*/ 0 w 1158"/>
                    <a:gd name="T53" fmla="*/ 0 h 909"/>
                    <a:gd name="T54" fmla="*/ 0 w 1158"/>
                    <a:gd name="T55" fmla="*/ 0 h 909"/>
                    <a:gd name="T56" fmla="*/ 0 w 1158"/>
                    <a:gd name="T57" fmla="*/ 0 h 909"/>
                    <a:gd name="T58" fmla="*/ 0 w 1158"/>
                    <a:gd name="T59" fmla="*/ 0 h 909"/>
                    <a:gd name="T60" fmla="*/ 0 w 1158"/>
                    <a:gd name="T61" fmla="*/ 0 h 909"/>
                    <a:gd name="T62" fmla="*/ 0 w 1158"/>
                    <a:gd name="T63" fmla="*/ 0 h 909"/>
                    <a:gd name="T64" fmla="*/ 0 w 1158"/>
                    <a:gd name="T65" fmla="*/ 0 h 909"/>
                    <a:gd name="T66" fmla="*/ 0 w 1158"/>
                    <a:gd name="T67" fmla="*/ 0 h 909"/>
                    <a:gd name="T68" fmla="*/ 0 w 1158"/>
                    <a:gd name="T69" fmla="*/ 0 h 909"/>
                    <a:gd name="T70" fmla="*/ 0 w 1158"/>
                    <a:gd name="T71" fmla="*/ 0 h 909"/>
                    <a:gd name="T72" fmla="*/ 0 w 1158"/>
                    <a:gd name="T73" fmla="*/ 0 h 909"/>
                    <a:gd name="T74" fmla="*/ 0 w 1158"/>
                    <a:gd name="T75" fmla="*/ 0 h 909"/>
                    <a:gd name="T76" fmla="*/ 0 w 1158"/>
                    <a:gd name="T77" fmla="*/ 0 h 909"/>
                    <a:gd name="T78" fmla="*/ 0 w 1158"/>
                    <a:gd name="T79" fmla="*/ 0 h 909"/>
                    <a:gd name="T80" fmla="*/ 0 w 1158"/>
                    <a:gd name="T81" fmla="*/ 0 h 909"/>
                    <a:gd name="T82" fmla="*/ 0 w 1158"/>
                    <a:gd name="T83" fmla="*/ 0 h 909"/>
                    <a:gd name="T84" fmla="*/ 0 w 1158"/>
                    <a:gd name="T85" fmla="*/ 0 h 909"/>
                    <a:gd name="T86" fmla="*/ 0 w 1158"/>
                    <a:gd name="T87" fmla="*/ 0 h 909"/>
                    <a:gd name="T88" fmla="*/ 0 w 1158"/>
                    <a:gd name="T89" fmla="*/ 0 h 909"/>
                    <a:gd name="T90" fmla="*/ 0 w 1158"/>
                    <a:gd name="T91" fmla="*/ 0 h 909"/>
                    <a:gd name="T92" fmla="*/ 0 w 1158"/>
                    <a:gd name="T93" fmla="*/ 0 h 909"/>
                    <a:gd name="T94" fmla="*/ 0 w 1158"/>
                    <a:gd name="T95" fmla="*/ 0 h 909"/>
                    <a:gd name="T96" fmla="*/ 0 w 1158"/>
                    <a:gd name="T97" fmla="*/ 0 h 909"/>
                    <a:gd name="T98" fmla="*/ 0 w 1158"/>
                    <a:gd name="T99" fmla="*/ 0 h 909"/>
                    <a:gd name="T100" fmla="*/ 0 w 1158"/>
                    <a:gd name="T101" fmla="*/ 0 h 909"/>
                    <a:gd name="T102" fmla="*/ 0 w 1158"/>
                    <a:gd name="T103" fmla="*/ 0 h 9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158"/>
                    <a:gd name="T157" fmla="*/ 0 h 909"/>
                    <a:gd name="T158" fmla="*/ 1158 w 1158"/>
                    <a:gd name="T159" fmla="*/ 909 h 90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158" h="909">
                      <a:moveTo>
                        <a:pt x="627" y="102"/>
                      </a:moveTo>
                      <a:lnTo>
                        <a:pt x="532" y="334"/>
                      </a:lnTo>
                      <a:lnTo>
                        <a:pt x="516" y="366"/>
                      </a:lnTo>
                      <a:lnTo>
                        <a:pt x="489" y="391"/>
                      </a:lnTo>
                      <a:lnTo>
                        <a:pt x="457" y="407"/>
                      </a:lnTo>
                      <a:lnTo>
                        <a:pt x="194" y="509"/>
                      </a:lnTo>
                      <a:lnTo>
                        <a:pt x="155" y="526"/>
                      </a:lnTo>
                      <a:lnTo>
                        <a:pt x="135" y="549"/>
                      </a:lnTo>
                      <a:lnTo>
                        <a:pt x="0" y="853"/>
                      </a:lnTo>
                      <a:lnTo>
                        <a:pt x="18" y="861"/>
                      </a:lnTo>
                      <a:lnTo>
                        <a:pt x="58" y="878"/>
                      </a:lnTo>
                      <a:lnTo>
                        <a:pt x="98" y="894"/>
                      </a:lnTo>
                      <a:lnTo>
                        <a:pt x="141" y="909"/>
                      </a:lnTo>
                      <a:lnTo>
                        <a:pt x="1023" y="845"/>
                      </a:lnTo>
                      <a:lnTo>
                        <a:pt x="1047" y="824"/>
                      </a:lnTo>
                      <a:lnTo>
                        <a:pt x="1069" y="802"/>
                      </a:lnTo>
                      <a:lnTo>
                        <a:pt x="1085" y="782"/>
                      </a:lnTo>
                      <a:lnTo>
                        <a:pt x="1101" y="760"/>
                      </a:lnTo>
                      <a:lnTo>
                        <a:pt x="1111" y="743"/>
                      </a:lnTo>
                      <a:lnTo>
                        <a:pt x="1123" y="723"/>
                      </a:lnTo>
                      <a:lnTo>
                        <a:pt x="1135" y="694"/>
                      </a:lnTo>
                      <a:lnTo>
                        <a:pt x="1144" y="669"/>
                      </a:lnTo>
                      <a:lnTo>
                        <a:pt x="1151" y="641"/>
                      </a:lnTo>
                      <a:lnTo>
                        <a:pt x="1155" y="614"/>
                      </a:lnTo>
                      <a:lnTo>
                        <a:pt x="1158" y="575"/>
                      </a:lnTo>
                      <a:lnTo>
                        <a:pt x="1155" y="540"/>
                      </a:lnTo>
                      <a:lnTo>
                        <a:pt x="1149" y="504"/>
                      </a:lnTo>
                      <a:lnTo>
                        <a:pt x="1141" y="473"/>
                      </a:lnTo>
                      <a:lnTo>
                        <a:pt x="1134" y="445"/>
                      </a:lnTo>
                      <a:lnTo>
                        <a:pt x="1121" y="416"/>
                      </a:lnTo>
                      <a:lnTo>
                        <a:pt x="1109" y="386"/>
                      </a:lnTo>
                      <a:lnTo>
                        <a:pt x="1097" y="361"/>
                      </a:lnTo>
                      <a:lnTo>
                        <a:pt x="1081" y="337"/>
                      </a:lnTo>
                      <a:lnTo>
                        <a:pt x="1071" y="318"/>
                      </a:lnTo>
                      <a:lnTo>
                        <a:pt x="1057" y="300"/>
                      </a:lnTo>
                      <a:lnTo>
                        <a:pt x="1043" y="281"/>
                      </a:lnTo>
                      <a:lnTo>
                        <a:pt x="1020" y="253"/>
                      </a:lnTo>
                      <a:lnTo>
                        <a:pt x="1005" y="235"/>
                      </a:lnTo>
                      <a:lnTo>
                        <a:pt x="986" y="216"/>
                      </a:lnTo>
                      <a:lnTo>
                        <a:pt x="960" y="190"/>
                      </a:lnTo>
                      <a:lnTo>
                        <a:pt x="933" y="164"/>
                      </a:lnTo>
                      <a:lnTo>
                        <a:pt x="899" y="141"/>
                      </a:lnTo>
                      <a:lnTo>
                        <a:pt x="857" y="110"/>
                      </a:lnTo>
                      <a:lnTo>
                        <a:pt x="825" y="84"/>
                      </a:lnTo>
                      <a:lnTo>
                        <a:pt x="814" y="77"/>
                      </a:lnTo>
                      <a:lnTo>
                        <a:pt x="789" y="64"/>
                      </a:lnTo>
                      <a:lnTo>
                        <a:pt x="777" y="55"/>
                      </a:lnTo>
                      <a:lnTo>
                        <a:pt x="752" y="40"/>
                      </a:lnTo>
                      <a:lnTo>
                        <a:pt x="717" y="21"/>
                      </a:lnTo>
                      <a:lnTo>
                        <a:pt x="691" y="7"/>
                      </a:lnTo>
                      <a:lnTo>
                        <a:pt x="674" y="0"/>
                      </a:lnTo>
                      <a:lnTo>
                        <a:pt x="627" y="10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53" name="Freeform 122"/>
                <p:cNvSpPr>
                  <a:spLocks/>
                </p:cNvSpPr>
                <p:nvPr/>
              </p:nvSpPr>
              <p:spPr bwMode="auto">
                <a:xfrm>
                  <a:off x="1424" y="2028"/>
                  <a:ext cx="55" cy="28"/>
                </a:xfrm>
                <a:custGeom>
                  <a:avLst/>
                  <a:gdLst>
                    <a:gd name="T0" fmla="*/ 0 w 437"/>
                    <a:gd name="T1" fmla="*/ 0 h 229"/>
                    <a:gd name="T2" fmla="*/ 0 w 437"/>
                    <a:gd name="T3" fmla="*/ 0 h 229"/>
                    <a:gd name="T4" fmla="*/ 0 w 437"/>
                    <a:gd name="T5" fmla="*/ 0 h 229"/>
                    <a:gd name="T6" fmla="*/ 0 w 437"/>
                    <a:gd name="T7" fmla="*/ 0 h 229"/>
                    <a:gd name="T8" fmla="*/ 0 w 437"/>
                    <a:gd name="T9" fmla="*/ 0 h 229"/>
                    <a:gd name="T10" fmla="*/ 0 w 437"/>
                    <a:gd name="T11" fmla="*/ 0 h 229"/>
                    <a:gd name="T12" fmla="*/ 0 w 437"/>
                    <a:gd name="T13" fmla="*/ 0 h 229"/>
                    <a:gd name="T14" fmla="*/ 0 w 437"/>
                    <a:gd name="T15" fmla="*/ 0 h 229"/>
                    <a:gd name="T16" fmla="*/ 0 w 437"/>
                    <a:gd name="T17" fmla="*/ 0 h 229"/>
                    <a:gd name="T18" fmla="*/ 0 w 437"/>
                    <a:gd name="T19" fmla="*/ 0 h 229"/>
                    <a:gd name="T20" fmla="*/ 0 w 437"/>
                    <a:gd name="T21" fmla="*/ 0 h 229"/>
                    <a:gd name="T22" fmla="*/ 0 w 437"/>
                    <a:gd name="T23" fmla="*/ 0 h 229"/>
                    <a:gd name="T24" fmla="*/ 0 w 437"/>
                    <a:gd name="T25" fmla="*/ 0 h 229"/>
                    <a:gd name="T26" fmla="*/ 0 w 437"/>
                    <a:gd name="T27" fmla="*/ 0 h 229"/>
                    <a:gd name="T28" fmla="*/ 0 w 437"/>
                    <a:gd name="T29" fmla="*/ 0 h 229"/>
                    <a:gd name="T30" fmla="*/ 0 w 437"/>
                    <a:gd name="T31" fmla="*/ 0 h 22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7"/>
                    <a:gd name="T49" fmla="*/ 0 h 229"/>
                    <a:gd name="T50" fmla="*/ 437 w 437"/>
                    <a:gd name="T51" fmla="*/ 229 h 22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7" h="229">
                      <a:moveTo>
                        <a:pt x="19" y="63"/>
                      </a:moveTo>
                      <a:lnTo>
                        <a:pt x="406" y="229"/>
                      </a:lnTo>
                      <a:lnTo>
                        <a:pt x="416" y="229"/>
                      </a:lnTo>
                      <a:lnTo>
                        <a:pt x="427" y="226"/>
                      </a:lnTo>
                      <a:lnTo>
                        <a:pt x="434" y="219"/>
                      </a:lnTo>
                      <a:lnTo>
                        <a:pt x="436" y="209"/>
                      </a:lnTo>
                      <a:lnTo>
                        <a:pt x="437" y="198"/>
                      </a:lnTo>
                      <a:lnTo>
                        <a:pt x="432" y="180"/>
                      </a:lnTo>
                      <a:lnTo>
                        <a:pt x="421" y="169"/>
                      </a:lnTo>
                      <a:lnTo>
                        <a:pt x="51" y="5"/>
                      </a:lnTo>
                      <a:lnTo>
                        <a:pt x="31" y="0"/>
                      </a:lnTo>
                      <a:lnTo>
                        <a:pt x="15" y="5"/>
                      </a:lnTo>
                      <a:lnTo>
                        <a:pt x="2" y="18"/>
                      </a:lnTo>
                      <a:lnTo>
                        <a:pt x="0" y="35"/>
                      </a:lnTo>
                      <a:lnTo>
                        <a:pt x="7" y="51"/>
                      </a:lnTo>
                      <a:lnTo>
                        <a:pt x="19" y="6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23"/>
              <p:cNvGrpSpPr>
                <a:grpSpLocks/>
              </p:cNvGrpSpPr>
              <p:nvPr/>
            </p:nvGrpSpPr>
            <p:grpSpPr bwMode="auto">
              <a:xfrm>
                <a:off x="1516" y="2000"/>
                <a:ext cx="33" cy="74"/>
                <a:chOff x="1516" y="2000"/>
                <a:chExt cx="33" cy="74"/>
              </a:xfrm>
            </p:grpSpPr>
            <p:sp>
              <p:nvSpPr>
                <p:cNvPr id="33850" name="Freeform 124"/>
                <p:cNvSpPr>
                  <a:spLocks/>
                </p:cNvSpPr>
                <p:nvPr/>
              </p:nvSpPr>
              <p:spPr bwMode="auto">
                <a:xfrm>
                  <a:off x="1516" y="2000"/>
                  <a:ext cx="33" cy="74"/>
                </a:xfrm>
                <a:custGeom>
                  <a:avLst/>
                  <a:gdLst>
                    <a:gd name="T0" fmla="*/ 0 w 268"/>
                    <a:gd name="T1" fmla="*/ 0 h 595"/>
                    <a:gd name="T2" fmla="*/ 0 w 268"/>
                    <a:gd name="T3" fmla="*/ 0 h 595"/>
                    <a:gd name="T4" fmla="*/ 0 w 268"/>
                    <a:gd name="T5" fmla="*/ 0 h 595"/>
                    <a:gd name="T6" fmla="*/ 0 w 268"/>
                    <a:gd name="T7" fmla="*/ 0 h 595"/>
                    <a:gd name="T8" fmla="*/ 0 w 268"/>
                    <a:gd name="T9" fmla="*/ 0 h 595"/>
                    <a:gd name="T10" fmla="*/ 0 w 268"/>
                    <a:gd name="T11" fmla="*/ 0 h 595"/>
                    <a:gd name="T12" fmla="*/ 0 w 268"/>
                    <a:gd name="T13" fmla="*/ 0 h 595"/>
                    <a:gd name="T14" fmla="*/ 0 w 268"/>
                    <a:gd name="T15" fmla="*/ 0 h 595"/>
                    <a:gd name="T16" fmla="*/ 0 w 268"/>
                    <a:gd name="T17" fmla="*/ 0 h 595"/>
                    <a:gd name="T18" fmla="*/ 0 w 268"/>
                    <a:gd name="T19" fmla="*/ 0 h 595"/>
                    <a:gd name="T20" fmla="*/ 0 w 268"/>
                    <a:gd name="T21" fmla="*/ 0 h 595"/>
                    <a:gd name="T22" fmla="*/ 0 w 268"/>
                    <a:gd name="T23" fmla="*/ 0 h 595"/>
                    <a:gd name="T24" fmla="*/ 0 w 268"/>
                    <a:gd name="T25" fmla="*/ 0 h 595"/>
                    <a:gd name="T26" fmla="*/ 0 w 268"/>
                    <a:gd name="T27" fmla="*/ 0 h 595"/>
                    <a:gd name="T28" fmla="*/ 0 w 268"/>
                    <a:gd name="T29" fmla="*/ 0 h 595"/>
                    <a:gd name="T30" fmla="*/ 0 w 268"/>
                    <a:gd name="T31" fmla="*/ 0 h 595"/>
                    <a:gd name="T32" fmla="*/ 0 w 268"/>
                    <a:gd name="T33" fmla="*/ 0 h 595"/>
                    <a:gd name="T34" fmla="*/ 0 w 268"/>
                    <a:gd name="T35" fmla="*/ 0 h 59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68"/>
                    <a:gd name="T55" fmla="*/ 0 h 595"/>
                    <a:gd name="T56" fmla="*/ 268 w 268"/>
                    <a:gd name="T57" fmla="*/ 595 h 59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68" h="595">
                      <a:moveTo>
                        <a:pt x="268" y="166"/>
                      </a:moveTo>
                      <a:lnTo>
                        <a:pt x="241" y="156"/>
                      </a:lnTo>
                      <a:lnTo>
                        <a:pt x="231" y="162"/>
                      </a:lnTo>
                      <a:lnTo>
                        <a:pt x="221" y="174"/>
                      </a:lnTo>
                      <a:lnTo>
                        <a:pt x="211" y="199"/>
                      </a:lnTo>
                      <a:lnTo>
                        <a:pt x="193" y="247"/>
                      </a:lnTo>
                      <a:lnTo>
                        <a:pt x="61" y="595"/>
                      </a:lnTo>
                      <a:lnTo>
                        <a:pt x="0" y="465"/>
                      </a:lnTo>
                      <a:lnTo>
                        <a:pt x="0" y="445"/>
                      </a:lnTo>
                      <a:lnTo>
                        <a:pt x="3" y="432"/>
                      </a:lnTo>
                      <a:lnTo>
                        <a:pt x="9" y="406"/>
                      </a:lnTo>
                      <a:lnTo>
                        <a:pt x="165" y="15"/>
                      </a:lnTo>
                      <a:lnTo>
                        <a:pt x="175" y="3"/>
                      </a:lnTo>
                      <a:lnTo>
                        <a:pt x="177" y="3"/>
                      </a:lnTo>
                      <a:lnTo>
                        <a:pt x="193" y="0"/>
                      </a:lnTo>
                      <a:lnTo>
                        <a:pt x="204" y="6"/>
                      </a:lnTo>
                      <a:lnTo>
                        <a:pt x="248" y="24"/>
                      </a:lnTo>
                      <a:lnTo>
                        <a:pt x="268" y="16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51" name="Freeform 125"/>
                <p:cNvSpPr>
                  <a:spLocks/>
                </p:cNvSpPr>
                <p:nvPr/>
              </p:nvSpPr>
              <p:spPr bwMode="auto">
                <a:xfrm>
                  <a:off x="1524" y="2028"/>
                  <a:ext cx="9" cy="25"/>
                </a:xfrm>
                <a:custGeom>
                  <a:avLst/>
                  <a:gdLst>
                    <a:gd name="T0" fmla="*/ 0 w 77"/>
                    <a:gd name="T1" fmla="*/ 0 h 201"/>
                    <a:gd name="T2" fmla="*/ 0 w 77"/>
                    <a:gd name="T3" fmla="*/ 0 h 201"/>
                    <a:gd name="T4" fmla="*/ 0 w 77"/>
                    <a:gd name="T5" fmla="*/ 0 h 201"/>
                    <a:gd name="T6" fmla="*/ 0 w 77"/>
                    <a:gd name="T7" fmla="*/ 0 h 201"/>
                    <a:gd name="T8" fmla="*/ 0 w 77"/>
                    <a:gd name="T9" fmla="*/ 0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7"/>
                    <a:gd name="T16" fmla="*/ 0 h 201"/>
                    <a:gd name="T17" fmla="*/ 77 w 77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7" h="201">
                      <a:moveTo>
                        <a:pt x="62" y="0"/>
                      </a:moveTo>
                      <a:lnTo>
                        <a:pt x="0" y="163"/>
                      </a:lnTo>
                      <a:lnTo>
                        <a:pt x="17" y="201"/>
                      </a:lnTo>
                      <a:lnTo>
                        <a:pt x="77" y="4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26"/>
              <p:cNvGrpSpPr>
                <a:grpSpLocks/>
              </p:cNvGrpSpPr>
              <p:nvPr/>
            </p:nvGrpSpPr>
            <p:grpSpPr bwMode="auto">
              <a:xfrm>
                <a:off x="1373" y="2041"/>
                <a:ext cx="142" cy="129"/>
                <a:chOff x="1373" y="2041"/>
                <a:chExt cx="142" cy="129"/>
              </a:xfrm>
            </p:grpSpPr>
            <p:sp>
              <p:nvSpPr>
                <p:cNvPr id="33848" name="Freeform 127"/>
                <p:cNvSpPr>
                  <a:spLocks/>
                </p:cNvSpPr>
                <p:nvPr/>
              </p:nvSpPr>
              <p:spPr bwMode="auto">
                <a:xfrm>
                  <a:off x="1373" y="2041"/>
                  <a:ext cx="142" cy="127"/>
                </a:xfrm>
                <a:custGeom>
                  <a:avLst/>
                  <a:gdLst>
                    <a:gd name="T0" fmla="*/ 0 w 1136"/>
                    <a:gd name="T1" fmla="*/ 0 h 1021"/>
                    <a:gd name="T2" fmla="*/ 0 w 1136"/>
                    <a:gd name="T3" fmla="*/ 0 h 1021"/>
                    <a:gd name="T4" fmla="*/ 0 w 1136"/>
                    <a:gd name="T5" fmla="*/ 0 h 1021"/>
                    <a:gd name="T6" fmla="*/ 0 w 1136"/>
                    <a:gd name="T7" fmla="*/ 0 h 1021"/>
                    <a:gd name="T8" fmla="*/ 0 w 1136"/>
                    <a:gd name="T9" fmla="*/ 0 h 1021"/>
                    <a:gd name="T10" fmla="*/ 0 w 1136"/>
                    <a:gd name="T11" fmla="*/ 0 h 1021"/>
                    <a:gd name="T12" fmla="*/ 0 w 1136"/>
                    <a:gd name="T13" fmla="*/ 0 h 1021"/>
                    <a:gd name="T14" fmla="*/ 0 w 1136"/>
                    <a:gd name="T15" fmla="*/ 0 h 1021"/>
                    <a:gd name="T16" fmla="*/ 0 w 1136"/>
                    <a:gd name="T17" fmla="*/ 0 h 10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36"/>
                    <a:gd name="T28" fmla="*/ 0 h 1021"/>
                    <a:gd name="T29" fmla="*/ 1136 w 1136"/>
                    <a:gd name="T30" fmla="*/ 1021 h 102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36" h="1021">
                      <a:moveTo>
                        <a:pt x="931" y="1021"/>
                      </a:moveTo>
                      <a:lnTo>
                        <a:pt x="927" y="902"/>
                      </a:lnTo>
                      <a:lnTo>
                        <a:pt x="1136" y="444"/>
                      </a:lnTo>
                      <a:lnTo>
                        <a:pt x="1055" y="289"/>
                      </a:lnTo>
                      <a:lnTo>
                        <a:pt x="387" y="0"/>
                      </a:lnTo>
                      <a:lnTo>
                        <a:pt x="208" y="46"/>
                      </a:lnTo>
                      <a:lnTo>
                        <a:pt x="0" y="488"/>
                      </a:lnTo>
                      <a:lnTo>
                        <a:pt x="36" y="621"/>
                      </a:lnTo>
                      <a:lnTo>
                        <a:pt x="931" y="10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49" name="Freeform 128"/>
                <p:cNvSpPr>
                  <a:spLocks/>
                </p:cNvSpPr>
                <p:nvPr/>
              </p:nvSpPr>
              <p:spPr bwMode="auto">
                <a:xfrm>
                  <a:off x="1373" y="2102"/>
                  <a:ext cx="119" cy="68"/>
                </a:xfrm>
                <a:custGeom>
                  <a:avLst/>
                  <a:gdLst>
                    <a:gd name="T0" fmla="*/ 0 w 955"/>
                    <a:gd name="T1" fmla="*/ 0 h 540"/>
                    <a:gd name="T2" fmla="*/ 0 w 955"/>
                    <a:gd name="T3" fmla="*/ 0 h 540"/>
                    <a:gd name="T4" fmla="*/ 0 w 955"/>
                    <a:gd name="T5" fmla="*/ 0 h 540"/>
                    <a:gd name="T6" fmla="*/ 0 w 955"/>
                    <a:gd name="T7" fmla="*/ 0 h 540"/>
                    <a:gd name="T8" fmla="*/ 0 w 955"/>
                    <a:gd name="T9" fmla="*/ 0 h 5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5"/>
                    <a:gd name="T16" fmla="*/ 0 h 540"/>
                    <a:gd name="T17" fmla="*/ 955 w 955"/>
                    <a:gd name="T18" fmla="*/ 540 h 5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5" h="540">
                      <a:moveTo>
                        <a:pt x="0" y="0"/>
                      </a:moveTo>
                      <a:lnTo>
                        <a:pt x="934" y="410"/>
                      </a:lnTo>
                      <a:lnTo>
                        <a:pt x="955" y="540"/>
                      </a:lnTo>
                      <a:lnTo>
                        <a:pt x="3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9525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35" name="Freeform 129"/>
              <p:cNvSpPr>
                <a:spLocks/>
              </p:cNvSpPr>
              <p:nvPr/>
            </p:nvSpPr>
            <p:spPr bwMode="auto">
              <a:xfrm>
                <a:off x="1365" y="2113"/>
                <a:ext cx="148" cy="64"/>
              </a:xfrm>
              <a:custGeom>
                <a:avLst/>
                <a:gdLst>
                  <a:gd name="T0" fmla="*/ 0 w 1181"/>
                  <a:gd name="T1" fmla="*/ 0 h 509"/>
                  <a:gd name="T2" fmla="*/ 0 w 1181"/>
                  <a:gd name="T3" fmla="*/ 0 h 509"/>
                  <a:gd name="T4" fmla="*/ 0 w 1181"/>
                  <a:gd name="T5" fmla="*/ 0 h 509"/>
                  <a:gd name="T6" fmla="*/ 0 w 1181"/>
                  <a:gd name="T7" fmla="*/ 0 h 509"/>
                  <a:gd name="T8" fmla="*/ 0 w 1181"/>
                  <a:gd name="T9" fmla="*/ 0 h 509"/>
                  <a:gd name="T10" fmla="*/ 0 w 1181"/>
                  <a:gd name="T11" fmla="*/ 0 h 5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81"/>
                  <a:gd name="T19" fmla="*/ 0 h 509"/>
                  <a:gd name="T20" fmla="*/ 1181 w 1181"/>
                  <a:gd name="T21" fmla="*/ 509 h 5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81" h="509">
                    <a:moveTo>
                      <a:pt x="0" y="0"/>
                    </a:moveTo>
                    <a:lnTo>
                      <a:pt x="1079" y="483"/>
                    </a:lnTo>
                    <a:lnTo>
                      <a:pt x="1113" y="498"/>
                    </a:lnTo>
                    <a:lnTo>
                      <a:pt x="1129" y="502"/>
                    </a:lnTo>
                    <a:lnTo>
                      <a:pt x="1156" y="509"/>
                    </a:lnTo>
                    <a:lnTo>
                      <a:pt x="1181" y="501"/>
                    </a:lnTo>
                  </a:path>
                </a:pathLst>
              </a:cu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36" name="Freeform 130"/>
              <p:cNvSpPr>
                <a:spLocks/>
              </p:cNvSpPr>
              <p:nvPr/>
            </p:nvSpPr>
            <p:spPr bwMode="auto">
              <a:xfrm>
                <a:off x="1505" y="2122"/>
                <a:ext cx="18" cy="31"/>
              </a:xfrm>
              <a:custGeom>
                <a:avLst/>
                <a:gdLst>
                  <a:gd name="T0" fmla="*/ 0 w 145"/>
                  <a:gd name="T1" fmla="*/ 0 h 248"/>
                  <a:gd name="T2" fmla="*/ 0 w 145"/>
                  <a:gd name="T3" fmla="*/ 0 h 248"/>
                  <a:gd name="T4" fmla="*/ 0 w 145"/>
                  <a:gd name="T5" fmla="*/ 0 h 248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248"/>
                  <a:gd name="T11" fmla="*/ 145 w 145"/>
                  <a:gd name="T12" fmla="*/ 248 h 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248">
                    <a:moveTo>
                      <a:pt x="0" y="0"/>
                    </a:moveTo>
                    <a:lnTo>
                      <a:pt x="129" y="57"/>
                    </a:lnTo>
                    <a:lnTo>
                      <a:pt x="145" y="248"/>
                    </a:lnTo>
                  </a:path>
                </a:pathLst>
              </a:cu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37" name="Line 131"/>
              <p:cNvSpPr>
                <a:spLocks noChangeShapeType="1"/>
              </p:cNvSpPr>
              <p:nvPr/>
            </p:nvSpPr>
            <p:spPr bwMode="auto">
              <a:xfrm flipH="1" flipV="1">
                <a:off x="1374" y="2063"/>
                <a:ext cx="16" cy="6"/>
              </a:xfrm>
              <a:prstGeom prst="line">
                <a:avLst/>
              </a:prstGeom>
              <a:noFill/>
              <a:ln w="1588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5" name="Group 132"/>
              <p:cNvGrpSpPr>
                <a:grpSpLocks/>
              </p:cNvGrpSpPr>
              <p:nvPr/>
            </p:nvGrpSpPr>
            <p:grpSpPr bwMode="auto">
              <a:xfrm>
                <a:off x="1452" y="1952"/>
                <a:ext cx="89" cy="57"/>
                <a:chOff x="1452" y="1952"/>
                <a:chExt cx="89" cy="57"/>
              </a:xfrm>
            </p:grpSpPr>
            <p:sp>
              <p:nvSpPr>
                <p:cNvPr id="33840" name="Line 133"/>
                <p:cNvSpPr>
                  <a:spLocks noChangeShapeType="1"/>
                </p:cNvSpPr>
                <p:nvPr/>
              </p:nvSpPr>
              <p:spPr bwMode="auto">
                <a:xfrm>
                  <a:off x="1462" y="1952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41" name="Line 134"/>
                <p:cNvSpPr>
                  <a:spLocks noChangeShapeType="1"/>
                </p:cNvSpPr>
                <p:nvPr/>
              </p:nvSpPr>
              <p:spPr bwMode="auto">
                <a:xfrm>
                  <a:off x="1461" y="1955"/>
                  <a:ext cx="79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42" name="Line 135"/>
                <p:cNvSpPr>
                  <a:spLocks noChangeShapeType="1"/>
                </p:cNvSpPr>
                <p:nvPr/>
              </p:nvSpPr>
              <p:spPr bwMode="auto">
                <a:xfrm>
                  <a:off x="1459" y="1958"/>
                  <a:ext cx="79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43" name="Line 136"/>
                <p:cNvSpPr>
                  <a:spLocks noChangeShapeType="1"/>
                </p:cNvSpPr>
                <p:nvPr/>
              </p:nvSpPr>
              <p:spPr bwMode="auto">
                <a:xfrm>
                  <a:off x="1458" y="1962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44" name="Line 137"/>
                <p:cNvSpPr>
                  <a:spLocks noChangeShapeType="1"/>
                </p:cNvSpPr>
                <p:nvPr/>
              </p:nvSpPr>
              <p:spPr bwMode="auto">
                <a:xfrm>
                  <a:off x="1457" y="1965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45" name="Line 138"/>
                <p:cNvSpPr>
                  <a:spLocks noChangeShapeType="1"/>
                </p:cNvSpPr>
                <p:nvPr/>
              </p:nvSpPr>
              <p:spPr bwMode="auto">
                <a:xfrm>
                  <a:off x="1455" y="1969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46" name="Line 139"/>
                <p:cNvSpPr>
                  <a:spLocks noChangeShapeType="1"/>
                </p:cNvSpPr>
                <p:nvPr/>
              </p:nvSpPr>
              <p:spPr bwMode="auto">
                <a:xfrm>
                  <a:off x="1454" y="1972"/>
                  <a:ext cx="78" cy="33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47" name="Line 140"/>
                <p:cNvSpPr>
                  <a:spLocks noChangeShapeType="1"/>
                </p:cNvSpPr>
                <p:nvPr/>
              </p:nvSpPr>
              <p:spPr bwMode="auto">
                <a:xfrm>
                  <a:off x="1452" y="1975"/>
                  <a:ext cx="79" cy="34"/>
                </a:xfrm>
                <a:prstGeom prst="line">
                  <a:avLst/>
                </a:prstGeom>
                <a:noFill/>
                <a:ln w="1588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39" name="Freeform 141"/>
              <p:cNvSpPr>
                <a:spLocks/>
              </p:cNvSpPr>
              <p:nvPr/>
            </p:nvSpPr>
            <p:spPr bwMode="auto">
              <a:xfrm>
                <a:off x="1547" y="1984"/>
                <a:ext cx="8" cy="37"/>
              </a:xfrm>
              <a:custGeom>
                <a:avLst/>
                <a:gdLst>
                  <a:gd name="T0" fmla="*/ 0 w 66"/>
                  <a:gd name="T1" fmla="*/ 0 h 291"/>
                  <a:gd name="T2" fmla="*/ 0 w 66"/>
                  <a:gd name="T3" fmla="*/ 0 h 291"/>
                  <a:gd name="T4" fmla="*/ 0 w 66"/>
                  <a:gd name="T5" fmla="*/ 0 h 291"/>
                  <a:gd name="T6" fmla="*/ 0 w 66"/>
                  <a:gd name="T7" fmla="*/ 0 h 291"/>
                  <a:gd name="T8" fmla="*/ 0 w 66"/>
                  <a:gd name="T9" fmla="*/ 0 h 291"/>
                  <a:gd name="T10" fmla="*/ 0 w 66"/>
                  <a:gd name="T11" fmla="*/ 0 h 291"/>
                  <a:gd name="T12" fmla="*/ 0 w 66"/>
                  <a:gd name="T13" fmla="*/ 0 h 291"/>
                  <a:gd name="T14" fmla="*/ 0 w 66"/>
                  <a:gd name="T15" fmla="*/ 0 h 291"/>
                  <a:gd name="T16" fmla="*/ 0 w 66"/>
                  <a:gd name="T17" fmla="*/ 0 h 291"/>
                  <a:gd name="T18" fmla="*/ 0 w 66"/>
                  <a:gd name="T19" fmla="*/ 0 h 291"/>
                  <a:gd name="T20" fmla="*/ 0 w 66"/>
                  <a:gd name="T21" fmla="*/ 0 h 291"/>
                  <a:gd name="T22" fmla="*/ 0 w 66"/>
                  <a:gd name="T23" fmla="*/ 0 h 291"/>
                  <a:gd name="T24" fmla="*/ 0 w 66"/>
                  <a:gd name="T25" fmla="*/ 0 h 291"/>
                  <a:gd name="T26" fmla="*/ 0 w 66"/>
                  <a:gd name="T27" fmla="*/ 0 h 291"/>
                  <a:gd name="T28" fmla="*/ 0 w 66"/>
                  <a:gd name="T29" fmla="*/ 0 h 291"/>
                  <a:gd name="T30" fmla="*/ 0 w 66"/>
                  <a:gd name="T31" fmla="*/ 0 h 2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6"/>
                  <a:gd name="T49" fmla="*/ 0 h 291"/>
                  <a:gd name="T50" fmla="*/ 66 w 66"/>
                  <a:gd name="T51" fmla="*/ 291 h 2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6" h="291">
                    <a:moveTo>
                      <a:pt x="0" y="148"/>
                    </a:moveTo>
                    <a:lnTo>
                      <a:pt x="16" y="273"/>
                    </a:lnTo>
                    <a:lnTo>
                      <a:pt x="17" y="284"/>
                    </a:lnTo>
                    <a:lnTo>
                      <a:pt x="21" y="291"/>
                    </a:lnTo>
                    <a:lnTo>
                      <a:pt x="31" y="288"/>
                    </a:lnTo>
                    <a:lnTo>
                      <a:pt x="39" y="280"/>
                    </a:lnTo>
                    <a:lnTo>
                      <a:pt x="66" y="204"/>
                    </a:lnTo>
                    <a:lnTo>
                      <a:pt x="46" y="13"/>
                    </a:lnTo>
                    <a:lnTo>
                      <a:pt x="39" y="0"/>
                    </a:lnTo>
                    <a:lnTo>
                      <a:pt x="45" y="24"/>
                    </a:lnTo>
                    <a:lnTo>
                      <a:pt x="39" y="34"/>
                    </a:lnTo>
                    <a:lnTo>
                      <a:pt x="45" y="32"/>
                    </a:lnTo>
                    <a:lnTo>
                      <a:pt x="39" y="34"/>
                    </a:lnTo>
                    <a:lnTo>
                      <a:pt x="39" y="39"/>
                    </a:lnTo>
                    <a:lnTo>
                      <a:pt x="37" y="49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816" name="Oval 142"/>
          <p:cNvSpPr>
            <a:spLocks noChangeArrowheads="1"/>
          </p:cNvSpPr>
          <p:nvPr/>
        </p:nvSpPr>
        <p:spPr bwMode="auto">
          <a:xfrm>
            <a:off x="228600" y="3352800"/>
            <a:ext cx="3429000" cy="3124200"/>
          </a:xfrm>
          <a:prstGeom prst="ellips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Oval 143"/>
          <p:cNvSpPr>
            <a:spLocks noChangeArrowheads="1"/>
          </p:cNvSpPr>
          <p:nvPr/>
        </p:nvSpPr>
        <p:spPr bwMode="auto">
          <a:xfrm>
            <a:off x="5486400" y="3200400"/>
            <a:ext cx="3429000" cy="3124200"/>
          </a:xfrm>
          <a:prstGeom prst="ellips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Text Box 144"/>
          <p:cNvSpPr txBox="1">
            <a:spLocks noChangeArrowheads="1"/>
          </p:cNvSpPr>
          <p:nvPr/>
        </p:nvSpPr>
        <p:spPr bwMode="auto">
          <a:xfrm>
            <a:off x="7010400" y="3733800"/>
            <a:ext cx="566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0" lang="en-US" sz="2000">
                <a:solidFill>
                  <a:srgbClr val="660033"/>
                </a:solidFill>
                <a:latin typeface="Tahoma" charset="0"/>
              </a:rPr>
              <a:t>AP</a:t>
            </a:r>
            <a:r>
              <a:rPr kumimoji="0" lang="en-US" sz="2000" baseline="-25000">
                <a:solidFill>
                  <a:srgbClr val="660033"/>
                </a:solidFill>
                <a:latin typeface="Tahoma" charset="0"/>
              </a:rPr>
              <a:t>2</a:t>
            </a:r>
            <a:endParaRPr kumimoji="0" lang="en-US" sz="2000">
              <a:solidFill>
                <a:srgbClr val="660033"/>
              </a:solidFill>
              <a:latin typeface="Tahoma" charset="0"/>
            </a:endParaRPr>
          </a:p>
        </p:txBody>
      </p:sp>
      <p:sp>
        <p:nvSpPr>
          <p:cNvPr id="33819" name="Text Box 145"/>
          <p:cNvSpPr txBox="1">
            <a:spLocks noChangeArrowheads="1"/>
          </p:cNvSpPr>
          <p:nvPr/>
        </p:nvSpPr>
        <p:spPr bwMode="auto">
          <a:xfrm>
            <a:off x="652463" y="3810000"/>
            <a:ext cx="566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0" lang="en-US" sz="2000">
                <a:solidFill>
                  <a:srgbClr val="660033"/>
                </a:solidFill>
                <a:latin typeface="Tahoma" charset="0"/>
              </a:rPr>
              <a:t>AP</a:t>
            </a:r>
            <a:r>
              <a:rPr kumimoji="0" lang="en-US" sz="2000" baseline="-25000">
                <a:solidFill>
                  <a:srgbClr val="660033"/>
                </a:solidFill>
                <a:latin typeface="Tahoma" charset="0"/>
              </a:rPr>
              <a:t>3</a:t>
            </a:r>
            <a:endParaRPr kumimoji="0" lang="en-US" sz="2000">
              <a:solidFill>
                <a:srgbClr val="660033"/>
              </a:solidFill>
              <a:latin typeface="Tahoma" charset="0"/>
            </a:endParaRPr>
          </a:p>
        </p:txBody>
      </p:sp>
      <p:sp>
        <p:nvSpPr>
          <p:cNvPr id="33820" name="Freeform 146"/>
          <p:cNvSpPr>
            <a:spLocks/>
          </p:cNvSpPr>
          <p:nvPr/>
        </p:nvSpPr>
        <p:spPr bwMode="auto">
          <a:xfrm rot="8837086" flipH="1">
            <a:off x="6934200" y="4114800"/>
            <a:ext cx="228600" cy="1219200"/>
          </a:xfrm>
          <a:custGeom>
            <a:avLst/>
            <a:gdLst>
              <a:gd name="T0" fmla="*/ 0 w 2838"/>
              <a:gd name="T1" fmla="*/ 0 h 11630"/>
              <a:gd name="T2" fmla="*/ 2147483647 w 2838"/>
              <a:gd name="T3" fmla="*/ 2147483647 h 11630"/>
              <a:gd name="T4" fmla="*/ 2147483647 w 2838"/>
              <a:gd name="T5" fmla="*/ 2147483647 h 11630"/>
              <a:gd name="T6" fmla="*/ 2147483647 w 2838"/>
              <a:gd name="T7" fmla="*/ 2147483647 h 11630"/>
              <a:gd name="T8" fmla="*/ 2147483647 w 2838"/>
              <a:gd name="T9" fmla="*/ 2147483647 h 11630"/>
              <a:gd name="T10" fmla="*/ 2147483647 w 2838"/>
              <a:gd name="T11" fmla="*/ 2147483647 h 11630"/>
              <a:gd name="T12" fmla="*/ 2147483647 w 2838"/>
              <a:gd name="T13" fmla="*/ 2147483647 h 11630"/>
              <a:gd name="T14" fmla="*/ 0 w 2838"/>
              <a:gd name="T15" fmla="*/ 0 h 116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38"/>
              <a:gd name="T25" fmla="*/ 0 h 11630"/>
              <a:gd name="T26" fmla="*/ 2838 w 2838"/>
              <a:gd name="T27" fmla="*/ 11630 h 116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38" h="11630">
                <a:moveTo>
                  <a:pt x="0" y="0"/>
                </a:moveTo>
                <a:lnTo>
                  <a:pt x="1006" y="5882"/>
                </a:lnTo>
                <a:lnTo>
                  <a:pt x="1346" y="5386"/>
                </a:lnTo>
                <a:lnTo>
                  <a:pt x="2714" y="11187"/>
                </a:lnTo>
                <a:lnTo>
                  <a:pt x="2838" y="11630"/>
                </a:lnTo>
                <a:lnTo>
                  <a:pt x="1681" y="4518"/>
                </a:lnTo>
                <a:lnTo>
                  <a:pt x="1242" y="5155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147"/>
          <p:cNvSpPr>
            <a:spLocks/>
          </p:cNvSpPr>
          <p:nvPr/>
        </p:nvSpPr>
        <p:spPr bwMode="auto">
          <a:xfrm rot="8172643" flipH="1">
            <a:off x="1752600" y="4114800"/>
            <a:ext cx="228600" cy="1219200"/>
          </a:xfrm>
          <a:custGeom>
            <a:avLst/>
            <a:gdLst>
              <a:gd name="T0" fmla="*/ 0 w 2838"/>
              <a:gd name="T1" fmla="*/ 0 h 11630"/>
              <a:gd name="T2" fmla="*/ 2147483647 w 2838"/>
              <a:gd name="T3" fmla="*/ 2147483647 h 11630"/>
              <a:gd name="T4" fmla="*/ 2147483647 w 2838"/>
              <a:gd name="T5" fmla="*/ 2147483647 h 11630"/>
              <a:gd name="T6" fmla="*/ 2147483647 w 2838"/>
              <a:gd name="T7" fmla="*/ 2147483647 h 11630"/>
              <a:gd name="T8" fmla="*/ 2147483647 w 2838"/>
              <a:gd name="T9" fmla="*/ 2147483647 h 11630"/>
              <a:gd name="T10" fmla="*/ 2147483647 w 2838"/>
              <a:gd name="T11" fmla="*/ 2147483647 h 11630"/>
              <a:gd name="T12" fmla="*/ 2147483647 w 2838"/>
              <a:gd name="T13" fmla="*/ 2147483647 h 11630"/>
              <a:gd name="T14" fmla="*/ 0 w 2838"/>
              <a:gd name="T15" fmla="*/ 0 h 116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38"/>
              <a:gd name="T25" fmla="*/ 0 h 11630"/>
              <a:gd name="T26" fmla="*/ 2838 w 2838"/>
              <a:gd name="T27" fmla="*/ 11630 h 116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38" h="11630">
                <a:moveTo>
                  <a:pt x="0" y="0"/>
                </a:moveTo>
                <a:lnTo>
                  <a:pt x="1006" y="5882"/>
                </a:lnTo>
                <a:lnTo>
                  <a:pt x="1346" y="5386"/>
                </a:lnTo>
                <a:lnTo>
                  <a:pt x="2714" y="11187"/>
                </a:lnTo>
                <a:lnTo>
                  <a:pt x="2838" y="11630"/>
                </a:lnTo>
                <a:lnTo>
                  <a:pt x="1681" y="4518"/>
                </a:lnTo>
                <a:lnTo>
                  <a:pt x="1242" y="5155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Text Box 148"/>
          <p:cNvSpPr txBox="1">
            <a:spLocks noChangeArrowheads="1"/>
          </p:cNvSpPr>
          <p:nvPr/>
        </p:nvSpPr>
        <p:spPr bwMode="auto">
          <a:xfrm>
            <a:off x="1584325" y="3232150"/>
            <a:ext cx="245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kumimoji="0" lang="en-US" sz="1800" b="1">
                <a:latin typeface="Tahoma" charset="0"/>
              </a:rPr>
              <a:t>Distribution System</a:t>
            </a:r>
          </a:p>
        </p:txBody>
      </p:sp>
      <p:sp>
        <p:nvSpPr>
          <p:cNvPr id="33823" name="Text Box 149"/>
          <p:cNvSpPr txBox="1">
            <a:spLocks noChangeArrowheads="1"/>
          </p:cNvSpPr>
          <p:nvPr/>
        </p:nvSpPr>
        <p:spPr bwMode="auto">
          <a:xfrm>
            <a:off x="457200" y="2109788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kumimoji="0" lang="en-US" sz="1800" b="1">
                <a:latin typeface="Tahoma" charset="0"/>
              </a:rPr>
              <a:t>Portal</a:t>
            </a:r>
          </a:p>
        </p:txBody>
      </p:sp>
      <p:graphicFrame>
        <p:nvGraphicFramePr>
          <p:cNvPr id="3379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97254"/>
              </p:ext>
            </p:extLst>
          </p:nvPr>
        </p:nvGraphicFramePr>
        <p:xfrm>
          <a:off x="7543800" y="2133600"/>
          <a:ext cx="13239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Clip" r:id="rId8" imgW="2501280" imgH="2615760" progId="">
                  <p:embed/>
                </p:oleObj>
              </mc:Choice>
              <mc:Fallback>
                <p:oleObj name="Clip" r:id="rId8" imgW="2501280" imgH="261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133600"/>
                        <a:ext cx="1323975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08523"/>
              </p:ext>
            </p:extLst>
          </p:nvPr>
        </p:nvGraphicFramePr>
        <p:xfrm>
          <a:off x="457200" y="2514600"/>
          <a:ext cx="9525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Clip" r:id="rId10" imgW="4755600" imgH="4827960" progId="">
                  <p:embed/>
                </p:oleObj>
              </mc:Choice>
              <mc:Fallback>
                <p:oleObj name="Clip" r:id="rId10" imgW="4755600" imgH="482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9525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 hoc network topology</a:t>
            </a:r>
            <a:endParaRPr lang="en-US"/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Independent Basic Service Set (IBSS)</a:t>
            </a:r>
          </a:p>
          <a:p>
            <a:r>
              <a:rPr lang="en-US" smtClean="0"/>
              <a:t>Distributed topology</a:t>
            </a:r>
          </a:p>
          <a:p>
            <a:r>
              <a:rPr lang="en-US" smtClean="0"/>
              <a:t>MHs communicate between each other directly (like walkie-talkies)</a:t>
            </a:r>
          </a:p>
          <a:p>
            <a:r>
              <a:rPr lang="en-US" smtClean="0"/>
              <a:t>No need for a wired infrastructure</a:t>
            </a:r>
          </a:p>
          <a:p>
            <a:r>
              <a:rPr lang="en-US" smtClean="0"/>
              <a:t>Suitable for rapid deployment</a:t>
            </a:r>
          </a:p>
          <a:p>
            <a:r>
              <a:rPr lang="en-US" smtClean="0"/>
              <a:t>Use in conference rooms</a:t>
            </a:r>
          </a:p>
          <a:p>
            <a:r>
              <a:rPr lang="en-US" smtClean="0"/>
              <a:t>No support for multi-hop ad hoc networking  - non standard freeware and proprietary systems available that support multi-hop </a:t>
            </a: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32551" y="3426402"/>
            <a:ext cx="838200" cy="762000"/>
            <a:chOff x="662" y="2966"/>
            <a:chExt cx="528" cy="48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62" y="3120"/>
              <a:ext cx="528" cy="326"/>
              <a:chOff x="662" y="3120"/>
              <a:chExt cx="528" cy="326"/>
            </a:xfrm>
          </p:grpSpPr>
          <p:sp>
            <p:nvSpPr>
              <p:cNvPr id="34868" name="Freeform 7"/>
              <p:cNvSpPr>
                <a:spLocks/>
              </p:cNvSpPr>
              <p:nvPr/>
            </p:nvSpPr>
            <p:spPr bwMode="auto">
              <a:xfrm>
                <a:off x="1015" y="3290"/>
                <a:ext cx="157" cy="156"/>
              </a:xfrm>
              <a:custGeom>
                <a:avLst/>
                <a:gdLst>
                  <a:gd name="T0" fmla="*/ 0 w 1567"/>
                  <a:gd name="T1" fmla="*/ 0 h 2024"/>
                  <a:gd name="T2" fmla="*/ 0 w 1567"/>
                  <a:gd name="T3" fmla="*/ 0 h 2024"/>
                  <a:gd name="T4" fmla="*/ 0 w 1567"/>
                  <a:gd name="T5" fmla="*/ 0 h 2024"/>
                  <a:gd name="T6" fmla="*/ 0 w 1567"/>
                  <a:gd name="T7" fmla="*/ 0 h 2024"/>
                  <a:gd name="T8" fmla="*/ 0 w 1567"/>
                  <a:gd name="T9" fmla="*/ 0 h 2024"/>
                  <a:gd name="T10" fmla="*/ 0 w 1567"/>
                  <a:gd name="T11" fmla="*/ 0 h 2024"/>
                  <a:gd name="T12" fmla="*/ 0 w 1567"/>
                  <a:gd name="T13" fmla="*/ 0 h 20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7"/>
                  <a:gd name="T22" fmla="*/ 0 h 2024"/>
                  <a:gd name="T23" fmla="*/ 1567 w 1567"/>
                  <a:gd name="T24" fmla="*/ 2024 h 20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7" h="2024">
                    <a:moveTo>
                      <a:pt x="1332" y="133"/>
                    </a:moveTo>
                    <a:lnTo>
                      <a:pt x="647" y="997"/>
                    </a:lnTo>
                    <a:lnTo>
                      <a:pt x="0" y="1661"/>
                    </a:lnTo>
                    <a:lnTo>
                      <a:pt x="0" y="2024"/>
                    </a:lnTo>
                    <a:lnTo>
                      <a:pt x="1567" y="531"/>
                    </a:lnTo>
                    <a:lnTo>
                      <a:pt x="1567" y="0"/>
                    </a:lnTo>
                    <a:lnTo>
                      <a:pt x="1332" y="133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69" name="Freeform 8"/>
              <p:cNvSpPr>
                <a:spLocks/>
              </p:cNvSpPr>
              <p:nvPr/>
            </p:nvSpPr>
            <p:spPr bwMode="auto">
              <a:xfrm>
                <a:off x="1015" y="3290"/>
                <a:ext cx="157" cy="156"/>
              </a:xfrm>
              <a:custGeom>
                <a:avLst/>
                <a:gdLst>
                  <a:gd name="T0" fmla="*/ 0 w 1567"/>
                  <a:gd name="T1" fmla="*/ 0 h 2024"/>
                  <a:gd name="T2" fmla="*/ 0 w 1567"/>
                  <a:gd name="T3" fmla="*/ 0 h 2024"/>
                  <a:gd name="T4" fmla="*/ 0 w 1567"/>
                  <a:gd name="T5" fmla="*/ 0 h 2024"/>
                  <a:gd name="T6" fmla="*/ 0 w 1567"/>
                  <a:gd name="T7" fmla="*/ 0 h 2024"/>
                  <a:gd name="T8" fmla="*/ 0 w 1567"/>
                  <a:gd name="T9" fmla="*/ 0 h 2024"/>
                  <a:gd name="T10" fmla="*/ 0 w 1567"/>
                  <a:gd name="T11" fmla="*/ 0 h 2024"/>
                  <a:gd name="T12" fmla="*/ 0 w 1567"/>
                  <a:gd name="T13" fmla="*/ 0 h 20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7"/>
                  <a:gd name="T22" fmla="*/ 0 h 2024"/>
                  <a:gd name="T23" fmla="*/ 1567 w 1567"/>
                  <a:gd name="T24" fmla="*/ 2024 h 20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7" h="2024">
                    <a:moveTo>
                      <a:pt x="1332" y="133"/>
                    </a:moveTo>
                    <a:lnTo>
                      <a:pt x="647" y="997"/>
                    </a:lnTo>
                    <a:lnTo>
                      <a:pt x="0" y="1661"/>
                    </a:lnTo>
                    <a:lnTo>
                      <a:pt x="0" y="2024"/>
                    </a:lnTo>
                    <a:lnTo>
                      <a:pt x="1567" y="531"/>
                    </a:lnTo>
                    <a:lnTo>
                      <a:pt x="1567" y="0"/>
                    </a:lnTo>
                    <a:lnTo>
                      <a:pt x="1332" y="13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0" name="Freeform 9"/>
              <p:cNvSpPr>
                <a:spLocks/>
              </p:cNvSpPr>
              <p:nvPr/>
            </p:nvSpPr>
            <p:spPr bwMode="auto">
              <a:xfrm>
                <a:off x="662" y="3344"/>
                <a:ext cx="353" cy="101"/>
              </a:xfrm>
              <a:custGeom>
                <a:avLst/>
                <a:gdLst>
                  <a:gd name="T0" fmla="*/ 0 w 3534"/>
                  <a:gd name="T1" fmla="*/ 0 h 1320"/>
                  <a:gd name="T2" fmla="*/ 0 w 3534"/>
                  <a:gd name="T3" fmla="*/ 0 h 1320"/>
                  <a:gd name="T4" fmla="*/ 0 w 3534"/>
                  <a:gd name="T5" fmla="*/ 0 h 1320"/>
                  <a:gd name="T6" fmla="*/ 0 w 3534"/>
                  <a:gd name="T7" fmla="*/ 0 h 1320"/>
                  <a:gd name="T8" fmla="*/ 0 w 3534"/>
                  <a:gd name="T9" fmla="*/ 0 h 1320"/>
                  <a:gd name="T10" fmla="*/ 0 w 3534"/>
                  <a:gd name="T11" fmla="*/ 0 h 1320"/>
                  <a:gd name="T12" fmla="*/ 0 w 3534"/>
                  <a:gd name="T13" fmla="*/ 0 h 1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34"/>
                  <a:gd name="T22" fmla="*/ 0 h 1320"/>
                  <a:gd name="T23" fmla="*/ 3534 w 3534"/>
                  <a:gd name="T24" fmla="*/ 1320 h 13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34" h="1320">
                    <a:moveTo>
                      <a:pt x="0" y="28"/>
                    </a:moveTo>
                    <a:lnTo>
                      <a:pt x="0" y="257"/>
                    </a:lnTo>
                    <a:lnTo>
                      <a:pt x="3534" y="1320"/>
                    </a:lnTo>
                    <a:lnTo>
                      <a:pt x="3534" y="1090"/>
                    </a:lnTo>
                    <a:lnTo>
                      <a:pt x="3467" y="1033"/>
                    </a:lnTo>
                    <a:lnTo>
                      <a:pt x="93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1" name="Freeform 10"/>
              <p:cNvSpPr>
                <a:spLocks/>
              </p:cNvSpPr>
              <p:nvPr/>
            </p:nvSpPr>
            <p:spPr bwMode="auto">
              <a:xfrm>
                <a:off x="662" y="3344"/>
                <a:ext cx="353" cy="101"/>
              </a:xfrm>
              <a:custGeom>
                <a:avLst/>
                <a:gdLst>
                  <a:gd name="T0" fmla="*/ 0 w 3534"/>
                  <a:gd name="T1" fmla="*/ 0 h 1320"/>
                  <a:gd name="T2" fmla="*/ 0 w 3534"/>
                  <a:gd name="T3" fmla="*/ 0 h 1320"/>
                  <a:gd name="T4" fmla="*/ 0 w 3534"/>
                  <a:gd name="T5" fmla="*/ 0 h 1320"/>
                  <a:gd name="T6" fmla="*/ 0 w 3534"/>
                  <a:gd name="T7" fmla="*/ 0 h 1320"/>
                  <a:gd name="T8" fmla="*/ 0 w 3534"/>
                  <a:gd name="T9" fmla="*/ 0 h 1320"/>
                  <a:gd name="T10" fmla="*/ 0 w 3534"/>
                  <a:gd name="T11" fmla="*/ 0 h 1320"/>
                  <a:gd name="T12" fmla="*/ 0 w 3534"/>
                  <a:gd name="T13" fmla="*/ 0 h 1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34"/>
                  <a:gd name="T22" fmla="*/ 0 h 1320"/>
                  <a:gd name="T23" fmla="*/ 3534 w 3534"/>
                  <a:gd name="T24" fmla="*/ 1320 h 13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34" h="1320">
                    <a:moveTo>
                      <a:pt x="0" y="28"/>
                    </a:moveTo>
                    <a:lnTo>
                      <a:pt x="0" y="257"/>
                    </a:lnTo>
                    <a:lnTo>
                      <a:pt x="3534" y="1320"/>
                    </a:lnTo>
                    <a:lnTo>
                      <a:pt x="3534" y="1090"/>
                    </a:lnTo>
                    <a:lnTo>
                      <a:pt x="3467" y="1033"/>
                    </a:lnTo>
                    <a:lnTo>
                      <a:pt x="93" y="0"/>
                    </a:lnTo>
                    <a:lnTo>
                      <a:pt x="0" y="2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2" name="Freeform 11"/>
              <p:cNvSpPr>
                <a:spLocks/>
              </p:cNvSpPr>
              <p:nvPr/>
            </p:nvSpPr>
            <p:spPr bwMode="auto">
              <a:xfrm>
                <a:off x="1096" y="3328"/>
                <a:ext cx="56" cy="47"/>
              </a:xfrm>
              <a:custGeom>
                <a:avLst/>
                <a:gdLst>
                  <a:gd name="T0" fmla="*/ 0 w 560"/>
                  <a:gd name="T1" fmla="*/ 0 h 618"/>
                  <a:gd name="T2" fmla="*/ 0 w 560"/>
                  <a:gd name="T3" fmla="*/ 0 h 618"/>
                  <a:gd name="T4" fmla="*/ 0 w 560"/>
                  <a:gd name="T5" fmla="*/ 0 h 618"/>
                  <a:gd name="T6" fmla="*/ 0 w 560"/>
                  <a:gd name="T7" fmla="*/ 0 h 618"/>
                  <a:gd name="T8" fmla="*/ 0 w 560"/>
                  <a:gd name="T9" fmla="*/ 0 h 618"/>
                  <a:gd name="T10" fmla="*/ 0 w 560"/>
                  <a:gd name="T11" fmla="*/ 0 h 618"/>
                  <a:gd name="T12" fmla="*/ 0 w 560"/>
                  <a:gd name="T13" fmla="*/ 0 h 618"/>
                  <a:gd name="T14" fmla="*/ 0 w 560"/>
                  <a:gd name="T15" fmla="*/ 0 h 618"/>
                  <a:gd name="T16" fmla="*/ 0 w 560"/>
                  <a:gd name="T17" fmla="*/ 0 h 618"/>
                  <a:gd name="T18" fmla="*/ 0 w 560"/>
                  <a:gd name="T19" fmla="*/ 0 h 618"/>
                  <a:gd name="T20" fmla="*/ 0 w 560"/>
                  <a:gd name="T21" fmla="*/ 0 h 618"/>
                  <a:gd name="T22" fmla="*/ 0 w 560"/>
                  <a:gd name="T23" fmla="*/ 0 h 618"/>
                  <a:gd name="T24" fmla="*/ 0 w 560"/>
                  <a:gd name="T25" fmla="*/ 0 h 6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0"/>
                  <a:gd name="T40" fmla="*/ 0 h 618"/>
                  <a:gd name="T41" fmla="*/ 560 w 560"/>
                  <a:gd name="T42" fmla="*/ 618 h 6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0" h="618">
                    <a:moveTo>
                      <a:pt x="0" y="539"/>
                    </a:moveTo>
                    <a:lnTo>
                      <a:pt x="0" y="618"/>
                    </a:lnTo>
                    <a:lnTo>
                      <a:pt x="168" y="464"/>
                    </a:lnTo>
                    <a:lnTo>
                      <a:pt x="212" y="464"/>
                    </a:lnTo>
                    <a:lnTo>
                      <a:pt x="423" y="264"/>
                    </a:lnTo>
                    <a:lnTo>
                      <a:pt x="423" y="220"/>
                    </a:lnTo>
                    <a:lnTo>
                      <a:pt x="560" y="79"/>
                    </a:lnTo>
                    <a:lnTo>
                      <a:pt x="560" y="0"/>
                    </a:lnTo>
                    <a:lnTo>
                      <a:pt x="373" y="184"/>
                    </a:lnTo>
                    <a:lnTo>
                      <a:pt x="342" y="184"/>
                    </a:lnTo>
                    <a:lnTo>
                      <a:pt x="153" y="360"/>
                    </a:lnTo>
                    <a:lnTo>
                      <a:pt x="153" y="405"/>
                    </a:lnTo>
                    <a:lnTo>
                      <a:pt x="0" y="539"/>
                    </a:lnTo>
                    <a:close/>
                  </a:path>
                </a:pathLst>
              </a:custGeom>
              <a:solidFill>
                <a:srgbClr val="42424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3" name="Freeform 12"/>
              <p:cNvSpPr>
                <a:spLocks/>
              </p:cNvSpPr>
              <p:nvPr/>
            </p:nvSpPr>
            <p:spPr bwMode="auto">
              <a:xfrm>
                <a:off x="1096" y="3328"/>
                <a:ext cx="56" cy="47"/>
              </a:xfrm>
              <a:custGeom>
                <a:avLst/>
                <a:gdLst>
                  <a:gd name="T0" fmla="*/ 0 w 560"/>
                  <a:gd name="T1" fmla="*/ 0 h 618"/>
                  <a:gd name="T2" fmla="*/ 0 w 560"/>
                  <a:gd name="T3" fmla="*/ 0 h 618"/>
                  <a:gd name="T4" fmla="*/ 0 w 560"/>
                  <a:gd name="T5" fmla="*/ 0 h 618"/>
                  <a:gd name="T6" fmla="*/ 0 w 560"/>
                  <a:gd name="T7" fmla="*/ 0 h 618"/>
                  <a:gd name="T8" fmla="*/ 0 w 560"/>
                  <a:gd name="T9" fmla="*/ 0 h 618"/>
                  <a:gd name="T10" fmla="*/ 0 w 560"/>
                  <a:gd name="T11" fmla="*/ 0 h 618"/>
                  <a:gd name="T12" fmla="*/ 0 w 560"/>
                  <a:gd name="T13" fmla="*/ 0 h 618"/>
                  <a:gd name="T14" fmla="*/ 0 w 560"/>
                  <a:gd name="T15" fmla="*/ 0 h 618"/>
                  <a:gd name="T16" fmla="*/ 0 w 560"/>
                  <a:gd name="T17" fmla="*/ 0 h 618"/>
                  <a:gd name="T18" fmla="*/ 0 w 560"/>
                  <a:gd name="T19" fmla="*/ 0 h 618"/>
                  <a:gd name="T20" fmla="*/ 0 w 560"/>
                  <a:gd name="T21" fmla="*/ 0 h 618"/>
                  <a:gd name="T22" fmla="*/ 0 w 560"/>
                  <a:gd name="T23" fmla="*/ 0 h 618"/>
                  <a:gd name="T24" fmla="*/ 0 w 560"/>
                  <a:gd name="T25" fmla="*/ 0 h 6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0"/>
                  <a:gd name="T40" fmla="*/ 0 h 618"/>
                  <a:gd name="T41" fmla="*/ 560 w 560"/>
                  <a:gd name="T42" fmla="*/ 618 h 6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0" h="618">
                    <a:moveTo>
                      <a:pt x="0" y="539"/>
                    </a:moveTo>
                    <a:lnTo>
                      <a:pt x="0" y="618"/>
                    </a:lnTo>
                    <a:lnTo>
                      <a:pt x="168" y="464"/>
                    </a:lnTo>
                    <a:lnTo>
                      <a:pt x="212" y="464"/>
                    </a:lnTo>
                    <a:lnTo>
                      <a:pt x="423" y="264"/>
                    </a:lnTo>
                    <a:lnTo>
                      <a:pt x="423" y="220"/>
                    </a:lnTo>
                    <a:lnTo>
                      <a:pt x="560" y="79"/>
                    </a:lnTo>
                    <a:lnTo>
                      <a:pt x="560" y="0"/>
                    </a:lnTo>
                    <a:lnTo>
                      <a:pt x="373" y="184"/>
                    </a:lnTo>
                    <a:lnTo>
                      <a:pt x="342" y="184"/>
                    </a:lnTo>
                    <a:lnTo>
                      <a:pt x="153" y="360"/>
                    </a:lnTo>
                    <a:lnTo>
                      <a:pt x="153" y="405"/>
                    </a:lnTo>
                    <a:lnTo>
                      <a:pt x="0" y="53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4" name="Line 13"/>
              <p:cNvSpPr>
                <a:spLocks noChangeShapeType="1"/>
              </p:cNvSpPr>
              <p:nvPr/>
            </p:nvSpPr>
            <p:spPr bwMode="auto">
              <a:xfrm flipH="1">
                <a:off x="1109" y="33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5" name="Line 14"/>
              <p:cNvSpPr>
                <a:spLocks noChangeShapeType="1"/>
              </p:cNvSpPr>
              <p:nvPr/>
            </p:nvSpPr>
            <p:spPr bwMode="auto">
              <a:xfrm>
                <a:off x="1133" y="334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6" name="Line 15"/>
              <p:cNvSpPr>
                <a:spLocks noChangeShapeType="1"/>
              </p:cNvSpPr>
              <p:nvPr/>
            </p:nvSpPr>
            <p:spPr bwMode="auto">
              <a:xfrm flipH="1">
                <a:off x="1132" y="334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7" name="Freeform 16"/>
              <p:cNvSpPr>
                <a:spLocks/>
              </p:cNvSpPr>
              <p:nvPr/>
            </p:nvSpPr>
            <p:spPr bwMode="auto">
              <a:xfrm>
                <a:off x="1094" y="3366"/>
                <a:ext cx="3" cy="13"/>
              </a:xfrm>
              <a:custGeom>
                <a:avLst/>
                <a:gdLst>
                  <a:gd name="T0" fmla="*/ 0 w 37"/>
                  <a:gd name="T1" fmla="*/ 0 h 169"/>
                  <a:gd name="T2" fmla="*/ 0 w 37"/>
                  <a:gd name="T3" fmla="*/ 0 h 169"/>
                  <a:gd name="T4" fmla="*/ 0 w 37"/>
                  <a:gd name="T5" fmla="*/ 0 h 169"/>
                  <a:gd name="T6" fmla="*/ 0 w 37"/>
                  <a:gd name="T7" fmla="*/ 0 h 169"/>
                  <a:gd name="T8" fmla="*/ 0 w 37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69"/>
                  <a:gd name="T17" fmla="*/ 37 w 37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69">
                    <a:moveTo>
                      <a:pt x="0" y="15"/>
                    </a:moveTo>
                    <a:lnTo>
                      <a:pt x="0" y="169"/>
                    </a:lnTo>
                    <a:lnTo>
                      <a:pt x="37" y="154"/>
                    </a:lnTo>
                    <a:lnTo>
                      <a:pt x="37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8" name="Freeform 17"/>
              <p:cNvSpPr>
                <a:spLocks/>
              </p:cNvSpPr>
              <p:nvPr/>
            </p:nvSpPr>
            <p:spPr bwMode="auto">
              <a:xfrm>
                <a:off x="1094" y="3366"/>
                <a:ext cx="3" cy="13"/>
              </a:xfrm>
              <a:custGeom>
                <a:avLst/>
                <a:gdLst>
                  <a:gd name="T0" fmla="*/ 0 w 37"/>
                  <a:gd name="T1" fmla="*/ 0 h 169"/>
                  <a:gd name="T2" fmla="*/ 0 w 37"/>
                  <a:gd name="T3" fmla="*/ 0 h 169"/>
                  <a:gd name="T4" fmla="*/ 0 w 37"/>
                  <a:gd name="T5" fmla="*/ 0 h 169"/>
                  <a:gd name="T6" fmla="*/ 0 w 37"/>
                  <a:gd name="T7" fmla="*/ 0 h 169"/>
                  <a:gd name="T8" fmla="*/ 0 w 37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69"/>
                  <a:gd name="T17" fmla="*/ 37 w 37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69">
                    <a:moveTo>
                      <a:pt x="0" y="15"/>
                    </a:moveTo>
                    <a:lnTo>
                      <a:pt x="0" y="169"/>
                    </a:lnTo>
                    <a:lnTo>
                      <a:pt x="37" y="154"/>
                    </a:lnTo>
                    <a:lnTo>
                      <a:pt x="37" y="0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9" name="Line 18"/>
              <p:cNvSpPr>
                <a:spLocks noChangeShapeType="1"/>
              </p:cNvSpPr>
              <p:nvPr/>
            </p:nvSpPr>
            <p:spPr bwMode="auto">
              <a:xfrm>
                <a:off x="751" y="3290"/>
                <a:ext cx="343" cy="7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0" name="Freeform 19"/>
              <p:cNvSpPr>
                <a:spLocks/>
              </p:cNvSpPr>
              <p:nvPr/>
            </p:nvSpPr>
            <p:spPr bwMode="auto">
              <a:xfrm>
                <a:off x="662" y="3272"/>
                <a:ext cx="510" cy="155"/>
              </a:xfrm>
              <a:custGeom>
                <a:avLst/>
                <a:gdLst>
                  <a:gd name="T0" fmla="*/ 0 w 5101"/>
                  <a:gd name="T1" fmla="*/ 0 h 2021"/>
                  <a:gd name="T2" fmla="*/ 0 w 5101"/>
                  <a:gd name="T3" fmla="*/ 0 h 2021"/>
                  <a:gd name="T4" fmla="*/ 0 w 5101"/>
                  <a:gd name="T5" fmla="*/ 0 h 2021"/>
                  <a:gd name="T6" fmla="*/ 0 w 5101"/>
                  <a:gd name="T7" fmla="*/ 0 h 2021"/>
                  <a:gd name="T8" fmla="*/ 0 w 5101"/>
                  <a:gd name="T9" fmla="*/ 0 h 2021"/>
                  <a:gd name="T10" fmla="*/ 0 w 5101"/>
                  <a:gd name="T11" fmla="*/ 0 h 2021"/>
                  <a:gd name="T12" fmla="*/ 0 w 5101"/>
                  <a:gd name="T13" fmla="*/ 0 h 2021"/>
                  <a:gd name="T14" fmla="*/ 0 w 5101"/>
                  <a:gd name="T15" fmla="*/ 0 h 2021"/>
                  <a:gd name="T16" fmla="*/ 0 w 5101"/>
                  <a:gd name="T17" fmla="*/ 0 h 2021"/>
                  <a:gd name="T18" fmla="*/ 0 w 5101"/>
                  <a:gd name="T19" fmla="*/ 0 h 2021"/>
                  <a:gd name="T20" fmla="*/ 0 w 5101"/>
                  <a:gd name="T21" fmla="*/ 0 h 2021"/>
                  <a:gd name="T22" fmla="*/ 0 w 5101"/>
                  <a:gd name="T23" fmla="*/ 0 h 2021"/>
                  <a:gd name="T24" fmla="*/ 0 w 5101"/>
                  <a:gd name="T25" fmla="*/ 0 h 20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101"/>
                  <a:gd name="T40" fmla="*/ 0 h 2021"/>
                  <a:gd name="T41" fmla="*/ 5101 w 5101"/>
                  <a:gd name="T42" fmla="*/ 2021 h 20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101" h="2021">
                    <a:moveTo>
                      <a:pt x="1231" y="0"/>
                    </a:moveTo>
                    <a:lnTo>
                      <a:pt x="889" y="241"/>
                    </a:lnTo>
                    <a:lnTo>
                      <a:pt x="889" y="309"/>
                    </a:lnTo>
                    <a:lnTo>
                      <a:pt x="0" y="950"/>
                    </a:lnTo>
                    <a:lnTo>
                      <a:pt x="3534" y="2021"/>
                    </a:lnTo>
                    <a:lnTo>
                      <a:pt x="4318" y="1252"/>
                    </a:lnTo>
                    <a:lnTo>
                      <a:pt x="4318" y="1150"/>
                    </a:lnTo>
                    <a:lnTo>
                      <a:pt x="4663" y="818"/>
                    </a:lnTo>
                    <a:lnTo>
                      <a:pt x="4742" y="582"/>
                    </a:lnTo>
                    <a:lnTo>
                      <a:pt x="5101" y="241"/>
                    </a:lnTo>
                    <a:lnTo>
                      <a:pt x="4814" y="176"/>
                    </a:lnTo>
                    <a:lnTo>
                      <a:pt x="1652" y="110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1" name="Freeform 20"/>
              <p:cNvSpPr>
                <a:spLocks/>
              </p:cNvSpPr>
              <p:nvPr/>
            </p:nvSpPr>
            <p:spPr bwMode="auto">
              <a:xfrm>
                <a:off x="662" y="3272"/>
                <a:ext cx="510" cy="155"/>
              </a:xfrm>
              <a:custGeom>
                <a:avLst/>
                <a:gdLst>
                  <a:gd name="T0" fmla="*/ 0 w 5101"/>
                  <a:gd name="T1" fmla="*/ 0 h 2021"/>
                  <a:gd name="T2" fmla="*/ 0 w 5101"/>
                  <a:gd name="T3" fmla="*/ 0 h 2021"/>
                  <a:gd name="T4" fmla="*/ 0 w 5101"/>
                  <a:gd name="T5" fmla="*/ 0 h 2021"/>
                  <a:gd name="T6" fmla="*/ 0 w 5101"/>
                  <a:gd name="T7" fmla="*/ 0 h 2021"/>
                  <a:gd name="T8" fmla="*/ 0 w 5101"/>
                  <a:gd name="T9" fmla="*/ 0 h 2021"/>
                  <a:gd name="T10" fmla="*/ 0 w 5101"/>
                  <a:gd name="T11" fmla="*/ 0 h 2021"/>
                  <a:gd name="T12" fmla="*/ 0 w 5101"/>
                  <a:gd name="T13" fmla="*/ 0 h 2021"/>
                  <a:gd name="T14" fmla="*/ 0 w 5101"/>
                  <a:gd name="T15" fmla="*/ 0 h 2021"/>
                  <a:gd name="T16" fmla="*/ 0 w 5101"/>
                  <a:gd name="T17" fmla="*/ 0 h 2021"/>
                  <a:gd name="T18" fmla="*/ 0 w 5101"/>
                  <a:gd name="T19" fmla="*/ 0 h 2021"/>
                  <a:gd name="T20" fmla="*/ 0 w 5101"/>
                  <a:gd name="T21" fmla="*/ 0 h 2021"/>
                  <a:gd name="T22" fmla="*/ 0 w 5101"/>
                  <a:gd name="T23" fmla="*/ 0 h 2021"/>
                  <a:gd name="T24" fmla="*/ 0 w 5101"/>
                  <a:gd name="T25" fmla="*/ 0 h 20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101"/>
                  <a:gd name="T40" fmla="*/ 0 h 2021"/>
                  <a:gd name="T41" fmla="*/ 5101 w 5101"/>
                  <a:gd name="T42" fmla="*/ 2021 h 20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101" h="2021">
                    <a:moveTo>
                      <a:pt x="1231" y="0"/>
                    </a:moveTo>
                    <a:lnTo>
                      <a:pt x="889" y="241"/>
                    </a:lnTo>
                    <a:lnTo>
                      <a:pt x="889" y="309"/>
                    </a:lnTo>
                    <a:lnTo>
                      <a:pt x="0" y="950"/>
                    </a:lnTo>
                    <a:lnTo>
                      <a:pt x="3534" y="2021"/>
                    </a:lnTo>
                    <a:lnTo>
                      <a:pt x="4318" y="1252"/>
                    </a:lnTo>
                    <a:lnTo>
                      <a:pt x="4318" y="1150"/>
                    </a:lnTo>
                    <a:lnTo>
                      <a:pt x="4663" y="818"/>
                    </a:lnTo>
                    <a:lnTo>
                      <a:pt x="4742" y="582"/>
                    </a:lnTo>
                    <a:lnTo>
                      <a:pt x="5101" y="241"/>
                    </a:lnTo>
                    <a:lnTo>
                      <a:pt x="4814" y="176"/>
                    </a:lnTo>
                    <a:lnTo>
                      <a:pt x="1652" y="110"/>
                    </a:lnTo>
                    <a:lnTo>
                      <a:pt x="123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2" name="Freeform 21"/>
              <p:cNvSpPr>
                <a:spLocks/>
              </p:cNvSpPr>
              <p:nvPr/>
            </p:nvSpPr>
            <p:spPr bwMode="auto">
              <a:xfrm>
                <a:off x="760" y="3284"/>
                <a:ext cx="31" cy="10"/>
              </a:xfrm>
              <a:custGeom>
                <a:avLst/>
                <a:gdLst>
                  <a:gd name="T0" fmla="*/ 0 w 306"/>
                  <a:gd name="T1" fmla="*/ 0 h 139"/>
                  <a:gd name="T2" fmla="*/ 0 w 306"/>
                  <a:gd name="T3" fmla="*/ 0 h 139"/>
                  <a:gd name="T4" fmla="*/ 0 w 306"/>
                  <a:gd name="T5" fmla="*/ 0 h 139"/>
                  <a:gd name="T6" fmla="*/ 0 w 306"/>
                  <a:gd name="T7" fmla="*/ 0 h 139"/>
                  <a:gd name="T8" fmla="*/ 0 w 306"/>
                  <a:gd name="T9" fmla="*/ 0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139"/>
                  <a:gd name="T17" fmla="*/ 306 w 306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139">
                    <a:moveTo>
                      <a:pt x="117" y="0"/>
                    </a:moveTo>
                    <a:lnTo>
                      <a:pt x="0" y="82"/>
                    </a:lnTo>
                    <a:lnTo>
                      <a:pt x="191" y="139"/>
                    </a:lnTo>
                    <a:lnTo>
                      <a:pt x="306" y="5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3" name="Freeform 22"/>
              <p:cNvSpPr>
                <a:spLocks/>
              </p:cNvSpPr>
              <p:nvPr/>
            </p:nvSpPr>
            <p:spPr bwMode="auto">
              <a:xfrm>
                <a:off x="760" y="3284"/>
                <a:ext cx="31" cy="10"/>
              </a:xfrm>
              <a:custGeom>
                <a:avLst/>
                <a:gdLst>
                  <a:gd name="T0" fmla="*/ 0 w 306"/>
                  <a:gd name="T1" fmla="*/ 0 h 139"/>
                  <a:gd name="T2" fmla="*/ 0 w 306"/>
                  <a:gd name="T3" fmla="*/ 0 h 139"/>
                  <a:gd name="T4" fmla="*/ 0 w 306"/>
                  <a:gd name="T5" fmla="*/ 0 h 139"/>
                  <a:gd name="T6" fmla="*/ 0 w 306"/>
                  <a:gd name="T7" fmla="*/ 0 h 139"/>
                  <a:gd name="T8" fmla="*/ 0 w 306"/>
                  <a:gd name="T9" fmla="*/ 0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139"/>
                  <a:gd name="T17" fmla="*/ 306 w 306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139">
                    <a:moveTo>
                      <a:pt x="117" y="0"/>
                    </a:moveTo>
                    <a:lnTo>
                      <a:pt x="0" y="82"/>
                    </a:lnTo>
                    <a:lnTo>
                      <a:pt x="191" y="139"/>
                    </a:lnTo>
                    <a:lnTo>
                      <a:pt x="306" y="51"/>
                    </a:lnTo>
                    <a:lnTo>
                      <a:pt x="11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4" name="Freeform 23"/>
              <p:cNvSpPr>
                <a:spLocks/>
              </p:cNvSpPr>
              <p:nvPr/>
            </p:nvSpPr>
            <p:spPr bwMode="auto">
              <a:xfrm>
                <a:off x="714" y="3304"/>
                <a:ext cx="306" cy="97"/>
              </a:xfrm>
              <a:custGeom>
                <a:avLst/>
                <a:gdLst>
                  <a:gd name="T0" fmla="*/ 0 w 3060"/>
                  <a:gd name="T1" fmla="*/ 0 h 1260"/>
                  <a:gd name="T2" fmla="*/ 0 w 3060"/>
                  <a:gd name="T3" fmla="*/ 0 h 1260"/>
                  <a:gd name="T4" fmla="*/ 0 w 3060"/>
                  <a:gd name="T5" fmla="*/ 0 h 1260"/>
                  <a:gd name="T6" fmla="*/ 0 w 3060"/>
                  <a:gd name="T7" fmla="*/ 0 h 1260"/>
                  <a:gd name="T8" fmla="*/ 0 w 3060"/>
                  <a:gd name="T9" fmla="*/ 0 h 1260"/>
                  <a:gd name="T10" fmla="*/ 0 w 3060"/>
                  <a:gd name="T11" fmla="*/ 0 h 1260"/>
                  <a:gd name="T12" fmla="*/ 0 w 3060"/>
                  <a:gd name="T13" fmla="*/ 0 h 1260"/>
                  <a:gd name="T14" fmla="*/ 0 w 3060"/>
                  <a:gd name="T15" fmla="*/ 0 h 1260"/>
                  <a:gd name="T16" fmla="*/ 0 w 3060"/>
                  <a:gd name="T17" fmla="*/ 0 h 12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60"/>
                  <a:gd name="T28" fmla="*/ 0 h 1260"/>
                  <a:gd name="T29" fmla="*/ 3060 w 3060"/>
                  <a:gd name="T30" fmla="*/ 1260 h 12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60" h="1260">
                    <a:moveTo>
                      <a:pt x="401" y="0"/>
                    </a:moveTo>
                    <a:lnTo>
                      <a:pt x="225" y="139"/>
                    </a:lnTo>
                    <a:lnTo>
                      <a:pt x="189" y="235"/>
                    </a:lnTo>
                    <a:lnTo>
                      <a:pt x="0" y="457"/>
                    </a:lnTo>
                    <a:lnTo>
                      <a:pt x="2688" y="1260"/>
                    </a:lnTo>
                    <a:lnTo>
                      <a:pt x="2833" y="1106"/>
                    </a:lnTo>
                    <a:lnTo>
                      <a:pt x="3060" y="730"/>
                    </a:lnTo>
                    <a:lnTo>
                      <a:pt x="2973" y="693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5" name="Freeform 24"/>
              <p:cNvSpPr>
                <a:spLocks/>
              </p:cNvSpPr>
              <p:nvPr/>
            </p:nvSpPr>
            <p:spPr bwMode="auto">
              <a:xfrm>
                <a:off x="714" y="3304"/>
                <a:ext cx="306" cy="97"/>
              </a:xfrm>
              <a:custGeom>
                <a:avLst/>
                <a:gdLst>
                  <a:gd name="T0" fmla="*/ 0 w 3060"/>
                  <a:gd name="T1" fmla="*/ 0 h 1260"/>
                  <a:gd name="T2" fmla="*/ 0 w 3060"/>
                  <a:gd name="T3" fmla="*/ 0 h 1260"/>
                  <a:gd name="T4" fmla="*/ 0 w 3060"/>
                  <a:gd name="T5" fmla="*/ 0 h 1260"/>
                  <a:gd name="T6" fmla="*/ 0 w 3060"/>
                  <a:gd name="T7" fmla="*/ 0 h 1260"/>
                  <a:gd name="T8" fmla="*/ 0 w 3060"/>
                  <a:gd name="T9" fmla="*/ 0 h 1260"/>
                  <a:gd name="T10" fmla="*/ 0 w 3060"/>
                  <a:gd name="T11" fmla="*/ 0 h 1260"/>
                  <a:gd name="T12" fmla="*/ 0 w 3060"/>
                  <a:gd name="T13" fmla="*/ 0 h 1260"/>
                  <a:gd name="T14" fmla="*/ 0 w 3060"/>
                  <a:gd name="T15" fmla="*/ 0 h 1260"/>
                  <a:gd name="T16" fmla="*/ 0 w 3060"/>
                  <a:gd name="T17" fmla="*/ 0 h 12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60"/>
                  <a:gd name="T28" fmla="*/ 0 h 1260"/>
                  <a:gd name="T29" fmla="*/ 3060 w 3060"/>
                  <a:gd name="T30" fmla="*/ 1260 h 12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60" h="1260">
                    <a:moveTo>
                      <a:pt x="401" y="0"/>
                    </a:moveTo>
                    <a:lnTo>
                      <a:pt x="225" y="139"/>
                    </a:lnTo>
                    <a:lnTo>
                      <a:pt x="189" y="235"/>
                    </a:lnTo>
                    <a:lnTo>
                      <a:pt x="0" y="457"/>
                    </a:lnTo>
                    <a:lnTo>
                      <a:pt x="2688" y="1260"/>
                    </a:lnTo>
                    <a:lnTo>
                      <a:pt x="2833" y="1106"/>
                    </a:lnTo>
                    <a:lnTo>
                      <a:pt x="3060" y="730"/>
                    </a:lnTo>
                    <a:lnTo>
                      <a:pt x="2973" y="693"/>
                    </a:lnTo>
                    <a:lnTo>
                      <a:pt x="40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6" name="Line 25"/>
              <p:cNvSpPr>
                <a:spLocks noChangeShapeType="1"/>
              </p:cNvSpPr>
              <p:nvPr/>
            </p:nvSpPr>
            <p:spPr bwMode="auto">
              <a:xfrm>
                <a:off x="749" y="3315"/>
                <a:ext cx="253" cy="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7" name="Line 26"/>
              <p:cNvSpPr>
                <a:spLocks noChangeShapeType="1"/>
              </p:cNvSpPr>
              <p:nvPr/>
            </p:nvSpPr>
            <p:spPr bwMode="auto">
              <a:xfrm>
                <a:off x="740" y="3322"/>
                <a:ext cx="250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8" name="Line 27"/>
              <p:cNvSpPr>
                <a:spLocks noChangeShapeType="1"/>
              </p:cNvSpPr>
              <p:nvPr/>
            </p:nvSpPr>
            <p:spPr bwMode="auto">
              <a:xfrm>
                <a:off x="731" y="3332"/>
                <a:ext cx="257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9" name="Line 28"/>
              <p:cNvSpPr>
                <a:spLocks noChangeShapeType="1"/>
              </p:cNvSpPr>
              <p:nvPr/>
            </p:nvSpPr>
            <p:spPr bwMode="auto">
              <a:xfrm flipH="1">
                <a:off x="756" y="3319"/>
                <a:ext cx="1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0" name="Line 29"/>
              <p:cNvSpPr>
                <a:spLocks noChangeShapeType="1"/>
              </p:cNvSpPr>
              <p:nvPr/>
            </p:nvSpPr>
            <p:spPr bwMode="auto">
              <a:xfrm flipH="1">
                <a:off x="779" y="3313"/>
                <a:ext cx="10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1" name="Line 30"/>
              <p:cNvSpPr>
                <a:spLocks noChangeShapeType="1"/>
              </p:cNvSpPr>
              <p:nvPr/>
            </p:nvSpPr>
            <p:spPr bwMode="auto">
              <a:xfrm flipH="1">
                <a:off x="760" y="3310"/>
                <a:ext cx="1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2" name="Line 31"/>
              <p:cNvSpPr>
                <a:spLocks noChangeShapeType="1"/>
              </p:cNvSpPr>
              <p:nvPr/>
            </p:nvSpPr>
            <p:spPr bwMode="auto">
              <a:xfrm flipH="1">
                <a:off x="797" y="3318"/>
                <a:ext cx="1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3" name="Line 32"/>
              <p:cNvSpPr>
                <a:spLocks noChangeShapeType="1"/>
              </p:cNvSpPr>
              <p:nvPr/>
            </p:nvSpPr>
            <p:spPr bwMode="auto">
              <a:xfrm flipH="1">
                <a:off x="816" y="3322"/>
                <a:ext cx="1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4" name="Line 33"/>
              <p:cNvSpPr>
                <a:spLocks noChangeShapeType="1"/>
              </p:cNvSpPr>
              <p:nvPr/>
            </p:nvSpPr>
            <p:spPr bwMode="auto">
              <a:xfrm flipH="1">
                <a:off x="849" y="3349"/>
                <a:ext cx="13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5" name="Line 34"/>
              <p:cNvSpPr>
                <a:spLocks noChangeShapeType="1"/>
              </p:cNvSpPr>
              <p:nvPr/>
            </p:nvSpPr>
            <p:spPr bwMode="auto">
              <a:xfrm flipH="1">
                <a:off x="870" y="3353"/>
                <a:ext cx="1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6" name="Line 35"/>
              <p:cNvSpPr>
                <a:spLocks noChangeShapeType="1"/>
              </p:cNvSpPr>
              <p:nvPr/>
            </p:nvSpPr>
            <p:spPr bwMode="auto">
              <a:xfrm flipH="1">
                <a:off x="889" y="3357"/>
                <a:ext cx="12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7" name="Line 36"/>
              <p:cNvSpPr>
                <a:spLocks noChangeShapeType="1"/>
              </p:cNvSpPr>
              <p:nvPr/>
            </p:nvSpPr>
            <p:spPr bwMode="auto">
              <a:xfrm flipH="1">
                <a:off x="912" y="3362"/>
                <a:ext cx="14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8" name="Line 37"/>
              <p:cNvSpPr>
                <a:spLocks noChangeShapeType="1"/>
              </p:cNvSpPr>
              <p:nvPr/>
            </p:nvSpPr>
            <p:spPr bwMode="auto">
              <a:xfrm flipH="1">
                <a:off x="935" y="3367"/>
                <a:ext cx="12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9" name="Line 38"/>
              <p:cNvSpPr>
                <a:spLocks noChangeShapeType="1"/>
              </p:cNvSpPr>
              <p:nvPr/>
            </p:nvSpPr>
            <p:spPr bwMode="auto">
              <a:xfrm flipH="1">
                <a:off x="957" y="3372"/>
                <a:ext cx="12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0" name="Line 39"/>
              <p:cNvSpPr>
                <a:spLocks noChangeShapeType="1"/>
              </p:cNvSpPr>
              <p:nvPr/>
            </p:nvSpPr>
            <p:spPr bwMode="auto">
              <a:xfrm flipH="1">
                <a:off x="961" y="3360"/>
                <a:ext cx="13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1" name="Line 40"/>
              <p:cNvSpPr>
                <a:spLocks noChangeShapeType="1"/>
              </p:cNvSpPr>
              <p:nvPr/>
            </p:nvSpPr>
            <p:spPr bwMode="auto">
              <a:xfrm flipH="1">
                <a:off x="940" y="3356"/>
                <a:ext cx="13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2" name="Line 41"/>
              <p:cNvSpPr>
                <a:spLocks noChangeShapeType="1"/>
              </p:cNvSpPr>
              <p:nvPr/>
            </p:nvSpPr>
            <p:spPr bwMode="auto">
              <a:xfrm flipH="1">
                <a:off x="918" y="3352"/>
                <a:ext cx="12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3" name="Line 42"/>
              <p:cNvSpPr>
                <a:spLocks noChangeShapeType="1"/>
              </p:cNvSpPr>
              <p:nvPr/>
            </p:nvSpPr>
            <p:spPr bwMode="auto">
              <a:xfrm flipH="1">
                <a:off x="894" y="3348"/>
                <a:ext cx="13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4" name="Line 43"/>
              <p:cNvSpPr>
                <a:spLocks noChangeShapeType="1"/>
              </p:cNvSpPr>
              <p:nvPr/>
            </p:nvSpPr>
            <p:spPr bwMode="auto">
              <a:xfrm flipH="1">
                <a:off x="874" y="3343"/>
                <a:ext cx="13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5" name="Line 44"/>
              <p:cNvSpPr>
                <a:spLocks noChangeShapeType="1"/>
              </p:cNvSpPr>
              <p:nvPr/>
            </p:nvSpPr>
            <p:spPr bwMode="auto">
              <a:xfrm flipH="1">
                <a:off x="856" y="3339"/>
                <a:ext cx="1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6" name="Line 45"/>
              <p:cNvSpPr>
                <a:spLocks noChangeShapeType="1"/>
              </p:cNvSpPr>
              <p:nvPr/>
            </p:nvSpPr>
            <p:spPr bwMode="auto">
              <a:xfrm flipH="1">
                <a:off x="838" y="3326"/>
                <a:ext cx="1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7" name="Line 46"/>
              <p:cNvSpPr>
                <a:spLocks noChangeShapeType="1"/>
              </p:cNvSpPr>
              <p:nvPr/>
            </p:nvSpPr>
            <p:spPr bwMode="auto">
              <a:xfrm flipH="1">
                <a:off x="857" y="3330"/>
                <a:ext cx="1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8" name="Line 47"/>
              <p:cNvSpPr>
                <a:spLocks noChangeShapeType="1"/>
              </p:cNvSpPr>
              <p:nvPr/>
            </p:nvSpPr>
            <p:spPr bwMode="auto">
              <a:xfrm flipH="1">
                <a:off x="879" y="3335"/>
                <a:ext cx="1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9" name="Line 48"/>
              <p:cNvSpPr>
                <a:spLocks noChangeShapeType="1"/>
              </p:cNvSpPr>
              <p:nvPr/>
            </p:nvSpPr>
            <p:spPr bwMode="auto">
              <a:xfrm flipH="1">
                <a:off x="899" y="3339"/>
                <a:ext cx="1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0" name="Line 49"/>
              <p:cNvSpPr>
                <a:spLocks noChangeShapeType="1"/>
              </p:cNvSpPr>
              <p:nvPr/>
            </p:nvSpPr>
            <p:spPr bwMode="auto">
              <a:xfrm flipH="1">
                <a:off x="920" y="3342"/>
                <a:ext cx="1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1" name="Line 50"/>
              <p:cNvSpPr>
                <a:spLocks noChangeShapeType="1"/>
              </p:cNvSpPr>
              <p:nvPr/>
            </p:nvSpPr>
            <p:spPr bwMode="auto">
              <a:xfrm flipH="1">
                <a:off x="940" y="3348"/>
                <a:ext cx="1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2" name="Line 51"/>
              <p:cNvSpPr>
                <a:spLocks noChangeShapeType="1"/>
              </p:cNvSpPr>
              <p:nvPr/>
            </p:nvSpPr>
            <p:spPr bwMode="auto">
              <a:xfrm flipH="1">
                <a:off x="963" y="3352"/>
                <a:ext cx="1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3" name="Line 52"/>
              <p:cNvSpPr>
                <a:spLocks noChangeShapeType="1"/>
              </p:cNvSpPr>
              <p:nvPr/>
            </p:nvSpPr>
            <p:spPr bwMode="auto">
              <a:xfrm flipH="1">
                <a:off x="843" y="3359"/>
                <a:ext cx="14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4" name="Line 53"/>
              <p:cNvSpPr>
                <a:spLocks noChangeShapeType="1"/>
              </p:cNvSpPr>
              <p:nvPr/>
            </p:nvSpPr>
            <p:spPr bwMode="auto">
              <a:xfrm flipH="1">
                <a:off x="864" y="3364"/>
                <a:ext cx="14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5" name="Line 54"/>
              <p:cNvSpPr>
                <a:spLocks noChangeShapeType="1"/>
              </p:cNvSpPr>
              <p:nvPr/>
            </p:nvSpPr>
            <p:spPr bwMode="auto">
              <a:xfrm flipH="1">
                <a:off x="882" y="3368"/>
                <a:ext cx="14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6" name="Line 55"/>
              <p:cNvSpPr>
                <a:spLocks noChangeShapeType="1"/>
              </p:cNvSpPr>
              <p:nvPr/>
            </p:nvSpPr>
            <p:spPr bwMode="auto">
              <a:xfrm flipH="1">
                <a:off x="907" y="3373"/>
                <a:ext cx="14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7" name="Line 56"/>
              <p:cNvSpPr>
                <a:spLocks noChangeShapeType="1"/>
              </p:cNvSpPr>
              <p:nvPr/>
            </p:nvSpPr>
            <p:spPr bwMode="auto">
              <a:xfrm flipH="1">
                <a:off x="927" y="3377"/>
                <a:ext cx="15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8" name="Line 57"/>
              <p:cNvSpPr>
                <a:spLocks noChangeShapeType="1"/>
              </p:cNvSpPr>
              <p:nvPr/>
            </p:nvSpPr>
            <p:spPr bwMode="auto">
              <a:xfrm flipH="1">
                <a:off x="953" y="3382"/>
                <a:ext cx="16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9" name="Line 58"/>
              <p:cNvSpPr>
                <a:spLocks noChangeShapeType="1"/>
              </p:cNvSpPr>
              <p:nvPr/>
            </p:nvSpPr>
            <p:spPr bwMode="auto">
              <a:xfrm flipH="1">
                <a:off x="800" y="3349"/>
                <a:ext cx="15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0" name="Line 59"/>
              <p:cNvSpPr>
                <a:spLocks noChangeShapeType="1"/>
              </p:cNvSpPr>
              <p:nvPr/>
            </p:nvSpPr>
            <p:spPr bwMode="auto">
              <a:xfrm flipH="1">
                <a:off x="821" y="3354"/>
                <a:ext cx="14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1" name="Line 60"/>
              <p:cNvSpPr>
                <a:spLocks noChangeShapeType="1"/>
              </p:cNvSpPr>
              <p:nvPr/>
            </p:nvSpPr>
            <p:spPr bwMode="auto">
              <a:xfrm flipH="1">
                <a:off x="985" y="3356"/>
                <a:ext cx="1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2" name="Line 61"/>
              <p:cNvSpPr>
                <a:spLocks noChangeShapeType="1"/>
              </p:cNvSpPr>
              <p:nvPr/>
            </p:nvSpPr>
            <p:spPr bwMode="auto">
              <a:xfrm flipH="1">
                <a:off x="739" y="3336"/>
                <a:ext cx="1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3" name="Line 62"/>
              <p:cNvSpPr>
                <a:spLocks noChangeShapeType="1"/>
              </p:cNvSpPr>
              <p:nvPr/>
            </p:nvSpPr>
            <p:spPr bwMode="auto">
              <a:xfrm flipH="1">
                <a:off x="760" y="3341"/>
                <a:ext cx="12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4" name="Line 63"/>
              <p:cNvSpPr>
                <a:spLocks noChangeShapeType="1"/>
              </p:cNvSpPr>
              <p:nvPr/>
            </p:nvSpPr>
            <p:spPr bwMode="auto">
              <a:xfrm flipH="1">
                <a:off x="780" y="3346"/>
                <a:ext cx="14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5" name="Line 64"/>
              <p:cNvSpPr>
                <a:spLocks noChangeShapeType="1"/>
              </p:cNvSpPr>
              <p:nvPr/>
            </p:nvSpPr>
            <p:spPr bwMode="auto">
              <a:xfrm flipH="1">
                <a:off x="774" y="3322"/>
                <a:ext cx="1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6" name="Line 65"/>
              <p:cNvSpPr>
                <a:spLocks noChangeShapeType="1"/>
              </p:cNvSpPr>
              <p:nvPr/>
            </p:nvSpPr>
            <p:spPr bwMode="auto">
              <a:xfrm flipH="1">
                <a:off x="787" y="3336"/>
                <a:ext cx="13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7" name="Line 66"/>
              <p:cNvSpPr>
                <a:spLocks noChangeShapeType="1"/>
              </p:cNvSpPr>
              <p:nvPr/>
            </p:nvSpPr>
            <p:spPr bwMode="auto">
              <a:xfrm flipH="1">
                <a:off x="834" y="3335"/>
                <a:ext cx="1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8" name="Line 67"/>
              <p:cNvSpPr>
                <a:spLocks noChangeShapeType="1"/>
              </p:cNvSpPr>
              <p:nvPr/>
            </p:nvSpPr>
            <p:spPr bwMode="auto">
              <a:xfrm flipH="1">
                <a:off x="813" y="3330"/>
                <a:ext cx="1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9" name="Line 68"/>
              <p:cNvSpPr>
                <a:spLocks noChangeShapeType="1"/>
              </p:cNvSpPr>
              <p:nvPr/>
            </p:nvSpPr>
            <p:spPr bwMode="auto">
              <a:xfrm flipH="1">
                <a:off x="794" y="3327"/>
                <a:ext cx="1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0" name="Line 69"/>
              <p:cNvSpPr>
                <a:spLocks noChangeShapeType="1"/>
              </p:cNvSpPr>
              <p:nvPr/>
            </p:nvSpPr>
            <p:spPr bwMode="auto">
              <a:xfrm flipH="1">
                <a:off x="747" y="3327"/>
                <a:ext cx="13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1" name="Line 70"/>
              <p:cNvSpPr>
                <a:spLocks noChangeShapeType="1"/>
              </p:cNvSpPr>
              <p:nvPr/>
            </p:nvSpPr>
            <p:spPr bwMode="auto">
              <a:xfrm flipH="1">
                <a:off x="766" y="3330"/>
                <a:ext cx="1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2" name="Line 71"/>
              <p:cNvSpPr>
                <a:spLocks noChangeShapeType="1"/>
              </p:cNvSpPr>
              <p:nvPr/>
            </p:nvSpPr>
            <p:spPr bwMode="auto">
              <a:xfrm flipH="1">
                <a:off x="807" y="3339"/>
                <a:ext cx="13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3" name="Line 72"/>
              <p:cNvSpPr>
                <a:spLocks noChangeShapeType="1"/>
              </p:cNvSpPr>
              <p:nvPr/>
            </p:nvSpPr>
            <p:spPr bwMode="auto">
              <a:xfrm flipH="1">
                <a:off x="824" y="3343"/>
                <a:ext cx="14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4" name="Line 73"/>
              <p:cNvSpPr>
                <a:spLocks noChangeShapeType="1"/>
              </p:cNvSpPr>
              <p:nvPr/>
            </p:nvSpPr>
            <p:spPr bwMode="auto">
              <a:xfrm flipH="1" flipV="1">
                <a:off x="1024" y="3384"/>
                <a:ext cx="19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5" name="Line 74"/>
              <p:cNvSpPr>
                <a:spLocks noChangeShapeType="1"/>
              </p:cNvSpPr>
              <p:nvPr/>
            </p:nvSpPr>
            <p:spPr bwMode="auto">
              <a:xfrm>
                <a:off x="1043" y="3388"/>
                <a:ext cx="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6" name="Freeform 75"/>
              <p:cNvSpPr>
                <a:spLocks/>
              </p:cNvSpPr>
              <p:nvPr/>
            </p:nvSpPr>
            <p:spPr bwMode="auto">
              <a:xfrm>
                <a:off x="983" y="3360"/>
                <a:ext cx="86" cy="46"/>
              </a:xfrm>
              <a:custGeom>
                <a:avLst/>
                <a:gdLst>
                  <a:gd name="T0" fmla="*/ 0 w 860"/>
                  <a:gd name="T1" fmla="*/ 0 h 590"/>
                  <a:gd name="T2" fmla="*/ 0 w 860"/>
                  <a:gd name="T3" fmla="*/ 0 h 590"/>
                  <a:gd name="T4" fmla="*/ 0 w 860"/>
                  <a:gd name="T5" fmla="*/ 0 h 590"/>
                  <a:gd name="T6" fmla="*/ 0 w 860"/>
                  <a:gd name="T7" fmla="*/ 0 h 590"/>
                  <a:gd name="T8" fmla="*/ 0 w 860"/>
                  <a:gd name="T9" fmla="*/ 0 h 590"/>
                  <a:gd name="T10" fmla="*/ 0 w 860"/>
                  <a:gd name="T11" fmla="*/ 0 h 590"/>
                  <a:gd name="T12" fmla="*/ 0 w 860"/>
                  <a:gd name="T13" fmla="*/ 0 h 590"/>
                  <a:gd name="T14" fmla="*/ 0 w 860"/>
                  <a:gd name="T15" fmla="*/ 0 h 590"/>
                  <a:gd name="T16" fmla="*/ 0 w 860"/>
                  <a:gd name="T17" fmla="*/ 0 h 590"/>
                  <a:gd name="T18" fmla="*/ 0 w 860"/>
                  <a:gd name="T19" fmla="*/ 0 h 590"/>
                  <a:gd name="T20" fmla="*/ 0 w 860"/>
                  <a:gd name="T21" fmla="*/ 0 h 590"/>
                  <a:gd name="T22" fmla="*/ 0 w 860"/>
                  <a:gd name="T23" fmla="*/ 0 h 590"/>
                  <a:gd name="T24" fmla="*/ 0 w 860"/>
                  <a:gd name="T25" fmla="*/ 0 h 590"/>
                  <a:gd name="T26" fmla="*/ 0 w 860"/>
                  <a:gd name="T27" fmla="*/ 0 h 59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60"/>
                  <a:gd name="T43" fmla="*/ 0 h 590"/>
                  <a:gd name="T44" fmla="*/ 860 w 860"/>
                  <a:gd name="T45" fmla="*/ 590 h 59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60" h="590">
                    <a:moveTo>
                      <a:pt x="351" y="0"/>
                    </a:moveTo>
                    <a:lnTo>
                      <a:pt x="277" y="102"/>
                    </a:lnTo>
                    <a:lnTo>
                      <a:pt x="196" y="88"/>
                    </a:lnTo>
                    <a:lnTo>
                      <a:pt x="73" y="213"/>
                    </a:lnTo>
                    <a:lnTo>
                      <a:pt x="160" y="235"/>
                    </a:lnTo>
                    <a:lnTo>
                      <a:pt x="59" y="340"/>
                    </a:lnTo>
                    <a:lnTo>
                      <a:pt x="146" y="376"/>
                    </a:lnTo>
                    <a:lnTo>
                      <a:pt x="0" y="502"/>
                    </a:lnTo>
                    <a:lnTo>
                      <a:pt x="262" y="590"/>
                    </a:lnTo>
                    <a:lnTo>
                      <a:pt x="342" y="493"/>
                    </a:lnTo>
                    <a:lnTo>
                      <a:pt x="547" y="554"/>
                    </a:lnTo>
                    <a:lnTo>
                      <a:pt x="860" y="222"/>
                    </a:lnTo>
                    <a:lnTo>
                      <a:pt x="838" y="13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7" name="Freeform 76"/>
              <p:cNvSpPr>
                <a:spLocks/>
              </p:cNvSpPr>
              <p:nvPr/>
            </p:nvSpPr>
            <p:spPr bwMode="auto">
              <a:xfrm>
                <a:off x="983" y="3360"/>
                <a:ext cx="86" cy="46"/>
              </a:xfrm>
              <a:custGeom>
                <a:avLst/>
                <a:gdLst>
                  <a:gd name="T0" fmla="*/ 0 w 860"/>
                  <a:gd name="T1" fmla="*/ 0 h 590"/>
                  <a:gd name="T2" fmla="*/ 0 w 860"/>
                  <a:gd name="T3" fmla="*/ 0 h 590"/>
                  <a:gd name="T4" fmla="*/ 0 w 860"/>
                  <a:gd name="T5" fmla="*/ 0 h 590"/>
                  <a:gd name="T6" fmla="*/ 0 w 860"/>
                  <a:gd name="T7" fmla="*/ 0 h 590"/>
                  <a:gd name="T8" fmla="*/ 0 w 860"/>
                  <a:gd name="T9" fmla="*/ 0 h 590"/>
                  <a:gd name="T10" fmla="*/ 0 w 860"/>
                  <a:gd name="T11" fmla="*/ 0 h 590"/>
                  <a:gd name="T12" fmla="*/ 0 w 860"/>
                  <a:gd name="T13" fmla="*/ 0 h 590"/>
                  <a:gd name="T14" fmla="*/ 0 w 860"/>
                  <a:gd name="T15" fmla="*/ 0 h 590"/>
                  <a:gd name="T16" fmla="*/ 0 w 860"/>
                  <a:gd name="T17" fmla="*/ 0 h 590"/>
                  <a:gd name="T18" fmla="*/ 0 w 860"/>
                  <a:gd name="T19" fmla="*/ 0 h 590"/>
                  <a:gd name="T20" fmla="*/ 0 w 860"/>
                  <a:gd name="T21" fmla="*/ 0 h 590"/>
                  <a:gd name="T22" fmla="*/ 0 w 860"/>
                  <a:gd name="T23" fmla="*/ 0 h 590"/>
                  <a:gd name="T24" fmla="*/ 0 w 860"/>
                  <a:gd name="T25" fmla="*/ 0 h 590"/>
                  <a:gd name="T26" fmla="*/ 0 w 860"/>
                  <a:gd name="T27" fmla="*/ 0 h 59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60"/>
                  <a:gd name="T43" fmla="*/ 0 h 590"/>
                  <a:gd name="T44" fmla="*/ 860 w 860"/>
                  <a:gd name="T45" fmla="*/ 590 h 59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60" h="590">
                    <a:moveTo>
                      <a:pt x="351" y="0"/>
                    </a:moveTo>
                    <a:lnTo>
                      <a:pt x="277" y="102"/>
                    </a:lnTo>
                    <a:lnTo>
                      <a:pt x="196" y="88"/>
                    </a:lnTo>
                    <a:lnTo>
                      <a:pt x="73" y="213"/>
                    </a:lnTo>
                    <a:lnTo>
                      <a:pt x="160" y="235"/>
                    </a:lnTo>
                    <a:lnTo>
                      <a:pt x="59" y="340"/>
                    </a:lnTo>
                    <a:lnTo>
                      <a:pt x="146" y="376"/>
                    </a:lnTo>
                    <a:lnTo>
                      <a:pt x="0" y="502"/>
                    </a:lnTo>
                    <a:lnTo>
                      <a:pt x="262" y="590"/>
                    </a:lnTo>
                    <a:lnTo>
                      <a:pt x="342" y="493"/>
                    </a:lnTo>
                    <a:lnTo>
                      <a:pt x="547" y="554"/>
                    </a:lnTo>
                    <a:lnTo>
                      <a:pt x="860" y="222"/>
                    </a:lnTo>
                    <a:lnTo>
                      <a:pt x="838" y="132"/>
                    </a:lnTo>
                    <a:lnTo>
                      <a:pt x="35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8" name="Line 77"/>
              <p:cNvSpPr>
                <a:spLocks noChangeShapeType="1"/>
              </p:cNvSpPr>
              <p:nvPr/>
            </p:nvSpPr>
            <p:spPr bwMode="auto">
              <a:xfrm>
                <a:off x="1010" y="3368"/>
                <a:ext cx="45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9" name="Line 78"/>
              <p:cNvSpPr>
                <a:spLocks noChangeShapeType="1"/>
              </p:cNvSpPr>
              <p:nvPr/>
            </p:nvSpPr>
            <p:spPr bwMode="auto">
              <a:xfrm flipH="1">
                <a:off x="1034" y="3371"/>
                <a:ext cx="31" cy="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0" name="Line 79"/>
              <p:cNvSpPr>
                <a:spLocks noChangeShapeType="1"/>
              </p:cNvSpPr>
              <p:nvPr/>
            </p:nvSpPr>
            <p:spPr bwMode="auto">
              <a:xfrm flipH="1" flipV="1">
                <a:off x="996" y="3388"/>
                <a:ext cx="36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1" name="Line 80"/>
              <p:cNvSpPr>
                <a:spLocks noChangeShapeType="1"/>
              </p:cNvSpPr>
              <p:nvPr/>
            </p:nvSpPr>
            <p:spPr bwMode="auto">
              <a:xfrm>
                <a:off x="1034" y="3396"/>
                <a:ext cx="3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2" name="Line 81"/>
              <p:cNvSpPr>
                <a:spLocks noChangeShapeType="1"/>
              </p:cNvSpPr>
              <p:nvPr/>
            </p:nvSpPr>
            <p:spPr bwMode="auto">
              <a:xfrm>
                <a:off x="1055" y="3379"/>
                <a:ext cx="3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3" name="Line 82"/>
              <p:cNvSpPr>
                <a:spLocks noChangeShapeType="1"/>
              </p:cNvSpPr>
              <p:nvPr/>
            </p:nvSpPr>
            <p:spPr bwMode="auto">
              <a:xfrm flipH="1">
                <a:off x="1001" y="3367"/>
                <a:ext cx="45" cy="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4" name="Line 83"/>
              <p:cNvSpPr>
                <a:spLocks noChangeShapeType="1"/>
              </p:cNvSpPr>
              <p:nvPr/>
            </p:nvSpPr>
            <p:spPr bwMode="auto">
              <a:xfrm>
                <a:off x="1014" y="3392"/>
                <a:ext cx="4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5" name="Freeform 84"/>
              <p:cNvSpPr>
                <a:spLocks/>
              </p:cNvSpPr>
              <p:nvPr/>
            </p:nvSpPr>
            <p:spPr bwMode="auto">
              <a:xfrm>
                <a:off x="750" y="3297"/>
                <a:ext cx="332" cy="76"/>
              </a:xfrm>
              <a:custGeom>
                <a:avLst/>
                <a:gdLst>
                  <a:gd name="T0" fmla="*/ 0 w 3314"/>
                  <a:gd name="T1" fmla="*/ 0 h 988"/>
                  <a:gd name="T2" fmla="*/ 0 w 3314"/>
                  <a:gd name="T3" fmla="*/ 0 h 988"/>
                  <a:gd name="T4" fmla="*/ 0 w 3314"/>
                  <a:gd name="T5" fmla="*/ 0 h 988"/>
                  <a:gd name="T6" fmla="*/ 0 w 3314"/>
                  <a:gd name="T7" fmla="*/ 0 h 988"/>
                  <a:gd name="T8" fmla="*/ 0 w 3314"/>
                  <a:gd name="T9" fmla="*/ 0 h 988"/>
                  <a:gd name="T10" fmla="*/ 0 w 3314"/>
                  <a:gd name="T11" fmla="*/ 0 h 988"/>
                  <a:gd name="T12" fmla="*/ 0 w 3314"/>
                  <a:gd name="T13" fmla="*/ 0 h 9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14"/>
                  <a:gd name="T22" fmla="*/ 0 h 988"/>
                  <a:gd name="T23" fmla="*/ 3314 w 3314"/>
                  <a:gd name="T24" fmla="*/ 988 h 9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14" h="988">
                    <a:moveTo>
                      <a:pt x="72" y="0"/>
                    </a:moveTo>
                    <a:lnTo>
                      <a:pt x="0" y="60"/>
                    </a:lnTo>
                    <a:lnTo>
                      <a:pt x="0" y="112"/>
                    </a:lnTo>
                    <a:lnTo>
                      <a:pt x="3241" y="988"/>
                    </a:lnTo>
                    <a:lnTo>
                      <a:pt x="3314" y="923"/>
                    </a:lnTo>
                    <a:lnTo>
                      <a:pt x="3286" y="841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6" name="Freeform 85"/>
              <p:cNvSpPr>
                <a:spLocks/>
              </p:cNvSpPr>
              <p:nvPr/>
            </p:nvSpPr>
            <p:spPr bwMode="auto">
              <a:xfrm>
                <a:off x="750" y="3297"/>
                <a:ext cx="332" cy="76"/>
              </a:xfrm>
              <a:custGeom>
                <a:avLst/>
                <a:gdLst>
                  <a:gd name="T0" fmla="*/ 0 w 3314"/>
                  <a:gd name="T1" fmla="*/ 0 h 988"/>
                  <a:gd name="T2" fmla="*/ 0 w 3314"/>
                  <a:gd name="T3" fmla="*/ 0 h 988"/>
                  <a:gd name="T4" fmla="*/ 0 w 3314"/>
                  <a:gd name="T5" fmla="*/ 0 h 988"/>
                  <a:gd name="T6" fmla="*/ 0 w 3314"/>
                  <a:gd name="T7" fmla="*/ 0 h 988"/>
                  <a:gd name="T8" fmla="*/ 0 w 3314"/>
                  <a:gd name="T9" fmla="*/ 0 h 988"/>
                  <a:gd name="T10" fmla="*/ 0 w 3314"/>
                  <a:gd name="T11" fmla="*/ 0 h 988"/>
                  <a:gd name="T12" fmla="*/ 0 w 3314"/>
                  <a:gd name="T13" fmla="*/ 0 h 9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14"/>
                  <a:gd name="T22" fmla="*/ 0 h 988"/>
                  <a:gd name="T23" fmla="*/ 3314 w 3314"/>
                  <a:gd name="T24" fmla="*/ 988 h 9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14" h="988">
                    <a:moveTo>
                      <a:pt x="72" y="0"/>
                    </a:moveTo>
                    <a:lnTo>
                      <a:pt x="0" y="60"/>
                    </a:lnTo>
                    <a:lnTo>
                      <a:pt x="0" y="112"/>
                    </a:lnTo>
                    <a:lnTo>
                      <a:pt x="3241" y="988"/>
                    </a:lnTo>
                    <a:lnTo>
                      <a:pt x="3314" y="923"/>
                    </a:lnTo>
                    <a:lnTo>
                      <a:pt x="3286" y="841"/>
                    </a:lnTo>
                    <a:lnTo>
                      <a:pt x="7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7" name="Line 86"/>
              <p:cNvSpPr>
                <a:spLocks noChangeShapeType="1"/>
              </p:cNvSpPr>
              <p:nvPr/>
            </p:nvSpPr>
            <p:spPr bwMode="auto">
              <a:xfrm flipH="1">
                <a:off x="902" y="3327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8" name="Line 87"/>
              <p:cNvSpPr>
                <a:spLocks noChangeShapeType="1"/>
              </p:cNvSpPr>
              <p:nvPr/>
            </p:nvSpPr>
            <p:spPr bwMode="auto">
              <a:xfrm flipH="1">
                <a:off x="879" y="3323"/>
                <a:ext cx="8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9" name="Line 88"/>
              <p:cNvSpPr>
                <a:spLocks noChangeShapeType="1"/>
              </p:cNvSpPr>
              <p:nvPr/>
            </p:nvSpPr>
            <p:spPr bwMode="auto">
              <a:xfrm flipH="1">
                <a:off x="862" y="3319"/>
                <a:ext cx="5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0" name="Line 89"/>
              <p:cNvSpPr>
                <a:spLocks noChangeShapeType="1"/>
              </p:cNvSpPr>
              <p:nvPr/>
            </p:nvSpPr>
            <p:spPr bwMode="auto">
              <a:xfrm flipH="1">
                <a:off x="839" y="3315"/>
                <a:ext cx="7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1" name="Line 90"/>
              <p:cNvSpPr>
                <a:spLocks noChangeShapeType="1"/>
              </p:cNvSpPr>
              <p:nvPr/>
            </p:nvSpPr>
            <p:spPr bwMode="auto">
              <a:xfrm flipH="1">
                <a:off x="818" y="3311"/>
                <a:ext cx="8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2" name="Line 91"/>
              <p:cNvSpPr>
                <a:spLocks noChangeShapeType="1"/>
              </p:cNvSpPr>
              <p:nvPr/>
            </p:nvSpPr>
            <p:spPr bwMode="auto">
              <a:xfrm flipH="1">
                <a:off x="803" y="3307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3" name="Line 92"/>
              <p:cNvSpPr>
                <a:spLocks noChangeShapeType="1"/>
              </p:cNvSpPr>
              <p:nvPr/>
            </p:nvSpPr>
            <p:spPr bwMode="auto">
              <a:xfrm flipH="1">
                <a:off x="783" y="3303"/>
                <a:ext cx="6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4" name="Line 93"/>
              <p:cNvSpPr>
                <a:spLocks noChangeShapeType="1"/>
              </p:cNvSpPr>
              <p:nvPr/>
            </p:nvSpPr>
            <p:spPr bwMode="auto">
              <a:xfrm flipH="1">
                <a:off x="763" y="3299"/>
                <a:ext cx="5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5" name="Line 94"/>
              <p:cNvSpPr>
                <a:spLocks noChangeShapeType="1"/>
              </p:cNvSpPr>
              <p:nvPr/>
            </p:nvSpPr>
            <p:spPr bwMode="auto">
              <a:xfrm>
                <a:off x="763" y="330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6" name="Line 95"/>
              <p:cNvSpPr>
                <a:spLocks noChangeShapeType="1"/>
              </p:cNvSpPr>
              <p:nvPr/>
            </p:nvSpPr>
            <p:spPr bwMode="auto">
              <a:xfrm>
                <a:off x="783" y="330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7" name="Line 96"/>
              <p:cNvSpPr>
                <a:spLocks noChangeShapeType="1"/>
              </p:cNvSpPr>
              <p:nvPr/>
            </p:nvSpPr>
            <p:spPr bwMode="auto">
              <a:xfrm>
                <a:off x="803" y="3312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8" name="Line 97"/>
              <p:cNvSpPr>
                <a:spLocks noChangeShapeType="1"/>
              </p:cNvSpPr>
              <p:nvPr/>
            </p:nvSpPr>
            <p:spPr bwMode="auto">
              <a:xfrm>
                <a:off x="818" y="3315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9" name="Line 98"/>
              <p:cNvSpPr>
                <a:spLocks noChangeShapeType="1"/>
              </p:cNvSpPr>
              <p:nvPr/>
            </p:nvSpPr>
            <p:spPr bwMode="auto">
              <a:xfrm>
                <a:off x="839" y="3319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0" name="Line 99"/>
              <p:cNvSpPr>
                <a:spLocks noChangeShapeType="1"/>
              </p:cNvSpPr>
              <p:nvPr/>
            </p:nvSpPr>
            <p:spPr bwMode="auto">
              <a:xfrm>
                <a:off x="862" y="33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1" name="Line 100"/>
              <p:cNvSpPr>
                <a:spLocks noChangeShapeType="1"/>
              </p:cNvSpPr>
              <p:nvPr/>
            </p:nvSpPr>
            <p:spPr bwMode="auto">
              <a:xfrm>
                <a:off x="879" y="3328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2" name="Line 101"/>
              <p:cNvSpPr>
                <a:spLocks noChangeShapeType="1"/>
              </p:cNvSpPr>
              <p:nvPr/>
            </p:nvSpPr>
            <p:spPr bwMode="auto">
              <a:xfrm flipV="1">
                <a:off x="1072" y="3361"/>
                <a:ext cx="6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3" name="Line 102"/>
              <p:cNvSpPr>
                <a:spLocks noChangeShapeType="1"/>
              </p:cNvSpPr>
              <p:nvPr/>
            </p:nvSpPr>
            <p:spPr bwMode="auto">
              <a:xfrm>
                <a:off x="1072" y="3368"/>
                <a:ext cx="2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4" name="Line 103"/>
              <p:cNvSpPr>
                <a:spLocks noChangeShapeType="1"/>
              </p:cNvSpPr>
              <p:nvPr/>
            </p:nvSpPr>
            <p:spPr bwMode="auto">
              <a:xfrm flipH="1">
                <a:off x="1055" y="3359"/>
                <a:ext cx="5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5" name="Line 104"/>
              <p:cNvSpPr>
                <a:spLocks noChangeShapeType="1"/>
              </p:cNvSpPr>
              <p:nvPr/>
            </p:nvSpPr>
            <p:spPr bwMode="auto">
              <a:xfrm flipH="1">
                <a:off x="1009" y="3349"/>
                <a:ext cx="7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6" name="Line 105"/>
              <p:cNvSpPr>
                <a:spLocks noChangeShapeType="1"/>
              </p:cNvSpPr>
              <p:nvPr/>
            </p:nvSpPr>
            <p:spPr bwMode="auto">
              <a:xfrm flipH="1">
                <a:off x="1031" y="3354"/>
                <a:ext cx="8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7" name="Line 106"/>
              <p:cNvSpPr>
                <a:spLocks noChangeShapeType="1"/>
              </p:cNvSpPr>
              <p:nvPr/>
            </p:nvSpPr>
            <p:spPr bwMode="auto">
              <a:xfrm flipH="1">
                <a:off x="965" y="3340"/>
                <a:ext cx="8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8" name="Line 107"/>
              <p:cNvSpPr>
                <a:spLocks noChangeShapeType="1"/>
              </p:cNvSpPr>
              <p:nvPr/>
            </p:nvSpPr>
            <p:spPr bwMode="auto">
              <a:xfrm flipH="1">
                <a:off x="988" y="3345"/>
                <a:ext cx="7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9" name="Line 108"/>
              <p:cNvSpPr>
                <a:spLocks noChangeShapeType="1"/>
              </p:cNvSpPr>
              <p:nvPr/>
            </p:nvSpPr>
            <p:spPr bwMode="auto">
              <a:xfrm flipH="1">
                <a:off x="945" y="3336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0" name="Line 109"/>
              <p:cNvSpPr>
                <a:spLocks noChangeShapeType="1"/>
              </p:cNvSpPr>
              <p:nvPr/>
            </p:nvSpPr>
            <p:spPr bwMode="auto">
              <a:xfrm flipH="1">
                <a:off x="922" y="3331"/>
                <a:ext cx="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1" name="Line 110"/>
              <p:cNvSpPr>
                <a:spLocks noChangeShapeType="1"/>
              </p:cNvSpPr>
              <p:nvPr/>
            </p:nvSpPr>
            <p:spPr bwMode="auto">
              <a:xfrm>
                <a:off x="901" y="33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2" name="Line 111"/>
              <p:cNvSpPr>
                <a:spLocks noChangeShapeType="1"/>
              </p:cNvSpPr>
              <p:nvPr/>
            </p:nvSpPr>
            <p:spPr bwMode="auto">
              <a:xfrm>
                <a:off x="922" y="3337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3" name="Line 112"/>
              <p:cNvSpPr>
                <a:spLocks noChangeShapeType="1"/>
              </p:cNvSpPr>
              <p:nvPr/>
            </p:nvSpPr>
            <p:spPr bwMode="auto">
              <a:xfrm>
                <a:off x="945" y="3342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4" name="Line 113"/>
              <p:cNvSpPr>
                <a:spLocks noChangeShapeType="1"/>
              </p:cNvSpPr>
              <p:nvPr/>
            </p:nvSpPr>
            <p:spPr bwMode="auto">
              <a:xfrm>
                <a:off x="965" y="334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5" name="Line 114"/>
              <p:cNvSpPr>
                <a:spLocks noChangeShapeType="1"/>
              </p:cNvSpPr>
              <p:nvPr/>
            </p:nvSpPr>
            <p:spPr bwMode="auto">
              <a:xfrm>
                <a:off x="988" y="3351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6" name="Line 115"/>
              <p:cNvSpPr>
                <a:spLocks noChangeShapeType="1"/>
              </p:cNvSpPr>
              <p:nvPr/>
            </p:nvSpPr>
            <p:spPr bwMode="auto">
              <a:xfrm>
                <a:off x="1008" y="3355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7" name="Line 116"/>
              <p:cNvSpPr>
                <a:spLocks noChangeShapeType="1"/>
              </p:cNvSpPr>
              <p:nvPr/>
            </p:nvSpPr>
            <p:spPr bwMode="auto">
              <a:xfrm>
                <a:off x="1031" y="335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8" name="Line 117"/>
              <p:cNvSpPr>
                <a:spLocks noChangeShapeType="1"/>
              </p:cNvSpPr>
              <p:nvPr/>
            </p:nvSpPr>
            <p:spPr bwMode="auto">
              <a:xfrm>
                <a:off x="1055" y="33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9" name="Line 118"/>
              <p:cNvSpPr>
                <a:spLocks noChangeShapeType="1"/>
              </p:cNvSpPr>
              <p:nvPr/>
            </p:nvSpPr>
            <p:spPr bwMode="auto">
              <a:xfrm>
                <a:off x="751" y="3301"/>
                <a:ext cx="321" cy="6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0" name="Freeform 119"/>
              <p:cNvSpPr>
                <a:spLocks/>
              </p:cNvSpPr>
              <p:nvPr/>
            </p:nvSpPr>
            <p:spPr bwMode="auto">
              <a:xfrm>
                <a:off x="695" y="3311"/>
                <a:ext cx="54" cy="31"/>
              </a:xfrm>
              <a:custGeom>
                <a:avLst/>
                <a:gdLst>
                  <a:gd name="T0" fmla="*/ 0 w 531"/>
                  <a:gd name="T1" fmla="*/ 0 h 406"/>
                  <a:gd name="T2" fmla="*/ 0 w 531"/>
                  <a:gd name="T3" fmla="*/ 0 h 406"/>
                  <a:gd name="T4" fmla="*/ 0 w 531"/>
                  <a:gd name="T5" fmla="*/ 0 h 406"/>
                  <a:gd name="T6" fmla="*/ 0 w 531"/>
                  <a:gd name="T7" fmla="*/ 0 h 406"/>
                  <a:gd name="T8" fmla="*/ 0 w 531"/>
                  <a:gd name="T9" fmla="*/ 0 h 406"/>
                  <a:gd name="T10" fmla="*/ 0 w 531"/>
                  <a:gd name="T11" fmla="*/ 0 h 406"/>
                  <a:gd name="T12" fmla="*/ 0 w 531"/>
                  <a:gd name="T13" fmla="*/ 0 h 406"/>
                  <a:gd name="T14" fmla="*/ 0 w 531"/>
                  <a:gd name="T15" fmla="*/ 0 h 406"/>
                  <a:gd name="T16" fmla="*/ 0 w 531"/>
                  <a:gd name="T17" fmla="*/ 0 h 406"/>
                  <a:gd name="T18" fmla="*/ 0 w 531"/>
                  <a:gd name="T19" fmla="*/ 0 h 406"/>
                  <a:gd name="T20" fmla="*/ 0 w 531"/>
                  <a:gd name="T21" fmla="*/ 0 h 4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1"/>
                  <a:gd name="T34" fmla="*/ 0 h 406"/>
                  <a:gd name="T35" fmla="*/ 531 w 531"/>
                  <a:gd name="T36" fmla="*/ 406 h 4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1" h="406">
                    <a:moveTo>
                      <a:pt x="378" y="0"/>
                    </a:moveTo>
                    <a:lnTo>
                      <a:pt x="100" y="207"/>
                    </a:lnTo>
                    <a:lnTo>
                      <a:pt x="100" y="244"/>
                    </a:lnTo>
                    <a:lnTo>
                      <a:pt x="0" y="323"/>
                    </a:lnTo>
                    <a:lnTo>
                      <a:pt x="218" y="406"/>
                    </a:lnTo>
                    <a:lnTo>
                      <a:pt x="355" y="273"/>
                    </a:lnTo>
                    <a:lnTo>
                      <a:pt x="299" y="250"/>
                    </a:lnTo>
                    <a:lnTo>
                      <a:pt x="444" y="147"/>
                    </a:lnTo>
                    <a:lnTo>
                      <a:pt x="400" y="139"/>
                    </a:lnTo>
                    <a:lnTo>
                      <a:pt x="531" y="51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1" name="Freeform 120"/>
              <p:cNvSpPr>
                <a:spLocks/>
              </p:cNvSpPr>
              <p:nvPr/>
            </p:nvSpPr>
            <p:spPr bwMode="auto">
              <a:xfrm>
                <a:off x="695" y="3311"/>
                <a:ext cx="54" cy="31"/>
              </a:xfrm>
              <a:custGeom>
                <a:avLst/>
                <a:gdLst>
                  <a:gd name="T0" fmla="*/ 0 w 531"/>
                  <a:gd name="T1" fmla="*/ 0 h 406"/>
                  <a:gd name="T2" fmla="*/ 0 w 531"/>
                  <a:gd name="T3" fmla="*/ 0 h 406"/>
                  <a:gd name="T4" fmla="*/ 0 w 531"/>
                  <a:gd name="T5" fmla="*/ 0 h 406"/>
                  <a:gd name="T6" fmla="*/ 0 w 531"/>
                  <a:gd name="T7" fmla="*/ 0 h 406"/>
                  <a:gd name="T8" fmla="*/ 0 w 531"/>
                  <a:gd name="T9" fmla="*/ 0 h 406"/>
                  <a:gd name="T10" fmla="*/ 0 w 531"/>
                  <a:gd name="T11" fmla="*/ 0 h 406"/>
                  <a:gd name="T12" fmla="*/ 0 w 531"/>
                  <a:gd name="T13" fmla="*/ 0 h 406"/>
                  <a:gd name="T14" fmla="*/ 0 w 531"/>
                  <a:gd name="T15" fmla="*/ 0 h 406"/>
                  <a:gd name="T16" fmla="*/ 0 w 531"/>
                  <a:gd name="T17" fmla="*/ 0 h 406"/>
                  <a:gd name="T18" fmla="*/ 0 w 531"/>
                  <a:gd name="T19" fmla="*/ 0 h 406"/>
                  <a:gd name="T20" fmla="*/ 0 w 531"/>
                  <a:gd name="T21" fmla="*/ 0 h 4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1"/>
                  <a:gd name="T34" fmla="*/ 0 h 406"/>
                  <a:gd name="T35" fmla="*/ 531 w 531"/>
                  <a:gd name="T36" fmla="*/ 406 h 4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1" h="406">
                    <a:moveTo>
                      <a:pt x="378" y="0"/>
                    </a:moveTo>
                    <a:lnTo>
                      <a:pt x="100" y="207"/>
                    </a:lnTo>
                    <a:lnTo>
                      <a:pt x="100" y="244"/>
                    </a:lnTo>
                    <a:lnTo>
                      <a:pt x="0" y="323"/>
                    </a:lnTo>
                    <a:lnTo>
                      <a:pt x="218" y="406"/>
                    </a:lnTo>
                    <a:lnTo>
                      <a:pt x="355" y="273"/>
                    </a:lnTo>
                    <a:lnTo>
                      <a:pt x="299" y="250"/>
                    </a:lnTo>
                    <a:lnTo>
                      <a:pt x="444" y="147"/>
                    </a:lnTo>
                    <a:lnTo>
                      <a:pt x="400" y="139"/>
                    </a:lnTo>
                    <a:lnTo>
                      <a:pt x="531" y="51"/>
                    </a:lnTo>
                    <a:lnTo>
                      <a:pt x="37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2" name="Line 121"/>
              <p:cNvSpPr>
                <a:spLocks noChangeShapeType="1"/>
              </p:cNvSpPr>
              <p:nvPr/>
            </p:nvSpPr>
            <p:spPr bwMode="auto">
              <a:xfrm flipH="1" flipV="1">
                <a:off x="722" y="3318"/>
                <a:ext cx="14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3" name="Line 122"/>
              <p:cNvSpPr>
                <a:spLocks noChangeShapeType="1"/>
              </p:cNvSpPr>
              <p:nvPr/>
            </p:nvSpPr>
            <p:spPr bwMode="auto">
              <a:xfrm>
                <a:off x="706" y="3327"/>
                <a:ext cx="19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4" name="Line 123"/>
              <p:cNvSpPr>
                <a:spLocks noChangeShapeType="1"/>
              </p:cNvSpPr>
              <p:nvPr/>
            </p:nvSpPr>
            <p:spPr bwMode="auto">
              <a:xfrm flipV="1">
                <a:off x="706" y="3327"/>
                <a:ext cx="4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5" name="Freeform 124"/>
              <p:cNvSpPr>
                <a:spLocks/>
              </p:cNvSpPr>
              <p:nvPr/>
            </p:nvSpPr>
            <p:spPr bwMode="auto">
              <a:xfrm>
                <a:off x="683" y="3335"/>
                <a:ext cx="95" cy="30"/>
              </a:xfrm>
              <a:custGeom>
                <a:avLst/>
                <a:gdLst>
                  <a:gd name="T0" fmla="*/ 0 w 947"/>
                  <a:gd name="T1" fmla="*/ 0 h 398"/>
                  <a:gd name="T2" fmla="*/ 0 w 947"/>
                  <a:gd name="T3" fmla="*/ 0 h 398"/>
                  <a:gd name="T4" fmla="*/ 0 w 947"/>
                  <a:gd name="T5" fmla="*/ 0 h 398"/>
                  <a:gd name="T6" fmla="*/ 0 w 947"/>
                  <a:gd name="T7" fmla="*/ 0 h 398"/>
                  <a:gd name="T8" fmla="*/ 0 w 947"/>
                  <a:gd name="T9" fmla="*/ 0 h 398"/>
                  <a:gd name="T10" fmla="*/ 0 w 947"/>
                  <a:gd name="T11" fmla="*/ 0 h 398"/>
                  <a:gd name="T12" fmla="*/ 0 w 947"/>
                  <a:gd name="T13" fmla="*/ 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47"/>
                  <a:gd name="T22" fmla="*/ 0 h 398"/>
                  <a:gd name="T23" fmla="*/ 947 w 947"/>
                  <a:gd name="T24" fmla="*/ 398 h 3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47" h="398">
                    <a:moveTo>
                      <a:pt x="109" y="0"/>
                    </a:moveTo>
                    <a:lnTo>
                      <a:pt x="0" y="81"/>
                    </a:lnTo>
                    <a:lnTo>
                      <a:pt x="0" y="147"/>
                    </a:lnTo>
                    <a:lnTo>
                      <a:pt x="858" y="398"/>
                    </a:lnTo>
                    <a:lnTo>
                      <a:pt x="858" y="332"/>
                    </a:lnTo>
                    <a:lnTo>
                      <a:pt x="947" y="25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6" name="Freeform 125"/>
              <p:cNvSpPr>
                <a:spLocks/>
              </p:cNvSpPr>
              <p:nvPr/>
            </p:nvSpPr>
            <p:spPr bwMode="auto">
              <a:xfrm>
                <a:off x="683" y="3335"/>
                <a:ext cx="95" cy="30"/>
              </a:xfrm>
              <a:custGeom>
                <a:avLst/>
                <a:gdLst>
                  <a:gd name="T0" fmla="*/ 0 w 947"/>
                  <a:gd name="T1" fmla="*/ 0 h 398"/>
                  <a:gd name="T2" fmla="*/ 0 w 947"/>
                  <a:gd name="T3" fmla="*/ 0 h 398"/>
                  <a:gd name="T4" fmla="*/ 0 w 947"/>
                  <a:gd name="T5" fmla="*/ 0 h 398"/>
                  <a:gd name="T6" fmla="*/ 0 w 947"/>
                  <a:gd name="T7" fmla="*/ 0 h 398"/>
                  <a:gd name="T8" fmla="*/ 0 w 947"/>
                  <a:gd name="T9" fmla="*/ 0 h 398"/>
                  <a:gd name="T10" fmla="*/ 0 w 947"/>
                  <a:gd name="T11" fmla="*/ 0 h 398"/>
                  <a:gd name="T12" fmla="*/ 0 w 947"/>
                  <a:gd name="T13" fmla="*/ 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47"/>
                  <a:gd name="T22" fmla="*/ 0 h 398"/>
                  <a:gd name="T23" fmla="*/ 947 w 947"/>
                  <a:gd name="T24" fmla="*/ 398 h 3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47" h="398">
                    <a:moveTo>
                      <a:pt x="109" y="0"/>
                    </a:moveTo>
                    <a:lnTo>
                      <a:pt x="0" y="81"/>
                    </a:lnTo>
                    <a:lnTo>
                      <a:pt x="0" y="147"/>
                    </a:lnTo>
                    <a:lnTo>
                      <a:pt x="858" y="398"/>
                    </a:lnTo>
                    <a:lnTo>
                      <a:pt x="858" y="332"/>
                    </a:lnTo>
                    <a:lnTo>
                      <a:pt x="947" y="258"/>
                    </a:lnTo>
                    <a:lnTo>
                      <a:pt x="109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7" name="Line 126"/>
              <p:cNvSpPr>
                <a:spLocks noChangeShapeType="1"/>
              </p:cNvSpPr>
              <p:nvPr/>
            </p:nvSpPr>
            <p:spPr bwMode="auto">
              <a:xfrm>
                <a:off x="700" y="3345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8" name="Line 127"/>
              <p:cNvSpPr>
                <a:spLocks noChangeShapeType="1"/>
              </p:cNvSpPr>
              <p:nvPr/>
            </p:nvSpPr>
            <p:spPr bwMode="auto">
              <a:xfrm>
                <a:off x="716" y="3349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9" name="Line 128"/>
              <p:cNvSpPr>
                <a:spLocks noChangeShapeType="1"/>
              </p:cNvSpPr>
              <p:nvPr/>
            </p:nvSpPr>
            <p:spPr bwMode="auto">
              <a:xfrm>
                <a:off x="739" y="3355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0" name="Line 129"/>
              <p:cNvSpPr>
                <a:spLocks noChangeShapeType="1"/>
              </p:cNvSpPr>
              <p:nvPr/>
            </p:nvSpPr>
            <p:spPr bwMode="auto">
              <a:xfrm flipV="1">
                <a:off x="700" y="3339"/>
                <a:ext cx="1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1" name="Line 130"/>
              <p:cNvSpPr>
                <a:spLocks noChangeShapeType="1"/>
              </p:cNvSpPr>
              <p:nvPr/>
            </p:nvSpPr>
            <p:spPr bwMode="auto">
              <a:xfrm flipV="1">
                <a:off x="716" y="3342"/>
                <a:ext cx="1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2" name="Line 131"/>
              <p:cNvSpPr>
                <a:spLocks noChangeShapeType="1"/>
              </p:cNvSpPr>
              <p:nvPr/>
            </p:nvSpPr>
            <p:spPr bwMode="auto">
              <a:xfrm flipV="1">
                <a:off x="739" y="3348"/>
                <a:ext cx="1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3" name="Line 132"/>
              <p:cNvSpPr>
                <a:spLocks noChangeShapeType="1"/>
              </p:cNvSpPr>
              <p:nvPr/>
            </p:nvSpPr>
            <p:spPr bwMode="auto">
              <a:xfrm>
                <a:off x="684" y="3341"/>
                <a:ext cx="85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4" name="Freeform 133"/>
              <p:cNvSpPr>
                <a:spLocks/>
              </p:cNvSpPr>
              <p:nvPr/>
            </p:nvSpPr>
            <p:spPr bwMode="auto">
              <a:xfrm>
                <a:off x="894" y="3381"/>
                <a:ext cx="133" cy="40"/>
              </a:xfrm>
              <a:custGeom>
                <a:avLst/>
                <a:gdLst>
                  <a:gd name="T0" fmla="*/ 0 w 1327"/>
                  <a:gd name="T1" fmla="*/ 0 h 517"/>
                  <a:gd name="T2" fmla="*/ 0 w 1327"/>
                  <a:gd name="T3" fmla="*/ 0 h 517"/>
                  <a:gd name="T4" fmla="*/ 0 w 1327"/>
                  <a:gd name="T5" fmla="*/ 0 h 517"/>
                  <a:gd name="T6" fmla="*/ 0 w 1327"/>
                  <a:gd name="T7" fmla="*/ 0 h 517"/>
                  <a:gd name="T8" fmla="*/ 0 w 1327"/>
                  <a:gd name="T9" fmla="*/ 0 h 517"/>
                  <a:gd name="T10" fmla="*/ 0 w 1327"/>
                  <a:gd name="T11" fmla="*/ 0 h 517"/>
                  <a:gd name="T12" fmla="*/ 0 w 1327"/>
                  <a:gd name="T13" fmla="*/ 0 h 5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7"/>
                  <a:gd name="T22" fmla="*/ 0 h 517"/>
                  <a:gd name="T23" fmla="*/ 1327 w 1327"/>
                  <a:gd name="T24" fmla="*/ 517 h 5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7" h="517">
                    <a:moveTo>
                      <a:pt x="67" y="0"/>
                    </a:moveTo>
                    <a:lnTo>
                      <a:pt x="0" y="82"/>
                    </a:lnTo>
                    <a:lnTo>
                      <a:pt x="0" y="148"/>
                    </a:lnTo>
                    <a:lnTo>
                      <a:pt x="1212" y="517"/>
                    </a:lnTo>
                    <a:lnTo>
                      <a:pt x="1327" y="406"/>
                    </a:lnTo>
                    <a:lnTo>
                      <a:pt x="1290" y="33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5" name="Freeform 134"/>
              <p:cNvSpPr>
                <a:spLocks/>
              </p:cNvSpPr>
              <p:nvPr/>
            </p:nvSpPr>
            <p:spPr bwMode="auto">
              <a:xfrm>
                <a:off x="894" y="3381"/>
                <a:ext cx="133" cy="40"/>
              </a:xfrm>
              <a:custGeom>
                <a:avLst/>
                <a:gdLst>
                  <a:gd name="T0" fmla="*/ 0 w 1327"/>
                  <a:gd name="T1" fmla="*/ 0 h 517"/>
                  <a:gd name="T2" fmla="*/ 0 w 1327"/>
                  <a:gd name="T3" fmla="*/ 0 h 517"/>
                  <a:gd name="T4" fmla="*/ 0 w 1327"/>
                  <a:gd name="T5" fmla="*/ 0 h 517"/>
                  <a:gd name="T6" fmla="*/ 0 w 1327"/>
                  <a:gd name="T7" fmla="*/ 0 h 517"/>
                  <a:gd name="T8" fmla="*/ 0 w 1327"/>
                  <a:gd name="T9" fmla="*/ 0 h 517"/>
                  <a:gd name="T10" fmla="*/ 0 w 1327"/>
                  <a:gd name="T11" fmla="*/ 0 h 517"/>
                  <a:gd name="T12" fmla="*/ 0 w 1327"/>
                  <a:gd name="T13" fmla="*/ 0 h 5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7"/>
                  <a:gd name="T22" fmla="*/ 0 h 517"/>
                  <a:gd name="T23" fmla="*/ 1327 w 1327"/>
                  <a:gd name="T24" fmla="*/ 517 h 5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7" h="517">
                    <a:moveTo>
                      <a:pt x="67" y="0"/>
                    </a:moveTo>
                    <a:lnTo>
                      <a:pt x="0" y="82"/>
                    </a:lnTo>
                    <a:lnTo>
                      <a:pt x="0" y="148"/>
                    </a:lnTo>
                    <a:lnTo>
                      <a:pt x="1212" y="517"/>
                    </a:lnTo>
                    <a:lnTo>
                      <a:pt x="1327" y="406"/>
                    </a:lnTo>
                    <a:lnTo>
                      <a:pt x="1290" y="333"/>
                    </a:lnTo>
                    <a:lnTo>
                      <a:pt x="6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6" name="Line 135"/>
              <p:cNvSpPr>
                <a:spLocks noChangeShapeType="1"/>
              </p:cNvSpPr>
              <p:nvPr/>
            </p:nvSpPr>
            <p:spPr bwMode="auto">
              <a:xfrm flipV="1">
                <a:off x="996" y="3403"/>
                <a:ext cx="1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7" name="Line 136"/>
              <p:cNvSpPr>
                <a:spLocks noChangeShapeType="1"/>
              </p:cNvSpPr>
              <p:nvPr/>
            </p:nvSpPr>
            <p:spPr bwMode="auto">
              <a:xfrm flipV="1">
                <a:off x="973" y="3398"/>
                <a:ext cx="10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8" name="Line 137"/>
              <p:cNvSpPr>
                <a:spLocks noChangeShapeType="1"/>
              </p:cNvSpPr>
              <p:nvPr/>
            </p:nvSpPr>
            <p:spPr bwMode="auto">
              <a:xfrm flipV="1">
                <a:off x="951" y="3393"/>
                <a:ext cx="7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9" name="Line 138"/>
              <p:cNvSpPr>
                <a:spLocks noChangeShapeType="1"/>
              </p:cNvSpPr>
              <p:nvPr/>
            </p:nvSpPr>
            <p:spPr bwMode="auto">
              <a:xfrm flipV="1">
                <a:off x="926" y="3388"/>
                <a:ext cx="8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0" name="Line 139"/>
              <p:cNvSpPr>
                <a:spLocks noChangeShapeType="1"/>
              </p:cNvSpPr>
              <p:nvPr/>
            </p:nvSpPr>
            <p:spPr bwMode="auto">
              <a:xfrm>
                <a:off x="926" y="3395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1" name="Line 140"/>
              <p:cNvSpPr>
                <a:spLocks noChangeShapeType="1"/>
              </p:cNvSpPr>
              <p:nvPr/>
            </p:nvSpPr>
            <p:spPr bwMode="auto">
              <a:xfrm>
                <a:off x="950" y="340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2" name="Line 141"/>
              <p:cNvSpPr>
                <a:spLocks noChangeShapeType="1"/>
              </p:cNvSpPr>
              <p:nvPr/>
            </p:nvSpPr>
            <p:spPr bwMode="auto">
              <a:xfrm>
                <a:off x="973" y="3406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3" name="Line 142"/>
              <p:cNvSpPr>
                <a:spLocks noChangeShapeType="1"/>
              </p:cNvSpPr>
              <p:nvPr/>
            </p:nvSpPr>
            <p:spPr bwMode="auto">
              <a:xfrm>
                <a:off x="996" y="341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4" name="Line 143"/>
              <p:cNvSpPr>
                <a:spLocks noChangeShapeType="1"/>
              </p:cNvSpPr>
              <p:nvPr/>
            </p:nvSpPr>
            <p:spPr bwMode="auto">
              <a:xfrm>
                <a:off x="894" y="3387"/>
                <a:ext cx="118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5" name="Line 144"/>
              <p:cNvSpPr>
                <a:spLocks noChangeShapeType="1"/>
              </p:cNvSpPr>
              <p:nvPr/>
            </p:nvSpPr>
            <p:spPr bwMode="auto">
              <a:xfrm flipV="1">
                <a:off x="1013" y="3407"/>
                <a:ext cx="9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6" name="Line 145"/>
              <p:cNvSpPr>
                <a:spLocks noChangeShapeType="1"/>
              </p:cNvSpPr>
              <p:nvPr/>
            </p:nvSpPr>
            <p:spPr bwMode="auto">
              <a:xfrm>
                <a:off x="1012" y="3414"/>
                <a:ext cx="3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7" name="Freeform 146"/>
              <p:cNvSpPr>
                <a:spLocks/>
              </p:cNvSpPr>
              <p:nvPr/>
            </p:nvSpPr>
            <p:spPr bwMode="auto">
              <a:xfrm>
                <a:off x="767" y="3354"/>
                <a:ext cx="137" cy="40"/>
              </a:xfrm>
              <a:custGeom>
                <a:avLst/>
                <a:gdLst>
                  <a:gd name="T0" fmla="*/ 0 w 1369"/>
                  <a:gd name="T1" fmla="*/ 0 h 524"/>
                  <a:gd name="T2" fmla="*/ 0 w 1369"/>
                  <a:gd name="T3" fmla="*/ 0 h 524"/>
                  <a:gd name="T4" fmla="*/ 0 w 1369"/>
                  <a:gd name="T5" fmla="*/ 0 h 524"/>
                  <a:gd name="T6" fmla="*/ 0 w 1369"/>
                  <a:gd name="T7" fmla="*/ 0 h 524"/>
                  <a:gd name="T8" fmla="*/ 0 w 1369"/>
                  <a:gd name="T9" fmla="*/ 0 h 524"/>
                  <a:gd name="T10" fmla="*/ 0 w 1369"/>
                  <a:gd name="T11" fmla="*/ 0 h 524"/>
                  <a:gd name="T12" fmla="*/ 0 w 1369"/>
                  <a:gd name="T13" fmla="*/ 0 h 5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69"/>
                  <a:gd name="T22" fmla="*/ 0 h 524"/>
                  <a:gd name="T23" fmla="*/ 1369 w 1369"/>
                  <a:gd name="T24" fmla="*/ 524 h 5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69" h="524">
                    <a:moveTo>
                      <a:pt x="102" y="0"/>
                    </a:moveTo>
                    <a:lnTo>
                      <a:pt x="0" y="82"/>
                    </a:lnTo>
                    <a:lnTo>
                      <a:pt x="0" y="141"/>
                    </a:lnTo>
                    <a:lnTo>
                      <a:pt x="1295" y="524"/>
                    </a:lnTo>
                    <a:lnTo>
                      <a:pt x="1295" y="443"/>
                    </a:lnTo>
                    <a:lnTo>
                      <a:pt x="1369" y="36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8" name="Freeform 147"/>
              <p:cNvSpPr>
                <a:spLocks/>
              </p:cNvSpPr>
              <p:nvPr/>
            </p:nvSpPr>
            <p:spPr bwMode="auto">
              <a:xfrm>
                <a:off x="767" y="3354"/>
                <a:ext cx="137" cy="40"/>
              </a:xfrm>
              <a:custGeom>
                <a:avLst/>
                <a:gdLst>
                  <a:gd name="T0" fmla="*/ 0 w 1369"/>
                  <a:gd name="T1" fmla="*/ 0 h 524"/>
                  <a:gd name="T2" fmla="*/ 0 w 1369"/>
                  <a:gd name="T3" fmla="*/ 0 h 524"/>
                  <a:gd name="T4" fmla="*/ 0 w 1369"/>
                  <a:gd name="T5" fmla="*/ 0 h 524"/>
                  <a:gd name="T6" fmla="*/ 0 w 1369"/>
                  <a:gd name="T7" fmla="*/ 0 h 524"/>
                  <a:gd name="T8" fmla="*/ 0 w 1369"/>
                  <a:gd name="T9" fmla="*/ 0 h 524"/>
                  <a:gd name="T10" fmla="*/ 0 w 1369"/>
                  <a:gd name="T11" fmla="*/ 0 h 524"/>
                  <a:gd name="T12" fmla="*/ 0 w 1369"/>
                  <a:gd name="T13" fmla="*/ 0 h 5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69"/>
                  <a:gd name="T22" fmla="*/ 0 h 524"/>
                  <a:gd name="T23" fmla="*/ 1369 w 1369"/>
                  <a:gd name="T24" fmla="*/ 524 h 5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69" h="524">
                    <a:moveTo>
                      <a:pt x="102" y="0"/>
                    </a:moveTo>
                    <a:lnTo>
                      <a:pt x="0" y="82"/>
                    </a:lnTo>
                    <a:lnTo>
                      <a:pt x="0" y="141"/>
                    </a:lnTo>
                    <a:lnTo>
                      <a:pt x="1295" y="524"/>
                    </a:lnTo>
                    <a:lnTo>
                      <a:pt x="1295" y="443"/>
                    </a:lnTo>
                    <a:lnTo>
                      <a:pt x="1369" y="363"/>
                    </a:lnTo>
                    <a:lnTo>
                      <a:pt x="10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9" name="Line 148"/>
              <p:cNvSpPr>
                <a:spLocks noChangeShapeType="1"/>
              </p:cNvSpPr>
              <p:nvPr/>
            </p:nvSpPr>
            <p:spPr bwMode="auto">
              <a:xfrm flipH="1" flipV="1">
                <a:off x="767" y="3360"/>
                <a:ext cx="128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0" name="Line 149"/>
              <p:cNvSpPr>
                <a:spLocks noChangeShapeType="1"/>
              </p:cNvSpPr>
              <p:nvPr/>
            </p:nvSpPr>
            <p:spPr bwMode="auto">
              <a:xfrm>
                <a:off x="1094" y="3366"/>
                <a:ext cx="1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1" name="Freeform 150"/>
              <p:cNvSpPr>
                <a:spLocks/>
              </p:cNvSpPr>
              <p:nvPr/>
            </p:nvSpPr>
            <p:spPr bwMode="auto">
              <a:xfrm>
                <a:off x="1055" y="3307"/>
                <a:ext cx="25" cy="26"/>
              </a:xfrm>
              <a:custGeom>
                <a:avLst/>
                <a:gdLst>
                  <a:gd name="T0" fmla="*/ 0 w 255"/>
                  <a:gd name="T1" fmla="*/ 0 h 338"/>
                  <a:gd name="T2" fmla="*/ 0 w 255"/>
                  <a:gd name="T3" fmla="*/ 0 h 338"/>
                  <a:gd name="T4" fmla="*/ 0 w 255"/>
                  <a:gd name="T5" fmla="*/ 0 h 338"/>
                  <a:gd name="T6" fmla="*/ 0 w 255"/>
                  <a:gd name="T7" fmla="*/ 0 h 338"/>
                  <a:gd name="T8" fmla="*/ 0 w 255"/>
                  <a:gd name="T9" fmla="*/ 0 h 338"/>
                  <a:gd name="T10" fmla="*/ 0 w 255"/>
                  <a:gd name="T11" fmla="*/ 0 h 3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5"/>
                  <a:gd name="T19" fmla="*/ 0 h 338"/>
                  <a:gd name="T20" fmla="*/ 255 w 255"/>
                  <a:gd name="T21" fmla="*/ 338 h 3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5" h="338">
                    <a:moveTo>
                      <a:pt x="124" y="117"/>
                    </a:moveTo>
                    <a:lnTo>
                      <a:pt x="0" y="258"/>
                    </a:lnTo>
                    <a:lnTo>
                      <a:pt x="59" y="338"/>
                    </a:lnTo>
                    <a:lnTo>
                      <a:pt x="241" y="213"/>
                    </a:lnTo>
                    <a:lnTo>
                      <a:pt x="255" y="0"/>
                    </a:lnTo>
                    <a:lnTo>
                      <a:pt x="124" y="117"/>
                    </a:lnTo>
                    <a:close/>
                  </a:path>
                </a:pathLst>
              </a:custGeom>
              <a:solidFill>
                <a:srgbClr val="42424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2" name="Freeform 151"/>
              <p:cNvSpPr>
                <a:spLocks/>
              </p:cNvSpPr>
              <p:nvPr/>
            </p:nvSpPr>
            <p:spPr bwMode="auto">
              <a:xfrm>
                <a:off x="1055" y="3307"/>
                <a:ext cx="25" cy="26"/>
              </a:xfrm>
              <a:custGeom>
                <a:avLst/>
                <a:gdLst>
                  <a:gd name="T0" fmla="*/ 0 w 255"/>
                  <a:gd name="T1" fmla="*/ 0 h 338"/>
                  <a:gd name="T2" fmla="*/ 0 w 255"/>
                  <a:gd name="T3" fmla="*/ 0 h 338"/>
                  <a:gd name="T4" fmla="*/ 0 w 255"/>
                  <a:gd name="T5" fmla="*/ 0 h 338"/>
                  <a:gd name="T6" fmla="*/ 0 w 255"/>
                  <a:gd name="T7" fmla="*/ 0 h 338"/>
                  <a:gd name="T8" fmla="*/ 0 w 255"/>
                  <a:gd name="T9" fmla="*/ 0 h 338"/>
                  <a:gd name="T10" fmla="*/ 0 w 255"/>
                  <a:gd name="T11" fmla="*/ 0 h 3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5"/>
                  <a:gd name="T19" fmla="*/ 0 h 338"/>
                  <a:gd name="T20" fmla="*/ 255 w 255"/>
                  <a:gd name="T21" fmla="*/ 338 h 3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5" h="338">
                    <a:moveTo>
                      <a:pt x="124" y="117"/>
                    </a:moveTo>
                    <a:lnTo>
                      <a:pt x="0" y="258"/>
                    </a:lnTo>
                    <a:lnTo>
                      <a:pt x="59" y="338"/>
                    </a:lnTo>
                    <a:lnTo>
                      <a:pt x="241" y="213"/>
                    </a:lnTo>
                    <a:lnTo>
                      <a:pt x="255" y="0"/>
                    </a:lnTo>
                    <a:lnTo>
                      <a:pt x="124" y="1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3" name="Freeform 152"/>
              <p:cNvSpPr>
                <a:spLocks/>
              </p:cNvSpPr>
              <p:nvPr/>
            </p:nvSpPr>
            <p:spPr bwMode="auto">
              <a:xfrm>
                <a:off x="781" y="3249"/>
                <a:ext cx="303" cy="64"/>
              </a:xfrm>
              <a:custGeom>
                <a:avLst/>
                <a:gdLst>
                  <a:gd name="T0" fmla="*/ 0 w 3031"/>
                  <a:gd name="T1" fmla="*/ 0 h 820"/>
                  <a:gd name="T2" fmla="*/ 0 w 3031"/>
                  <a:gd name="T3" fmla="*/ 0 h 820"/>
                  <a:gd name="T4" fmla="*/ 0 w 3031"/>
                  <a:gd name="T5" fmla="*/ 0 h 820"/>
                  <a:gd name="T6" fmla="*/ 0 w 3031"/>
                  <a:gd name="T7" fmla="*/ 0 h 820"/>
                  <a:gd name="T8" fmla="*/ 0 w 3031"/>
                  <a:gd name="T9" fmla="*/ 0 h 820"/>
                  <a:gd name="T10" fmla="*/ 0 w 3031"/>
                  <a:gd name="T11" fmla="*/ 0 h 820"/>
                  <a:gd name="T12" fmla="*/ 0 w 3031"/>
                  <a:gd name="T13" fmla="*/ 0 h 820"/>
                  <a:gd name="T14" fmla="*/ 0 w 3031"/>
                  <a:gd name="T15" fmla="*/ 0 h 820"/>
                  <a:gd name="T16" fmla="*/ 0 w 3031"/>
                  <a:gd name="T17" fmla="*/ 0 h 8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31"/>
                  <a:gd name="T28" fmla="*/ 0 h 820"/>
                  <a:gd name="T29" fmla="*/ 3031 w 3031"/>
                  <a:gd name="T30" fmla="*/ 820 h 8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31" h="820">
                    <a:moveTo>
                      <a:pt x="0" y="199"/>
                    </a:moveTo>
                    <a:lnTo>
                      <a:pt x="45" y="318"/>
                    </a:lnTo>
                    <a:lnTo>
                      <a:pt x="511" y="437"/>
                    </a:lnTo>
                    <a:lnTo>
                      <a:pt x="629" y="199"/>
                    </a:lnTo>
                    <a:lnTo>
                      <a:pt x="3009" y="820"/>
                    </a:lnTo>
                    <a:lnTo>
                      <a:pt x="3031" y="628"/>
                    </a:lnTo>
                    <a:lnTo>
                      <a:pt x="496" y="0"/>
                    </a:lnTo>
                    <a:lnTo>
                      <a:pt x="379" y="281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4" name="Freeform 153"/>
              <p:cNvSpPr>
                <a:spLocks/>
              </p:cNvSpPr>
              <p:nvPr/>
            </p:nvSpPr>
            <p:spPr bwMode="auto">
              <a:xfrm>
                <a:off x="781" y="3249"/>
                <a:ext cx="303" cy="64"/>
              </a:xfrm>
              <a:custGeom>
                <a:avLst/>
                <a:gdLst>
                  <a:gd name="T0" fmla="*/ 0 w 3031"/>
                  <a:gd name="T1" fmla="*/ 0 h 820"/>
                  <a:gd name="T2" fmla="*/ 0 w 3031"/>
                  <a:gd name="T3" fmla="*/ 0 h 820"/>
                  <a:gd name="T4" fmla="*/ 0 w 3031"/>
                  <a:gd name="T5" fmla="*/ 0 h 820"/>
                  <a:gd name="T6" fmla="*/ 0 w 3031"/>
                  <a:gd name="T7" fmla="*/ 0 h 820"/>
                  <a:gd name="T8" fmla="*/ 0 w 3031"/>
                  <a:gd name="T9" fmla="*/ 0 h 820"/>
                  <a:gd name="T10" fmla="*/ 0 w 3031"/>
                  <a:gd name="T11" fmla="*/ 0 h 820"/>
                  <a:gd name="T12" fmla="*/ 0 w 3031"/>
                  <a:gd name="T13" fmla="*/ 0 h 820"/>
                  <a:gd name="T14" fmla="*/ 0 w 3031"/>
                  <a:gd name="T15" fmla="*/ 0 h 820"/>
                  <a:gd name="T16" fmla="*/ 0 w 3031"/>
                  <a:gd name="T17" fmla="*/ 0 h 8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31"/>
                  <a:gd name="T28" fmla="*/ 0 h 820"/>
                  <a:gd name="T29" fmla="*/ 3031 w 3031"/>
                  <a:gd name="T30" fmla="*/ 820 h 8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31" h="820">
                    <a:moveTo>
                      <a:pt x="0" y="199"/>
                    </a:moveTo>
                    <a:lnTo>
                      <a:pt x="45" y="318"/>
                    </a:lnTo>
                    <a:lnTo>
                      <a:pt x="511" y="437"/>
                    </a:lnTo>
                    <a:lnTo>
                      <a:pt x="629" y="199"/>
                    </a:lnTo>
                    <a:lnTo>
                      <a:pt x="3009" y="820"/>
                    </a:lnTo>
                    <a:lnTo>
                      <a:pt x="3031" y="628"/>
                    </a:lnTo>
                    <a:lnTo>
                      <a:pt x="496" y="0"/>
                    </a:lnTo>
                    <a:lnTo>
                      <a:pt x="379" y="281"/>
                    </a:lnTo>
                    <a:lnTo>
                      <a:pt x="0" y="19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5" name="Line 154"/>
              <p:cNvSpPr>
                <a:spLocks noChangeShapeType="1"/>
              </p:cNvSpPr>
              <p:nvPr/>
            </p:nvSpPr>
            <p:spPr bwMode="auto">
              <a:xfrm>
                <a:off x="834" y="3255"/>
                <a:ext cx="9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6" name="Freeform 155"/>
              <p:cNvSpPr>
                <a:spLocks/>
              </p:cNvSpPr>
              <p:nvPr/>
            </p:nvSpPr>
            <p:spPr bwMode="auto">
              <a:xfrm>
                <a:off x="828" y="3263"/>
                <a:ext cx="248" cy="56"/>
              </a:xfrm>
              <a:custGeom>
                <a:avLst/>
                <a:gdLst>
                  <a:gd name="T0" fmla="*/ 0 w 2479"/>
                  <a:gd name="T1" fmla="*/ 0 h 722"/>
                  <a:gd name="T2" fmla="*/ 0 w 2479"/>
                  <a:gd name="T3" fmla="*/ 0 h 722"/>
                  <a:gd name="T4" fmla="*/ 0 w 2479"/>
                  <a:gd name="T5" fmla="*/ 0 h 722"/>
                  <a:gd name="T6" fmla="*/ 0 w 2479"/>
                  <a:gd name="T7" fmla="*/ 0 h 722"/>
                  <a:gd name="T8" fmla="*/ 0 w 2479"/>
                  <a:gd name="T9" fmla="*/ 0 h 722"/>
                  <a:gd name="T10" fmla="*/ 0 w 2479"/>
                  <a:gd name="T11" fmla="*/ 0 h 7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79"/>
                  <a:gd name="T19" fmla="*/ 0 h 722"/>
                  <a:gd name="T20" fmla="*/ 2479 w 2479"/>
                  <a:gd name="T21" fmla="*/ 722 h 7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79" h="722">
                    <a:moveTo>
                      <a:pt x="146" y="0"/>
                    </a:moveTo>
                    <a:lnTo>
                      <a:pt x="0" y="102"/>
                    </a:lnTo>
                    <a:lnTo>
                      <a:pt x="342" y="227"/>
                    </a:lnTo>
                    <a:lnTo>
                      <a:pt x="2353" y="722"/>
                    </a:lnTo>
                    <a:lnTo>
                      <a:pt x="2479" y="61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7" name="Freeform 156"/>
              <p:cNvSpPr>
                <a:spLocks/>
              </p:cNvSpPr>
              <p:nvPr/>
            </p:nvSpPr>
            <p:spPr bwMode="auto">
              <a:xfrm>
                <a:off x="828" y="3263"/>
                <a:ext cx="248" cy="56"/>
              </a:xfrm>
              <a:custGeom>
                <a:avLst/>
                <a:gdLst>
                  <a:gd name="T0" fmla="*/ 0 w 2479"/>
                  <a:gd name="T1" fmla="*/ 0 h 722"/>
                  <a:gd name="T2" fmla="*/ 0 w 2479"/>
                  <a:gd name="T3" fmla="*/ 0 h 722"/>
                  <a:gd name="T4" fmla="*/ 0 w 2479"/>
                  <a:gd name="T5" fmla="*/ 0 h 722"/>
                  <a:gd name="T6" fmla="*/ 0 w 2479"/>
                  <a:gd name="T7" fmla="*/ 0 h 722"/>
                  <a:gd name="T8" fmla="*/ 0 w 2479"/>
                  <a:gd name="T9" fmla="*/ 0 h 722"/>
                  <a:gd name="T10" fmla="*/ 0 w 2479"/>
                  <a:gd name="T11" fmla="*/ 0 h 7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79"/>
                  <a:gd name="T19" fmla="*/ 0 h 722"/>
                  <a:gd name="T20" fmla="*/ 2479 w 2479"/>
                  <a:gd name="T21" fmla="*/ 722 h 7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79" h="722">
                    <a:moveTo>
                      <a:pt x="146" y="0"/>
                    </a:moveTo>
                    <a:lnTo>
                      <a:pt x="0" y="102"/>
                    </a:lnTo>
                    <a:lnTo>
                      <a:pt x="342" y="227"/>
                    </a:lnTo>
                    <a:lnTo>
                      <a:pt x="2353" y="722"/>
                    </a:lnTo>
                    <a:lnTo>
                      <a:pt x="2479" y="610"/>
                    </a:lnTo>
                    <a:lnTo>
                      <a:pt x="14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8" name="Freeform 157"/>
              <p:cNvSpPr>
                <a:spLocks/>
              </p:cNvSpPr>
              <p:nvPr/>
            </p:nvSpPr>
            <p:spPr bwMode="auto">
              <a:xfrm>
                <a:off x="826" y="3271"/>
                <a:ext cx="239" cy="62"/>
              </a:xfrm>
              <a:custGeom>
                <a:avLst/>
                <a:gdLst>
                  <a:gd name="T0" fmla="*/ 0 w 2397"/>
                  <a:gd name="T1" fmla="*/ 0 h 804"/>
                  <a:gd name="T2" fmla="*/ 0 w 2397"/>
                  <a:gd name="T3" fmla="*/ 0 h 804"/>
                  <a:gd name="T4" fmla="*/ 0 w 2397"/>
                  <a:gd name="T5" fmla="*/ 0 h 804"/>
                  <a:gd name="T6" fmla="*/ 0 w 2397"/>
                  <a:gd name="T7" fmla="*/ 0 h 804"/>
                  <a:gd name="T8" fmla="*/ 0 w 2397"/>
                  <a:gd name="T9" fmla="*/ 0 h 8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7"/>
                  <a:gd name="T16" fmla="*/ 0 h 804"/>
                  <a:gd name="T17" fmla="*/ 2397 w 2397"/>
                  <a:gd name="T18" fmla="*/ 804 h 8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7" h="804">
                    <a:moveTo>
                      <a:pt x="22" y="0"/>
                    </a:moveTo>
                    <a:lnTo>
                      <a:pt x="0" y="207"/>
                    </a:lnTo>
                    <a:lnTo>
                      <a:pt x="2347" y="804"/>
                    </a:lnTo>
                    <a:lnTo>
                      <a:pt x="2397" y="59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9" name="Freeform 158"/>
              <p:cNvSpPr>
                <a:spLocks/>
              </p:cNvSpPr>
              <p:nvPr/>
            </p:nvSpPr>
            <p:spPr bwMode="auto">
              <a:xfrm>
                <a:off x="826" y="3271"/>
                <a:ext cx="239" cy="62"/>
              </a:xfrm>
              <a:custGeom>
                <a:avLst/>
                <a:gdLst>
                  <a:gd name="T0" fmla="*/ 0 w 2397"/>
                  <a:gd name="T1" fmla="*/ 0 h 804"/>
                  <a:gd name="T2" fmla="*/ 0 w 2397"/>
                  <a:gd name="T3" fmla="*/ 0 h 804"/>
                  <a:gd name="T4" fmla="*/ 0 w 2397"/>
                  <a:gd name="T5" fmla="*/ 0 h 804"/>
                  <a:gd name="T6" fmla="*/ 0 w 2397"/>
                  <a:gd name="T7" fmla="*/ 0 h 804"/>
                  <a:gd name="T8" fmla="*/ 0 w 2397"/>
                  <a:gd name="T9" fmla="*/ 0 h 8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7"/>
                  <a:gd name="T16" fmla="*/ 0 h 804"/>
                  <a:gd name="T17" fmla="*/ 2397 w 2397"/>
                  <a:gd name="T18" fmla="*/ 804 h 8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7" h="804">
                    <a:moveTo>
                      <a:pt x="22" y="0"/>
                    </a:moveTo>
                    <a:lnTo>
                      <a:pt x="0" y="207"/>
                    </a:lnTo>
                    <a:lnTo>
                      <a:pt x="2347" y="804"/>
                    </a:lnTo>
                    <a:lnTo>
                      <a:pt x="2397" y="591"/>
                    </a:lnTo>
                    <a:lnTo>
                      <a:pt x="2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0" name="Freeform 159"/>
              <p:cNvSpPr>
                <a:spLocks/>
              </p:cNvSpPr>
              <p:nvPr/>
            </p:nvSpPr>
            <p:spPr bwMode="auto">
              <a:xfrm>
                <a:off x="940" y="3289"/>
                <a:ext cx="16" cy="8"/>
              </a:xfrm>
              <a:custGeom>
                <a:avLst/>
                <a:gdLst>
                  <a:gd name="T0" fmla="*/ 0 w 154"/>
                  <a:gd name="T1" fmla="*/ 0 h 104"/>
                  <a:gd name="T2" fmla="*/ 0 w 154"/>
                  <a:gd name="T3" fmla="*/ 0 h 104"/>
                  <a:gd name="T4" fmla="*/ 0 w 154"/>
                  <a:gd name="T5" fmla="*/ 0 h 104"/>
                  <a:gd name="T6" fmla="*/ 0 w 154"/>
                  <a:gd name="T7" fmla="*/ 0 h 104"/>
                  <a:gd name="T8" fmla="*/ 0 w 154"/>
                  <a:gd name="T9" fmla="*/ 0 h 104"/>
                  <a:gd name="T10" fmla="*/ 0 w 154"/>
                  <a:gd name="T11" fmla="*/ 0 h 104"/>
                  <a:gd name="T12" fmla="*/ 0 w 154"/>
                  <a:gd name="T13" fmla="*/ 0 h 104"/>
                  <a:gd name="T14" fmla="*/ 0 w 154"/>
                  <a:gd name="T15" fmla="*/ 0 h 104"/>
                  <a:gd name="T16" fmla="*/ 0 w 154"/>
                  <a:gd name="T17" fmla="*/ 0 h 104"/>
                  <a:gd name="T18" fmla="*/ 0 w 154"/>
                  <a:gd name="T19" fmla="*/ 0 h 104"/>
                  <a:gd name="T20" fmla="*/ 0 w 154"/>
                  <a:gd name="T21" fmla="*/ 0 h 104"/>
                  <a:gd name="T22" fmla="*/ 0 w 154"/>
                  <a:gd name="T23" fmla="*/ 0 h 104"/>
                  <a:gd name="T24" fmla="*/ 0 w 154"/>
                  <a:gd name="T25" fmla="*/ 0 h 104"/>
                  <a:gd name="T26" fmla="*/ 0 w 154"/>
                  <a:gd name="T27" fmla="*/ 0 h 104"/>
                  <a:gd name="T28" fmla="*/ 0 w 154"/>
                  <a:gd name="T29" fmla="*/ 0 h 104"/>
                  <a:gd name="T30" fmla="*/ 0 w 154"/>
                  <a:gd name="T31" fmla="*/ 0 h 104"/>
                  <a:gd name="T32" fmla="*/ 0 w 154"/>
                  <a:gd name="T33" fmla="*/ 0 h 104"/>
                  <a:gd name="T34" fmla="*/ 0 w 154"/>
                  <a:gd name="T35" fmla="*/ 0 h 104"/>
                  <a:gd name="T36" fmla="*/ 0 w 154"/>
                  <a:gd name="T37" fmla="*/ 0 h 104"/>
                  <a:gd name="T38" fmla="*/ 0 w 154"/>
                  <a:gd name="T39" fmla="*/ 0 h 104"/>
                  <a:gd name="T40" fmla="*/ 0 w 154"/>
                  <a:gd name="T41" fmla="*/ 0 h 104"/>
                  <a:gd name="T42" fmla="*/ 0 w 154"/>
                  <a:gd name="T43" fmla="*/ 0 h 104"/>
                  <a:gd name="T44" fmla="*/ 0 w 154"/>
                  <a:gd name="T45" fmla="*/ 0 h 1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4"/>
                  <a:gd name="T70" fmla="*/ 0 h 104"/>
                  <a:gd name="T71" fmla="*/ 154 w 154"/>
                  <a:gd name="T72" fmla="*/ 104 h 1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4" h="104">
                    <a:moveTo>
                      <a:pt x="0" y="67"/>
                    </a:moveTo>
                    <a:lnTo>
                      <a:pt x="0" y="82"/>
                    </a:lnTo>
                    <a:lnTo>
                      <a:pt x="14" y="82"/>
                    </a:lnTo>
                    <a:lnTo>
                      <a:pt x="30" y="104"/>
                    </a:lnTo>
                    <a:lnTo>
                      <a:pt x="140" y="104"/>
                    </a:lnTo>
                    <a:lnTo>
                      <a:pt x="145" y="90"/>
                    </a:lnTo>
                    <a:lnTo>
                      <a:pt x="145" y="82"/>
                    </a:lnTo>
                    <a:lnTo>
                      <a:pt x="154" y="73"/>
                    </a:lnTo>
                    <a:lnTo>
                      <a:pt x="154" y="53"/>
                    </a:lnTo>
                    <a:lnTo>
                      <a:pt x="145" y="36"/>
                    </a:lnTo>
                    <a:lnTo>
                      <a:pt x="145" y="22"/>
                    </a:lnTo>
                    <a:lnTo>
                      <a:pt x="140" y="16"/>
                    </a:lnTo>
                    <a:lnTo>
                      <a:pt x="117" y="8"/>
                    </a:lnTo>
                    <a:lnTo>
                      <a:pt x="110" y="8"/>
                    </a:lnTo>
                    <a:lnTo>
                      <a:pt x="95" y="0"/>
                    </a:lnTo>
                    <a:lnTo>
                      <a:pt x="51" y="0"/>
                    </a:lnTo>
                    <a:lnTo>
                      <a:pt x="51" y="8"/>
                    </a:lnTo>
                    <a:lnTo>
                      <a:pt x="36" y="8"/>
                    </a:lnTo>
                    <a:lnTo>
                      <a:pt x="30" y="16"/>
                    </a:lnTo>
                    <a:lnTo>
                      <a:pt x="14" y="16"/>
                    </a:lnTo>
                    <a:lnTo>
                      <a:pt x="14" y="22"/>
                    </a:lnTo>
                    <a:lnTo>
                      <a:pt x="0" y="4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1" name="Freeform 160"/>
              <p:cNvSpPr>
                <a:spLocks/>
              </p:cNvSpPr>
              <p:nvPr/>
            </p:nvSpPr>
            <p:spPr bwMode="auto">
              <a:xfrm>
                <a:off x="940" y="3289"/>
                <a:ext cx="16" cy="8"/>
              </a:xfrm>
              <a:custGeom>
                <a:avLst/>
                <a:gdLst>
                  <a:gd name="T0" fmla="*/ 0 w 154"/>
                  <a:gd name="T1" fmla="*/ 0 h 104"/>
                  <a:gd name="T2" fmla="*/ 0 w 154"/>
                  <a:gd name="T3" fmla="*/ 0 h 104"/>
                  <a:gd name="T4" fmla="*/ 0 w 154"/>
                  <a:gd name="T5" fmla="*/ 0 h 104"/>
                  <a:gd name="T6" fmla="*/ 0 w 154"/>
                  <a:gd name="T7" fmla="*/ 0 h 104"/>
                  <a:gd name="T8" fmla="*/ 0 w 154"/>
                  <a:gd name="T9" fmla="*/ 0 h 104"/>
                  <a:gd name="T10" fmla="*/ 0 w 154"/>
                  <a:gd name="T11" fmla="*/ 0 h 104"/>
                  <a:gd name="T12" fmla="*/ 0 w 154"/>
                  <a:gd name="T13" fmla="*/ 0 h 104"/>
                  <a:gd name="T14" fmla="*/ 0 w 154"/>
                  <a:gd name="T15" fmla="*/ 0 h 104"/>
                  <a:gd name="T16" fmla="*/ 0 w 154"/>
                  <a:gd name="T17" fmla="*/ 0 h 104"/>
                  <a:gd name="T18" fmla="*/ 0 w 154"/>
                  <a:gd name="T19" fmla="*/ 0 h 104"/>
                  <a:gd name="T20" fmla="*/ 0 w 154"/>
                  <a:gd name="T21" fmla="*/ 0 h 104"/>
                  <a:gd name="T22" fmla="*/ 0 w 154"/>
                  <a:gd name="T23" fmla="*/ 0 h 104"/>
                  <a:gd name="T24" fmla="*/ 0 w 154"/>
                  <a:gd name="T25" fmla="*/ 0 h 104"/>
                  <a:gd name="T26" fmla="*/ 0 w 154"/>
                  <a:gd name="T27" fmla="*/ 0 h 104"/>
                  <a:gd name="T28" fmla="*/ 0 w 154"/>
                  <a:gd name="T29" fmla="*/ 0 h 104"/>
                  <a:gd name="T30" fmla="*/ 0 w 154"/>
                  <a:gd name="T31" fmla="*/ 0 h 104"/>
                  <a:gd name="T32" fmla="*/ 0 w 154"/>
                  <a:gd name="T33" fmla="*/ 0 h 104"/>
                  <a:gd name="T34" fmla="*/ 0 w 154"/>
                  <a:gd name="T35" fmla="*/ 0 h 104"/>
                  <a:gd name="T36" fmla="*/ 0 w 154"/>
                  <a:gd name="T37" fmla="*/ 0 h 104"/>
                  <a:gd name="T38" fmla="*/ 0 w 154"/>
                  <a:gd name="T39" fmla="*/ 0 h 104"/>
                  <a:gd name="T40" fmla="*/ 0 w 154"/>
                  <a:gd name="T41" fmla="*/ 0 h 104"/>
                  <a:gd name="T42" fmla="*/ 0 w 154"/>
                  <a:gd name="T43" fmla="*/ 0 h 104"/>
                  <a:gd name="T44" fmla="*/ 0 w 154"/>
                  <a:gd name="T45" fmla="*/ 0 h 1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4"/>
                  <a:gd name="T70" fmla="*/ 0 h 104"/>
                  <a:gd name="T71" fmla="*/ 154 w 154"/>
                  <a:gd name="T72" fmla="*/ 104 h 1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4" h="104">
                    <a:moveTo>
                      <a:pt x="0" y="67"/>
                    </a:moveTo>
                    <a:lnTo>
                      <a:pt x="0" y="82"/>
                    </a:lnTo>
                    <a:lnTo>
                      <a:pt x="14" y="82"/>
                    </a:lnTo>
                    <a:lnTo>
                      <a:pt x="30" y="104"/>
                    </a:lnTo>
                    <a:lnTo>
                      <a:pt x="140" y="104"/>
                    </a:lnTo>
                    <a:lnTo>
                      <a:pt x="145" y="90"/>
                    </a:lnTo>
                    <a:lnTo>
                      <a:pt x="145" y="82"/>
                    </a:lnTo>
                    <a:lnTo>
                      <a:pt x="154" y="73"/>
                    </a:lnTo>
                    <a:lnTo>
                      <a:pt x="154" y="53"/>
                    </a:lnTo>
                    <a:lnTo>
                      <a:pt x="145" y="36"/>
                    </a:lnTo>
                    <a:lnTo>
                      <a:pt x="145" y="22"/>
                    </a:lnTo>
                    <a:lnTo>
                      <a:pt x="140" y="16"/>
                    </a:lnTo>
                    <a:lnTo>
                      <a:pt x="117" y="8"/>
                    </a:lnTo>
                    <a:lnTo>
                      <a:pt x="110" y="8"/>
                    </a:lnTo>
                    <a:lnTo>
                      <a:pt x="95" y="0"/>
                    </a:lnTo>
                    <a:lnTo>
                      <a:pt x="51" y="0"/>
                    </a:lnTo>
                    <a:lnTo>
                      <a:pt x="51" y="8"/>
                    </a:lnTo>
                    <a:lnTo>
                      <a:pt x="36" y="8"/>
                    </a:lnTo>
                    <a:lnTo>
                      <a:pt x="30" y="16"/>
                    </a:lnTo>
                    <a:lnTo>
                      <a:pt x="14" y="16"/>
                    </a:lnTo>
                    <a:lnTo>
                      <a:pt x="14" y="22"/>
                    </a:lnTo>
                    <a:lnTo>
                      <a:pt x="0" y="45"/>
                    </a:lnTo>
                    <a:lnTo>
                      <a:pt x="0" y="6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2" name="Freeform 161"/>
              <p:cNvSpPr>
                <a:spLocks/>
              </p:cNvSpPr>
              <p:nvPr/>
            </p:nvSpPr>
            <p:spPr bwMode="auto">
              <a:xfrm>
                <a:off x="851" y="3271"/>
                <a:ext cx="10" cy="10"/>
              </a:xfrm>
              <a:custGeom>
                <a:avLst/>
                <a:gdLst>
                  <a:gd name="T0" fmla="*/ 0 w 96"/>
                  <a:gd name="T1" fmla="*/ 0 h 125"/>
                  <a:gd name="T2" fmla="*/ 0 w 96"/>
                  <a:gd name="T3" fmla="*/ 0 h 125"/>
                  <a:gd name="T4" fmla="*/ 0 w 96"/>
                  <a:gd name="T5" fmla="*/ 0 h 125"/>
                  <a:gd name="T6" fmla="*/ 0 w 96"/>
                  <a:gd name="T7" fmla="*/ 0 h 125"/>
                  <a:gd name="T8" fmla="*/ 0 w 96"/>
                  <a:gd name="T9" fmla="*/ 0 h 125"/>
                  <a:gd name="T10" fmla="*/ 0 w 96"/>
                  <a:gd name="T11" fmla="*/ 0 h 125"/>
                  <a:gd name="T12" fmla="*/ 0 w 96"/>
                  <a:gd name="T13" fmla="*/ 0 h 125"/>
                  <a:gd name="T14" fmla="*/ 0 w 96"/>
                  <a:gd name="T15" fmla="*/ 0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"/>
                  <a:gd name="T25" fmla="*/ 0 h 125"/>
                  <a:gd name="T26" fmla="*/ 96 w 96"/>
                  <a:gd name="T27" fmla="*/ 125 h 1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" h="125">
                    <a:moveTo>
                      <a:pt x="67" y="0"/>
                    </a:moveTo>
                    <a:lnTo>
                      <a:pt x="0" y="60"/>
                    </a:lnTo>
                    <a:lnTo>
                      <a:pt x="0" y="119"/>
                    </a:lnTo>
                    <a:lnTo>
                      <a:pt x="22" y="125"/>
                    </a:lnTo>
                    <a:lnTo>
                      <a:pt x="22" y="66"/>
                    </a:lnTo>
                    <a:lnTo>
                      <a:pt x="31" y="66"/>
                    </a:lnTo>
                    <a:lnTo>
                      <a:pt x="96" y="0"/>
                    </a:lnTo>
                    <a:lnTo>
                      <a:pt x="6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3" name="Line 162"/>
              <p:cNvSpPr>
                <a:spLocks noChangeShapeType="1"/>
              </p:cNvSpPr>
              <p:nvPr/>
            </p:nvSpPr>
            <p:spPr bwMode="auto">
              <a:xfrm flipV="1">
                <a:off x="866" y="3274"/>
                <a:ext cx="7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4" name="Line 163"/>
              <p:cNvSpPr>
                <a:spLocks noChangeShapeType="1"/>
              </p:cNvSpPr>
              <p:nvPr/>
            </p:nvSpPr>
            <p:spPr bwMode="auto">
              <a:xfrm>
                <a:off x="873" y="3274"/>
                <a:ext cx="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5" name="Line 164"/>
              <p:cNvSpPr>
                <a:spLocks noChangeShapeType="1"/>
              </p:cNvSpPr>
              <p:nvPr/>
            </p:nvSpPr>
            <p:spPr bwMode="auto">
              <a:xfrm flipH="1">
                <a:off x="871" y="3275"/>
                <a:ext cx="6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6" name="Line 165"/>
              <p:cNvSpPr>
                <a:spLocks noChangeShapeType="1"/>
              </p:cNvSpPr>
              <p:nvPr/>
            </p:nvSpPr>
            <p:spPr bwMode="auto">
              <a:xfrm flipV="1">
                <a:off x="904" y="3281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7" name="Line 166"/>
              <p:cNvSpPr>
                <a:spLocks noChangeShapeType="1"/>
              </p:cNvSpPr>
              <p:nvPr/>
            </p:nvSpPr>
            <p:spPr bwMode="auto">
              <a:xfrm>
                <a:off x="910" y="3281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8" name="Line 167"/>
              <p:cNvSpPr>
                <a:spLocks noChangeShapeType="1"/>
              </p:cNvSpPr>
              <p:nvPr/>
            </p:nvSpPr>
            <p:spPr bwMode="auto">
              <a:xfrm flipH="1">
                <a:off x="908" y="3281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9" name="Line 168"/>
              <p:cNvSpPr>
                <a:spLocks noChangeShapeType="1"/>
              </p:cNvSpPr>
              <p:nvPr/>
            </p:nvSpPr>
            <p:spPr bwMode="auto">
              <a:xfrm flipV="1">
                <a:off x="914" y="3283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0" name="Line 169"/>
              <p:cNvSpPr>
                <a:spLocks noChangeShapeType="1"/>
              </p:cNvSpPr>
              <p:nvPr/>
            </p:nvSpPr>
            <p:spPr bwMode="auto">
              <a:xfrm>
                <a:off x="920" y="3283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1" name="Line 170"/>
              <p:cNvSpPr>
                <a:spLocks noChangeShapeType="1"/>
              </p:cNvSpPr>
              <p:nvPr/>
            </p:nvSpPr>
            <p:spPr bwMode="auto">
              <a:xfrm flipH="1">
                <a:off x="917" y="3284"/>
                <a:ext cx="6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2" name="Line 171"/>
              <p:cNvSpPr>
                <a:spLocks noChangeShapeType="1"/>
              </p:cNvSpPr>
              <p:nvPr/>
            </p:nvSpPr>
            <p:spPr bwMode="auto">
              <a:xfrm flipV="1">
                <a:off x="875" y="3276"/>
                <a:ext cx="8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3" name="Line 172"/>
              <p:cNvSpPr>
                <a:spLocks noChangeShapeType="1"/>
              </p:cNvSpPr>
              <p:nvPr/>
            </p:nvSpPr>
            <p:spPr bwMode="auto">
              <a:xfrm>
                <a:off x="883" y="3276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4" name="Line 173"/>
              <p:cNvSpPr>
                <a:spLocks noChangeShapeType="1"/>
              </p:cNvSpPr>
              <p:nvPr/>
            </p:nvSpPr>
            <p:spPr bwMode="auto">
              <a:xfrm flipH="1">
                <a:off x="880" y="3277"/>
                <a:ext cx="6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5" name="Line 174"/>
              <p:cNvSpPr>
                <a:spLocks noChangeShapeType="1"/>
              </p:cNvSpPr>
              <p:nvPr/>
            </p:nvSpPr>
            <p:spPr bwMode="auto">
              <a:xfrm flipV="1">
                <a:off x="883" y="3277"/>
                <a:ext cx="8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6" name="Line 175"/>
              <p:cNvSpPr>
                <a:spLocks noChangeShapeType="1"/>
              </p:cNvSpPr>
              <p:nvPr/>
            </p:nvSpPr>
            <p:spPr bwMode="auto">
              <a:xfrm>
                <a:off x="891" y="3277"/>
                <a:ext cx="3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7" name="Line 176"/>
              <p:cNvSpPr>
                <a:spLocks noChangeShapeType="1"/>
              </p:cNvSpPr>
              <p:nvPr/>
            </p:nvSpPr>
            <p:spPr bwMode="auto">
              <a:xfrm flipH="1">
                <a:off x="889" y="3279"/>
                <a:ext cx="5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8" name="Line 177"/>
              <p:cNvSpPr>
                <a:spLocks noChangeShapeType="1"/>
              </p:cNvSpPr>
              <p:nvPr/>
            </p:nvSpPr>
            <p:spPr bwMode="auto">
              <a:xfrm flipV="1">
                <a:off x="894" y="3279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9" name="Line 178"/>
              <p:cNvSpPr>
                <a:spLocks noChangeShapeType="1"/>
              </p:cNvSpPr>
              <p:nvPr/>
            </p:nvSpPr>
            <p:spPr bwMode="auto">
              <a:xfrm>
                <a:off x="900" y="3279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0" name="Line 179"/>
              <p:cNvSpPr>
                <a:spLocks noChangeShapeType="1"/>
              </p:cNvSpPr>
              <p:nvPr/>
            </p:nvSpPr>
            <p:spPr bwMode="auto">
              <a:xfrm flipH="1">
                <a:off x="897" y="3280"/>
                <a:ext cx="7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1" name="Freeform 180"/>
              <p:cNvSpPr>
                <a:spLocks/>
              </p:cNvSpPr>
              <p:nvPr/>
            </p:nvSpPr>
            <p:spPr bwMode="auto">
              <a:xfrm>
                <a:off x="840" y="3269"/>
                <a:ext cx="9" cy="11"/>
              </a:xfrm>
              <a:custGeom>
                <a:avLst/>
                <a:gdLst>
                  <a:gd name="T0" fmla="*/ 0 w 93"/>
                  <a:gd name="T1" fmla="*/ 0 h 141"/>
                  <a:gd name="T2" fmla="*/ 0 w 93"/>
                  <a:gd name="T3" fmla="*/ 0 h 141"/>
                  <a:gd name="T4" fmla="*/ 0 w 93"/>
                  <a:gd name="T5" fmla="*/ 0 h 141"/>
                  <a:gd name="T6" fmla="*/ 0 w 93"/>
                  <a:gd name="T7" fmla="*/ 0 h 141"/>
                  <a:gd name="T8" fmla="*/ 0 w 93"/>
                  <a:gd name="T9" fmla="*/ 0 h 141"/>
                  <a:gd name="T10" fmla="*/ 0 w 93"/>
                  <a:gd name="T11" fmla="*/ 0 h 141"/>
                  <a:gd name="T12" fmla="*/ 0 w 93"/>
                  <a:gd name="T13" fmla="*/ 0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"/>
                  <a:gd name="T22" fmla="*/ 0 h 141"/>
                  <a:gd name="T23" fmla="*/ 93 w 93"/>
                  <a:gd name="T24" fmla="*/ 141 h 1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" h="141">
                    <a:moveTo>
                      <a:pt x="65" y="0"/>
                    </a:moveTo>
                    <a:lnTo>
                      <a:pt x="0" y="59"/>
                    </a:lnTo>
                    <a:lnTo>
                      <a:pt x="0" y="141"/>
                    </a:lnTo>
                    <a:lnTo>
                      <a:pt x="28" y="141"/>
                    </a:lnTo>
                    <a:lnTo>
                      <a:pt x="28" y="68"/>
                    </a:lnTo>
                    <a:lnTo>
                      <a:pt x="93" y="8"/>
                    </a:lnTo>
                    <a:lnTo>
                      <a:pt x="6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2" name="Freeform 181"/>
              <p:cNvSpPr>
                <a:spLocks/>
              </p:cNvSpPr>
              <p:nvPr/>
            </p:nvSpPr>
            <p:spPr bwMode="auto">
              <a:xfrm>
                <a:off x="1070" y="3315"/>
                <a:ext cx="55" cy="21"/>
              </a:xfrm>
              <a:custGeom>
                <a:avLst/>
                <a:gdLst>
                  <a:gd name="T0" fmla="*/ 0 w 553"/>
                  <a:gd name="T1" fmla="*/ 0 h 272"/>
                  <a:gd name="T2" fmla="*/ 0 w 553"/>
                  <a:gd name="T3" fmla="*/ 0 h 272"/>
                  <a:gd name="T4" fmla="*/ 0 w 553"/>
                  <a:gd name="T5" fmla="*/ 0 h 272"/>
                  <a:gd name="T6" fmla="*/ 0 w 553"/>
                  <a:gd name="T7" fmla="*/ 0 h 272"/>
                  <a:gd name="T8" fmla="*/ 0 w 553"/>
                  <a:gd name="T9" fmla="*/ 0 h 272"/>
                  <a:gd name="T10" fmla="*/ 0 w 553"/>
                  <a:gd name="T11" fmla="*/ 0 h 272"/>
                  <a:gd name="T12" fmla="*/ 0 w 553"/>
                  <a:gd name="T13" fmla="*/ 0 h 272"/>
                  <a:gd name="T14" fmla="*/ 0 w 553"/>
                  <a:gd name="T15" fmla="*/ 0 h 272"/>
                  <a:gd name="T16" fmla="*/ 0 w 553"/>
                  <a:gd name="T17" fmla="*/ 0 h 272"/>
                  <a:gd name="T18" fmla="*/ 0 w 553"/>
                  <a:gd name="T19" fmla="*/ 0 h 272"/>
                  <a:gd name="T20" fmla="*/ 0 w 553"/>
                  <a:gd name="T21" fmla="*/ 0 h 272"/>
                  <a:gd name="T22" fmla="*/ 0 w 553"/>
                  <a:gd name="T23" fmla="*/ 0 h 272"/>
                  <a:gd name="T24" fmla="*/ 0 w 553"/>
                  <a:gd name="T25" fmla="*/ 0 h 272"/>
                  <a:gd name="T26" fmla="*/ 0 w 553"/>
                  <a:gd name="T27" fmla="*/ 0 h 272"/>
                  <a:gd name="T28" fmla="*/ 0 w 553"/>
                  <a:gd name="T29" fmla="*/ 0 h 272"/>
                  <a:gd name="T30" fmla="*/ 0 w 553"/>
                  <a:gd name="T31" fmla="*/ 0 h 272"/>
                  <a:gd name="T32" fmla="*/ 0 w 553"/>
                  <a:gd name="T33" fmla="*/ 0 h 272"/>
                  <a:gd name="T34" fmla="*/ 0 w 553"/>
                  <a:gd name="T35" fmla="*/ 0 h 272"/>
                  <a:gd name="T36" fmla="*/ 0 w 553"/>
                  <a:gd name="T37" fmla="*/ 0 h 272"/>
                  <a:gd name="T38" fmla="*/ 0 w 553"/>
                  <a:gd name="T39" fmla="*/ 0 h 272"/>
                  <a:gd name="T40" fmla="*/ 0 w 553"/>
                  <a:gd name="T41" fmla="*/ 0 h 272"/>
                  <a:gd name="T42" fmla="*/ 0 w 553"/>
                  <a:gd name="T43" fmla="*/ 0 h 272"/>
                  <a:gd name="T44" fmla="*/ 0 w 553"/>
                  <a:gd name="T45" fmla="*/ 0 h 272"/>
                  <a:gd name="T46" fmla="*/ 0 w 553"/>
                  <a:gd name="T47" fmla="*/ 0 h 272"/>
                  <a:gd name="T48" fmla="*/ 0 w 553"/>
                  <a:gd name="T49" fmla="*/ 0 h 272"/>
                  <a:gd name="T50" fmla="*/ 0 w 553"/>
                  <a:gd name="T51" fmla="*/ 0 h 272"/>
                  <a:gd name="T52" fmla="*/ 0 w 553"/>
                  <a:gd name="T53" fmla="*/ 0 h 272"/>
                  <a:gd name="T54" fmla="*/ 0 w 553"/>
                  <a:gd name="T55" fmla="*/ 0 h 272"/>
                  <a:gd name="T56" fmla="*/ 0 w 553"/>
                  <a:gd name="T57" fmla="*/ 0 h 272"/>
                  <a:gd name="T58" fmla="*/ 0 w 553"/>
                  <a:gd name="T59" fmla="*/ 0 h 272"/>
                  <a:gd name="T60" fmla="*/ 0 w 553"/>
                  <a:gd name="T61" fmla="*/ 0 h 272"/>
                  <a:gd name="T62" fmla="*/ 0 w 553"/>
                  <a:gd name="T63" fmla="*/ 0 h 272"/>
                  <a:gd name="T64" fmla="*/ 0 w 553"/>
                  <a:gd name="T65" fmla="*/ 0 h 272"/>
                  <a:gd name="T66" fmla="*/ 0 w 553"/>
                  <a:gd name="T67" fmla="*/ 0 h 272"/>
                  <a:gd name="T68" fmla="*/ 0 w 553"/>
                  <a:gd name="T69" fmla="*/ 0 h 272"/>
                  <a:gd name="T70" fmla="*/ 0 w 553"/>
                  <a:gd name="T71" fmla="*/ 0 h 272"/>
                  <a:gd name="T72" fmla="*/ 0 w 553"/>
                  <a:gd name="T73" fmla="*/ 0 h 272"/>
                  <a:gd name="T74" fmla="*/ 0 w 553"/>
                  <a:gd name="T75" fmla="*/ 0 h 272"/>
                  <a:gd name="T76" fmla="*/ 0 w 553"/>
                  <a:gd name="T77" fmla="*/ 0 h 272"/>
                  <a:gd name="T78" fmla="*/ 0 w 553"/>
                  <a:gd name="T79" fmla="*/ 0 h 272"/>
                  <a:gd name="T80" fmla="*/ 0 w 553"/>
                  <a:gd name="T81" fmla="*/ 0 h 272"/>
                  <a:gd name="T82" fmla="*/ 0 w 553"/>
                  <a:gd name="T83" fmla="*/ 0 h 272"/>
                  <a:gd name="T84" fmla="*/ 0 w 553"/>
                  <a:gd name="T85" fmla="*/ 0 h 272"/>
                  <a:gd name="T86" fmla="*/ 0 w 553"/>
                  <a:gd name="T87" fmla="*/ 0 h 272"/>
                  <a:gd name="T88" fmla="*/ 0 w 553"/>
                  <a:gd name="T89" fmla="*/ 0 h 272"/>
                  <a:gd name="T90" fmla="*/ 0 w 553"/>
                  <a:gd name="T91" fmla="*/ 0 h 272"/>
                  <a:gd name="T92" fmla="*/ 0 w 553"/>
                  <a:gd name="T93" fmla="*/ 0 h 272"/>
                  <a:gd name="T94" fmla="*/ 0 w 553"/>
                  <a:gd name="T95" fmla="*/ 0 h 272"/>
                  <a:gd name="T96" fmla="*/ 0 w 553"/>
                  <a:gd name="T97" fmla="*/ 0 h 272"/>
                  <a:gd name="T98" fmla="*/ 0 w 553"/>
                  <a:gd name="T99" fmla="*/ 0 h 272"/>
                  <a:gd name="T100" fmla="*/ 0 w 553"/>
                  <a:gd name="T101" fmla="*/ 0 h 272"/>
                  <a:gd name="T102" fmla="*/ 0 w 553"/>
                  <a:gd name="T103" fmla="*/ 0 h 27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53"/>
                  <a:gd name="T157" fmla="*/ 0 h 272"/>
                  <a:gd name="T158" fmla="*/ 553 w 553"/>
                  <a:gd name="T159" fmla="*/ 272 h 27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53" h="272">
                    <a:moveTo>
                      <a:pt x="22" y="171"/>
                    </a:moveTo>
                    <a:lnTo>
                      <a:pt x="28" y="171"/>
                    </a:lnTo>
                    <a:lnTo>
                      <a:pt x="28" y="177"/>
                    </a:lnTo>
                    <a:lnTo>
                      <a:pt x="64" y="177"/>
                    </a:lnTo>
                    <a:lnTo>
                      <a:pt x="87" y="193"/>
                    </a:lnTo>
                    <a:lnTo>
                      <a:pt x="101" y="193"/>
                    </a:lnTo>
                    <a:lnTo>
                      <a:pt x="115" y="199"/>
                    </a:lnTo>
                    <a:lnTo>
                      <a:pt x="196" y="199"/>
                    </a:lnTo>
                    <a:lnTo>
                      <a:pt x="218" y="213"/>
                    </a:lnTo>
                    <a:lnTo>
                      <a:pt x="238" y="213"/>
                    </a:lnTo>
                    <a:lnTo>
                      <a:pt x="255" y="222"/>
                    </a:lnTo>
                    <a:lnTo>
                      <a:pt x="275" y="222"/>
                    </a:lnTo>
                    <a:lnTo>
                      <a:pt x="305" y="236"/>
                    </a:lnTo>
                    <a:lnTo>
                      <a:pt x="356" y="236"/>
                    </a:lnTo>
                    <a:lnTo>
                      <a:pt x="370" y="250"/>
                    </a:lnTo>
                    <a:lnTo>
                      <a:pt x="414" y="250"/>
                    </a:lnTo>
                    <a:lnTo>
                      <a:pt x="429" y="259"/>
                    </a:lnTo>
                    <a:lnTo>
                      <a:pt x="457" y="259"/>
                    </a:lnTo>
                    <a:lnTo>
                      <a:pt x="466" y="272"/>
                    </a:lnTo>
                    <a:lnTo>
                      <a:pt x="479" y="272"/>
                    </a:lnTo>
                    <a:lnTo>
                      <a:pt x="553" y="222"/>
                    </a:lnTo>
                    <a:lnTo>
                      <a:pt x="414" y="111"/>
                    </a:lnTo>
                    <a:lnTo>
                      <a:pt x="401" y="111"/>
                    </a:lnTo>
                    <a:lnTo>
                      <a:pt x="401" y="103"/>
                    </a:lnTo>
                    <a:lnTo>
                      <a:pt x="392" y="103"/>
                    </a:lnTo>
                    <a:lnTo>
                      <a:pt x="364" y="83"/>
                    </a:lnTo>
                    <a:lnTo>
                      <a:pt x="356" y="83"/>
                    </a:lnTo>
                    <a:lnTo>
                      <a:pt x="342" y="59"/>
                    </a:lnTo>
                    <a:lnTo>
                      <a:pt x="334" y="59"/>
                    </a:lnTo>
                    <a:lnTo>
                      <a:pt x="320" y="52"/>
                    </a:lnTo>
                    <a:lnTo>
                      <a:pt x="305" y="37"/>
                    </a:lnTo>
                    <a:lnTo>
                      <a:pt x="283" y="37"/>
                    </a:lnTo>
                    <a:lnTo>
                      <a:pt x="261" y="23"/>
                    </a:lnTo>
                    <a:lnTo>
                      <a:pt x="255" y="23"/>
                    </a:lnTo>
                    <a:lnTo>
                      <a:pt x="247" y="15"/>
                    </a:lnTo>
                    <a:lnTo>
                      <a:pt x="233" y="15"/>
                    </a:lnTo>
                    <a:lnTo>
                      <a:pt x="225" y="0"/>
                    </a:lnTo>
                    <a:lnTo>
                      <a:pt x="87" y="0"/>
                    </a:lnTo>
                    <a:lnTo>
                      <a:pt x="79" y="15"/>
                    </a:lnTo>
                    <a:lnTo>
                      <a:pt x="64" y="15"/>
                    </a:lnTo>
                    <a:lnTo>
                      <a:pt x="50" y="37"/>
                    </a:lnTo>
                    <a:lnTo>
                      <a:pt x="28" y="37"/>
                    </a:lnTo>
                    <a:lnTo>
                      <a:pt x="28" y="52"/>
                    </a:lnTo>
                    <a:lnTo>
                      <a:pt x="22" y="74"/>
                    </a:lnTo>
                    <a:lnTo>
                      <a:pt x="22" y="83"/>
                    </a:lnTo>
                    <a:lnTo>
                      <a:pt x="5" y="83"/>
                    </a:lnTo>
                    <a:lnTo>
                      <a:pt x="5" y="96"/>
                    </a:lnTo>
                    <a:lnTo>
                      <a:pt x="0" y="103"/>
                    </a:lnTo>
                    <a:lnTo>
                      <a:pt x="0" y="140"/>
                    </a:lnTo>
                    <a:lnTo>
                      <a:pt x="5" y="156"/>
                    </a:lnTo>
                    <a:lnTo>
                      <a:pt x="22" y="156"/>
                    </a:lnTo>
                    <a:lnTo>
                      <a:pt x="22" y="171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3" name="Freeform 182"/>
              <p:cNvSpPr>
                <a:spLocks/>
              </p:cNvSpPr>
              <p:nvPr/>
            </p:nvSpPr>
            <p:spPr bwMode="auto">
              <a:xfrm>
                <a:off x="1070" y="3315"/>
                <a:ext cx="55" cy="21"/>
              </a:xfrm>
              <a:custGeom>
                <a:avLst/>
                <a:gdLst>
                  <a:gd name="T0" fmla="*/ 0 w 553"/>
                  <a:gd name="T1" fmla="*/ 0 h 272"/>
                  <a:gd name="T2" fmla="*/ 0 w 553"/>
                  <a:gd name="T3" fmla="*/ 0 h 272"/>
                  <a:gd name="T4" fmla="*/ 0 w 553"/>
                  <a:gd name="T5" fmla="*/ 0 h 272"/>
                  <a:gd name="T6" fmla="*/ 0 w 553"/>
                  <a:gd name="T7" fmla="*/ 0 h 272"/>
                  <a:gd name="T8" fmla="*/ 0 w 553"/>
                  <a:gd name="T9" fmla="*/ 0 h 272"/>
                  <a:gd name="T10" fmla="*/ 0 w 553"/>
                  <a:gd name="T11" fmla="*/ 0 h 272"/>
                  <a:gd name="T12" fmla="*/ 0 w 553"/>
                  <a:gd name="T13" fmla="*/ 0 h 272"/>
                  <a:gd name="T14" fmla="*/ 0 w 553"/>
                  <a:gd name="T15" fmla="*/ 0 h 272"/>
                  <a:gd name="T16" fmla="*/ 0 w 553"/>
                  <a:gd name="T17" fmla="*/ 0 h 272"/>
                  <a:gd name="T18" fmla="*/ 0 w 553"/>
                  <a:gd name="T19" fmla="*/ 0 h 272"/>
                  <a:gd name="T20" fmla="*/ 0 w 553"/>
                  <a:gd name="T21" fmla="*/ 0 h 272"/>
                  <a:gd name="T22" fmla="*/ 0 w 553"/>
                  <a:gd name="T23" fmla="*/ 0 h 272"/>
                  <a:gd name="T24" fmla="*/ 0 w 553"/>
                  <a:gd name="T25" fmla="*/ 0 h 272"/>
                  <a:gd name="T26" fmla="*/ 0 w 553"/>
                  <a:gd name="T27" fmla="*/ 0 h 272"/>
                  <a:gd name="T28" fmla="*/ 0 w 553"/>
                  <a:gd name="T29" fmla="*/ 0 h 272"/>
                  <a:gd name="T30" fmla="*/ 0 w 553"/>
                  <a:gd name="T31" fmla="*/ 0 h 272"/>
                  <a:gd name="T32" fmla="*/ 0 w 553"/>
                  <a:gd name="T33" fmla="*/ 0 h 272"/>
                  <a:gd name="T34" fmla="*/ 0 w 553"/>
                  <a:gd name="T35" fmla="*/ 0 h 272"/>
                  <a:gd name="T36" fmla="*/ 0 w 553"/>
                  <a:gd name="T37" fmla="*/ 0 h 272"/>
                  <a:gd name="T38" fmla="*/ 0 w 553"/>
                  <a:gd name="T39" fmla="*/ 0 h 272"/>
                  <a:gd name="T40" fmla="*/ 0 w 553"/>
                  <a:gd name="T41" fmla="*/ 0 h 272"/>
                  <a:gd name="T42" fmla="*/ 0 w 553"/>
                  <a:gd name="T43" fmla="*/ 0 h 272"/>
                  <a:gd name="T44" fmla="*/ 0 w 553"/>
                  <a:gd name="T45" fmla="*/ 0 h 272"/>
                  <a:gd name="T46" fmla="*/ 0 w 553"/>
                  <a:gd name="T47" fmla="*/ 0 h 272"/>
                  <a:gd name="T48" fmla="*/ 0 w 553"/>
                  <a:gd name="T49" fmla="*/ 0 h 272"/>
                  <a:gd name="T50" fmla="*/ 0 w 553"/>
                  <a:gd name="T51" fmla="*/ 0 h 272"/>
                  <a:gd name="T52" fmla="*/ 0 w 553"/>
                  <a:gd name="T53" fmla="*/ 0 h 272"/>
                  <a:gd name="T54" fmla="*/ 0 w 553"/>
                  <a:gd name="T55" fmla="*/ 0 h 272"/>
                  <a:gd name="T56" fmla="*/ 0 w 553"/>
                  <a:gd name="T57" fmla="*/ 0 h 272"/>
                  <a:gd name="T58" fmla="*/ 0 w 553"/>
                  <a:gd name="T59" fmla="*/ 0 h 272"/>
                  <a:gd name="T60" fmla="*/ 0 w 553"/>
                  <a:gd name="T61" fmla="*/ 0 h 272"/>
                  <a:gd name="T62" fmla="*/ 0 w 553"/>
                  <a:gd name="T63" fmla="*/ 0 h 272"/>
                  <a:gd name="T64" fmla="*/ 0 w 553"/>
                  <a:gd name="T65" fmla="*/ 0 h 272"/>
                  <a:gd name="T66" fmla="*/ 0 w 553"/>
                  <a:gd name="T67" fmla="*/ 0 h 272"/>
                  <a:gd name="T68" fmla="*/ 0 w 553"/>
                  <a:gd name="T69" fmla="*/ 0 h 272"/>
                  <a:gd name="T70" fmla="*/ 0 w 553"/>
                  <a:gd name="T71" fmla="*/ 0 h 272"/>
                  <a:gd name="T72" fmla="*/ 0 w 553"/>
                  <a:gd name="T73" fmla="*/ 0 h 272"/>
                  <a:gd name="T74" fmla="*/ 0 w 553"/>
                  <a:gd name="T75" fmla="*/ 0 h 272"/>
                  <a:gd name="T76" fmla="*/ 0 w 553"/>
                  <a:gd name="T77" fmla="*/ 0 h 272"/>
                  <a:gd name="T78" fmla="*/ 0 w 553"/>
                  <a:gd name="T79" fmla="*/ 0 h 272"/>
                  <a:gd name="T80" fmla="*/ 0 w 553"/>
                  <a:gd name="T81" fmla="*/ 0 h 272"/>
                  <a:gd name="T82" fmla="*/ 0 w 553"/>
                  <a:gd name="T83" fmla="*/ 0 h 272"/>
                  <a:gd name="T84" fmla="*/ 0 w 553"/>
                  <a:gd name="T85" fmla="*/ 0 h 272"/>
                  <a:gd name="T86" fmla="*/ 0 w 553"/>
                  <a:gd name="T87" fmla="*/ 0 h 272"/>
                  <a:gd name="T88" fmla="*/ 0 w 553"/>
                  <a:gd name="T89" fmla="*/ 0 h 272"/>
                  <a:gd name="T90" fmla="*/ 0 w 553"/>
                  <a:gd name="T91" fmla="*/ 0 h 272"/>
                  <a:gd name="T92" fmla="*/ 0 w 553"/>
                  <a:gd name="T93" fmla="*/ 0 h 272"/>
                  <a:gd name="T94" fmla="*/ 0 w 553"/>
                  <a:gd name="T95" fmla="*/ 0 h 272"/>
                  <a:gd name="T96" fmla="*/ 0 w 553"/>
                  <a:gd name="T97" fmla="*/ 0 h 272"/>
                  <a:gd name="T98" fmla="*/ 0 w 553"/>
                  <a:gd name="T99" fmla="*/ 0 h 272"/>
                  <a:gd name="T100" fmla="*/ 0 w 553"/>
                  <a:gd name="T101" fmla="*/ 0 h 272"/>
                  <a:gd name="T102" fmla="*/ 0 w 553"/>
                  <a:gd name="T103" fmla="*/ 0 h 27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53"/>
                  <a:gd name="T157" fmla="*/ 0 h 272"/>
                  <a:gd name="T158" fmla="*/ 553 w 553"/>
                  <a:gd name="T159" fmla="*/ 272 h 27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53" h="272">
                    <a:moveTo>
                      <a:pt x="22" y="171"/>
                    </a:moveTo>
                    <a:lnTo>
                      <a:pt x="28" y="171"/>
                    </a:lnTo>
                    <a:lnTo>
                      <a:pt x="28" y="177"/>
                    </a:lnTo>
                    <a:lnTo>
                      <a:pt x="64" y="177"/>
                    </a:lnTo>
                    <a:lnTo>
                      <a:pt x="87" y="193"/>
                    </a:lnTo>
                    <a:lnTo>
                      <a:pt x="101" y="193"/>
                    </a:lnTo>
                    <a:lnTo>
                      <a:pt x="115" y="199"/>
                    </a:lnTo>
                    <a:lnTo>
                      <a:pt x="196" y="199"/>
                    </a:lnTo>
                    <a:lnTo>
                      <a:pt x="218" y="213"/>
                    </a:lnTo>
                    <a:lnTo>
                      <a:pt x="238" y="213"/>
                    </a:lnTo>
                    <a:lnTo>
                      <a:pt x="255" y="222"/>
                    </a:lnTo>
                    <a:lnTo>
                      <a:pt x="275" y="222"/>
                    </a:lnTo>
                    <a:lnTo>
                      <a:pt x="305" y="236"/>
                    </a:lnTo>
                    <a:lnTo>
                      <a:pt x="356" y="236"/>
                    </a:lnTo>
                    <a:lnTo>
                      <a:pt x="370" y="250"/>
                    </a:lnTo>
                    <a:lnTo>
                      <a:pt x="414" y="250"/>
                    </a:lnTo>
                    <a:lnTo>
                      <a:pt x="429" y="259"/>
                    </a:lnTo>
                    <a:lnTo>
                      <a:pt x="457" y="259"/>
                    </a:lnTo>
                    <a:lnTo>
                      <a:pt x="466" y="272"/>
                    </a:lnTo>
                    <a:lnTo>
                      <a:pt x="479" y="272"/>
                    </a:lnTo>
                    <a:lnTo>
                      <a:pt x="553" y="222"/>
                    </a:lnTo>
                    <a:lnTo>
                      <a:pt x="414" y="111"/>
                    </a:lnTo>
                    <a:lnTo>
                      <a:pt x="401" y="111"/>
                    </a:lnTo>
                    <a:lnTo>
                      <a:pt x="401" y="103"/>
                    </a:lnTo>
                    <a:lnTo>
                      <a:pt x="392" y="103"/>
                    </a:lnTo>
                    <a:lnTo>
                      <a:pt x="364" y="83"/>
                    </a:lnTo>
                    <a:lnTo>
                      <a:pt x="356" y="83"/>
                    </a:lnTo>
                    <a:lnTo>
                      <a:pt x="342" y="59"/>
                    </a:lnTo>
                    <a:lnTo>
                      <a:pt x="334" y="59"/>
                    </a:lnTo>
                    <a:lnTo>
                      <a:pt x="320" y="52"/>
                    </a:lnTo>
                    <a:lnTo>
                      <a:pt x="305" y="37"/>
                    </a:lnTo>
                    <a:lnTo>
                      <a:pt x="283" y="37"/>
                    </a:lnTo>
                    <a:lnTo>
                      <a:pt x="261" y="23"/>
                    </a:lnTo>
                    <a:lnTo>
                      <a:pt x="255" y="23"/>
                    </a:lnTo>
                    <a:lnTo>
                      <a:pt x="247" y="15"/>
                    </a:lnTo>
                    <a:lnTo>
                      <a:pt x="233" y="15"/>
                    </a:lnTo>
                    <a:lnTo>
                      <a:pt x="225" y="0"/>
                    </a:lnTo>
                    <a:lnTo>
                      <a:pt x="87" y="0"/>
                    </a:lnTo>
                    <a:lnTo>
                      <a:pt x="79" y="15"/>
                    </a:lnTo>
                    <a:lnTo>
                      <a:pt x="64" y="15"/>
                    </a:lnTo>
                    <a:lnTo>
                      <a:pt x="50" y="37"/>
                    </a:lnTo>
                    <a:lnTo>
                      <a:pt x="28" y="37"/>
                    </a:lnTo>
                    <a:lnTo>
                      <a:pt x="28" y="52"/>
                    </a:lnTo>
                    <a:lnTo>
                      <a:pt x="22" y="74"/>
                    </a:lnTo>
                    <a:lnTo>
                      <a:pt x="22" y="83"/>
                    </a:lnTo>
                    <a:lnTo>
                      <a:pt x="5" y="83"/>
                    </a:lnTo>
                    <a:lnTo>
                      <a:pt x="5" y="96"/>
                    </a:lnTo>
                    <a:lnTo>
                      <a:pt x="0" y="103"/>
                    </a:lnTo>
                    <a:lnTo>
                      <a:pt x="0" y="140"/>
                    </a:lnTo>
                    <a:lnTo>
                      <a:pt x="5" y="156"/>
                    </a:lnTo>
                    <a:lnTo>
                      <a:pt x="22" y="156"/>
                    </a:lnTo>
                    <a:lnTo>
                      <a:pt x="22" y="17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4" name="Freeform 183"/>
              <p:cNvSpPr>
                <a:spLocks/>
              </p:cNvSpPr>
              <p:nvPr/>
            </p:nvSpPr>
            <p:spPr bwMode="auto">
              <a:xfrm>
                <a:off x="1114" y="3174"/>
                <a:ext cx="76" cy="162"/>
              </a:xfrm>
              <a:custGeom>
                <a:avLst/>
                <a:gdLst>
                  <a:gd name="T0" fmla="*/ 0 w 763"/>
                  <a:gd name="T1" fmla="*/ 0 h 2103"/>
                  <a:gd name="T2" fmla="*/ 0 w 763"/>
                  <a:gd name="T3" fmla="*/ 0 h 2103"/>
                  <a:gd name="T4" fmla="*/ 0 w 763"/>
                  <a:gd name="T5" fmla="*/ 0 h 2103"/>
                  <a:gd name="T6" fmla="*/ 0 w 763"/>
                  <a:gd name="T7" fmla="*/ 0 h 2103"/>
                  <a:gd name="T8" fmla="*/ 0 w 763"/>
                  <a:gd name="T9" fmla="*/ 0 h 2103"/>
                  <a:gd name="T10" fmla="*/ 0 w 763"/>
                  <a:gd name="T11" fmla="*/ 0 h 2103"/>
                  <a:gd name="T12" fmla="*/ 0 w 763"/>
                  <a:gd name="T13" fmla="*/ 0 h 2103"/>
                  <a:gd name="T14" fmla="*/ 0 w 763"/>
                  <a:gd name="T15" fmla="*/ 0 h 2103"/>
                  <a:gd name="T16" fmla="*/ 0 w 763"/>
                  <a:gd name="T17" fmla="*/ 0 h 2103"/>
                  <a:gd name="T18" fmla="*/ 0 w 763"/>
                  <a:gd name="T19" fmla="*/ 0 h 2103"/>
                  <a:gd name="T20" fmla="*/ 0 w 763"/>
                  <a:gd name="T21" fmla="*/ 0 h 2103"/>
                  <a:gd name="T22" fmla="*/ 0 w 763"/>
                  <a:gd name="T23" fmla="*/ 0 h 2103"/>
                  <a:gd name="T24" fmla="*/ 0 w 763"/>
                  <a:gd name="T25" fmla="*/ 0 h 2103"/>
                  <a:gd name="T26" fmla="*/ 0 w 763"/>
                  <a:gd name="T27" fmla="*/ 0 h 2103"/>
                  <a:gd name="T28" fmla="*/ 0 w 763"/>
                  <a:gd name="T29" fmla="*/ 0 h 2103"/>
                  <a:gd name="T30" fmla="*/ 0 w 763"/>
                  <a:gd name="T31" fmla="*/ 0 h 2103"/>
                  <a:gd name="T32" fmla="*/ 0 w 763"/>
                  <a:gd name="T33" fmla="*/ 0 h 2103"/>
                  <a:gd name="T34" fmla="*/ 0 w 763"/>
                  <a:gd name="T35" fmla="*/ 0 h 2103"/>
                  <a:gd name="T36" fmla="*/ 0 w 763"/>
                  <a:gd name="T37" fmla="*/ 0 h 2103"/>
                  <a:gd name="T38" fmla="*/ 0 w 763"/>
                  <a:gd name="T39" fmla="*/ 0 h 210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63"/>
                  <a:gd name="T61" fmla="*/ 0 h 2103"/>
                  <a:gd name="T62" fmla="*/ 763 w 763"/>
                  <a:gd name="T63" fmla="*/ 2103 h 210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63" h="2103">
                    <a:moveTo>
                      <a:pt x="706" y="0"/>
                    </a:moveTo>
                    <a:lnTo>
                      <a:pt x="671" y="38"/>
                    </a:lnTo>
                    <a:lnTo>
                      <a:pt x="0" y="2008"/>
                    </a:lnTo>
                    <a:lnTo>
                      <a:pt x="0" y="2030"/>
                    </a:lnTo>
                    <a:lnTo>
                      <a:pt x="14" y="2030"/>
                    </a:lnTo>
                    <a:lnTo>
                      <a:pt x="14" y="2053"/>
                    </a:lnTo>
                    <a:lnTo>
                      <a:pt x="20" y="2053"/>
                    </a:lnTo>
                    <a:lnTo>
                      <a:pt x="20" y="2067"/>
                    </a:lnTo>
                    <a:lnTo>
                      <a:pt x="29" y="2081"/>
                    </a:lnTo>
                    <a:lnTo>
                      <a:pt x="29" y="2090"/>
                    </a:lnTo>
                    <a:lnTo>
                      <a:pt x="36" y="2090"/>
                    </a:lnTo>
                    <a:lnTo>
                      <a:pt x="36" y="2103"/>
                    </a:lnTo>
                    <a:lnTo>
                      <a:pt x="42" y="2103"/>
                    </a:lnTo>
                    <a:lnTo>
                      <a:pt x="51" y="2090"/>
                    </a:lnTo>
                    <a:lnTo>
                      <a:pt x="79" y="2090"/>
                    </a:lnTo>
                    <a:lnTo>
                      <a:pt x="93" y="2081"/>
                    </a:lnTo>
                    <a:lnTo>
                      <a:pt x="116" y="2081"/>
                    </a:lnTo>
                    <a:lnTo>
                      <a:pt x="129" y="2067"/>
                    </a:lnTo>
                    <a:lnTo>
                      <a:pt x="763" y="60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5" name="Freeform 184"/>
              <p:cNvSpPr>
                <a:spLocks/>
              </p:cNvSpPr>
              <p:nvPr/>
            </p:nvSpPr>
            <p:spPr bwMode="auto">
              <a:xfrm>
                <a:off x="1114" y="3174"/>
                <a:ext cx="76" cy="162"/>
              </a:xfrm>
              <a:custGeom>
                <a:avLst/>
                <a:gdLst>
                  <a:gd name="T0" fmla="*/ 0 w 763"/>
                  <a:gd name="T1" fmla="*/ 0 h 2103"/>
                  <a:gd name="T2" fmla="*/ 0 w 763"/>
                  <a:gd name="T3" fmla="*/ 0 h 2103"/>
                  <a:gd name="T4" fmla="*/ 0 w 763"/>
                  <a:gd name="T5" fmla="*/ 0 h 2103"/>
                  <a:gd name="T6" fmla="*/ 0 w 763"/>
                  <a:gd name="T7" fmla="*/ 0 h 2103"/>
                  <a:gd name="T8" fmla="*/ 0 w 763"/>
                  <a:gd name="T9" fmla="*/ 0 h 2103"/>
                  <a:gd name="T10" fmla="*/ 0 w 763"/>
                  <a:gd name="T11" fmla="*/ 0 h 2103"/>
                  <a:gd name="T12" fmla="*/ 0 w 763"/>
                  <a:gd name="T13" fmla="*/ 0 h 2103"/>
                  <a:gd name="T14" fmla="*/ 0 w 763"/>
                  <a:gd name="T15" fmla="*/ 0 h 2103"/>
                  <a:gd name="T16" fmla="*/ 0 w 763"/>
                  <a:gd name="T17" fmla="*/ 0 h 2103"/>
                  <a:gd name="T18" fmla="*/ 0 w 763"/>
                  <a:gd name="T19" fmla="*/ 0 h 2103"/>
                  <a:gd name="T20" fmla="*/ 0 w 763"/>
                  <a:gd name="T21" fmla="*/ 0 h 2103"/>
                  <a:gd name="T22" fmla="*/ 0 w 763"/>
                  <a:gd name="T23" fmla="*/ 0 h 2103"/>
                  <a:gd name="T24" fmla="*/ 0 w 763"/>
                  <a:gd name="T25" fmla="*/ 0 h 2103"/>
                  <a:gd name="T26" fmla="*/ 0 w 763"/>
                  <a:gd name="T27" fmla="*/ 0 h 2103"/>
                  <a:gd name="T28" fmla="*/ 0 w 763"/>
                  <a:gd name="T29" fmla="*/ 0 h 2103"/>
                  <a:gd name="T30" fmla="*/ 0 w 763"/>
                  <a:gd name="T31" fmla="*/ 0 h 2103"/>
                  <a:gd name="T32" fmla="*/ 0 w 763"/>
                  <a:gd name="T33" fmla="*/ 0 h 2103"/>
                  <a:gd name="T34" fmla="*/ 0 w 763"/>
                  <a:gd name="T35" fmla="*/ 0 h 2103"/>
                  <a:gd name="T36" fmla="*/ 0 w 763"/>
                  <a:gd name="T37" fmla="*/ 0 h 2103"/>
                  <a:gd name="T38" fmla="*/ 0 w 763"/>
                  <a:gd name="T39" fmla="*/ 0 h 210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63"/>
                  <a:gd name="T61" fmla="*/ 0 h 2103"/>
                  <a:gd name="T62" fmla="*/ 763 w 763"/>
                  <a:gd name="T63" fmla="*/ 2103 h 210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63" h="2103">
                    <a:moveTo>
                      <a:pt x="706" y="0"/>
                    </a:moveTo>
                    <a:lnTo>
                      <a:pt x="671" y="38"/>
                    </a:lnTo>
                    <a:lnTo>
                      <a:pt x="0" y="2008"/>
                    </a:lnTo>
                    <a:lnTo>
                      <a:pt x="0" y="2030"/>
                    </a:lnTo>
                    <a:lnTo>
                      <a:pt x="14" y="2030"/>
                    </a:lnTo>
                    <a:lnTo>
                      <a:pt x="14" y="2053"/>
                    </a:lnTo>
                    <a:lnTo>
                      <a:pt x="20" y="2053"/>
                    </a:lnTo>
                    <a:lnTo>
                      <a:pt x="20" y="2067"/>
                    </a:lnTo>
                    <a:lnTo>
                      <a:pt x="29" y="2081"/>
                    </a:lnTo>
                    <a:lnTo>
                      <a:pt x="29" y="2090"/>
                    </a:lnTo>
                    <a:lnTo>
                      <a:pt x="36" y="2090"/>
                    </a:lnTo>
                    <a:lnTo>
                      <a:pt x="36" y="2103"/>
                    </a:lnTo>
                    <a:lnTo>
                      <a:pt x="42" y="2103"/>
                    </a:lnTo>
                    <a:lnTo>
                      <a:pt x="51" y="2090"/>
                    </a:lnTo>
                    <a:lnTo>
                      <a:pt x="79" y="2090"/>
                    </a:lnTo>
                    <a:lnTo>
                      <a:pt x="93" y="2081"/>
                    </a:lnTo>
                    <a:lnTo>
                      <a:pt x="116" y="2081"/>
                    </a:lnTo>
                    <a:lnTo>
                      <a:pt x="129" y="2067"/>
                    </a:lnTo>
                    <a:lnTo>
                      <a:pt x="763" y="60"/>
                    </a:lnTo>
                    <a:lnTo>
                      <a:pt x="70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6" name="Freeform 185"/>
              <p:cNvSpPr>
                <a:spLocks/>
              </p:cNvSpPr>
              <p:nvPr/>
            </p:nvSpPr>
            <p:spPr bwMode="auto">
              <a:xfrm>
                <a:off x="781" y="3120"/>
                <a:ext cx="403" cy="208"/>
              </a:xfrm>
              <a:custGeom>
                <a:avLst/>
                <a:gdLst>
                  <a:gd name="T0" fmla="*/ 0 w 4037"/>
                  <a:gd name="T1" fmla="*/ 0 h 2709"/>
                  <a:gd name="T2" fmla="*/ 0 w 4037"/>
                  <a:gd name="T3" fmla="*/ 0 h 2709"/>
                  <a:gd name="T4" fmla="*/ 0 w 4037"/>
                  <a:gd name="T5" fmla="*/ 0 h 2709"/>
                  <a:gd name="T6" fmla="*/ 0 w 4037"/>
                  <a:gd name="T7" fmla="*/ 0 h 2709"/>
                  <a:gd name="T8" fmla="*/ 0 w 4037"/>
                  <a:gd name="T9" fmla="*/ 0 h 2709"/>
                  <a:gd name="T10" fmla="*/ 0 w 4037"/>
                  <a:gd name="T11" fmla="*/ 0 h 2709"/>
                  <a:gd name="T12" fmla="*/ 0 w 4037"/>
                  <a:gd name="T13" fmla="*/ 0 h 2709"/>
                  <a:gd name="T14" fmla="*/ 0 w 4037"/>
                  <a:gd name="T15" fmla="*/ 0 h 2709"/>
                  <a:gd name="T16" fmla="*/ 0 w 4037"/>
                  <a:gd name="T17" fmla="*/ 0 h 2709"/>
                  <a:gd name="T18" fmla="*/ 0 w 4037"/>
                  <a:gd name="T19" fmla="*/ 0 h 2709"/>
                  <a:gd name="T20" fmla="*/ 0 w 4037"/>
                  <a:gd name="T21" fmla="*/ 0 h 2709"/>
                  <a:gd name="T22" fmla="*/ 0 w 4037"/>
                  <a:gd name="T23" fmla="*/ 0 h 2709"/>
                  <a:gd name="T24" fmla="*/ 0 w 4037"/>
                  <a:gd name="T25" fmla="*/ 0 h 2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7"/>
                  <a:gd name="T40" fmla="*/ 0 h 2709"/>
                  <a:gd name="T41" fmla="*/ 4037 w 4037"/>
                  <a:gd name="T42" fmla="*/ 2709 h 2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7" h="2709">
                    <a:moveTo>
                      <a:pt x="629" y="0"/>
                    </a:moveTo>
                    <a:lnTo>
                      <a:pt x="205" y="1130"/>
                    </a:lnTo>
                    <a:lnTo>
                      <a:pt x="228" y="1271"/>
                    </a:lnTo>
                    <a:lnTo>
                      <a:pt x="0" y="1882"/>
                    </a:lnTo>
                    <a:lnTo>
                      <a:pt x="402" y="1993"/>
                    </a:lnTo>
                    <a:lnTo>
                      <a:pt x="518" y="1743"/>
                    </a:lnTo>
                    <a:lnTo>
                      <a:pt x="3009" y="2356"/>
                    </a:lnTo>
                    <a:lnTo>
                      <a:pt x="2899" y="2615"/>
                    </a:lnTo>
                    <a:lnTo>
                      <a:pt x="3345" y="2709"/>
                    </a:lnTo>
                    <a:lnTo>
                      <a:pt x="4037" y="710"/>
                    </a:lnTo>
                    <a:lnTo>
                      <a:pt x="3659" y="598"/>
                    </a:lnTo>
                    <a:lnTo>
                      <a:pt x="1167" y="90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7" name="Freeform 186"/>
              <p:cNvSpPr>
                <a:spLocks/>
              </p:cNvSpPr>
              <p:nvPr/>
            </p:nvSpPr>
            <p:spPr bwMode="auto">
              <a:xfrm>
                <a:off x="781" y="3120"/>
                <a:ext cx="403" cy="208"/>
              </a:xfrm>
              <a:custGeom>
                <a:avLst/>
                <a:gdLst>
                  <a:gd name="T0" fmla="*/ 0 w 4037"/>
                  <a:gd name="T1" fmla="*/ 0 h 2709"/>
                  <a:gd name="T2" fmla="*/ 0 w 4037"/>
                  <a:gd name="T3" fmla="*/ 0 h 2709"/>
                  <a:gd name="T4" fmla="*/ 0 w 4037"/>
                  <a:gd name="T5" fmla="*/ 0 h 2709"/>
                  <a:gd name="T6" fmla="*/ 0 w 4037"/>
                  <a:gd name="T7" fmla="*/ 0 h 2709"/>
                  <a:gd name="T8" fmla="*/ 0 w 4037"/>
                  <a:gd name="T9" fmla="*/ 0 h 2709"/>
                  <a:gd name="T10" fmla="*/ 0 w 4037"/>
                  <a:gd name="T11" fmla="*/ 0 h 2709"/>
                  <a:gd name="T12" fmla="*/ 0 w 4037"/>
                  <a:gd name="T13" fmla="*/ 0 h 2709"/>
                  <a:gd name="T14" fmla="*/ 0 w 4037"/>
                  <a:gd name="T15" fmla="*/ 0 h 2709"/>
                  <a:gd name="T16" fmla="*/ 0 w 4037"/>
                  <a:gd name="T17" fmla="*/ 0 h 2709"/>
                  <a:gd name="T18" fmla="*/ 0 w 4037"/>
                  <a:gd name="T19" fmla="*/ 0 h 2709"/>
                  <a:gd name="T20" fmla="*/ 0 w 4037"/>
                  <a:gd name="T21" fmla="*/ 0 h 2709"/>
                  <a:gd name="T22" fmla="*/ 0 w 4037"/>
                  <a:gd name="T23" fmla="*/ 0 h 2709"/>
                  <a:gd name="T24" fmla="*/ 0 w 4037"/>
                  <a:gd name="T25" fmla="*/ 0 h 2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7"/>
                  <a:gd name="T40" fmla="*/ 0 h 2709"/>
                  <a:gd name="T41" fmla="*/ 4037 w 4037"/>
                  <a:gd name="T42" fmla="*/ 2709 h 2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7" h="2709">
                    <a:moveTo>
                      <a:pt x="629" y="0"/>
                    </a:moveTo>
                    <a:lnTo>
                      <a:pt x="205" y="1130"/>
                    </a:lnTo>
                    <a:lnTo>
                      <a:pt x="228" y="1271"/>
                    </a:lnTo>
                    <a:lnTo>
                      <a:pt x="0" y="1882"/>
                    </a:lnTo>
                    <a:lnTo>
                      <a:pt x="402" y="1993"/>
                    </a:lnTo>
                    <a:lnTo>
                      <a:pt x="518" y="1743"/>
                    </a:lnTo>
                    <a:lnTo>
                      <a:pt x="3009" y="2356"/>
                    </a:lnTo>
                    <a:lnTo>
                      <a:pt x="2899" y="2615"/>
                    </a:lnTo>
                    <a:lnTo>
                      <a:pt x="3345" y="2709"/>
                    </a:lnTo>
                    <a:lnTo>
                      <a:pt x="4037" y="710"/>
                    </a:lnTo>
                    <a:lnTo>
                      <a:pt x="3659" y="598"/>
                    </a:lnTo>
                    <a:lnTo>
                      <a:pt x="1167" y="90"/>
                    </a:lnTo>
                    <a:lnTo>
                      <a:pt x="629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8" name="Line 187"/>
              <p:cNvSpPr>
                <a:spLocks noChangeShapeType="1"/>
              </p:cNvSpPr>
              <p:nvPr/>
            </p:nvSpPr>
            <p:spPr bwMode="auto">
              <a:xfrm>
                <a:off x="789" y="3246"/>
                <a:ext cx="43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9" name="Line 188"/>
              <p:cNvSpPr>
                <a:spLocks noChangeShapeType="1"/>
              </p:cNvSpPr>
              <p:nvPr/>
            </p:nvSpPr>
            <p:spPr bwMode="auto">
              <a:xfrm>
                <a:off x="1082" y="3301"/>
                <a:ext cx="4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0" name="Freeform 189"/>
              <p:cNvSpPr>
                <a:spLocks/>
              </p:cNvSpPr>
              <p:nvPr/>
            </p:nvSpPr>
            <p:spPr bwMode="auto">
              <a:xfrm>
                <a:off x="801" y="3124"/>
                <a:ext cx="93" cy="93"/>
              </a:xfrm>
              <a:custGeom>
                <a:avLst/>
                <a:gdLst>
                  <a:gd name="T0" fmla="*/ 0 w 931"/>
                  <a:gd name="T1" fmla="*/ 0 h 1202"/>
                  <a:gd name="T2" fmla="*/ 0 w 931"/>
                  <a:gd name="T3" fmla="*/ 0 h 1202"/>
                  <a:gd name="T4" fmla="*/ 0 w 931"/>
                  <a:gd name="T5" fmla="*/ 0 h 1202"/>
                  <a:gd name="T6" fmla="*/ 0 w 931"/>
                  <a:gd name="T7" fmla="*/ 0 h 1202"/>
                  <a:gd name="T8" fmla="*/ 0 w 931"/>
                  <a:gd name="T9" fmla="*/ 0 h 1202"/>
                  <a:gd name="T10" fmla="*/ 0 w 931"/>
                  <a:gd name="T11" fmla="*/ 0 h 1202"/>
                  <a:gd name="T12" fmla="*/ 0 w 931"/>
                  <a:gd name="T13" fmla="*/ 0 h 1202"/>
                  <a:gd name="T14" fmla="*/ 0 w 931"/>
                  <a:gd name="T15" fmla="*/ 0 h 1202"/>
                  <a:gd name="T16" fmla="*/ 0 w 931"/>
                  <a:gd name="T17" fmla="*/ 0 h 12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1"/>
                  <a:gd name="T28" fmla="*/ 0 h 1202"/>
                  <a:gd name="T29" fmla="*/ 931 w 931"/>
                  <a:gd name="T30" fmla="*/ 1202 h 120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1" h="1202">
                    <a:moveTo>
                      <a:pt x="931" y="58"/>
                    </a:moveTo>
                    <a:lnTo>
                      <a:pt x="443" y="0"/>
                    </a:lnTo>
                    <a:lnTo>
                      <a:pt x="43" y="1086"/>
                    </a:lnTo>
                    <a:lnTo>
                      <a:pt x="0" y="1077"/>
                    </a:lnTo>
                    <a:lnTo>
                      <a:pt x="23" y="1202"/>
                    </a:lnTo>
                    <a:lnTo>
                      <a:pt x="59" y="1202"/>
                    </a:lnTo>
                    <a:lnTo>
                      <a:pt x="488" y="52"/>
                    </a:lnTo>
                    <a:lnTo>
                      <a:pt x="918" y="118"/>
                    </a:lnTo>
                    <a:lnTo>
                      <a:pt x="931" y="58"/>
                    </a:lnTo>
                    <a:close/>
                  </a:path>
                </a:pathLst>
              </a:custGeom>
              <a:solidFill>
                <a:srgbClr val="42424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1" name="Freeform 190"/>
              <p:cNvSpPr>
                <a:spLocks/>
              </p:cNvSpPr>
              <p:nvPr/>
            </p:nvSpPr>
            <p:spPr bwMode="auto">
              <a:xfrm>
                <a:off x="801" y="3124"/>
                <a:ext cx="93" cy="93"/>
              </a:xfrm>
              <a:custGeom>
                <a:avLst/>
                <a:gdLst>
                  <a:gd name="T0" fmla="*/ 0 w 931"/>
                  <a:gd name="T1" fmla="*/ 0 h 1202"/>
                  <a:gd name="T2" fmla="*/ 0 w 931"/>
                  <a:gd name="T3" fmla="*/ 0 h 1202"/>
                  <a:gd name="T4" fmla="*/ 0 w 931"/>
                  <a:gd name="T5" fmla="*/ 0 h 1202"/>
                  <a:gd name="T6" fmla="*/ 0 w 931"/>
                  <a:gd name="T7" fmla="*/ 0 h 1202"/>
                  <a:gd name="T8" fmla="*/ 0 w 931"/>
                  <a:gd name="T9" fmla="*/ 0 h 1202"/>
                  <a:gd name="T10" fmla="*/ 0 w 931"/>
                  <a:gd name="T11" fmla="*/ 0 h 1202"/>
                  <a:gd name="T12" fmla="*/ 0 w 931"/>
                  <a:gd name="T13" fmla="*/ 0 h 1202"/>
                  <a:gd name="T14" fmla="*/ 0 w 931"/>
                  <a:gd name="T15" fmla="*/ 0 h 1202"/>
                  <a:gd name="T16" fmla="*/ 0 w 931"/>
                  <a:gd name="T17" fmla="*/ 0 h 12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1"/>
                  <a:gd name="T28" fmla="*/ 0 h 1202"/>
                  <a:gd name="T29" fmla="*/ 931 w 931"/>
                  <a:gd name="T30" fmla="*/ 1202 h 120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1" h="1202">
                    <a:moveTo>
                      <a:pt x="931" y="58"/>
                    </a:moveTo>
                    <a:lnTo>
                      <a:pt x="443" y="0"/>
                    </a:lnTo>
                    <a:lnTo>
                      <a:pt x="43" y="1086"/>
                    </a:lnTo>
                    <a:lnTo>
                      <a:pt x="0" y="1077"/>
                    </a:lnTo>
                    <a:lnTo>
                      <a:pt x="23" y="1202"/>
                    </a:lnTo>
                    <a:lnTo>
                      <a:pt x="59" y="1202"/>
                    </a:lnTo>
                    <a:lnTo>
                      <a:pt x="488" y="52"/>
                    </a:lnTo>
                    <a:lnTo>
                      <a:pt x="918" y="118"/>
                    </a:lnTo>
                    <a:lnTo>
                      <a:pt x="931" y="5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2" name="Line 191"/>
              <p:cNvSpPr>
                <a:spLocks noChangeShapeType="1"/>
              </p:cNvSpPr>
              <p:nvPr/>
            </p:nvSpPr>
            <p:spPr bwMode="auto">
              <a:xfrm>
                <a:off x="805" y="3207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3" name="Freeform 192"/>
              <p:cNvSpPr>
                <a:spLocks/>
              </p:cNvSpPr>
              <p:nvPr/>
            </p:nvSpPr>
            <p:spPr bwMode="auto">
              <a:xfrm>
                <a:off x="1138" y="3166"/>
                <a:ext cx="47" cy="99"/>
              </a:xfrm>
              <a:custGeom>
                <a:avLst/>
                <a:gdLst>
                  <a:gd name="T0" fmla="*/ 0 w 466"/>
                  <a:gd name="T1" fmla="*/ 0 h 1284"/>
                  <a:gd name="T2" fmla="*/ 0 w 466"/>
                  <a:gd name="T3" fmla="*/ 0 h 1284"/>
                  <a:gd name="T4" fmla="*/ 0 w 466"/>
                  <a:gd name="T5" fmla="*/ 0 h 1284"/>
                  <a:gd name="T6" fmla="*/ 0 w 466"/>
                  <a:gd name="T7" fmla="*/ 0 h 1284"/>
                  <a:gd name="T8" fmla="*/ 0 w 466"/>
                  <a:gd name="T9" fmla="*/ 0 h 1284"/>
                  <a:gd name="T10" fmla="*/ 0 w 466"/>
                  <a:gd name="T11" fmla="*/ 0 h 1284"/>
                  <a:gd name="T12" fmla="*/ 0 w 466"/>
                  <a:gd name="T13" fmla="*/ 0 h 1284"/>
                  <a:gd name="T14" fmla="*/ 0 w 466"/>
                  <a:gd name="T15" fmla="*/ 0 h 1284"/>
                  <a:gd name="T16" fmla="*/ 0 w 466"/>
                  <a:gd name="T17" fmla="*/ 0 h 1284"/>
                  <a:gd name="T18" fmla="*/ 0 w 466"/>
                  <a:gd name="T19" fmla="*/ 0 h 1284"/>
                  <a:gd name="T20" fmla="*/ 0 w 466"/>
                  <a:gd name="T21" fmla="*/ 0 h 1284"/>
                  <a:gd name="T22" fmla="*/ 0 w 466"/>
                  <a:gd name="T23" fmla="*/ 0 h 1284"/>
                  <a:gd name="T24" fmla="*/ 0 w 466"/>
                  <a:gd name="T25" fmla="*/ 0 h 1284"/>
                  <a:gd name="T26" fmla="*/ 0 w 466"/>
                  <a:gd name="T27" fmla="*/ 0 h 1284"/>
                  <a:gd name="T28" fmla="*/ 0 w 466"/>
                  <a:gd name="T29" fmla="*/ 0 h 1284"/>
                  <a:gd name="T30" fmla="*/ 0 w 466"/>
                  <a:gd name="T31" fmla="*/ 0 h 1284"/>
                  <a:gd name="T32" fmla="*/ 0 w 466"/>
                  <a:gd name="T33" fmla="*/ 0 h 1284"/>
                  <a:gd name="T34" fmla="*/ 0 w 466"/>
                  <a:gd name="T35" fmla="*/ 0 h 1284"/>
                  <a:gd name="T36" fmla="*/ 0 w 466"/>
                  <a:gd name="T37" fmla="*/ 0 h 1284"/>
                  <a:gd name="T38" fmla="*/ 0 w 466"/>
                  <a:gd name="T39" fmla="*/ 0 h 1284"/>
                  <a:gd name="T40" fmla="*/ 0 w 466"/>
                  <a:gd name="T41" fmla="*/ 0 h 1284"/>
                  <a:gd name="T42" fmla="*/ 0 w 466"/>
                  <a:gd name="T43" fmla="*/ 0 h 1284"/>
                  <a:gd name="T44" fmla="*/ 0 w 466"/>
                  <a:gd name="T45" fmla="*/ 0 h 1284"/>
                  <a:gd name="T46" fmla="*/ 0 w 466"/>
                  <a:gd name="T47" fmla="*/ 0 h 1284"/>
                  <a:gd name="T48" fmla="*/ 0 w 466"/>
                  <a:gd name="T49" fmla="*/ 0 h 1284"/>
                  <a:gd name="T50" fmla="*/ 0 w 466"/>
                  <a:gd name="T51" fmla="*/ 0 h 1284"/>
                  <a:gd name="T52" fmla="*/ 0 w 466"/>
                  <a:gd name="T53" fmla="*/ 0 h 1284"/>
                  <a:gd name="T54" fmla="*/ 0 w 466"/>
                  <a:gd name="T55" fmla="*/ 0 h 1284"/>
                  <a:gd name="T56" fmla="*/ 0 w 466"/>
                  <a:gd name="T57" fmla="*/ 0 h 1284"/>
                  <a:gd name="T58" fmla="*/ 0 w 466"/>
                  <a:gd name="T59" fmla="*/ 0 h 1284"/>
                  <a:gd name="T60" fmla="*/ 0 w 466"/>
                  <a:gd name="T61" fmla="*/ 0 h 1284"/>
                  <a:gd name="T62" fmla="*/ 0 w 466"/>
                  <a:gd name="T63" fmla="*/ 0 h 1284"/>
                  <a:gd name="T64" fmla="*/ 0 w 466"/>
                  <a:gd name="T65" fmla="*/ 0 h 1284"/>
                  <a:gd name="T66" fmla="*/ 0 w 466"/>
                  <a:gd name="T67" fmla="*/ 0 h 1284"/>
                  <a:gd name="T68" fmla="*/ 0 w 466"/>
                  <a:gd name="T69" fmla="*/ 0 h 1284"/>
                  <a:gd name="T70" fmla="*/ 0 w 466"/>
                  <a:gd name="T71" fmla="*/ 0 h 1284"/>
                  <a:gd name="T72" fmla="*/ 0 w 466"/>
                  <a:gd name="T73" fmla="*/ 0 h 1284"/>
                  <a:gd name="T74" fmla="*/ 0 w 466"/>
                  <a:gd name="T75" fmla="*/ 0 h 1284"/>
                  <a:gd name="T76" fmla="*/ 0 w 466"/>
                  <a:gd name="T77" fmla="*/ 0 h 1284"/>
                  <a:gd name="T78" fmla="*/ 0 w 466"/>
                  <a:gd name="T79" fmla="*/ 0 h 1284"/>
                  <a:gd name="T80" fmla="*/ 0 w 466"/>
                  <a:gd name="T81" fmla="*/ 0 h 1284"/>
                  <a:gd name="T82" fmla="*/ 0 w 466"/>
                  <a:gd name="T83" fmla="*/ 0 h 1284"/>
                  <a:gd name="T84" fmla="*/ 0 w 466"/>
                  <a:gd name="T85" fmla="*/ 0 h 1284"/>
                  <a:gd name="T86" fmla="*/ 0 w 466"/>
                  <a:gd name="T87" fmla="*/ 0 h 1284"/>
                  <a:gd name="T88" fmla="*/ 0 w 466"/>
                  <a:gd name="T89" fmla="*/ 0 h 1284"/>
                  <a:gd name="T90" fmla="*/ 0 w 466"/>
                  <a:gd name="T91" fmla="*/ 0 h 1284"/>
                  <a:gd name="T92" fmla="*/ 0 w 466"/>
                  <a:gd name="T93" fmla="*/ 0 h 1284"/>
                  <a:gd name="T94" fmla="*/ 0 w 466"/>
                  <a:gd name="T95" fmla="*/ 0 h 1284"/>
                  <a:gd name="T96" fmla="*/ 0 w 466"/>
                  <a:gd name="T97" fmla="*/ 0 h 1284"/>
                  <a:gd name="T98" fmla="*/ 0 w 466"/>
                  <a:gd name="T99" fmla="*/ 0 h 1284"/>
                  <a:gd name="T100" fmla="*/ 0 w 466"/>
                  <a:gd name="T101" fmla="*/ 0 h 1284"/>
                  <a:gd name="T102" fmla="*/ 0 w 466"/>
                  <a:gd name="T103" fmla="*/ 0 h 1284"/>
                  <a:gd name="T104" fmla="*/ 0 w 466"/>
                  <a:gd name="T105" fmla="*/ 0 h 1284"/>
                  <a:gd name="T106" fmla="*/ 0 w 466"/>
                  <a:gd name="T107" fmla="*/ 0 h 1284"/>
                  <a:gd name="T108" fmla="*/ 0 w 466"/>
                  <a:gd name="T109" fmla="*/ 0 h 1284"/>
                  <a:gd name="T110" fmla="*/ 0 w 466"/>
                  <a:gd name="T111" fmla="*/ 0 h 1284"/>
                  <a:gd name="T112" fmla="*/ 0 w 466"/>
                  <a:gd name="T113" fmla="*/ 0 h 12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66"/>
                  <a:gd name="T172" fmla="*/ 0 h 1284"/>
                  <a:gd name="T173" fmla="*/ 466 w 466"/>
                  <a:gd name="T174" fmla="*/ 1284 h 12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66" h="1284">
                    <a:moveTo>
                      <a:pt x="59" y="0"/>
                    </a:moveTo>
                    <a:lnTo>
                      <a:pt x="50" y="0"/>
                    </a:lnTo>
                    <a:lnTo>
                      <a:pt x="50" y="24"/>
                    </a:lnTo>
                    <a:lnTo>
                      <a:pt x="37" y="24"/>
                    </a:lnTo>
                    <a:lnTo>
                      <a:pt x="37" y="38"/>
                    </a:lnTo>
                    <a:lnTo>
                      <a:pt x="65" y="38"/>
                    </a:lnTo>
                    <a:lnTo>
                      <a:pt x="65" y="46"/>
                    </a:lnTo>
                    <a:lnTo>
                      <a:pt x="102" y="46"/>
                    </a:lnTo>
                    <a:lnTo>
                      <a:pt x="102" y="52"/>
                    </a:lnTo>
                    <a:lnTo>
                      <a:pt x="132" y="52"/>
                    </a:lnTo>
                    <a:lnTo>
                      <a:pt x="132" y="60"/>
                    </a:lnTo>
                    <a:lnTo>
                      <a:pt x="168" y="60"/>
                    </a:lnTo>
                    <a:lnTo>
                      <a:pt x="168" y="66"/>
                    </a:lnTo>
                    <a:lnTo>
                      <a:pt x="196" y="66"/>
                    </a:lnTo>
                    <a:lnTo>
                      <a:pt x="196" y="75"/>
                    </a:lnTo>
                    <a:lnTo>
                      <a:pt x="227" y="75"/>
                    </a:lnTo>
                    <a:lnTo>
                      <a:pt x="227" y="83"/>
                    </a:lnTo>
                    <a:lnTo>
                      <a:pt x="255" y="83"/>
                    </a:lnTo>
                    <a:lnTo>
                      <a:pt x="255" y="97"/>
                    </a:lnTo>
                    <a:lnTo>
                      <a:pt x="283" y="97"/>
                    </a:lnTo>
                    <a:lnTo>
                      <a:pt x="283" y="103"/>
                    </a:lnTo>
                    <a:lnTo>
                      <a:pt x="320" y="103"/>
                    </a:lnTo>
                    <a:lnTo>
                      <a:pt x="320" y="112"/>
                    </a:lnTo>
                    <a:lnTo>
                      <a:pt x="342" y="112"/>
                    </a:lnTo>
                    <a:lnTo>
                      <a:pt x="342" y="119"/>
                    </a:lnTo>
                    <a:lnTo>
                      <a:pt x="387" y="119"/>
                    </a:lnTo>
                    <a:lnTo>
                      <a:pt x="387" y="134"/>
                    </a:lnTo>
                    <a:lnTo>
                      <a:pt x="409" y="134"/>
                    </a:lnTo>
                    <a:lnTo>
                      <a:pt x="409" y="149"/>
                    </a:lnTo>
                    <a:lnTo>
                      <a:pt x="401" y="149"/>
                    </a:lnTo>
                    <a:lnTo>
                      <a:pt x="401" y="178"/>
                    </a:lnTo>
                    <a:lnTo>
                      <a:pt x="393" y="178"/>
                    </a:lnTo>
                    <a:lnTo>
                      <a:pt x="393" y="200"/>
                    </a:lnTo>
                    <a:lnTo>
                      <a:pt x="387" y="200"/>
                    </a:lnTo>
                    <a:lnTo>
                      <a:pt x="387" y="222"/>
                    </a:lnTo>
                    <a:lnTo>
                      <a:pt x="372" y="222"/>
                    </a:lnTo>
                    <a:lnTo>
                      <a:pt x="372" y="251"/>
                    </a:lnTo>
                    <a:lnTo>
                      <a:pt x="365" y="251"/>
                    </a:lnTo>
                    <a:lnTo>
                      <a:pt x="365" y="273"/>
                    </a:lnTo>
                    <a:lnTo>
                      <a:pt x="350" y="273"/>
                    </a:lnTo>
                    <a:lnTo>
                      <a:pt x="350" y="297"/>
                    </a:lnTo>
                    <a:lnTo>
                      <a:pt x="342" y="297"/>
                    </a:lnTo>
                    <a:lnTo>
                      <a:pt x="342" y="319"/>
                    </a:lnTo>
                    <a:lnTo>
                      <a:pt x="337" y="319"/>
                    </a:lnTo>
                    <a:lnTo>
                      <a:pt x="337" y="370"/>
                    </a:lnTo>
                    <a:lnTo>
                      <a:pt x="320" y="370"/>
                    </a:lnTo>
                    <a:lnTo>
                      <a:pt x="320" y="398"/>
                    </a:lnTo>
                    <a:lnTo>
                      <a:pt x="314" y="398"/>
                    </a:lnTo>
                    <a:lnTo>
                      <a:pt x="314" y="421"/>
                    </a:lnTo>
                    <a:lnTo>
                      <a:pt x="300" y="421"/>
                    </a:lnTo>
                    <a:lnTo>
                      <a:pt x="300" y="436"/>
                    </a:lnTo>
                    <a:lnTo>
                      <a:pt x="292" y="436"/>
                    </a:lnTo>
                    <a:lnTo>
                      <a:pt x="292" y="473"/>
                    </a:lnTo>
                    <a:lnTo>
                      <a:pt x="283" y="473"/>
                    </a:lnTo>
                    <a:lnTo>
                      <a:pt x="283" y="495"/>
                    </a:lnTo>
                    <a:lnTo>
                      <a:pt x="278" y="495"/>
                    </a:lnTo>
                    <a:lnTo>
                      <a:pt x="278" y="517"/>
                    </a:lnTo>
                    <a:lnTo>
                      <a:pt x="263" y="517"/>
                    </a:lnTo>
                    <a:lnTo>
                      <a:pt x="263" y="541"/>
                    </a:lnTo>
                    <a:lnTo>
                      <a:pt x="255" y="541"/>
                    </a:lnTo>
                    <a:lnTo>
                      <a:pt x="255" y="569"/>
                    </a:lnTo>
                    <a:lnTo>
                      <a:pt x="247" y="569"/>
                    </a:lnTo>
                    <a:lnTo>
                      <a:pt x="247" y="600"/>
                    </a:lnTo>
                    <a:lnTo>
                      <a:pt x="233" y="600"/>
                    </a:lnTo>
                    <a:lnTo>
                      <a:pt x="233" y="614"/>
                    </a:lnTo>
                    <a:lnTo>
                      <a:pt x="227" y="614"/>
                    </a:lnTo>
                    <a:lnTo>
                      <a:pt x="227" y="642"/>
                    </a:lnTo>
                    <a:lnTo>
                      <a:pt x="219" y="642"/>
                    </a:lnTo>
                    <a:lnTo>
                      <a:pt x="219" y="693"/>
                    </a:lnTo>
                    <a:lnTo>
                      <a:pt x="204" y="693"/>
                    </a:lnTo>
                    <a:lnTo>
                      <a:pt x="204" y="717"/>
                    </a:lnTo>
                    <a:lnTo>
                      <a:pt x="196" y="717"/>
                    </a:lnTo>
                    <a:lnTo>
                      <a:pt x="196" y="739"/>
                    </a:lnTo>
                    <a:lnTo>
                      <a:pt x="182" y="739"/>
                    </a:lnTo>
                    <a:lnTo>
                      <a:pt x="182" y="768"/>
                    </a:lnTo>
                    <a:lnTo>
                      <a:pt x="174" y="768"/>
                    </a:lnTo>
                    <a:lnTo>
                      <a:pt x="174" y="790"/>
                    </a:lnTo>
                    <a:lnTo>
                      <a:pt x="168" y="790"/>
                    </a:lnTo>
                    <a:lnTo>
                      <a:pt x="168" y="813"/>
                    </a:lnTo>
                    <a:lnTo>
                      <a:pt x="160" y="813"/>
                    </a:lnTo>
                    <a:lnTo>
                      <a:pt x="160" y="842"/>
                    </a:lnTo>
                    <a:lnTo>
                      <a:pt x="146" y="842"/>
                    </a:lnTo>
                    <a:lnTo>
                      <a:pt x="146" y="873"/>
                    </a:lnTo>
                    <a:lnTo>
                      <a:pt x="137" y="873"/>
                    </a:lnTo>
                    <a:lnTo>
                      <a:pt x="137" y="886"/>
                    </a:lnTo>
                    <a:lnTo>
                      <a:pt x="132" y="886"/>
                    </a:lnTo>
                    <a:lnTo>
                      <a:pt x="132" y="915"/>
                    </a:lnTo>
                    <a:lnTo>
                      <a:pt x="117" y="915"/>
                    </a:lnTo>
                    <a:lnTo>
                      <a:pt x="117" y="937"/>
                    </a:lnTo>
                    <a:lnTo>
                      <a:pt x="109" y="937"/>
                    </a:lnTo>
                    <a:lnTo>
                      <a:pt x="109" y="968"/>
                    </a:lnTo>
                    <a:lnTo>
                      <a:pt x="102" y="968"/>
                    </a:lnTo>
                    <a:lnTo>
                      <a:pt x="102" y="989"/>
                    </a:lnTo>
                    <a:lnTo>
                      <a:pt x="95" y="989"/>
                    </a:lnTo>
                    <a:lnTo>
                      <a:pt x="95" y="1012"/>
                    </a:lnTo>
                    <a:lnTo>
                      <a:pt x="87" y="1012"/>
                    </a:lnTo>
                    <a:lnTo>
                      <a:pt x="87" y="1042"/>
                    </a:lnTo>
                    <a:lnTo>
                      <a:pt x="81" y="1042"/>
                    </a:lnTo>
                    <a:lnTo>
                      <a:pt x="81" y="1056"/>
                    </a:lnTo>
                    <a:lnTo>
                      <a:pt x="65" y="1056"/>
                    </a:lnTo>
                    <a:lnTo>
                      <a:pt x="65" y="1085"/>
                    </a:lnTo>
                    <a:lnTo>
                      <a:pt x="59" y="1085"/>
                    </a:lnTo>
                    <a:lnTo>
                      <a:pt x="59" y="1116"/>
                    </a:lnTo>
                    <a:lnTo>
                      <a:pt x="50" y="1116"/>
                    </a:lnTo>
                    <a:lnTo>
                      <a:pt x="50" y="1145"/>
                    </a:lnTo>
                    <a:lnTo>
                      <a:pt x="37" y="1145"/>
                    </a:lnTo>
                    <a:lnTo>
                      <a:pt x="37" y="1159"/>
                    </a:lnTo>
                    <a:lnTo>
                      <a:pt x="28" y="1159"/>
                    </a:lnTo>
                    <a:lnTo>
                      <a:pt x="28" y="1190"/>
                    </a:lnTo>
                    <a:lnTo>
                      <a:pt x="22" y="1190"/>
                    </a:lnTo>
                    <a:lnTo>
                      <a:pt x="22" y="1210"/>
                    </a:lnTo>
                    <a:lnTo>
                      <a:pt x="15" y="1210"/>
                    </a:lnTo>
                    <a:lnTo>
                      <a:pt x="15" y="1233"/>
                    </a:lnTo>
                    <a:lnTo>
                      <a:pt x="0" y="1233"/>
                    </a:lnTo>
                    <a:lnTo>
                      <a:pt x="0" y="1278"/>
                    </a:lnTo>
                    <a:lnTo>
                      <a:pt x="28" y="1278"/>
                    </a:lnTo>
                    <a:lnTo>
                      <a:pt x="28" y="1284"/>
                    </a:lnTo>
                    <a:lnTo>
                      <a:pt x="65" y="1284"/>
                    </a:lnTo>
                    <a:lnTo>
                      <a:pt x="65" y="1278"/>
                    </a:lnTo>
                    <a:lnTo>
                      <a:pt x="81" y="1278"/>
                    </a:lnTo>
                    <a:lnTo>
                      <a:pt x="81" y="1247"/>
                    </a:lnTo>
                    <a:lnTo>
                      <a:pt x="87" y="1247"/>
                    </a:lnTo>
                    <a:lnTo>
                      <a:pt x="87" y="1227"/>
                    </a:lnTo>
                    <a:lnTo>
                      <a:pt x="95" y="1227"/>
                    </a:lnTo>
                    <a:lnTo>
                      <a:pt x="95" y="1196"/>
                    </a:lnTo>
                    <a:lnTo>
                      <a:pt x="102" y="1196"/>
                    </a:lnTo>
                    <a:lnTo>
                      <a:pt x="102" y="1168"/>
                    </a:lnTo>
                    <a:lnTo>
                      <a:pt x="109" y="1168"/>
                    </a:lnTo>
                    <a:lnTo>
                      <a:pt x="109" y="1153"/>
                    </a:lnTo>
                    <a:lnTo>
                      <a:pt x="117" y="1153"/>
                    </a:lnTo>
                    <a:lnTo>
                      <a:pt x="117" y="1131"/>
                    </a:lnTo>
                    <a:lnTo>
                      <a:pt x="132" y="1131"/>
                    </a:lnTo>
                    <a:lnTo>
                      <a:pt x="132" y="1093"/>
                    </a:lnTo>
                    <a:lnTo>
                      <a:pt x="137" y="1093"/>
                    </a:lnTo>
                    <a:lnTo>
                      <a:pt x="137" y="1071"/>
                    </a:lnTo>
                    <a:lnTo>
                      <a:pt x="146" y="1071"/>
                    </a:lnTo>
                    <a:lnTo>
                      <a:pt x="146" y="1042"/>
                    </a:lnTo>
                    <a:lnTo>
                      <a:pt x="160" y="1042"/>
                    </a:lnTo>
                    <a:lnTo>
                      <a:pt x="160" y="1012"/>
                    </a:lnTo>
                    <a:lnTo>
                      <a:pt x="168" y="1012"/>
                    </a:lnTo>
                    <a:lnTo>
                      <a:pt x="168" y="989"/>
                    </a:lnTo>
                    <a:lnTo>
                      <a:pt x="174" y="989"/>
                    </a:lnTo>
                    <a:lnTo>
                      <a:pt x="174" y="952"/>
                    </a:lnTo>
                    <a:lnTo>
                      <a:pt x="182" y="952"/>
                    </a:lnTo>
                    <a:lnTo>
                      <a:pt x="182" y="932"/>
                    </a:lnTo>
                    <a:lnTo>
                      <a:pt x="196" y="932"/>
                    </a:lnTo>
                    <a:lnTo>
                      <a:pt x="196" y="915"/>
                    </a:lnTo>
                    <a:lnTo>
                      <a:pt x="204" y="915"/>
                    </a:lnTo>
                    <a:lnTo>
                      <a:pt x="204" y="886"/>
                    </a:lnTo>
                    <a:lnTo>
                      <a:pt x="219" y="886"/>
                    </a:lnTo>
                    <a:lnTo>
                      <a:pt x="219" y="836"/>
                    </a:lnTo>
                    <a:lnTo>
                      <a:pt x="227" y="836"/>
                    </a:lnTo>
                    <a:lnTo>
                      <a:pt x="227" y="805"/>
                    </a:lnTo>
                    <a:lnTo>
                      <a:pt x="233" y="805"/>
                    </a:lnTo>
                    <a:lnTo>
                      <a:pt x="233" y="776"/>
                    </a:lnTo>
                    <a:lnTo>
                      <a:pt x="247" y="776"/>
                    </a:lnTo>
                    <a:lnTo>
                      <a:pt x="247" y="753"/>
                    </a:lnTo>
                    <a:lnTo>
                      <a:pt x="255" y="753"/>
                    </a:lnTo>
                    <a:lnTo>
                      <a:pt x="255" y="717"/>
                    </a:lnTo>
                    <a:lnTo>
                      <a:pt x="263" y="717"/>
                    </a:lnTo>
                    <a:lnTo>
                      <a:pt x="263" y="693"/>
                    </a:lnTo>
                    <a:lnTo>
                      <a:pt x="278" y="693"/>
                    </a:lnTo>
                    <a:lnTo>
                      <a:pt x="278" y="680"/>
                    </a:lnTo>
                    <a:lnTo>
                      <a:pt x="283" y="680"/>
                    </a:lnTo>
                    <a:lnTo>
                      <a:pt x="283" y="651"/>
                    </a:lnTo>
                    <a:lnTo>
                      <a:pt x="292" y="651"/>
                    </a:lnTo>
                    <a:lnTo>
                      <a:pt x="292" y="620"/>
                    </a:lnTo>
                    <a:lnTo>
                      <a:pt x="300" y="620"/>
                    </a:lnTo>
                    <a:lnTo>
                      <a:pt x="300" y="600"/>
                    </a:lnTo>
                    <a:lnTo>
                      <a:pt x="314" y="600"/>
                    </a:lnTo>
                    <a:lnTo>
                      <a:pt x="314" y="569"/>
                    </a:lnTo>
                    <a:lnTo>
                      <a:pt x="320" y="569"/>
                    </a:lnTo>
                    <a:lnTo>
                      <a:pt x="320" y="541"/>
                    </a:lnTo>
                    <a:lnTo>
                      <a:pt x="337" y="541"/>
                    </a:lnTo>
                    <a:lnTo>
                      <a:pt x="337" y="489"/>
                    </a:lnTo>
                    <a:lnTo>
                      <a:pt x="342" y="489"/>
                    </a:lnTo>
                    <a:lnTo>
                      <a:pt x="342" y="458"/>
                    </a:lnTo>
                    <a:lnTo>
                      <a:pt x="350" y="458"/>
                    </a:lnTo>
                    <a:lnTo>
                      <a:pt x="350" y="436"/>
                    </a:lnTo>
                    <a:lnTo>
                      <a:pt x="365" y="436"/>
                    </a:lnTo>
                    <a:lnTo>
                      <a:pt x="365" y="415"/>
                    </a:lnTo>
                    <a:lnTo>
                      <a:pt x="372" y="415"/>
                    </a:lnTo>
                    <a:lnTo>
                      <a:pt x="372" y="385"/>
                    </a:lnTo>
                    <a:lnTo>
                      <a:pt x="387" y="385"/>
                    </a:lnTo>
                    <a:lnTo>
                      <a:pt x="387" y="356"/>
                    </a:lnTo>
                    <a:lnTo>
                      <a:pt x="393" y="356"/>
                    </a:lnTo>
                    <a:lnTo>
                      <a:pt x="393" y="333"/>
                    </a:lnTo>
                    <a:lnTo>
                      <a:pt x="401" y="333"/>
                    </a:lnTo>
                    <a:lnTo>
                      <a:pt x="401" y="304"/>
                    </a:lnTo>
                    <a:lnTo>
                      <a:pt x="409" y="304"/>
                    </a:lnTo>
                    <a:lnTo>
                      <a:pt x="409" y="273"/>
                    </a:lnTo>
                    <a:lnTo>
                      <a:pt x="424" y="273"/>
                    </a:lnTo>
                    <a:lnTo>
                      <a:pt x="424" y="251"/>
                    </a:lnTo>
                    <a:lnTo>
                      <a:pt x="429" y="251"/>
                    </a:lnTo>
                    <a:lnTo>
                      <a:pt x="429" y="222"/>
                    </a:lnTo>
                    <a:lnTo>
                      <a:pt x="437" y="222"/>
                    </a:lnTo>
                    <a:lnTo>
                      <a:pt x="437" y="200"/>
                    </a:lnTo>
                    <a:lnTo>
                      <a:pt x="446" y="200"/>
                    </a:lnTo>
                    <a:lnTo>
                      <a:pt x="446" y="178"/>
                    </a:lnTo>
                    <a:lnTo>
                      <a:pt x="452" y="178"/>
                    </a:lnTo>
                    <a:lnTo>
                      <a:pt x="452" y="149"/>
                    </a:lnTo>
                    <a:lnTo>
                      <a:pt x="459" y="149"/>
                    </a:lnTo>
                    <a:lnTo>
                      <a:pt x="459" y="119"/>
                    </a:lnTo>
                    <a:lnTo>
                      <a:pt x="466" y="119"/>
                    </a:lnTo>
                    <a:lnTo>
                      <a:pt x="466" y="103"/>
                    </a:lnTo>
                    <a:lnTo>
                      <a:pt x="437" y="103"/>
                    </a:lnTo>
                    <a:lnTo>
                      <a:pt x="437" y="97"/>
                    </a:lnTo>
                    <a:lnTo>
                      <a:pt x="409" y="97"/>
                    </a:lnTo>
                    <a:lnTo>
                      <a:pt x="409" y="83"/>
                    </a:lnTo>
                    <a:lnTo>
                      <a:pt x="372" y="83"/>
                    </a:lnTo>
                    <a:lnTo>
                      <a:pt x="372" y="75"/>
                    </a:lnTo>
                    <a:lnTo>
                      <a:pt x="342" y="75"/>
                    </a:lnTo>
                    <a:lnTo>
                      <a:pt x="342" y="66"/>
                    </a:lnTo>
                    <a:lnTo>
                      <a:pt x="314" y="66"/>
                    </a:lnTo>
                    <a:lnTo>
                      <a:pt x="314" y="60"/>
                    </a:lnTo>
                    <a:lnTo>
                      <a:pt x="283" y="60"/>
                    </a:lnTo>
                    <a:lnTo>
                      <a:pt x="283" y="52"/>
                    </a:lnTo>
                    <a:lnTo>
                      <a:pt x="247" y="52"/>
                    </a:lnTo>
                    <a:lnTo>
                      <a:pt x="247" y="46"/>
                    </a:lnTo>
                    <a:lnTo>
                      <a:pt x="219" y="46"/>
                    </a:lnTo>
                    <a:lnTo>
                      <a:pt x="219" y="38"/>
                    </a:lnTo>
                    <a:lnTo>
                      <a:pt x="182" y="38"/>
                    </a:lnTo>
                    <a:lnTo>
                      <a:pt x="182" y="24"/>
                    </a:lnTo>
                    <a:lnTo>
                      <a:pt x="160" y="24"/>
                    </a:lnTo>
                    <a:lnTo>
                      <a:pt x="160" y="15"/>
                    </a:lnTo>
                    <a:lnTo>
                      <a:pt x="117" y="15"/>
                    </a:lnTo>
                    <a:lnTo>
                      <a:pt x="117" y="0"/>
                    </a:lnTo>
                    <a:lnTo>
                      <a:pt x="95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4" name="Freeform 193"/>
              <p:cNvSpPr>
                <a:spLocks/>
              </p:cNvSpPr>
              <p:nvPr/>
            </p:nvSpPr>
            <p:spPr bwMode="auto">
              <a:xfrm>
                <a:off x="1138" y="3165"/>
                <a:ext cx="47" cy="100"/>
              </a:xfrm>
              <a:custGeom>
                <a:avLst/>
                <a:gdLst>
                  <a:gd name="T0" fmla="*/ 0 w 466"/>
                  <a:gd name="T1" fmla="*/ 0 h 1297"/>
                  <a:gd name="T2" fmla="*/ 0 w 466"/>
                  <a:gd name="T3" fmla="*/ 0 h 1297"/>
                  <a:gd name="T4" fmla="*/ 0 w 466"/>
                  <a:gd name="T5" fmla="*/ 0 h 1297"/>
                  <a:gd name="T6" fmla="*/ 0 w 466"/>
                  <a:gd name="T7" fmla="*/ 0 h 1297"/>
                  <a:gd name="T8" fmla="*/ 0 w 466"/>
                  <a:gd name="T9" fmla="*/ 0 h 1297"/>
                  <a:gd name="T10" fmla="*/ 0 w 466"/>
                  <a:gd name="T11" fmla="*/ 0 h 1297"/>
                  <a:gd name="T12" fmla="*/ 0 w 466"/>
                  <a:gd name="T13" fmla="*/ 0 h 12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6"/>
                  <a:gd name="T22" fmla="*/ 0 h 1297"/>
                  <a:gd name="T23" fmla="*/ 466 w 466"/>
                  <a:gd name="T24" fmla="*/ 1297 h 12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6" h="1297">
                    <a:moveTo>
                      <a:pt x="0" y="1277"/>
                    </a:moveTo>
                    <a:lnTo>
                      <a:pt x="409" y="147"/>
                    </a:lnTo>
                    <a:lnTo>
                      <a:pt x="37" y="37"/>
                    </a:lnTo>
                    <a:lnTo>
                      <a:pt x="59" y="0"/>
                    </a:lnTo>
                    <a:lnTo>
                      <a:pt x="466" y="116"/>
                    </a:lnTo>
                    <a:lnTo>
                      <a:pt x="65" y="1297"/>
                    </a:lnTo>
                    <a:lnTo>
                      <a:pt x="0" y="127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5" name="Freeform 194"/>
              <p:cNvSpPr>
                <a:spLocks/>
              </p:cNvSpPr>
              <p:nvPr/>
            </p:nvSpPr>
            <p:spPr bwMode="auto">
              <a:xfrm>
                <a:off x="1141" y="3167"/>
                <a:ext cx="40" cy="12"/>
              </a:xfrm>
              <a:custGeom>
                <a:avLst/>
                <a:gdLst>
                  <a:gd name="T0" fmla="*/ 0 w 396"/>
                  <a:gd name="T1" fmla="*/ 0 h 148"/>
                  <a:gd name="T2" fmla="*/ 0 w 396"/>
                  <a:gd name="T3" fmla="*/ 0 h 148"/>
                  <a:gd name="T4" fmla="*/ 0 w 396"/>
                  <a:gd name="T5" fmla="*/ 0 h 148"/>
                  <a:gd name="T6" fmla="*/ 0 w 396"/>
                  <a:gd name="T7" fmla="*/ 0 h 148"/>
                  <a:gd name="T8" fmla="*/ 0 w 396"/>
                  <a:gd name="T9" fmla="*/ 0 h 148"/>
                  <a:gd name="T10" fmla="*/ 0 w 396"/>
                  <a:gd name="T11" fmla="*/ 0 h 1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"/>
                  <a:gd name="T19" fmla="*/ 0 h 148"/>
                  <a:gd name="T20" fmla="*/ 396 w 396"/>
                  <a:gd name="T21" fmla="*/ 148 h 1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" h="148">
                    <a:moveTo>
                      <a:pt x="31" y="0"/>
                    </a:moveTo>
                    <a:lnTo>
                      <a:pt x="0" y="88"/>
                    </a:lnTo>
                    <a:lnTo>
                      <a:pt x="59" y="68"/>
                    </a:lnTo>
                    <a:lnTo>
                      <a:pt x="373" y="148"/>
                    </a:lnTo>
                    <a:lnTo>
                      <a:pt x="396" y="9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2424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6" name="Freeform 195"/>
              <p:cNvSpPr>
                <a:spLocks/>
              </p:cNvSpPr>
              <p:nvPr/>
            </p:nvSpPr>
            <p:spPr bwMode="auto">
              <a:xfrm>
                <a:off x="1141" y="3167"/>
                <a:ext cx="40" cy="12"/>
              </a:xfrm>
              <a:custGeom>
                <a:avLst/>
                <a:gdLst>
                  <a:gd name="T0" fmla="*/ 0 w 396"/>
                  <a:gd name="T1" fmla="*/ 0 h 148"/>
                  <a:gd name="T2" fmla="*/ 0 w 396"/>
                  <a:gd name="T3" fmla="*/ 0 h 148"/>
                  <a:gd name="T4" fmla="*/ 0 w 396"/>
                  <a:gd name="T5" fmla="*/ 0 h 148"/>
                  <a:gd name="T6" fmla="*/ 0 w 396"/>
                  <a:gd name="T7" fmla="*/ 0 h 148"/>
                  <a:gd name="T8" fmla="*/ 0 w 396"/>
                  <a:gd name="T9" fmla="*/ 0 h 148"/>
                  <a:gd name="T10" fmla="*/ 0 w 396"/>
                  <a:gd name="T11" fmla="*/ 0 h 1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"/>
                  <a:gd name="T19" fmla="*/ 0 h 148"/>
                  <a:gd name="T20" fmla="*/ 396 w 396"/>
                  <a:gd name="T21" fmla="*/ 148 h 1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" h="148">
                    <a:moveTo>
                      <a:pt x="31" y="0"/>
                    </a:moveTo>
                    <a:lnTo>
                      <a:pt x="0" y="88"/>
                    </a:lnTo>
                    <a:lnTo>
                      <a:pt x="59" y="68"/>
                    </a:lnTo>
                    <a:lnTo>
                      <a:pt x="373" y="148"/>
                    </a:lnTo>
                    <a:lnTo>
                      <a:pt x="396" y="97"/>
                    </a:lnTo>
                    <a:lnTo>
                      <a:pt x="3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7" name="Line 196"/>
              <p:cNvSpPr>
                <a:spLocks noChangeShapeType="1"/>
              </p:cNvSpPr>
              <p:nvPr/>
            </p:nvSpPr>
            <p:spPr bwMode="auto">
              <a:xfrm flipH="1" flipV="1">
                <a:off x="1144" y="3167"/>
                <a:ext cx="4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8" name="Freeform 197"/>
              <p:cNvSpPr>
                <a:spLocks/>
              </p:cNvSpPr>
              <p:nvPr/>
            </p:nvSpPr>
            <p:spPr bwMode="auto">
              <a:xfrm>
                <a:off x="1136" y="3262"/>
                <a:ext cx="8" cy="12"/>
              </a:xfrm>
              <a:custGeom>
                <a:avLst/>
                <a:gdLst>
                  <a:gd name="T0" fmla="*/ 0 w 87"/>
                  <a:gd name="T1" fmla="*/ 0 h 156"/>
                  <a:gd name="T2" fmla="*/ 0 w 87"/>
                  <a:gd name="T3" fmla="*/ 0 h 156"/>
                  <a:gd name="T4" fmla="*/ 0 w 87"/>
                  <a:gd name="T5" fmla="*/ 0 h 156"/>
                  <a:gd name="T6" fmla="*/ 0 w 87"/>
                  <a:gd name="T7" fmla="*/ 0 h 156"/>
                  <a:gd name="T8" fmla="*/ 0 w 8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156"/>
                  <a:gd name="T17" fmla="*/ 87 w 8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156">
                    <a:moveTo>
                      <a:pt x="28" y="0"/>
                    </a:moveTo>
                    <a:lnTo>
                      <a:pt x="0" y="134"/>
                    </a:lnTo>
                    <a:lnTo>
                      <a:pt x="28" y="156"/>
                    </a:lnTo>
                    <a:lnTo>
                      <a:pt x="87" y="3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42424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9" name="Freeform 198"/>
              <p:cNvSpPr>
                <a:spLocks/>
              </p:cNvSpPr>
              <p:nvPr/>
            </p:nvSpPr>
            <p:spPr bwMode="auto">
              <a:xfrm>
                <a:off x="1136" y="3262"/>
                <a:ext cx="8" cy="12"/>
              </a:xfrm>
              <a:custGeom>
                <a:avLst/>
                <a:gdLst>
                  <a:gd name="T0" fmla="*/ 0 w 87"/>
                  <a:gd name="T1" fmla="*/ 0 h 156"/>
                  <a:gd name="T2" fmla="*/ 0 w 87"/>
                  <a:gd name="T3" fmla="*/ 0 h 156"/>
                  <a:gd name="T4" fmla="*/ 0 w 87"/>
                  <a:gd name="T5" fmla="*/ 0 h 156"/>
                  <a:gd name="T6" fmla="*/ 0 w 87"/>
                  <a:gd name="T7" fmla="*/ 0 h 156"/>
                  <a:gd name="T8" fmla="*/ 0 w 87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156"/>
                  <a:gd name="T17" fmla="*/ 87 w 87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156">
                    <a:moveTo>
                      <a:pt x="28" y="0"/>
                    </a:moveTo>
                    <a:lnTo>
                      <a:pt x="0" y="134"/>
                    </a:lnTo>
                    <a:lnTo>
                      <a:pt x="28" y="156"/>
                    </a:lnTo>
                    <a:lnTo>
                      <a:pt x="87" y="37"/>
                    </a:lnTo>
                    <a:lnTo>
                      <a:pt x="2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0" name="Freeform 199"/>
              <p:cNvSpPr>
                <a:spLocks/>
              </p:cNvSpPr>
              <p:nvPr/>
            </p:nvSpPr>
            <p:spPr bwMode="auto">
              <a:xfrm>
                <a:off x="891" y="3125"/>
                <a:ext cx="256" cy="49"/>
              </a:xfrm>
              <a:custGeom>
                <a:avLst/>
                <a:gdLst>
                  <a:gd name="T0" fmla="*/ 0 w 2566"/>
                  <a:gd name="T1" fmla="*/ 0 h 633"/>
                  <a:gd name="T2" fmla="*/ 0 w 2566"/>
                  <a:gd name="T3" fmla="*/ 0 h 633"/>
                  <a:gd name="T4" fmla="*/ 0 w 2566"/>
                  <a:gd name="T5" fmla="*/ 0 h 633"/>
                  <a:gd name="T6" fmla="*/ 0 w 2566"/>
                  <a:gd name="T7" fmla="*/ 0 h 633"/>
                  <a:gd name="T8" fmla="*/ 0 w 2566"/>
                  <a:gd name="T9" fmla="*/ 0 h 633"/>
                  <a:gd name="T10" fmla="*/ 0 w 2566"/>
                  <a:gd name="T11" fmla="*/ 0 h 6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66"/>
                  <a:gd name="T19" fmla="*/ 0 h 633"/>
                  <a:gd name="T20" fmla="*/ 2566 w 2566"/>
                  <a:gd name="T21" fmla="*/ 633 h 6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66" h="633">
                    <a:moveTo>
                      <a:pt x="37" y="0"/>
                    </a:moveTo>
                    <a:lnTo>
                      <a:pt x="0" y="110"/>
                    </a:lnTo>
                    <a:lnTo>
                      <a:pt x="2516" y="633"/>
                    </a:lnTo>
                    <a:lnTo>
                      <a:pt x="2566" y="494"/>
                    </a:lnTo>
                    <a:lnTo>
                      <a:pt x="1234" y="176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1" name="Freeform 200"/>
              <p:cNvSpPr>
                <a:spLocks/>
              </p:cNvSpPr>
              <p:nvPr/>
            </p:nvSpPr>
            <p:spPr bwMode="auto">
              <a:xfrm>
                <a:off x="891" y="3125"/>
                <a:ext cx="256" cy="49"/>
              </a:xfrm>
              <a:custGeom>
                <a:avLst/>
                <a:gdLst>
                  <a:gd name="T0" fmla="*/ 0 w 2566"/>
                  <a:gd name="T1" fmla="*/ 0 h 633"/>
                  <a:gd name="T2" fmla="*/ 0 w 2566"/>
                  <a:gd name="T3" fmla="*/ 0 h 633"/>
                  <a:gd name="T4" fmla="*/ 0 w 2566"/>
                  <a:gd name="T5" fmla="*/ 0 h 633"/>
                  <a:gd name="T6" fmla="*/ 0 w 2566"/>
                  <a:gd name="T7" fmla="*/ 0 h 633"/>
                  <a:gd name="T8" fmla="*/ 0 w 2566"/>
                  <a:gd name="T9" fmla="*/ 0 h 633"/>
                  <a:gd name="T10" fmla="*/ 0 w 2566"/>
                  <a:gd name="T11" fmla="*/ 0 h 6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66"/>
                  <a:gd name="T19" fmla="*/ 0 h 633"/>
                  <a:gd name="T20" fmla="*/ 2566 w 2566"/>
                  <a:gd name="T21" fmla="*/ 633 h 6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66" h="633">
                    <a:moveTo>
                      <a:pt x="37" y="0"/>
                    </a:moveTo>
                    <a:lnTo>
                      <a:pt x="0" y="110"/>
                    </a:lnTo>
                    <a:lnTo>
                      <a:pt x="2516" y="633"/>
                    </a:lnTo>
                    <a:lnTo>
                      <a:pt x="2566" y="494"/>
                    </a:lnTo>
                    <a:lnTo>
                      <a:pt x="1234" y="176"/>
                    </a:lnTo>
                    <a:lnTo>
                      <a:pt x="3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2" name="Freeform 201"/>
              <p:cNvSpPr>
                <a:spLocks/>
              </p:cNvSpPr>
              <p:nvPr/>
            </p:nvSpPr>
            <p:spPr bwMode="auto">
              <a:xfrm>
                <a:off x="973" y="3137"/>
                <a:ext cx="73" cy="17"/>
              </a:xfrm>
              <a:custGeom>
                <a:avLst/>
                <a:gdLst>
                  <a:gd name="T0" fmla="*/ 0 w 729"/>
                  <a:gd name="T1" fmla="*/ 0 h 222"/>
                  <a:gd name="T2" fmla="*/ 0 w 729"/>
                  <a:gd name="T3" fmla="*/ 0 h 222"/>
                  <a:gd name="T4" fmla="*/ 0 w 729"/>
                  <a:gd name="T5" fmla="*/ 0 h 222"/>
                  <a:gd name="T6" fmla="*/ 0 w 729"/>
                  <a:gd name="T7" fmla="*/ 0 h 222"/>
                  <a:gd name="T8" fmla="*/ 0 w 729"/>
                  <a:gd name="T9" fmla="*/ 0 h 222"/>
                  <a:gd name="T10" fmla="*/ 0 w 729"/>
                  <a:gd name="T11" fmla="*/ 0 h 2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222"/>
                  <a:gd name="T20" fmla="*/ 729 w 729"/>
                  <a:gd name="T21" fmla="*/ 222 h 2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222">
                    <a:moveTo>
                      <a:pt x="0" y="0"/>
                    </a:moveTo>
                    <a:lnTo>
                      <a:pt x="22" y="80"/>
                    </a:lnTo>
                    <a:lnTo>
                      <a:pt x="685" y="222"/>
                    </a:lnTo>
                    <a:lnTo>
                      <a:pt x="729" y="139"/>
                    </a:lnTo>
                    <a:lnTo>
                      <a:pt x="642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3" name="Freeform 202"/>
              <p:cNvSpPr>
                <a:spLocks/>
              </p:cNvSpPr>
              <p:nvPr/>
            </p:nvSpPr>
            <p:spPr bwMode="auto">
              <a:xfrm>
                <a:off x="973" y="3137"/>
                <a:ext cx="73" cy="17"/>
              </a:xfrm>
              <a:custGeom>
                <a:avLst/>
                <a:gdLst>
                  <a:gd name="T0" fmla="*/ 0 w 729"/>
                  <a:gd name="T1" fmla="*/ 0 h 222"/>
                  <a:gd name="T2" fmla="*/ 0 w 729"/>
                  <a:gd name="T3" fmla="*/ 0 h 222"/>
                  <a:gd name="T4" fmla="*/ 0 w 729"/>
                  <a:gd name="T5" fmla="*/ 0 h 222"/>
                  <a:gd name="T6" fmla="*/ 0 w 729"/>
                  <a:gd name="T7" fmla="*/ 0 h 222"/>
                  <a:gd name="T8" fmla="*/ 0 w 729"/>
                  <a:gd name="T9" fmla="*/ 0 h 222"/>
                  <a:gd name="T10" fmla="*/ 0 w 729"/>
                  <a:gd name="T11" fmla="*/ 0 h 2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9"/>
                  <a:gd name="T19" fmla="*/ 0 h 222"/>
                  <a:gd name="T20" fmla="*/ 729 w 729"/>
                  <a:gd name="T21" fmla="*/ 222 h 2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9" h="222">
                    <a:moveTo>
                      <a:pt x="0" y="0"/>
                    </a:moveTo>
                    <a:lnTo>
                      <a:pt x="22" y="80"/>
                    </a:lnTo>
                    <a:lnTo>
                      <a:pt x="685" y="222"/>
                    </a:lnTo>
                    <a:lnTo>
                      <a:pt x="729" y="139"/>
                    </a:lnTo>
                    <a:lnTo>
                      <a:pt x="642" y="8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4" name="Line 203"/>
              <p:cNvSpPr>
                <a:spLocks noChangeShapeType="1"/>
              </p:cNvSpPr>
              <p:nvPr/>
            </p:nvSpPr>
            <p:spPr bwMode="auto">
              <a:xfrm>
                <a:off x="1034" y="3147"/>
                <a:ext cx="7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5" name="Freeform 204"/>
              <p:cNvSpPr>
                <a:spLocks/>
              </p:cNvSpPr>
              <p:nvPr/>
            </p:nvSpPr>
            <p:spPr bwMode="auto">
              <a:xfrm>
                <a:off x="973" y="3131"/>
                <a:ext cx="64" cy="16"/>
              </a:xfrm>
              <a:custGeom>
                <a:avLst/>
                <a:gdLst>
                  <a:gd name="T0" fmla="*/ 0 w 642"/>
                  <a:gd name="T1" fmla="*/ 0 h 212"/>
                  <a:gd name="T2" fmla="*/ 0 w 642"/>
                  <a:gd name="T3" fmla="*/ 0 h 212"/>
                  <a:gd name="T4" fmla="*/ 0 w 642"/>
                  <a:gd name="T5" fmla="*/ 0 h 212"/>
                  <a:gd name="T6" fmla="*/ 0 w 642"/>
                  <a:gd name="T7" fmla="*/ 0 h 212"/>
                  <a:gd name="T8" fmla="*/ 0 w 642"/>
                  <a:gd name="T9" fmla="*/ 0 h 2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2"/>
                  <a:gd name="T16" fmla="*/ 0 h 212"/>
                  <a:gd name="T17" fmla="*/ 642 w 642"/>
                  <a:gd name="T18" fmla="*/ 212 h 2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2" h="212">
                    <a:moveTo>
                      <a:pt x="15" y="0"/>
                    </a:moveTo>
                    <a:lnTo>
                      <a:pt x="0" y="80"/>
                    </a:lnTo>
                    <a:lnTo>
                      <a:pt x="605" y="212"/>
                    </a:lnTo>
                    <a:lnTo>
                      <a:pt x="642" y="14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6" name="Freeform 205"/>
              <p:cNvSpPr>
                <a:spLocks/>
              </p:cNvSpPr>
              <p:nvPr/>
            </p:nvSpPr>
            <p:spPr bwMode="auto">
              <a:xfrm>
                <a:off x="973" y="3131"/>
                <a:ext cx="64" cy="16"/>
              </a:xfrm>
              <a:custGeom>
                <a:avLst/>
                <a:gdLst>
                  <a:gd name="T0" fmla="*/ 0 w 642"/>
                  <a:gd name="T1" fmla="*/ 0 h 212"/>
                  <a:gd name="T2" fmla="*/ 0 w 642"/>
                  <a:gd name="T3" fmla="*/ 0 h 212"/>
                  <a:gd name="T4" fmla="*/ 0 w 642"/>
                  <a:gd name="T5" fmla="*/ 0 h 212"/>
                  <a:gd name="T6" fmla="*/ 0 w 642"/>
                  <a:gd name="T7" fmla="*/ 0 h 212"/>
                  <a:gd name="T8" fmla="*/ 0 w 642"/>
                  <a:gd name="T9" fmla="*/ 0 h 2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2"/>
                  <a:gd name="T16" fmla="*/ 0 h 212"/>
                  <a:gd name="T17" fmla="*/ 642 w 642"/>
                  <a:gd name="T18" fmla="*/ 212 h 2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2" h="212">
                    <a:moveTo>
                      <a:pt x="15" y="0"/>
                    </a:moveTo>
                    <a:lnTo>
                      <a:pt x="0" y="80"/>
                    </a:lnTo>
                    <a:lnTo>
                      <a:pt x="605" y="212"/>
                    </a:lnTo>
                    <a:lnTo>
                      <a:pt x="642" y="148"/>
                    </a:lnTo>
                    <a:lnTo>
                      <a:pt x="1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7" name="Freeform 206"/>
              <p:cNvSpPr>
                <a:spLocks/>
              </p:cNvSpPr>
              <p:nvPr/>
            </p:nvSpPr>
            <p:spPr bwMode="auto">
              <a:xfrm>
                <a:off x="836" y="3143"/>
                <a:ext cx="300" cy="147"/>
              </a:xfrm>
              <a:custGeom>
                <a:avLst/>
                <a:gdLst>
                  <a:gd name="T0" fmla="*/ 0 w 2995"/>
                  <a:gd name="T1" fmla="*/ 0 h 1919"/>
                  <a:gd name="T2" fmla="*/ 0 w 2995"/>
                  <a:gd name="T3" fmla="*/ 0 h 1919"/>
                  <a:gd name="T4" fmla="*/ 0 w 2995"/>
                  <a:gd name="T5" fmla="*/ 0 h 1919"/>
                  <a:gd name="T6" fmla="*/ 0 w 2995"/>
                  <a:gd name="T7" fmla="*/ 0 h 1919"/>
                  <a:gd name="T8" fmla="*/ 0 w 2995"/>
                  <a:gd name="T9" fmla="*/ 0 h 19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95"/>
                  <a:gd name="T16" fmla="*/ 0 h 1919"/>
                  <a:gd name="T17" fmla="*/ 2995 w 2995"/>
                  <a:gd name="T18" fmla="*/ 1919 h 19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95" h="1919">
                    <a:moveTo>
                      <a:pt x="525" y="0"/>
                    </a:moveTo>
                    <a:lnTo>
                      <a:pt x="0" y="1328"/>
                    </a:lnTo>
                    <a:lnTo>
                      <a:pt x="2490" y="1919"/>
                    </a:lnTo>
                    <a:lnTo>
                      <a:pt x="2995" y="554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839" name="Freeform 207"/>
            <p:cNvSpPr>
              <a:spLocks/>
            </p:cNvSpPr>
            <p:nvPr/>
          </p:nvSpPr>
          <p:spPr bwMode="auto">
            <a:xfrm>
              <a:off x="836" y="3143"/>
              <a:ext cx="300" cy="147"/>
            </a:xfrm>
            <a:custGeom>
              <a:avLst/>
              <a:gdLst>
                <a:gd name="T0" fmla="*/ 0 w 2995"/>
                <a:gd name="T1" fmla="*/ 0 h 1919"/>
                <a:gd name="T2" fmla="*/ 0 w 2995"/>
                <a:gd name="T3" fmla="*/ 0 h 1919"/>
                <a:gd name="T4" fmla="*/ 0 w 2995"/>
                <a:gd name="T5" fmla="*/ 0 h 1919"/>
                <a:gd name="T6" fmla="*/ 0 w 2995"/>
                <a:gd name="T7" fmla="*/ 0 h 1919"/>
                <a:gd name="T8" fmla="*/ 0 w 2995"/>
                <a:gd name="T9" fmla="*/ 0 h 19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5"/>
                <a:gd name="T16" fmla="*/ 0 h 1919"/>
                <a:gd name="T17" fmla="*/ 2995 w 2995"/>
                <a:gd name="T18" fmla="*/ 1919 h 19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5" h="1919">
                  <a:moveTo>
                    <a:pt x="525" y="0"/>
                  </a:moveTo>
                  <a:lnTo>
                    <a:pt x="0" y="1328"/>
                  </a:lnTo>
                  <a:lnTo>
                    <a:pt x="2490" y="1919"/>
                  </a:lnTo>
                  <a:lnTo>
                    <a:pt x="2995" y="554"/>
                  </a:lnTo>
                  <a:lnTo>
                    <a:pt x="52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0" name="Freeform 208"/>
            <p:cNvSpPr>
              <a:spLocks/>
            </p:cNvSpPr>
            <p:nvPr/>
          </p:nvSpPr>
          <p:spPr bwMode="auto">
            <a:xfrm>
              <a:off x="851" y="3145"/>
              <a:ext cx="266" cy="142"/>
            </a:xfrm>
            <a:custGeom>
              <a:avLst/>
              <a:gdLst>
                <a:gd name="T0" fmla="*/ 0 w 2653"/>
                <a:gd name="T1" fmla="*/ 0 h 1851"/>
                <a:gd name="T2" fmla="*/ 0 w 2653"/>
                <a:gd name="T3" fmla="*/ 0 h 1851"/>
                <a:gd name="T4" fmla="*/ 0 w 2653"/>
                <a:gd name="T5" fmla="*/ 0 h 1851"/>
                <a:gd name="T6" fmla="*/ 0 w 2653"/>
                <a:gd name="T7" fmla="*/ 0 h 1851"/>
                <a:gd name="T8" fmla="*/ 0 w 2653"/>
                <a:gd name="T9" fmla="*/ 0 h 1851"/>
                <a:gd name="T10" fmla="*/ 0 w 2653"/>
                <a:gd name="T11" fmla="*/ 0 h 1851"/>
                <a:gd name="T12" fmla="*/ 0 w 2653"/>
                <a:gd name="T13" fmla="*/ 0 h 1851"/>
                <a:gd name="T14" fmla="*/ 0 w 2653"/>
                <a:gd name="T15" fmla="*/ 0 h 1851"/>
                <a:gd name="T16" fmla="*/ 0 w 2653"/>
                <a:gd name="T17" fmla="*/ 0 h 1851"/>
                <a:gd name="T18" fmla="*/ 0 w 2653"/>
                <a:gd name="T19" fmla="*/ 0 h 1851"/>
                <a:gd name="T20" fmla="*/ 0 w 2653"/>
                <a:gd name="T21" fmla="*/ 0 h 1851"/>
                <a:gd name="T22" fmla="*/ 0 w 2653"/>
                <a:gd name="T23" fmla="*/ 0 h 1851"/>
                <a:gd name="T24" fmla="*/ 0 w 2653"/>
                <a:gd name="T25" fmla="*/ 0 h 1851"/>
                <a:gd name="T26" fmla="*/ 0 w 2653"/>
                <a:gd name="T27" fmla="*/ 0 h 1851"/>
                <a:gd name="T28" fmla="*/ 0 w 2653"/>
                <a:gd name="T29" fmla="*/ 0 h 1851"/>
                <a:gd name="T30" fmla="*/ 0 w 2653"/>
                <a:gd name="T31" fmla="*/ 0 h 1851"/>
                <a:gd name="T32" fmla="*/ 0 w 2653"/>
                <a:gd name="T33" fmla="*/ 0 h 1851"/>
                <a:gd name="T34" fmla="*/ 0 w 2653"/>
                <a:gd name="T35" fmla="*/ 0 h 1851"/>
                <a:gd name="T36" fmla="*/ 0 w 2653"/>
                <a:gd name="T37" fmla="*/ 0 h 1851"/>
                <a:gd name="T38" fmla="*/ 0 w 2653"/>
                <a:gd name="T39" fmla="*/ 0 h 1851"/>
                <a:gd name="T40" fmla="*/ 0 w 2653"/>
                <a:gd name="T41" fmla="*/ 0 h 1851"/>
                <a:gd name="T42" fmla="*/ 0 w 2653"/>
                <a:gd name="T43" fmla="*/ 0 h 1851"/>
                <a:gd name="T44" fmla="*/ 0 w 2653"/>
                <a:gd name="T45" fmla="*/ 0 h 1851"/>
                <a:gd name="T46" fmla="*/ 0 w 2653"/>
                <a:gd name="T47" fmla="*/ 0 h 1851"/>
                <a:gd name="T48" fmla="*/ 0 w 2653"/>
                <a:gd name="T49" fmla="*/ 0 h 1851"/>
                <a:gd name="T50" fmla="*/ 0 w 2653"/>
                <a:gd name="T51" fmla="*/ 0 h 1851"/>
                <a:gd name="T52" fmla="*/ 0 w 2653"/>
                <a:gd name="T53" fmla="*/ 0 h 1851"/>
                <a:gd name="T54" fmla="*/ 0 w 2653"/>
                <a:gd name="T55" fmla="*/ 0 h 1851"/>
                <a:gd name="T56" fmla="*/ 0 w 2653"/>
                <a:gd name="T57" fmla="*/ 0 h 1851"/>
                <a:gd name="T58" fmla="*/ 0 w 2653"/>
                <a:gd name="T59" fmla="*/ 0 h 1851"/>
                <a:gd name="T60" fmla="*/ 0 w 2653"/>
                <a:gd name="T61" fmla="*/ 0 h 1851"/>
                <a:gd name="T62" fmla="*/ 0 w 2653"/>
                <a:gd name="T63" fmla="*/ 0 h 1851"/>
                <a:gd name="T64" fmla="*/ 0 w 2653"/>
                <a:gd name="T65" fmla="*/ 0 h 1851"/>
                <a:gd name="T66" fmla="*/ 0 w 2653"/>
                <a:gd name="T67" fmla="*/ 0 h 1851"/>
                <a:gd name="T68" fmla="*/ 0 w 2653"/>
                <a:gd name="T69" fmla="*/ 0 h 1851"/>
                <a:gd name="T70" fmla="*/ 0 w 2653"/>
                <a:gd name="T71" fmla="*/ 0 h 1851"/>
                <a:gd name="T72" fmla="*/ 0 w 2653"/>
                <a:gd name="T73" fmla="*/ 0 h 1851"/>
                <a:gd name="T74" fmla="*/ 0 w 2653"/>
                <a:gd name="T75" fmla="*/ 0 h 1851"/>
                <a:gd name="T76" fmla="*/ 0 w 2653"/>
                <a:gd name="T77" fmla="*/ 0 h 1851"/>
                <a:gd name="T78" fmla="*/ 0 w 2653"/>
                <a:gd name="T79" fmla="*/ 0 h 1851"/>
                <a:gd name="T80" fmla="*/ 0 w 2653"/>
                <a:gd name="T81" fmla="*/ 0 h 1851"/>
                <a:gd name="T82" fmla="*/ 0 w 2653"/>
                <a:gd name="T83" fmla="*/ 0 h 1851"/>
                <a:gd name="T84" fmla="*/ 0 w 2653"/>
                <a:gd name="T85" fmla="*/ 0 h 1851"/>
                <a:gd name="T86" fmla="*/ 0 w 2653"/>
                <a:gd name="T87" fmla="*/ 0 h 1851"/>
                <a:gd name="T88" fmla="*/ 0 w 2653"/>
                <a:gd name="T89" fmla="*/ 0 h 1851"/>
                <a:gd name="T90" fmla="*/ 0 w 2653"/>
                <a:gd name="T91" fmla="*/ 0 h 1851"/>
                <a:gd name="T92" fmla="*/ 0 w 2653"/>
                <a:gd name="T93" fmla="*/ 0 h 1851"/>
                <a:gd name="T94" fmla="*/ 0 w 2653"/>
                <a:gd name="T95" fmla="*/ 0 h 1851"/>
                <a:gd name="T96" fmla="*/ 0 w 2653"/>
                <a:gd name="T97" fmla="*/ 0 h 1851"/>
                <a:gd name="T98" fmla="*/ 0 w 2653"/>
                <a:gd name="T99" fmla="*/ 0 h 1851"/>
                <a:gd name="T100" fmla="*/ 0 w 2653"/>
                <a:gd name="T101" fmla="*/ 0 h 1851"/>
                <a:gd name="T102" fmla="*/ 0 w 2653"/>
                <a:gd name="T103" fmla="*/ 0 h 1851"/>
                <a:gd name="T104" fmla="*/ 0 w 2653"/>
                <a:gd name="T105" fmla="*/ 0 h 1851"/>
                <a:gd name="T106" fmla="*/ 0 w 2653"/>
                <a:gd name="T107" fmla="*/ 0 h 1851"/>
                <a:gd name="T108" fmla="*/ 0 w 2653"/>
                <a:gd name="T109" fmla="*/ 0 h 1851"/>
                <a:gd name="T110" fmla="*/ 0 w 2653"/>
                <a:gd name="T111" fmla="*/ 0 h 1851"/>
                <a:gd name="T112" fmla="*/ 0 w 2653"/>
                <a:gd name="T113" fmla="*/ 0 h 1851"/>
                <a:gd name="T114" fmla="*/ 0 w 2653"/>
                <a:gd name="T115" fmla="*/ 0 h 185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53"/>
                <a:gd name="T175" fmla="*/ 0 h 1851"/>
                <a:gd name="T176" fmla="*/ 2653 w 2653"/>
                <a:gd name="T177" fmla="*/ 1851 h 185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53" h="1851">
                  <a:moveTo>
                    <a:pt x="474" y="0"/>
                  </a:moveTo>
                  <a:lnTo>
                    <a:pt x="474" y="28"/>
                  </a:lnTo>
                  <a:lnTo>
                    <a:pt x="466" y="28"/>
                  </a:lnTo>
                  <a:lnTo>
                    <a:pt x="466" y="59"/>
                  </a:lnTo>
                  <a:lnTo>
                    <a:pt x="460" y="59"/>
                  </a:lnTo>
                  <a:lnTo>
                    <a:pt x="460" y="89"/>
                  </a:lnTo>
                  <a:lnTo>
                    <a:pt x="451" y="89"/>
                  </a:lnTo>
                  <a:lnTo>
                    <a:pt x="451" y="111"/>
                  </a:lnTo>
                  <a:lnTo>
                    <a:pt x="438" y="111"/>
                  </a:lnTo>
                  <a:lnTo>
                    <a:pt x="438" y="133"/>
                  </a:lnTo>
                  <a:lnTo>
                    <a:pt x="429" y="133"/>
                  </a:lnTo>
                  <a:lnTo>
                    <a:pt x="429" y="184"/>
                  </a:lnTo>
                  <a:lnTo>
                    <a:pt x="416" y="184"/>
                  </a:lnTo>
                  <a:lnTo>
                    <a:pt x="416" y="208"/>
                  </a:lnTo>
                  <a:lnTo>
                    <a:pt x="409" y="208"/>
                  </a:lnTo>
                  <a:lnTo>
                    <a:pt x="409" y="228"/>
                  </a:lnTo>
                  <a:lnTo>
                    <a:pt x="392" y="228"/>
                  </a:lnTo>
                  <a:lnTo>
                    <a:pt x="392" y="272"/>
                  </a:lnTo>
                  <a:lnTo>
                    <a:pt x="379" y="272"/>
                  </a:lnTo>
                  <a:lnTo>
                    <a:pt x="379" y="310"/>
                  </a:lnTo>
                  <a:lnTo>
                    <a:pt x="373" y="310"/>
                  </a:lnTo>
                  <a:lnTo>
                    <a:pt x="373" y="332"/>
                  </a:lnTo>
                  <a:lnTo>
                    <a:pt x="357" y="332"/>
                  </a:lnTo>
                  <a:lnTo>
                    <a:pt x="357" y="375"/>
                  </a:lnTo>
                  <a:lnTo>
                    <a:pt x="342" y="375"/>
                  </a:lnTo>
                  <a:lnTo>
                    <a:pt x="342" y="406"/>
                  </a:lnTo>
                  <a:lnTo>
                    <a:pt x="336" y="406"/>
                  </a:lnTo>
                  <a:lnTo>
                    <a:pt x="336" y="435"/>
                  </a:lnTo>
                  <a:lnTo>
                    <a:pt x="320" y="435"/>
                  </a:lnTo>
                  <a:lnTo>
                    <a:pt x="320" y="472"/>
                  </a:lnTo>
                  <a:lnTo>
                    <a:pt x="305" y="472"/>
                  </a:lnTo>
                  <a:lnTo>
                    <a:pt x="305" y="509"/>
                  </a:lnTo>
                  <a:lnTo>
                    <a:pt x="300" y="509"/>
                  </a:lnTo>
                  <a:lnTo>
                    <a:pt x="300" y="531"/>
                  </a:lnTo>
                  <a:lnTo>
                    <a:pt x="292" y="531"/>
                  </a:lnTo>
                  <a:lnTo>
                    <a:pt x="292" y="545"/>
                  </a:lnTo>
                  <a:lnTo>
                    <a:pt x="277" y="545"/>
                  </a:lnTo>
                  <a:lnTo>
                    <a:pt x="277" y="576"/>
                  </a:lnTo>
                  <a:lnTo>
                    <a:pt x="270" y="576"/>
                  </a:lnTo>
                  <a:lnTo>
                    <a:pt x="270" y="605"/>
                  </a:lnTo>
                  <a:lnTo>
                    <a:pt x="263" y="605"/>
                  </a:lnTo>
                  <a:lnTo>
                    <a:pt x="263" y="628"/>
                  </a:lnTo>
                  <a:lnTo>
                    <a:pt x="255" y="628"/>
                  </a:lnTo>
                  <a:lnTo>
                    <a:pt x="255" y="650"/>
                  </a:lnTo>
                  <a:lnTo>
                    <a:pt x="241" y="650"/>
                  </a:lnTo>
                  <a:lnTo>
                    <a:pt x="241" y="670"/>
                  </a:lnTo>
                  <a:lnTo>
                    <a:pt x="233" y="670"/>
                  </a:lnTo>
                  <a:lnTo>
                    <a:pt x="233" y="708"/>
                  </a:lnTo>
                  <a:lnTo>
                    <a:pt x="227" y="708"/>
                  </a:lnTo>
                  <a:lnTo>
                    <a:pt x="227" y="723"/>
                  </a:lnTo>
                  <a:lnTo>
                    <a:pt x="218" y="723"/>
                  </a:lnTo>
                  <a:lnTo>
                    <a:pt x="218" y="753"/>
                  </a:lnTo>
                  <a:lnTo>
                    <a:pt x="205" y="753"/>
                  </a:lnTo>
                  <a:lnTo>
                    <a:pt x="205" y="804"/>
                  </a:lnTo>
                  <a:lnTo>
                    <a:pt x="196" y="804"/>
                  </a:lnTo>
                  <a:lnTo>
                    <a:pt x="196" y="826"/>
                  </a:lnTo>
                  <a:lnTo>
                    <a:pt x="183" y="826"/>
                  </a:lnTo>
                  <a:lnTo>
                    <a:pt x="183" y="849"/>
                  </a:lnTo>
                  <a:lnTo>
                    <a:pt x="176" y="849"/>
                  </a:lnTo>
                  <a:lnTo>
                    <a:pt x="176" y="872"/>
                  </a:lnTo>
                  <a:lnTo>
                    <a:pt x="160" y="872"/>
                  </a:lnTo>
                  <a:lnTo>
                    <a:pt x="160" y="892"/>
                  </a:lnTo>
                  <a:lnTo>
                    <a:pt x="154" y="892"/>
                  </a:lnTo>
                  <a:lnTo>
                    <a:pt x="154" y="923"/>
                  </a:lnTo>
                  <a:lnTo>
                    <a:pt x="146" y="923"/>
                  </a:lnTo>
                  <a:lnTo>
                    <a:pt x="146" y="952"/>
                  </a:lnTo>
                  <a:lnTo>
                    <a:pt x="140" y="952"/>
                  </a:lnTo>
                  <a:lnTo>
                    <a:pt x="140" y="982"/>
                  </a:lnTo>
                  <a:lnTo>
                    <a:pt x="124" y="982"/>
                  </a:lnTo>
                  <a:lnTo>
                    <a:pt x="124" y="989"/>
                  </a:lnTo>
                  <a:lnTo>
                    <a:pt x="118" y="989"/>
                  </a:lnTo>
                  <a:lnTo>
                    <a:pt x="118" y="1025"/>
                  </a:lnTo>
                  <a:lnTo>
                    <a:pt x="109" y="1025"/>
                  </a:lnTo>
                  <a:lnTo>
                    <a:pt x="109" y="1048"/>
                  </a:lnTo>
                  <a:lnTo>
                    <a:pt x="103" y="1048"/>
                  </a:lnTo>
                  <a:lnTo>
                    <a:pt x="103" y="1077"/>
                  </a:lnTo>
                  <a:lnTo>
                    <a:pt x="96" y="1077"/>
                  </a:lnTo>
                  <a:lnTo>
                    <a:pt x="96" y="1093"/>
                  </a:lnTo>
                  <a:lnTo>
                    <a:pt x="87" y="1093"/>
                  </a:lnTo>
                  <a:lnTo>
                    <a:pt x="87" y="1121"/>
                  </a:lnTo>
                  <a:lnTo>
                    <a:pt x="73" y="1121"/>
                  </a:lnTo>
                  <a:lnTo>
                    <a:pt x="73" y="1150"/>
                  </a:lnTo>
                  <a:lnTo>
                    <a:pt x="67" y="1150"/>
                  </a:lnTo>
                  <a:lnTo>
                    <a:pt x="67" y="1167"/>
                  </a:lnTo>
                  <a:lnTo>
                    <a:pt x="59" y="1167"/>
                  </a:lnTo>
                  <a:lnTo>
                    <a:pt x="59" y="1196"/>
                  </a:lnTo>
                  <a:lnTo>
                    <a:pt x="44" y="1196"/>
                  </a:lnTo>
                  <a:lnTo>
                    <a:pt x="44" y="1224"/>
                  </a:lnTo>
                  <a:lnTo>
                    <a:pt x="37" y="1224"/>
                  </a:lnTo>
                  <a:lnTo>
                    <a:pt x="37" y="1247"/>
                  </a:lnTo>
                  <a:lnTo>
                    <a:pt x="31" y="1247"/>
                  </a:lnTo>
                  <a:lnTo>
                    <a:pt x="31" y="1269"/>
                  </a:lnTo>
                  <a:lnTo>
                    <a:pt x="22" y="1269"/>
                  </a:lnTo>
                  <a:lnTo>
                    <a:pt x="22" y="1297"/>
                  </a:lnTo>
                  <a:lnTo>
                    <a:pt x="9" y="1297"/>
                  </a:lnTo>
                  <a:lnTo>
                    <a:pt x="9" y="1321"/>
                  </a:lnTo>
                  <a:lnTo>
                    <a:pt x="0" y="1321"/>
                  </a:lnTo>
                  <a:lnTo>
                    <a:pt x="0" y="1343"/>
                  </a:lnTo>
                  <a:lnTo>
                    <a:pt x="37" y="1343"/>
                  </a:lnTo>
                  <a:lnTo>
                    <a:pt x="37" y="1352"/>
                  </a:lnTo>
                  <a:lnTo>
                    <a:pt x="73" y="1352"/>
                  </a:lnTo>
                  <a:lnTo>
                    <a:pt x="73" y="1357"/>
                  </a:lnTo>
                  <a:lnTo>
                    <a:pt x="109" y="1357"/>
                  </a:lnTo>
                  <a:lnTo>
                    <a:pt x="109" y="1365"/>
                  </a:lnTo>
                  <a:lnTo>
                    <a:pt x="146" y="1365"/>
                  </a:lnTo>
                  <a:lnTo>
                    <a:pt x="146" y="1380"/>
                  </a:lnTo>
                  <a:lnTo>
                    <a:pt x="196" y="1380"/>
                  </a:lnTo>
                  <a:lnTo>
                    <a:pt x="196" y="1388"/>
                  </a:lnTo>
                  <a:lnTo>
                    <a:pt x="227" y="1388"/>
                  </a:lnTo>
                  <a:lnTo>
                    <a:pt x="227" y="1403"/>
                  </a:lnTo>
                  <a:lnTo>
                    <a:pt x="300" y="1403"/>
                  </a:lnTo>
                  <a:lnTo>
                    <a:pt x="300" y="1417"/>
                  </a:lnTo>
                  <a:lnTo>
                    <a:pt x="342" y="1417"/>
                  </a:lnTo>
                  <a:lnTo>
                    <a:pt x="342" y="1425"/>
                  </a:lnTo>
                  <a:lnTo>
                    <a:pt x="379" y="1425"/>
                  </a:lnTo>
                  <a:lnTo>
                    <a:pt x="379" y="1431"/>
                  </a:lnTo>
                  <a:lnTo>
                    <a:pt x="416" y="1431"/>
                  </a:lnTo>
                  <a:lnTo>
                    <a:pt x="416" y="1440"/>
                  </a:lnTo>
                  <a:lnTo>
                    <a:pt x="451" y="1440"/>
                  </a:lnTo>
                  <a:lnTo>
                    <a:pt x="451" y="1446"/>
                  </a:lnTo>
                  <a:lnTo>
                    <a:pt x="488" y="1446"/>
                  </a:lnTo>
                  <a:lnTo>
                    <a:pt x="488" y="1462"/>
                  </a:lnTo>
                  <a:lnTo>
                    <a:pt x="533" y="1462"/>
                  </a:lnTo>
                  <a:lnTo>
                    <a:pt x="533" y="1468"/>
                  </a:lnTo>
                  <a:lnTo>
                    <a:pt x="569" y="1468"/>
                  </a:lnTo>
                  <a:lnTo>
                    <a:pt x="569" y="1477"/>
                  </a:lnTo>
                  <a:lnTo>
                    <a:pt x="605" y="1477"/>
                  </a:lnTo>
                  <a:lnTo>
                    <a:pt x="605" y="1482"/>
                  </a:lnTo>
                  <a:lnTo>
                    <a:pt x="642" y="1482"/>
                  </a:lnTo>
                  <a:lnTo>
                    <a:pt x="642" y="1499"/>
                  </a:lnTo>
                  <a:lnTo>
                    <a:pt x="684" y="1499"/>
                  </a:lnTo>
                  <a:lnTo>
                    <a:pt x="684" y="1505"/>
                  </a:lnTo>
                  <a:lnTo>
                    <a:pt x="721" y="1505"/>
                  </a:lnTo>
                  <a:lnTo>
                    <a:pt x="721" y="1513"/>
                  </a:lnTo>
                  <a:lnTo>
                    <a:pt x="757" y="1513"/>
                  </a:lnTo>
                  <a:lnTo>
                    <a:pt x="757" y="1519"/>
                  </a:lnTo>
                  <a:lnTo>
                    <a:pt x="788" y="1519"/>
                  </a:lnTo>
                  <a:lnTo>
                    <a:pt x="788" y="1536"/>
                  </a:lnTo>
                  <a:lnTo>
                    <a:pt x="867" y="1536"/>
                  </a:lnTo>
                  <a:lnTo>
                    <a:pt x="867" y="1550"/>
                  </a:lnTo>
                  <a:lnTo>
                    <a:pt x="903" y="1550"/>
                  </a:lnTo>
                  <a:lnTo>
                    <a:pt x="903" y="1556"/>
                  </a:lnTo>
                  <a:lnTo>
                    <a:pt x="940" y="1556"/>
                  </a:lnTo>
                  <a:lnTo>
                    <a:pt x="940" y="1565"/>
                  </a:lnTo>
                  <a:lnTo>
                    <a:pt x="984" y="1565"/>
                  </a:lnTo>
                  <a:lnTo>
                    <a:pt x="984" y="1579"/>
                  </a:lnTo>
                  <a:lnTo>
                    <a:pt x="1029" y="1579"/>
                  </a:lnTo>
                  <a:lnTo>
                    <a:pt x="1029" y="1587"/>
                  </a:lnTo>
                  <a:lnTo>
                    <a:pt x="1065" y="1587"/>
                  </a:lnTo>
                  <a:lnTo>
                    <a:pt x="1065" y="1594"/>
                  </a:lnTo>
                  <a:lnTo>
                    <a:pt x="1102" y="1594"/>
                  </a:lnTo>
                  <a:lnTo>
                    <a:pt x="1102" y="1601"/>
                  </a:lnTo>
                  <a:lnTo>
                    <a:pt x="1138" y="1601"/>
                  </a:lnTo>
                  <a:lnTo>
                    <a:pt x="1138" y="1616"/>
                  </a:lnTo>
                  <a:lnTo>
                    <a:pt x="1180" y="1616"/>
                  </a:lnTo>
                  <a:lnTo>
                    <a:pt x="1180" y="1624"/>
                  </a:lnTo>
                  <a:lnTo>
                    <a:pt x="1217" y="1624"/>
                  </a:lnTo>
                  <a:lnTo>
                    <a:pt x="1217" y="1638"/>
                  </a:lnTo>
                  <a:lnTo>
                    <a:pt x="1290" y="1638"/>
                  </a:lnTo>
                  <a:lnTo>
                    <a:pt x="1290" y="1647"/>
                  </a:lnTo>
                  <a:lnTo>
                    <a:pt x="1319" y="1647"/>
                  </a:lnTo>
                  <a:lnTo>
                    <a:pt x="1319" y="1653"/>
                  </a:lnTo>
                  <a:lnTo>
                    <a:pt x="1371" y="1653"/>
                  </a:lnTo>
                  <a:lnTo>
                    <a:pt x="1371" y="1667"/>
                  </a:lnTo>
                  <a:lnTo>
                    <a:pt x="1408" y="1667"/>
                  </a:lnTo>
                  <a:lnTo>
                    <a:pt x="1408" y="1675"/>
                  </a:lnTo>
                  <a:lnTo>
                    <a:pt x="1436" y="1675"/>
                  </a:lnTo>
                  <a:lnTo>
                    <a:pt x="1436" y="1684"/>
                  </a:lnTo>
                  <a:lnTo>
                    <a:pt x="1472" y="1684"/>
                  </a:lnTo>
                  <a:lnTo>
                    <a:pt x="1472" y="1698"/>
                  </a:lnTo>
                  <a:lnTo>
                    <a:pt x="1523" y="1698"/>
                  </a:lnTo>
                  <a:lnTo>
                    <a:pt x="1523" y="1704"/>
                  </a:lnTo>
                  <a:lnTo>
                    <a:pt x="1554" y="1704"/>
                  </a:lnTo>
                  <a:lnTo>
                    <a:pt x="1554" y="1712"/>
                  </a:lnTo>
                  <a:lnTo>
                    <a:pt x="1589" y="1712"/>
                  </a:lnTo>
                  <a:lnTo>
                    <a:pt x="1589" y="1720"/>
                  </a:lnTo>
                  <a:lnTo>
                    <a:pt x="1626" y="1720"/>
                  </a:lnTo>
                  <a:lnTo>
                    <a:pt x="1626" y="1735"/>
                  </a:lnTo>
                  <a:lnTo>
                    <a:pt x="1669" y="1735"/>
                  </a:lnTo>
                  <a:lnTo>
                    <a:pt x="1669" y="1741"/>
                  </a:lnTo>
                  <a:lnTo>
                    <a:pt x="1705" y="1741"/>
                  </a:lnTo>
                  <a:lnTo>
                    <a:pt x="1705" y="1757"/>
                  </a:lnTo>
                  <a:lnTo>
                    <a:pt x="1778" y="1757"/>
                  </a:lnTo>
                  <a:lnTo>
                    <a:pt x="1778" y="1763"/>
                  </a:lnTo>
                  <a:lnTo>
                    <a:pt x="1822" y="1763"/>
                  </a:lnTo>
                  <a:lnTo>
                    <a:pt x="1822" y="1772"/>
                  </a:lnTo>
                  <a:lnTo>
                    <a:pt x="1859" y="1772"/>
                  </a:lnTo>
                  <a:lnTo>
                    <a:pt x="1859" y="1786"/>
                  </a:lnTo>
                  <a:lnTo>
                    <a:pt x="1896" y="1786"/>
                  </a:lnTo>
                  <a:lnTo>
                    <a:pt x="1896" y="1794"/>
                  </a:lnTo>
                  <a:lnTo>
                    <a:pt x="1937" y="1794"/>
                  </a:lnTo>
                  <a:lnTo>
                    <a:pt x="1937" y="1800"/>
                  </a:lnTo>
                  <a:lnTo>
                    <a:pt x="1974" y="1800"/>
                  </a:lnTo>
                  <a:lnTo>
                    <a:pt x="1974" y="1814"/>
                  </a:lnTo>
                  <a:lnTo>
                    <a:pt x="2011" y="1814"/>
                  </a:lnTo>
                  <a:lnTo>
                    <a:pt x="2011" y="1823"/>
                  </a:lnTo>
                  <a:lnTo>
                    <a:pt x="2055" y="1823"/>
                  </a:lnTo>
                  <a:lnTo>
                    <a:pt x="2055" y="1829"/>
                  </a:lnTo>
                  <a:lnTo>
                    <a:pt x="2092" y="1829"/>
                  </a:lnTo>
                  <a:lnTo>
                    <a:pt x="2092" y="1845"/>
                  </a:lnTo>
                  <a:lnTo>
                    <a:pt x="2120" y="1845"/>
                  </a:lnTo>
                  <a:lnTo>
                    <a:pt x="2120" y="1851"/>
                  </a:lnTo>
                  <a:lnTo>
                    <a:pt x="2172" y="1851"/>
                  </a:lnTo>
                  <a:lnTo>
                    <a:pt x="2172" y="1845"/>
                  </a:lnTo>
                  <a:lnTo>
                    <a:pt x="2179" y="1845"/>
                  </a:lnTo>
                  <a:lnTo>
                    <a:pt x="2179" y="1800"/>
                  </a:lnTo>
                  <a:lnTo>
                    <a:pt x="2187" y="1800"/>
                  </a:lnTo>
                  <a:lnTo>
                    <a:pt x="2187" y="1772"/>
                  </a:lnTo>
                  <a:lnTo>
                    <a:pt x="2192" y="1772"/>
                  </a:lnTo>
                  <a:lnTo>
                    <a:pt x="2192" y="1757"/>
                  </a:lnTo>
                  <a:lnTo>
                    <a:pt x="2209" y="1757"/>
                  </a:lnTo>
                  <a:lnTo>
                    <a:pt x="2209" y="1712"/>
                  </a:lnTo>
                  <a:lnTo>
                    <a:pt x="2215" y="1712"/>
                  </a:lnTo>
                  <a:lnTo>
                    <a:pt x="2215" y="1684"/>
                  </a:lnTo>
                  <a:lnTo>
                    <a:pt x="2229" y="1684"/>
                  </a:lnTo>
                  <a:lnTo>
                    <a:pt x="2229" y="1667"/>
                  </a:lnTo>
                  <a:lnTo>
                    <a:pt x="2237" y="1667"/>
                  </a:lnTo>
                  <a:lnTo>
                    <a:pt x="2237" y="1638"/>
                  </a:lnTo>
                  <a:lnTo>
                    <a:pt x="2246" y="1638"/>
                  </a:lnTo>
                  <a:lnTo>
                    <a:pt x="2246" y="1624"/>
                  </a:lnTo>
                  <a:lnTo>
                    <a:pt x="2251" y="1624"/>
                  </a:lnTo>
                  <a:lnTo>
                    <a:pt x="2251" y="1587"/>
                  </a:lnTo>
                  <a:lnTo>
                    <a:pt x="2266" y="1587"/>
                  </a:lnTo>
                  <a:lnTo>
                    <a:pt x="2266" y="1565"/>
                  </a:lnTo>
                  <a:lnTo>
                    <a:pt x="2274" y="1565"/>
                  </a:lnTo>
                  <a:lnTo>
                    <a:pt x="2274" y="1536"/>
                  </a:lnTo>
                  <a:lnTo>
                    <a:pt x="2288" y="1536"/>
                  </a:lnTo>
                  <a:lnTo>
                    <a:pt x="2288" y="1482"/>
                  </a:lnTo>
                  <a:lnTo>
                    <a:pt x="2302" y="1482"/>
                  </a:lnTo>
                  <a:lnTo>
                    <a:pt x="2302" y="1468"/>
                  </a:lnTo>
                  <a:lnTo>
                    <a:pt x="2310" y="1468"/>
                  </a:lnTo>
                  <a:lnTo>
                    <a:pt x="2310" y="1440"/>
                  </a:lnTo>
                  <a:lnTo>
                    <a:pt x="2318" y="1440"/>
                  </a:lnTo>
                  <a:lnTo>
                    <a:pt x="2318" y="1425"/>
                  </a:lnTo>
                  <a:lnTo>
                    <a:pt x="2324" y="1425"/>
                  </a:lnTo>
                  <a:lnTo>
                    <a:pt x="2324" y="1403"/>
                  </a:lnTo>
                  <a:lnTo>
                    <a:pt x="2338" y="1403"/>
                  </a:lnTo>
                  <a:lnTo>
                    <a:pt x="2338" y="1380"/>
                  </a:lnTo>
                  <a:lnTo>
                    <a:pt x="2347" y="1380"/>
                  </a:lnTo>
                  <a:lnTo>
                    <a:pt x="2347" y="1357"/>
                  </a:lnTo>
                  <a:lnTo>
                    <a:pt x="2353" y="1357"/>
                  </a:lnTo>
                  <a:lnTo>
                    <a:pt x="2353" y="1321"/>
                  </a:lnTo>
                  <a:lnTo>
                    <a:pt x="2369" y="1321"/>
                  </a:lnTo>
                  <a:lnTo>
                    <a:pt x="2369" y="1297"/>
                  </a:lnTo>
                  <a:lnTo>
                    <a:pt x="2375" y="1297"/>
                  </a:lnTo>
                  <a:lnTo>
                    <a:pt x="2375" y="1261"/>
                  </a:lnTo>
                  <a:lnTo>
                    <a:pt x="2383" y="1261"/>
                  </a:lnTo>
                  <a:lnTo>
                    <a:pt x="2383" y="1240"/>
                  </a:lnTo>
                  <a:lnTo>
                    <a:pt x="2390" y="1240"/>
                  </a:lnTo>
                  <a:lnTo>
                    <a:pt x="2390" y="1224"/>
                  </a:lnTo>
                  <a:lnTo>
                    <a:pt x="2405" y="1224"/>
                  </a:lnTo>
                  <a:lnTo>
                    <a:pt x="2405" y="1196"/>
                  </a:lnTo>
                  <a:lnTo>
                    <a:pt x="2412" y="1196"/>
                  </a:lnTo>
                  <a:lnTo>
                    <a:pt x="2412" y="1181"/>
                  </a:lnTo>
                  <a:lnTo>
                    <a:pt x="2420" y="1181"/>
                  </a:lnTo>
                  <a:lnTo>
                    <a:pt x="2420" y="1145"/>
                  </a:lnTo>
                  <a:lnTo>
                    <a:pt x="2425" y="1145"/>
                  </a:lnTo>
                  <a:lnTo>
                    <a:pt x="2425" y="1121"/>
                  </a:lnTo>
                  <a:lnTo>
                    <a:pt x="2434" y="1121"/>
                  </a:lnTo>
                  <a:lnTo>
                    <a:pt x="2434" y="1108"/>
                  </a:lnTo>
                  <a:lnTo>
                    <a:pt x="2442" y="1108"/>
                  </a:lnTo>
                  <a:lnTo>
                    <a:pt x="2442" y="1077"/>
                  </a:lnTo>
                  <a:lnTo>
                    <a:pt x="2448" y="1077"/>
                  </a:lnTo>
                  <a:lnTo>
                    <a:pt x="2448" y="1048"/>
                  </a:lnTo>
                  <a:lnTo>
                    <a:pt x="2462" y="1048"/>
                  </a:lnTo>
                  <a:lnTo>
                    <a:pt x="2462" y="1025"/>
                  </a:lnTo>
                  <a:lnTo>
                    <a:pt x="2470" y="1025"/>
                  </a:lnTo>
                  <a:lnTo>
                    <a:pt x="2470" y="1002"/>
                  </a:lnTo>
                  <a:lnTo>
                    <a:pt x="2484" y="1002"/>
                  </a:lnTo>
                  <a:lnTo>
                    <a:pt x="2484" y="989"/>
                  </a:lnTo>
                  <a:lnTo>
                    <a:pt x="2492" y="989"/>
                  </a:lnTo>
                  <a:lnTo>
                    <a:pt x="2492" y="960"/>
                  </a:lnTo>
                  <a:lnTo>
                    <a:pt x="2499" y="960"/>
                  </a:lnTo>
                  <a:lnTo>
                    <a:pt x="2499" y="929"/>
                  </a:lnTo>
                  <a:lnTo>
                    <a:pt x="2507" y="929"/>
                  </a:lnTo>
                  <a:lnTo>
                    <a:pt x="2507" y="892"/>
                  </a:lnTo>
                  <a:lnTo>
                    <a:pt x="2521" y="892"/>
                  </a:lnTo>
                  <a:lnTo>
                    <a:pt x="2521" y="872"/>
                  </a:lnTo>
                  <a:lnTo>
                    <a:pt x="2529" y="872"/>
                  </a:lnTo>
                  <a:lnTo>
                    <a:pt x="2529" y="841"/>
                  </a:lnTo>
                  <a:lnTo>
                    <a:pt x="2535" y="841"/>
                  </a:lnTo>
                  <a:lnTo>
                    <a:pt x="2535" y="826"/>
                  </a:lnTo>
                  <a:lnTo>
                    <a:pt x="2543" y="826"/>
                  </a:lnTo>
                  <a:lnTo>
                    <a:pt x="2543" y="789"/>
                  </a:lnTo>
                  <a:lnTo>
                    <a:pt x="2551" y="789"/>
                  </a:lnTo>
                  <a:lnTo>
                    <a:pt x="2551" y="767"/>
                  </a:lnTo>
                  <a:lnTo>
                    <a:pt x="2557" y="767"/>
                  </a:lnTo>
                  <a:lnTo>
                    <a:pt x="2557" y="745"/>
                  </a:lnTo>
                  <a:lnTo>
                    <a:pt x="2571" y="745"/>
                  </a:lnTo>
                  <a:lnTo>
                    <a:pt x="2571" y="723"/>
                  </a:lnTo>
                  <a:lnTo>
                    <a:pt x="2579" y="723"/>
                  </a:lnTo>
                  <a:lnTo>
                    <a:pt x="2579" y="693"/>
                  </a:lnTo>
                  <a:lnTo>
                    <a:pt x="2588" y="693"/>
                  </a:lnTo>
                  <a:lnTo>
                    <a:pt x="2588" y="670"/>
                  </a:lnTo>
                  <a:lnTo>
                    <a:pt x="2601" y="670"/>
                  </a:lnTo>
                  <a:lnTo>
                    <a:pt x="2601" y="642"/>
                  </a:lnTo>
                  <a:lnTo>
                    <a:pt x="2608" y="642"/>
                  </a:lnTo>
                  <a:lnTo>
                    <a:pt x="2608" y="613"/>
                  </a:lnTo>
                  <a:lnTo>
                    <a:pt x="2616" y="613"/>
                  </a:lnTo>
                  <a:lnTo>
                    <a:pt x="2616" y="591"/>
                  </a:lnTo>
                  <a:lnTo>
                    <a:pt x="2624" y="591"/>
                  </a:lnTo>
                  <a:lnTo>
                    <a:pt x="2624" y="569"/>
                  </a:lnTo>
                  <a:lnTo>
                    <a:pt x="2638" y="569"/>
                  </a:lnTo>
                  <a:lnTo>
                    <a:pt x="2638" y="545"/>
                  </a:lnTo>
                  <a:lnTo>
                    <a:pt x="2644" y="545"/>
                  </a:lnTo>
                  <a:lnTo>
                    <a:pt x="2644" y="523"/>
                  </a:lnTo>
                  <a:lnTo>
                    <a:pt x="2653" y="523"/>
                  </a:lnTo>
                  <a:lnTo>
                    <a:pt x="2653" y="486"/>
                  </a:lnTo>
                  <a:lnTo>
                    <a:pt x="2608" y="486"/>
                  </a:lnTo>
                  <a:lnTo>
                    <a:pt x="2608" y="472"/>
                  </a:lnTo>
                  <a:lnTo>
                    <a:pt x="2529" y="472"/>
                  </a:lnTo>
                  <a:lnTo>
                    <a:pt x="2529" y="457"/>
                  </a:lnTo>
                  <a:lnTo>
                    <a:pt x="2492" y="457"/>
                  </a:lnTo>
                  <a:lnTo>
                    <a:pt x="2492" y="450"/>
                  </a:lnTo>
                  <a:lnTo>
                    <a:pt x="2442" y="450"/>
                  </a:lnTo>
                  <a:lnTo>
                    <a:pt x="2442" y="435"/>
                  </a:lnTo>
                  <a:lnTo>
                    <a:pt x="2369" y="435"/>
                  </a:lnTo>
                  <a:lnTo>
                    <a:pt x="2369" y="421"/>
                  </a:lnTo>
                  <a:lnTo>
                    <a:pt x="2324" y="421"/>
                  </a:lnTo>
                  <a:lnTo>
                    <a:pt x="2324" y="413"/>
                  </a:lnTo>
                  <a:lnTo>
                    <a:pt x="2288" y="413"/>
                  </a:lnTo>
                  <a:lnTo>
                    <a:pt x="2288" y="406"/>
                  </a:lnTo>
                  <a:lnTo>
                    <a:pt x="2246" y="406"/>
                  </a:lnTo>
                  <a:lnTo>
                    <a:pt x="2246" y="391"/>
                  </a:lnTo>
                  <a:lnTo>
                    <a:pt x="2209" y="391"/>
                  </a:lnTo>
                  <a:lnTo>
                    <a:pt x="2209" y="384"/>
                  </a:lnTo>
                  <a:lnTo>
                    <a:pt x="2172" y="384"/>
                  </a:lnTo>
                  <a:lnTo>
                    <a:pt x="2172" y="375"/>
                  </a:lnTo>
                  <a:lnTo>
                    <a:pt x="2120" y="375"/>
                  </a:lnTo>
                  <a:lnTo>
                    <a:pt x="2120" y="369"/>
                  </a:lnTo>
                  <a:lnTo>
                    <a:pt x="2092" y="369"/>
                  </a:lnTo>
                  <a:lnTo>
                    <a:pt x="2092" y="355"/>
                  </a:lnTo>
                  <a:lnTo>
                    <a:pt x="2041" y="355"/>
                  </a:lnTo>
                  <a:lnTo>
                    <a:pt x="2041" y="347"/>
                  </a:lnTo>
                  <a:lnTo>
                    <a:pt x="2005" y="347"/>
                  </a:lnTo>
                  <a:lnTo>
                    <a:pt x="2005" y="338"/>
                  </a:lnTo>
                  <a:lnTo>
                    <a:pt x="1959" y="338"/>
                  </a:lnTo>
                  <a:lnTo>
                    <a:pt x="1959" y="332"/>
                  </a:lnTo>
                  <a:lnTo>
                    <a:pt x="1924" y="332"/>
                  </a:lnTo>
                  <a:lnTo>
                    <a:pt x="1924" y="324"/>
                  </a:lnTo>
                  <a:lnTo>
                    <a:pt x="1881" y="324"/>
                  </a:lnTo>
                  <a:lnTo>
                    <a:pt x="1881" y="318"/>
                  </a:lnTo>
                  <a:lnTo>
                    <a:pt x="1844" y="318"/>
                  </a:lnTo>
                  <a:lnTo>
                    <a:pt x="1844" y="310"/>
                  </a:lnTo>
                  <a:lnTo>
                    <a:pt x="1800" y="310"/>
                  </a:lnTo>
                  <a:lnTo>
                    <a:pt x="1800" y="296"/>
                  </a:lnTo>
                  <a:lnTo>
                    <a:pt x="1763" y="296"/>
                  </a:lnTo>
                  <a:lnTo>
                    <a:pt x="1763" y="287"/>
                  </a:lnTo>
                  <a:lnTo>
                    <a:pt x="1719" y="287"/>
                  </a:lnTo>
                  <a:lnTo>
                    <a:pt x="1719" y="272"/>
                  </a:lnTo>
                  <a:lnTo>
                    <a:pt x="1641" y="272"/>
                  </a:lnTo>
                  <a:lnTo>
                    <a:pt x="1641" y="259"/>
                  </a:lnTo>
                  <a:lnTo>
                    <a:pt x="1604" y="259"/>
                  </a:lnTo>
                  <a:lnTo>
                    <a:pt x="1604" y="250"/>
                  </a:lnTo>
                  <a:lnTo>
                    <a:pt x="1567" y="250"/>
                  </a:lnTo>
                  <a:lnTo>
                    <a:pt x="1567" y="236"/>
                  </a:lnTo>
                  <a:lnTo>
                    <a:pt x="1523" y="236"/>
                  </a:lnTo>
                  <a:lnTo>
                    <a:pt x="1523" y="228"/>
                  </a:lnTo>
                  <a:lnTo>
                    <a:pt x="1486" y="228"/>
                  </a:lnTo>
                  <a:lnTo>
                    <a:pt x="1486" y="222"/>
                  </a:lnTo>
                  <a:lnTo>
                    <a:pt x="1436" y="222"/>
                  </a:lnTo>
                  <a:lnTo>
                    <a:pt x="1436" y="213"/>
                  </a:lnTo>
                  <a:lnTo>
                    <a:pt x="1408" y="213"/>
                  </a:lnTo>
                  <a:lnTo>
                    <a:pt x="1408" y="208"/>
                  </a:lnTo>
                  <a:lnTo>
                    <a:pt x="1354" y="208"/>
                  </a:lnTo>
                  <a:lnTo>
                    <a:pt x="1354" y="199"/>
                  </a:lnTo>
                  <a:lnTo>
                    <a:pt x="1319" y="199"/>
                  </a:lnTo>
                  <a:lnTo>
                    <a:pt x="1319" y="184"/>
                  </a:lnTo>
                  <a:lnTo>
                    <a:pt x="1276" y="184"/>
                  </a:lnTo>
                  <a:lnTo>
                    <a:pt x="1276" y="177"/>
                  </a:lnTo>
                  <a:lnTo>
                    <a:pt x="1239" y="177"/>
                  </a:lnTo>
                  <a:lnTo>
                    <a:pt x="1239" y="171"/>
                  </a:lnTo>
                  <a:lnTo>
                    <a:pt x="1195" y="171"/>
                  </a:lnTo>
                  <a:lnTo>
                    <a:pt x="1195" y="154"/>
                  </a:lnTo>
                  <a:lnTo>
                    <a:pt x="1158" y="154"/>
                  </a:lnTo>
                  <a:lnTo>
                    <a:pt x="1158" y="148"/>
                  </a:lnTo>
                  <a:lnTo>
                    <a:pt x="1116" y="148"/>
                  </a:lnTo>
                  <a:lnTo>
                    <a:pt x="1116" y="140"/>
                  </a:lnTo>
                  <a:lnTo>
                    <a:pt x="1079" y="140"/>
                  </a:lnTo>
                  <a:lnTo>
                    <a:pt x="1079" y="133"/>
                  </a:lnTo>
                  <a:lnTo>
                    <a:pt x="1034" y="133"/>
                  </a:lnTo>
                  <a:lnTo>
                    <a:pt x="1034" y="118"/>
                  </a:lnTo>
                  <a:lnTo>
                    <a:pt x="999" y="118"/>
                  </a:lnTo>
                  <a:lnTo>
                    <a:pt x="999" y="111"/>
                  </a:lnTo>
                  <a:lnTo>
                    <a:pt x="919" y="111"/>
                  </a:lnTo>
                  <a:lnTo>
                    <a:pt x="919" y="96"/>
                  </a:lnTo>
                  <a:lnTo>
                    <a:pt x="867" y="96"/>
                  </a:lnTo>
                  <a:lnTo>
                    <a:pt x="867" y="89"/>
                  </a:lnTo>
                  <a:lnTo>
                    <a:pt x="838" y="89"/>
                  </a:lnTo>
                  <a:lnTo>
                    <a:pt x="838" y="80"/>
                  </a:lnTo>
                  <a:lnTo>
                    <a:pt x="788" y="80"/>
                  </a:lnTo>
                  <a:lnTo>
                    <a:pt x="788" y="66"/>
                  </a:lnTo>
                  <a:lnTo>
                    <a:pt x="757" y="66"/>
                  </a:lnTo>
                  <a:lnTo>
                    <a:pt x="757" y="59"/>
                  </a:lnTo>
                  <a:lnTo>
                    <a:pt x="707" y="59"/>
                  </a:lnTo>
                  <a:lnTo>
                    <a:pt x="707" y="52"/>
                  </a:lnTo>
                  <a:lnTo>
                    <a:pt x="670" y="52"/>
                  </a:lnTo>
                  <a:lnTo>
                    <a:pt x="670" y="37"/>
                  </a:lnTo>
                  <a:lnTo>
                    <a:pt x="627" y="37"/>
                  </a:lnTo>
                  <a:lnTo>
                    <a:pt x="627" y="28"/>
                  </a:lnTo>
                  <a:lnTo>
                    <a:pt x="592" y="28"/>
                  </a:lnTo>
                  <a:lnTo>
                    <a:pt x="592" y="23"/>
                  </a:lnTo>
                  <a:lnTo>
                    <a:pt x="555" y="23"/>
                  </a:lnTo>
                  <a:lnTo>
                    <a:pt x="555" y="15"/>
                  </a:lnTo>
                  <a:lnTo>
                    <a:pt x="510" y="15"/>
                  </a:lnTo>
                  <a:lnTo>
                    <a:pt x="51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1" name="Freeform 209"/>
            <p:cNvSpPr>
              <a:spLocks/>
            </p:cNvSpPr>
            <p:nvPr/>
          </p:nvSpPr>
          <p:spPr bwMode="auto">
            <a:xfrm>
              <a:off x="851" y="3145"/>
              <a:ext cx="266" cy="142"/>
            </a:xfrm>
            <a:custGeom>
              <a:avLst/>
              <a:gdLst>
                <a:gd name="T0" fmla="*/ 0 w 2653"/>
                <a:gd name="T1" fmla="*/ 0 h 1851"/>
                <a:gd name="T2" fmla="*/ 0 w 2653"/>
                <a:gd name="T3" fmla="*/ 0 h 1851"/>
                <a:gd name="T4" fmla="*/ 0 w 2653"/>
                <a:gd name="T5" fmla="*/ 0 h 1851"/>
                <a:gd name="T6" fmla="*/ 0 w 2653"/>
                <a:gd name="T7" fmla="*/ 0 h 1851"/>
                <a:gd name="T8" fmla="*/ 0 w 2653"/>
                <a:gd name="T9" fmla="*/ 0 h 1851"/>
                <a:gd name="T10" fmla="*/ 0 w 2653"/>
                <a:gd name="T11" fmla="*/ 0 h 1851"/>
                <a:gd name="T12" fmla="*/ 0 w 2653"/>
                <a:gd name="T13" fmla="*/ 0 h 1851"/>
                <a:gd name="T14" fmla="*/ 0 w 2653"/>
                <a:gd name="T15" fmla="*/ 0 h 1851"/>
                <a:gd name="T16" fmla="*/ 0 w 2653"/>
                <a:gd name="T17" fmla="*/ 0 h 1851"/>
                <a:gd name="T18" fmla="*/ 0 w 2653"/>
                <a:gd name="T19" fmla="*/ 0 h 1851"/>
                <a:gd name="T20" fmla="*/ 0 w 2653"/>
                <a:gd name="T21" fmla="*/ 0 h 1851"/>
                <a:gd name="T22" fmla="*/ 0 w 2653"/>
                <a:gd name="T23" fmla="*/ 0 h 1851"/>
                <a:gd name="T24" fmla="*/ 0 w 2653"/>
                <a:gd name="T25" fmla="*/ 0 h 1851"/>
                <a:gd name="T26" fmla="*/ 0 w 2653"/>
                <a:gd name="T27" fmla="*/ 0 h 1851"/>
                <a:gd name="T28" fmla="*/ 0 w 2653"/>
                <a:gd name="T29" fmla="*/ 0 h 1851"/>
                <a:gd name="T30" fmla="*/ 0 w 2653"/>
                <a:gd name="T31" fmla="*/ 0 h 1851"/>
                <a:gd name="T32" fmla="*/ 0 w 2653"/>
                <a:gd name="T33" fmla="*/ 0 h 1851"/>
                <a:gd name="T34" fmla="*/ 0 w 2653"/>
                <a:gd name="T35" fmla="*/ 0 h 1851"/>
                <a:gd name="T36" fmla="*/ 0 w 2653"/>
                <a:gd name="T37" fmla="*/ 0 h 1851"/>
                <a:gd name="T38" fmla="*/ 0 w 2653"/>
                <a:gd name="T39" fmla="*/ 0 h 1851"/>
                <a:gd name="T40" fmla="*/ 0 w 2653"/>
                <a:gd name="T41" fmla="*/ 0 h 1851"/>
                <a:gd name="T42" fmla="*/ 0 w 2653"/>
                <a:gd name="T43" fmla="*/ 0 h 1851"/>
                <a:gd name="T44" fmla="*/ 0 w 2653"/>
                <a:gd name="T45" fmla="*/ 0 h 1851"/>
                <a:gd name="T46" fmla="*/ 0 w 2653"/>
                <a:gd name="T47" fmla="*/ 0 h 1851"/>
                <a:gd name="T48" fmla="*/ 0 w 2653"/>
                <a:gd name="T49" fmla="*/ 0 h 1851"/>
                <a:gd name="T50" fmla="*/ 0 w 2653"/>
                <a:gd name="T51" fmla="*/ 0 h 1851"/>
                <a:gd name="T52" fmla="*/ 0 w 2653"/>
                <a:gd name="T53" fmla="*/ 0 h 1851"/>
                <a:gd name="T54" fmla="*/ 0 w 2653"/>
                <a:gd name="T55" fmla="*/ 0 h 1851"/>
                <a:gd name="T56" fmla="*/ 0 w 2653"/>
                <a:gd name="T57" fmla="*/ 0 h 1851"/>
                <a:gd name="T58" fmla="*/ 0 w 2653"/>
                <a:gd name="T59" fmla="*/ 0 h 1851"/>
                <a:gd name="T60" fmla="*/ 0 w 2653"/>
                <a:gd name="T61" fmla="*/ 0 h 1851"/>
                <a:gd name="T62" fmla="*/ 0 w 2653"/>
                <a:gd name="T63" fmla="*/ 0 h 1851"/>
                <a:gd name="T64" fmla="*/ 0 w 2653"/>
                <a:gd name="T65" fmla="*/ 0 h 1851"/>
                <a:gd name="T66" fmla="*/ 0 w 2653"/>
                <a:gd name="T67" fmla="*/ 0 h 1851"/>
                <a:gd name="T68" fmla="*/ 0 w 2653"/>
                <a:gd name="T69" fmla="*/ 0 h 1851"/>
                <a:gd name="T70" fmla="*/ 0 w 2653"/>
                <a:gd name="T71" fmla="*/ 0 h 1851"/>
                <a:gd name="T72" fmla="*/ 0 w 2653"/>
                <a:gd name="T73" fmla="*/ 0 h 1851"/>
                <a:gd name="T74" fmla="*/ 0 w 2653"/>
                <a:gd name="T75" fmla="*/ 0 h 1851"/>
                <a:gd name="T76" fmla="*/ 0 w 2653"/>
                <a:gd name="T77" fmla="*/ 0 h 1851"/>
                <a:gd name="T78" fmla="*/ 0 w 2653"/>
                <a:gd name="T79" fmla="*/ 0 h 1851"/>
                <a:gd name="T80" fmla="*/ 0 w 2653"/>
                <a:gd name="T81" fmla="*/ 0 h 1851"/>
                <a:gd name="T82" fmla="*/ 0 w 2653"/>
                <a:gd name="T83" fmla="*/ 0 h 1851"/>
                <a:gd name="T84" fmla="*/ 0 w 2653"/>
                <a:gd name="T85" fmla="*/ 0 h 1851"/>
                <a:gd name="T86" fmla="*/ 0 w 2653"/>
                <a:gd name="T87" fmla="*/ 0 h 1851"/>
                <a:gd name="T88" fmla="*/ 0 w 2653"/>
                <a:gd name="T89" fmla="*/ 0 h 1851"/>
                <a:gd name="T90" fmla="*/ 0 w 2653"/>
                <a:gd name="T91" fmla="*/ 0 h 1851"/>
                <a:gd name="T92" fmla="*/ 0 w 2653"/>
                <a:gd name="T93" fmla="*/ 0 h 1851"/>
                <a:gd name="T94" fmla="*/ 0 w 2653"/>
                <a:gd name="T95" fmla="*/ 0 h 1851"/>
                <a:gd name="T96" fmla="*/ 0 w 2653"/>
                <a:gd name="T97" fmla="*/ 0 h 1851"/>
                <a:gd name="T98" fmla="*/ 0 w 2653"/>
                <a:gd name="T99" fmla="*/ 0 h 1851"/>
                <a:gd name="T100" fmla="*/ 0 w 2653"/>
                <a:gd name="T101" fmla="*/ 0 h 1851"/>
                <a:gd name="T102" fmla="*/ 0 w 2653"/>
                <a:gd name="T103" fmla="*/ 0 h 1851"/>
                <a:gd name="T104" fmla="*/ 0 w 2653"/>
                <a:gd name="T105" fmla="*/ 0 h 1851"/>
                <a:gd name="T106" fmla="*/ 0 w 2653"/>
                <a:gd name="T107" fmla="*/ 0 h 1851"/>
                <a:gd name="T108" fmla="*/ 0 w 2653"/>
                <a:gd name="T109" fmla="*/ 0 h 1851"/>
                <a:gd name="T110" fmla="*/ 0 w 2653"/>
                <a:gd name="T111" fmla="*/ 0 h 1851"/>
                <a:gd name="T112" fmla="*/ 0 w 2653"/>
                <a:gd name="T113" fmla="*/ 0 h 1851"/>
                <a:gd name="T114" fmla="*/ 0 w 2653"/>
                <a:gd name="T115" fmla="*/ 0 h 185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653"/>
                <a:gd name="T175" fmla="*/ 0 h 1851"/>
                <a:gd name="T176" fmla="*/ 2653 w 2653"/>
                <a:gd name="T177" fmla="*/ 1851 h 185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653" h="1851">
                  <a:moveTo>
                    <a:pt x="474" y="0"/>
                  </a:moveTo>
                  <a:lnTo>
                    <a:pt x="474" y="28"/>
                  </a:lnTo>
                  <a:lnTo>
                    <a:pt x="466" y="28"/>
                  </a:lnTo>
                  <a:lnTo>
                    <a:pt x="466" y="59"/>
                  </a:lnTo>
                  <a:lnTo>
                    <a:pt x="460" y="59"/>
                  </a:lnTo>
                  <a:lnTo>
                    <a:pt x="460" y="89"/>
                  </a:lnTo>
                  <a:lnTo>
                    <a:pt x="451" y="89"/>
                  </a:lnTo>
                  <a:lnTo>
                    <a:pt x="451" y="111"/>
                  </a:lnTo>
                  <a:lnTo>
                    <a:pt x="438" y="111"/>
                  </a:lnTo>
                  <a:lnTo>
                    <a:pt x="438" y="133"/>
                  </a:lnTo>
                  <a:lnTo>
                    <a:pt x="429" y="133"/>
                  </a:lnTo>
                  <a:lnTo>
                    <a:pt x="429" y="184"/>
                  </a:lnTo>
                  <a:lnTo>
                    <a:pt x="416" y="184"/>
                  </a:lnTo>
                  <a:lnTo>
                    <a:pt x="416" y="208"/>
                  </a:lnTo>
                  <a:lnTo>
                    <a:pt x="409" y="208"/>
                  </a:lnTo>
                  <a:lnTo>
                    <a:pt x="409" y="228"/>
                  </a:lnTo>
                  <a:lnTo>
                    <a:pt x="392" y="228"/>
                  </a:lnTo>
                  <a:lnTo>
                    <a:pt x="392" y="272"/>
                  </a:lnTo>
                  <a:lnTo>
                    <a:pt x="379" y="272"/>
                  </a:lnTo>
                  <a:lnTo>
                    <a:pt x="379" y="310"/>
                  </a:lnTo>
                  <a:lnTo>
                    <a:pt x="373" y="310"/>
                  </a:lnTo>
                  <a:lnTo>
                    <a:pt x="373" y="332"/>
                  </a:lnTo>
                  <a:lnTo>
                    <a:pt x="357" y="332"/>
                  </a:lnTo>
                  <a:lnTo>
                    <a:pt x="357" y="375"/>
                  </a:lnTo>
                  <a:lnTo>
                    <a:pt x="342" y="375"/>
                  </a:lnTo>
                  <a:lnTo>
                    <a:pt x="342" y="406"/>
                  </a:lnTo>
                  <a:lnTo>
                    <a:pt x="336" y="406"/>
                  </a:lnTo>
                  <a:lnTo>
                    <a:pt x="336" y="435"/>
                  </a:lnTo>
                  <a:lnTo>
                    <a:pt x="320" y="435"/>
                  </a:lnTo>
                  <a:lnTo>
                    <a:pt x="320" y="472"/>
                  </a:lnTo>
                  <a:lnTo>
                    <a:pt x="305" y="472"/>
                  </a:lnTo>
                  <a:lnTo>
                    <a:pt x="305" y="509"/>
                  </a:lnTo>
                  <a:lnTo>
                    <a:pt x="300" y="509"/>
                  </a:lnTo>
                  <a:lnTo>
                    <a:pt x="300" y="531"/>
                  </a:lnTo>
                  <a:lnTo>
                    <a:pt x="292" y="531"/>
                  </a:lnTo>
                  <a:lnTo>
                    <a:pt x="292" y="545"/>
                  </a:lnTo>
                  <a:lnTo>
                    <a:pt x="277" y="545"/>
                  </a:lnTo>
                  <a:lnTo>
                    <a:pt x="277" y="576"/>
                  </a:lnTo>
                  <a:lnTo>
                    <a:pt x="270" y="576"/>
                  </a:lnTo>
                  <a:lnTo>
                    <a:pt x="270" y="605"/>
                  </a:lnTo>
                  <a:lnTo>
                    <a:pt x="263" y="605"/>
                  </a:lnTo>
                  <a:lnTo>
                    <a:pt x="263" y="628"/>
                  </a:lnTo>
                  <a:lnTo>
                    <a:pt x="255" y="628"/>
                  </a:lnTo>
                  <a:lnTo>
                    <a:pt x="255" y="650"/>
                  </a:lnTo>
                  <a:lnTo>
                    <a:pt x="241" y="650"/>
                  </a:lnTo>
                  <a:lnTo>
                    <a:pt x="241" y="670"/>
                  </a:lnTo>
                  <a:lnTo>
                    <a:pt x="233" y="670"/>
                  </a:lnTo>
                  <a:lnTo>
                    <a:pt x="233" y="708"/>
                  </a:lnTo>
                  <a:lnTo>
                    <a:pt x="227" y="708"/>
                  </a:lnTo>
                  <a:lnTo>
                    <a:pt x="227" y="723"/>
                  </a:lnTo>
                  <a:lnTo>
                    <a:pt x="218" y="723"/>
                  </a:lnTo>
                  <a:lnTo>
                    <a:pt x="218" y="753"/>
                  </a:lnTo>
                  <a:lnTo>
                    <a:pt x="205" y="753"/>
                  </a:lnTo>
                  <a:lnTo>
                    <a:pt x="205" y="804"/>
                  </a:lnTo>
                  <a:lnTo>
                    <a:pt x="196" y="804"/>
                  </a:lnTo>
                  <a:lnTo>
                    <a:pt x="196" y="826"/>
                  </a:lnTo>
                  <a:lnTo>
                    <a:pt x="183" y="826"/>
                  </a:lnTo>
                  <a:lnTo>
                    <a:pt x="183" y="849"/>
                  </a:lnTo>
                  <a:lnTo>
                    <a:pt x="176" y="849"/>
                  </a:lnTo>
                  <a:lnTo>
                    <a:pt x="176" y="872"/>
                  </a:lnTo>
                  <a:lnTo>
                    <a:pt x="160" y="872"/>
                  </a:lnTo>
                  <a:lnTo>
                    <a:pt x="160" y="892"/>
                  </a:lnTo>
                  <a:lnTo>
                    <a:pt x="154" y="892"/>
                  </a:lnTo>
                  <a:lnTo>
                    <a:pt x="154" y="923"/>
                  </a:lnTo>
                  <a:lnTo>
                    <a:pt x="146" y="923"/>
                  </a:lnTo>
                  <a:lnTo>
                    <a:pt x="146" y="952"/>
                  </a:lnTo>
                  <a:lnTo>
                    <a:pt x="140" y="952"/>
                  </a:lnTo>
                  <a:lnTo>
                    <a:pt x="140" y="982"/>
                  </a:lnTo>
                  <a:lnTo>
                    <a:pt x="124" y="982"/>
                  </a:lnTo>
                  <a:lnTo>
                    <a:pt x="124" y="989"/>
                  </a:lnTo>
                  <a:lnTo>
                    <a:pt x="118" y="989"/>
                  </a:lnTo>
                  <a:lnTo>
                    <a:pt x="118" y="1025"/>
                  </a:lnTo>
                  <a:lnTo>
                    <a:pt x="109" y="1025"/>
                  </a:lnTo>
                  <a:lnTo>
                    <a:pt x="109" y="1048"/>
                  </a:lnTo>
                  <a:lnTo>
                    <a:pt x="103" y="1048"/>
                  </a:lnTo>
                  <a:lnTo>
                    <a:pt x="103" y="1077"/>
                  </a:lnTo>
                  <a:lnTo>
                    <a:pt x="96" y="1077"/>
                  </a:lnTo>
                  <a:lnTo>
                    <a:pt x="96" y="1093"/>
                  </a:lnTo>
                  <a:lnTo>
                    <a:pt x="87" y="1093"/>
                  </a:lnTo>
                  <a:lnTo>
                    <a:pt x="87" y="1121"/>
                  </a:lnTo>
                  <a:lnTo>
                    <a:pt x="73" y="1121"/>
                  </a:lnTo>
                  <a:lnTo>
                    <a:pt x="73" y="1150"/>
                  </a:lnTo>
                  <a:lnTo>
                    <a:pt x="67" y="1150"/>
                  </a:lnTo>
                  <a:lnTo>
                    <a:pt x="67" y="1167"/>
                  </a:lnTo>
                  <a:lnTo>
                    <a:pt x="59" y="1167"/>
                  </a:lnTo>
                  <a:lnTo>
                    <a:pt x="59" y="1196"/>
                  </a:lnTo>
                  <a:lnTo>
                    <a:pt x="44" y="1196"/>
                  </a:lnTo>
                  <a:lnTo>
                    <a:pt x="44" y="1224"/>
                  </a:lnTo>
                  <a:lnTo>
                    <a:pt x="37" y="1224"/>
                  </a:lnTo>
                  <a:lnTo>
                    <a:pt x="37" y="1247"/>
                  </a:lnTo>
                  <a:lnTo>
                    <a:pt x="31" y="1247"/>
                  </a:lnTo>
                  <a:lnTo>
                    <a:pt x="31" y="1269"/>
                  </a:lnTo>
                  <a:lnTo>
                    <a:pt x="22" y="1269"/>
                  </a:lnTo>
                  <a:lnTo>
                    <a:pt x="22" y="1297"/>
                  </a:lnTo>
                  <a:lnTo>
                    <a:pt x="9" y="1297"/>
                  </a:lnTo>
                  <a:lnTo>
                    <a:pt x="9" y="1321"/>
                  </a:lnTo>
                  <a:lnTo>
                    <a:pt x="0" y="1321"/>
                  </a:lnTo>
                  <a:lnTo>
                    <a:pt x="0" y="1343"/>
                  </a:lnTo>
                  <a:lnTo>
                    <a:pt x="37" y="1343"/>
                  </a:lnTo>
                  <a:lnTo>
                    <a:pt x="37" y="1352"/>
                  </a:lnTo>
                  <a:lnTo>
                    <a:pt x="73" y="1352"/>
                  </a:lnTo>
                  <a:lnTo>
                    <a:pt x="73" y="1357"/>
                  </a:lnTo>
                  <a:lnTo>
                    <a:pt x="109" y="1357"/>
                  </a:lnTo>
                  <a:lnTo>
                    <a:pt x="109" y="1365"/>
                  </a:lnTo>
                  <a:lnTo>
                    <a:pt x="146" y="1365"/>
                  </a:lnTo>
                  <a:lnTo>
                    <a:pt x="146" y="1380"/>
                  </a:lnTo>
                  <a:lnTo>
                    <a:pt x="196" y="1380"/>
                  </a:lnTo>
                  <a:lnTo>
                    <a:pt x="196" y="1388"/>
                  </a:lnTo>
                  <a:lnTo>
                    <a:pt x="227" y="1388"/>
                  </a:lnTo>
                  <a:lnTo>
                    <a:pt x="227" y="1403"/>
                  </a:lnTo>
                  <a:lnTo>
                    <a:pt x="300" y="1403"/>
                  </a:lnTo>
                  <a:lnTo>
                    <a:pt x="300" y="1417"/>
                  </a:lnTo>
                  <a:lnTo>
                    <a:pt x="342" y="1417"/>
                  </a:lnTo>
                  <a:lnTo>
                    <a:pt x="342" y="1425"/>
                  </a:lnTo>
                  <a:lnTo>
                    <a:pt x="379" y="1425"/>
                  </a:lnTo>
                  <a:lnTo>
                    <a:pt x="379" y="1431"/>
                  </a:lnTo>
                  <a:lnTo>
                    <a:pt x="416" y="1431"/>
                  </a:lnTo>
                  <a:lnTo>
                    <a:pt x="416" y="1440"/>
                  </a:lnTo>
                  <a:lnTo>
                    <a:pt x="451" y="1440"/>
                  </a:lnTo>
                  <a:lnTo>
                    <a:pt x="451" y="1446"/>
                  </a:lnTo>
                  <a:lnTo>
                    <a:pt x="488" y="1446"/>
                  </a:lnTo>
                  <a:lnTo>
                    <a:pt x="488" y="1462"/>
                  </a:lnTo>
                  <a:lnTo>
                    <a:pt x="533" y="1462"/>
                  </a:lnTo>
                  <a:lnTo>
                    <a:pt x="533" y="1468"/>
                  </a:lnTo>
                  <a:lnTo>
                    <a:pt x="569" y="1468"/>
                  </a:lnTo>
                  <a:lnTo>
                    <a:pt x="569" y="1477"/>
                  </a:lnTo>
                  <a:lnTo>
                    <a:pt x="605" y="1477"/>
                  </a:lnTo>
                  <a:lnTo>
                    <a:pt x="605" y="1482"/>
                  </a:lnTo>
                  <a:lnTo>
                    <a:pt x="642" y="1482"/>
                  </a:lnTo>
                  <a:lnTo>
                    <a:pt x="642" y="1499"/>
                  </a:lnTo>
                  <a:lnTo>
                    <a:pt x="684" y="1499"/>
                  </a:lnTo>
                  <a:lnTo>
                    <a:pt x="684" y="1505"/>
                  </a:lnTo>
                  <a:lnTo>
                    <a:pt x="721" y="1505"/>
                  </a:lnTo>
                  <a:lnTo>
                    <a:pt x="721" y="1513"/>
                  </a:lnTo>
                  <a:lnTo>
                    <a:pt x="757" y="1513"/>
                  </a:lnTo>
                  <a:lnTo>
                    <a:pt x="757" y="1519"/>
                  </a:lnTo>
                  <a:lnTo>
                    <a:pt x="788" y="1519"/>
                  </a:lnTo>
                  <a:lnTo>
                    <a:pt x="788" y="1536"/>
                  </a:lnTo>
                  <a:lnTo>
                    <a:pt x="867" y="1536"/>
                  </a:lnTo>
                  <a:lnTo>
                    <a:pt x="867" y="1550"/>
                  </a:lnTo>
                  <a:lnTo>
                    <a:pt x="903" y="1550"/>
                  </a:lnTo>
                  <a:lnTo>
                    <a:pt x="903" y="1556"/>
                  </a:lnTo>
                  <a:lnTo>
                    <a:pt x="940" y="1556"/>
                  </a:lnTo>
                  <a:lnTo>
                    <a:pt x="940" y="1565"/>
                  </a:lnTo>
                  <a:lnTo>
                    <a:pt x="984" y="1565"/>
                  </a:lnTo>
                  <a:lnTo>
                    <a:pt x="984" y="1579"/>
                  </a:lnTo>
                  <a:lnTo>
                    <a:pt x="1029" y="1579"/>
                  </a:lnTo>
                  <a:lnTo>
                    <a:pt x="1029" y="1587"/>
                  </a:lnTo>
                  <a:lnTo>
                    <a:pt x="1065" y="1587"/>
                  </a:lnTo>
                  <a:lnTo>
                    <a:pt x="1065" y="1594"/>
                  </a:lnTo>
                  <a:lnTo>
                    <a:pt x="1102" y="1594"/>
                  </a:lnTo>
                  <a:lnTo>
                    <a:pt x="1102" y="1601"/>
                  </a:lnTo>
                  <a:lnTo>
                    <a:pt x="1138" y="1601"/>
                  </a:lnTo>
                  <a:lnTo>
                    <a:pt x="1138" y="1616"/>
                  </a:lnTo>
                  <a:lnTo>
                    <a:pt x="1180" y="1616"/>
                  </a:lnTo>
                  <a:lnTo>
                    <a:pt x="1180" y="1624"/>
                  </a:lnTo>
                  <a:lnTo>
                    <a:pt x="1217" y="1624"/>
                  </a:lnTo>
                  <a:lnTo>
                    <a:pt x="1217" y="1638"/>
                  </a:lnTo>
                  <a:lnTo>
                    <a:pt x="1290" y="1638"/>
                  </a:lnTo>
                  <a:lnTo>
                    <a:pt x="1290" y="1647"/>
                  </a:lnTo>
                  <a:lnTo>
                    <a:pt x="1319" y="1647"/>
                  </a:lnTo>
                  <a:lnTo>
                    <a:pt x="1319" y="1653"/>
                  </a:lnTo>
                  <a:lnTo>
                    <a:pt x="1371" y="1653"/>
                  </a:lnTo>
                  <a:lnTo>
                    <a:pt x="1371" y="1667"/>
                  </a:lnTo>
                  <a:lnTo>
                    <a:pt x="1408" y="1667"/>
                  </a:lnTo>
                  <a:lnTo>
                    <a:pt x="1408" y="1675"/>
                  </a:lnTo>
                  <a:lnTo>
                    <a:pt x="1436" y="1675"/>
                  </a:lnTo>
                  <a:lnTo>
                    <a:pt x="1436" y="1684"/>
                  </a:lnTo>
                  <a:lnTo>
                    <a:pt x="1472" y="1684"/>
                  </a:lnTo>
                  <a:lnTo>
                    <a:pt x="1472" y="1698"/>
                  </a:lnTo>
                  <a:lnTo>
                    <a:pt x="1523" y="1698"/>
                  </a:lnTo>
                  <a:lnTo>
                    <a:pt x="1523" y="1704"/>
                  </a:lnTo>
                  <a:lnTo>
                    <a:pt x="1554" y="1704"/>
                  </a:lnTo>
                  <a:lnTo>
                    <a:pt x="1554" y="1712"/>
                  </a:lnTo>
                  <a:lnTo>
                    <a:pt x="1589" y="1712"/>
                  </a:lnTo>
                  <a:lnTo>
                    <a:pt x="1589" y="1720"/>
                  </a:lnTo>
                  <a:lnTo>
                    <a:pt x="1626" y="1720"/>
                  </a:lnTo>
                  <a:lnTo>
                    <a:pt x="1626" y="1735"/>
                  </a:lnTo>
                  <a:lnTo>
                    <a:pt x="1669" y="1735"/>
                  </a:lnTo>
                  <a:lnTo>
                    <a:pt x="1669" y="1741"/>
                  </a:lnTo>
                  <a:lnTo>
                    <a:pt x="1705" y="1741"/>
                  </a:lnTo>
                  <a:lnTo>
                    <a:pt x="1705" y="1757"/>
                  </a:lnTo>
                  <a:lnTo>
                    <a:pt x="1778" y="1757"/>
                  </a:lnTo>
                  <a:lnTo>
                    <a:pt x="1778" y="1763"/>
                  </a:lnTo>
                  <a:lnTo>
                    <a:pt x="1822" y="1763"/>
                  </a:lnTo>
                  <a:lnTo>
                    <a:pt x="1822" y="1772"/>
                  </a:lnTo>
                  <a:lnTo>
                    <a:pt x="1859" y="1772"/>
                  </a:lnTo>
                  <a:lnTo>
                    <a:pt x="1859" y="1786"/>
                  </a:lnTo>
                  <a:lnTo>
                    <a:pt x="1896" y="1786"/>
                  </a:lnTo>
                  <a:lnTo>
                    <a:pt x="1896" y="1794"/>
                  </a:lnTo>
                  <a:lnTo>
                    <a:pt x="1937" y="1794"/>
                  </a:lnTo>
                  <a:lnTo>
                    <a:pt x="1937" y="1800"/>
                  </a:lnTo>
                  <a:lnTo>
                    <a:pt x="1974" y="1800"/>
                  </a:lnTo>
                  <a:lnTo>
                    <a:pt x="1974" y="1814"/>
                  </a:lnTo>
                  <a:lnTo>
                    <a:pt x="2011" y="1814"/>
                  </a:lnTo>
                  <a:lnTo>
                    <a:pt x="2011" y="1823"/>
                  </a:lnTo>
                  <a:lnTo>
                    <a:pt x="2055" y="1823"/>
                  </a:lnTo>
                  <a:lnTo>
                    <a:pt x="2055" y="1829"/>
                  </a:lnTo>
                  <a:lnTo>
                    <a:pt x="2092" y="1829"/>
                  </a:lnTo>
                  <a:lnTo>
                    <a:pt x="2092" y="1845"/>
                  </a:lnTo>
                  <a:lnTo>
                    <a:pt x="2120" y="1845"/>
                  </a:lnTo>
                  <a:lnTo>
                    <a:pt x="2120" y="1851"/>
                  </a:lnTo>
                  <a:lnTo>
                    <a:pt x="2172" y="1851"/>
                  </a:lnTo>
                  <a:lnTo>
                    <a:pt x="2172" y="1845"/>
                  </a:lnTo>
                  <a:lnTo>
                    <a:pt x="2179" y="1845"/>
                  </a:lnTo>
                  <a:lnTo>
                    <a:pt x="2179" y="1800"/>
                  </a:lnTo>
                  <a:lnTo>
                    <a:pt x="2187" y="1800"/>
                  </a:lnTo>
                  <a:lnTo>
                    <a:pt x="2187" y="1772"/>
                  </a:lnTo>
                  <a:lnTo>
                    <a:pt x="2192" y="1772"/>
                  </a:lnTo>
                  <a:lnTo>
                    <a:pt x="2192" y="1757"/>
                  </a:lnTo>
                  <a:lnTo>
                    <a:pt x="2209" y="1757"/>
                  </a:lnTo>
                  <a:lnTo>
                    <a:pt x="2209" y="1712"/>
                  </a:lnTo>
                  <a:lnTo>
                    <a:pt x="2215" y="1712"/>
                  </a:lnTo>
                  <a:lnTo>
                    <a:pt x="2215" y="1684"/>
                  </a:lnTo>
                  <a:lnTo>
                    <a:pt x="2229" y="1684"/>
                  </a:lnTo>
                  <a:lnTo>
                    <a:pt x="2229" y="1667"/>
                  </a:lnTo>
                  <a:lnTo>
                    <a:pt x="2237" y="1667"/>
                  </a:lnTo>
                  <a:lnTo>
                    <a:pt x="2237" y="1638"/>
                  </a:lnTo>
                  <a:lnTo>
                    <a:pt x="2246" y="1638"/>
                  </a:lnTo>
                  <a:lnTo>
                    <a:pt x="2246" y="1624"/>
                  </a:lnTo>
                  <a:lnTo>
                    <a:pt x="2251" y="1624"/>
                  </a:lnTo>
                  <a:lnTo>
                    <a:pt x="2251" y="1587"/>
                  </a:lnTo>
                  <a:lnTo>
                    <a:pt x="2266" y="1587"/>
                  </a:lnTo>
                  <a:lnTo>
                    <a:pt x="2266" y="1565"/>
                  </a:lnTo>
                  <a:lnTo>
                    <a:pt x="2274" y="1565"/>
                  </a:lnTo>
                  <a:lnTo>
                    <a:pt x="2274" y="1536"/>
                  </a:lnTo>
                  <a:lnTo>
                    <a:pt x="2288" y="1536"/>
                  </a:lnTo>
                  <a:lnTo>
                    <a:pt x="2288" y="1482"/>
                  </a:lnTo>
                  <a:lnTo>
                    <a:pt x="2302" y="1482"/>
                  </a:lnTo>
                  <a:lnTo>
                    <a:pt x="2302" y="1468"/>
                  </a:lnTo>
                  <a:lnTo>
                    <a:pt x="2310" y="1468"/>
                  </a:lnTo>
                  <a:lnTo>
                    <a:pt x="2310" y="1440"/>
                  </a:lnTo>
                  <a:lnTo>
                    <a:pt x="2318" y="1440"/>
                  </a:lnTo>
                  <a:lnTo>
                    <a:pt x="2318" y="1425"/>
                  </a:lnTo>
                  <a:lnTo>
                    <a:pt x="2324" y="1425"/>
                  </a:lnTo>
                  <a:lnTo>
                    <a:pt x="2324" y="1403"/>
                  </a:lnTo>
                  <a:lnTo>
                    <a:pt x="2338" y="1403"/>
                  </a:lnTo>
                  <a:lnTo>
                    <a:pt x="2338" y="1380"/>
                  </a:lnTo>
                  <a:lnTo>
                    <a:pt x="2347" y="1380"/>
                  </a:lnTo>
                  <a:lnTo>
                    <a:pt x="2347" y="1357"/>
                  </a:lnTo>
                  <a:lnTo>
                    <a:pt x="2353" y="1357"/>
                  </a:lnTo>
                  <a:lnTo>
                    <a:pt x="2353" y="1321"/>
                  </a:lnTo>
                  <a:lnTo>
                    <a:pt x="2369" y="1321"/>
                  </a:lnTo>
                  <a:lnTo>
                    <a:pt x="2369" y="1297"/>
                  </a:lnTo>
                  <a:lnTo>
                    <a:pt x="2375" y="1297"/>
                  </a:lnTo>
                  <a:lnTo>
                    <a:pt x="2375" y="1261"/>
                  </a:lnTo>
                  <a:lnTo>
                    <a:pt x="2383" y="1261"/>
                  </a:lnTo>
                  <a:lnTo>
                    <a:pt x="2383" y="1240"/>
                  </a:lnTo>
                  <a:lnTo>
                    <a:pt x="2390" y="1240"/>
                  </a:lnTo>
                  <a:lnTo>
                    <a:pt x="2390" y="1224"/>
                  </a:lnTo>
                  <a:lnTo>
                    <a:pt x="2405" y="1224"/>
                  </a:lnTo>
                  <a:lnTo>
                    <a:pt x="2405" y="1196"/>
                  </a:lnTo>
                  <a:lnTo>
                    <a:pt x="2412" y="1196"/>
                  </a:lnTo>
                  <a:lnTo>
                    <a:pt x="2412" y="1181"/>
                  </a:lnTo>
                  <a:lnTo>
                    <a:pt x="2420" y="1181"/>
                  </a:lnTo>
                  <a:lnTo>
                    <a:pt x="2420" y="1145"/>
                  </a:lnTo>
                  <a:lnTo>
                    <a:pt x="2425" y="1145"/>
                  </a:lnTo>
                  <a:lnTo>
                    <a:pt x="2425" y="1121"/>
                  </a:lnTo>
                  <a:lnTo>
                    <a:pt x="2434" y="1121"/>
                  </a:lnTo>
                  <a:lnTo>
                    <a:pt x="2434" y="1108"/>
                  </a:lnTo>
                  <a:lnTo>
                    <a:pt x="2442" y="1108"/>
                  </a:lnTo>
                  <a:lnTo>
                    <a:pt x="2442" y="1077"/>
                  </a:lnTo>
                  <a:lnTo>
                    <a:pt x="2448" y="1077"/>
                  </a:lnTo>
                  <a:lnTo>
                    <a:pt x="2448" y="1048"/>
                  </a:lnTo>
                  <a:lnTo>
                    <a:pt x="2462" y="1048"/>
                  </a:lnTo>
                  <a:lnTo>
                    <a:pt x="2462" y="1025"/>
                  </a:lnTo>
                  <a:lnTo>
                    <a:pt x="2470" y="1025"/>
                  </a:lnTo>
                  <a:lnTo>
                    <a:pt x="2470" y="1002"/>
                  </a:lnTo>
                  <a:lnTo>
                    <a:pt x="2484" y="1002"/>
                  </a:lnTo>
                  <a:lnTo>
                    <a:pt x="2484" y="989"/>
                  </a:lnTo>
                  <a:lnTo>
                    <a:pt x="2492" y="989"/>
                  </a:lnTo>
                  <a:lnTo>
                    <a:pt x="2492" y="960"/>
                  </a:lnTo>
                  <a:lnTo>
                    <a:pt x="2499" y="960"/>
                  </a:lnTo>
                  <a:lnTo>
                    <a:pt x="2499" y="929"/>
                  </a:lnTo>
                  <a:lnTo>
                    <a:pt x="2507" y="929"/>
                  </a:lnTo>
                  <a:lnTo>
                    <a:pt x="2507" y="892"/>
                  </a:lnTo>
                  <a:lnTo>
                    <a:pt x="2521" y="892"/>
                  </a:lnTo>
                  <a:lnTo>
                    <a:pt x="2521" y="872"/>
                  </a:lnTo>
                  <a:lnTo>
                    <a:pt x="2529" y="872"/>
                  </a:lnTo>
                  <a:lnTo>
                    <a:pt x="2529" y="841"/>
                  </a:lnTo>
                  <a:lnTo>
                    <a:pt x="2535" y="841"/>
                  </a:lnTo>
                  <a:lnTo>
                    <a:pt x="2535" y="826"/>
                  </a:lnTo>
                  <a:lnTo>
                    <a:pt x="2543" y="826"/>
                  </a:lnTo>
                  <a:lnTo>
                    <a:pt x="2543" y="789"/>
                  </a:lnTo>
                  <a:lnTo>
                    <a:pt x="2551" y="789"/>
                  </a:lnTo>
                  <a:lnTo>
                    <a:pt x="2551" y="767"/>
                  </a:lnTo>
                  <a:lnTo>
                    <a:pt x="2557" y="767"/>
                  </a:lnTo>
                  <a:lnTo>
                    <a:pt x="2557" y="745"/>
                  </a:lnTo>
                  <a:lnTo>
                    <a:pt x="2571" y="745"/>
                  </a:lnTo>
                  <a:lnTo>
                    <a:pt x="2571" y="723"/>
                  </a:lnTo>
                  <a:lnTo>
                    <a:pt x="2579" y="723"/>
                  </a:lnTo>
                  <a:lnTo>
                    <a:pt x="2579" y="693"/>
                  </a:lnTo>
                  <a:lnTo>
                    <a:pt x="2588" y="693"/>
                  </a:lnTo>
                  <a:lnTo>
                    <a:pt x="2588" y="670"/>
                  </a:lnTo>
                  <a:lnTo>
                    <a:pt x="2601" y="670"/>
                  </a:lnTo>
                  <a:lnTo>
                    <a:pt x="2601" y="642"/>
                  </a:lnTo>
                  <a:lnTo>
                    <a:pt x="2608" y="642"/>
                  </a:lnTo>
                  <a:lnTo>
                    <a:pt x="2608" y="613"/>
                  </a:lnTo>
                  <a:lnTo>
                    <a:pt x="2616" y="613"/>
                  </a:lnTo>
                  <a:lnTo>
                    <a:pt x="2616" y="591"/>
                  </a:lnTo>
                  <a:lnTo>
                    <a:pt x="2624" y="591"/>
                  </a:lnTo>
                  <a:lnTo>
                    <a:pt x="2624" y="569"/>
                  </a:lnTo>
                  <a:lnTo>
                    <a:pt x="2638" y="569"/>
                  </a:lnTo>
                  <a:lnTo>
                    <a:pt x="2638" y="545"/>
                  </a:lnTo>
                  <a:lnTo>
                    <a:pt x="2644" y="545"/>
                  </a:lnTo>
                  <a:lnTo>
                    <a:pt x="2644" y="523"/>
                  </a:lnTo>
                  <a:lnTo>
                    <a:pt x="2653" y="523"/>
                  </a:lnTo>
                  <a:lnTo>
                    <a:pt x="2653" y="486"/>
                  </a:lnTo>
                  <a:lnTo>
                    <a:pt x="2608" y="486"/>
                  </a:lnTo>
                  <a:lnTo>
                    <a:pt x="2608" y="472"/>
                  </a:lnTo>
                  <a:lnTo>
                    <a:pt x="2529" y="472"/>
                  </a:lnTo>
                  <a:lnTo>
                    <a:pt x="2529" y="457"/>
                  </a:lnTo>
                  <a:lnTo>
                    <a:pt x="2492" y="457"/>
                  </a:lnTo>
                  <a:lnTo>
                    <a:pt x="2492" y="450"/>
                  </a:lnTo>
                  <a:lnTo>
                    <a:pt x="2442" y="450"/>
                  </a:lnTo>
                  <a:lnTo>
                    <a:pt x="2442" y="435"/>
                  </a:lnTo>
                  <a:lnTo>
                    <a:pt x="2369" y="435"/>
                  </a:lnTo>
                  <a:lnTo>
                    <a:pt x="2369" y="421"/>
                  </a:lnTo>
                  <a:lnTo>
                    <a:pt x="2324" y="421"/>
                  </a:lnTo>
                  <a:lnTo>
                    <a:pt x="2324" y="413"/>
                  </a:lnTo>
                  <a:lnTo>
                    <a:pt x="2288" y="413"/>
                  </a:lnTo>
                  <a:lnTo>
                    <a:pt x="2288" y="406"/>
                  </a:lnTo>
                  <a:lnTo>
                    <a:pt x="2246" y="406"/>
                  </a:lnTo>
                  <a:lnTo>
                    <a:pt x="2246" y="391"/>
                  </a:lnTo>
                  <a:lnTo>
                    <a:pt x="2209" y="391"/>
                  </a:lnTo>
                  <a:lnTo>
                    <a:pt x="2209" y="384"/>
                  </a:lnTo>
                  <a:lnTo>
                    <a:pt x="2172" y="384"/>
                  </a:lnTo>
                  <a:lnTo>
                    <a:pt x="2172" y="375"/>
                  </a:lnTo>
                  <a:lnTo>
                    <a:pt x="2120" y="375"/>
                  </a:lnTo>
                  <a:lnTo>
                    <a:pt x="2120" y="369"/>
                  </a:lnTo>
                  <a:lnTo>
                    <a:pt x="2092" y="369"/>
                  </a:lnTo>
                  <a:lnTo>
                    <a:pt x="2092" y="355"/>
                  </a:lnTo>
                  <a:lnTo>
                    <a:pt x="2041" y="355"/>
                  </a:lnTo>
                  <a:lnTo>
                    <a:pt x="2041" y="347"/>
                  </a:lnTo>
                  <a:lnTo>
                    <a:pt x="2005" y="347"/>
                  </a:lnTo>
                  <a:lnTo>
                    <a:pt x="2005" y="338"/>
                  </a:lnTo>
                  <a:lnTo>
                    <a:pt x="1959" y="338"/>
                  </a:lnTo>
                  <a:lnTo>
                    <a:pt x="1959" y="332"/>
                  </a:lnTo>
                  <a:lnTo>
                    <a:pt x="1924" y="332"/>
                  </a:lnTo>
                  <a:lnTo>
                    <a:pt x="1924" y="324"/>
                  </a:lnTo>
                  <a:lnTo>
                    <a:pt x="1881" y="324"/>
                  </a:lnTo>
                  <a:lnTo>
                    <a:pt x="1881" y="318"/>
                  </a:lnTo>
                  <a:lnTo>
                    <a:pt x="1844" y="318"/>
                  </a:lnTo>
                  <a:lnTo>
                    <a:pt x="1844" y="310"/>
                  </a:lnTo>
                  <a:lnTo>
                    <a:pt x="1800" y="310"/>
                  </a:lnTo>
                  <a:lnTo>
                    <a:pt x="1800" y="296"/>
                  </a:lnTo>
                  <a:lnTo>
                    <a:pt x="1763" y="296"/>
                  </a:lnTo>
                  <a:lnTo>
                    <a:pt x="1763" y="287"/>
                  </a:lnTo>
                  <a:lnTo>
                    <a:pt x="1719" y="287"/>
                  </a:lnTo>
                  <a:lnTo>
                    <a:pt x="1719" y="272"/>
                  </a:lnTo>
                  <a:lnTo>
                    <a:pt x="1641" y="272"/>
                  </a:lnTo>
                  <a:lnTo>
                    <a:pt x="1641" y="259"/>
                  </a:lnTo>
                  <a:lnTo>
                    <a:pt x="1604" y="259"/>
                  </a:lnTo>
                  <a:lnTo>
                    <a:pt x="1604" y="250"/>
                  </a:lnTo>
                  <a:lnTo>
                    <a:pt x="1567" y="250"/>
                  </a:lnTo>
                  <a:lnTo>
                    <a:pt x="1567" y="236"/>
                  </a:lnTo>
                  <a:lnTo>
                    <a:pt x="1523" y="236"/>
                  </a:lnTo>
                  <a:lnTo>
                    <a:pt x="1523" y="228"/>
                  </a:lnTo>
                  <a:lnTo>
                    <a:pt x="1486" y="228"/>
                  </a:lnTo>
                  <a:lnTo>
                    <a:pt x="1486" y="222"/>
                  </a:lnTo>
                  <a:lnTo>
                    <a:pt x="1436" y="222"/>
                  </a:lnTo>
                  <a:lnTo>
                    <a:pt x="1436" y="213"/>
                  </a:lnTo>
                  <a:lnTo>
                    <a:pt x="1408" y="213"/>
                  </a:lnTo>
                  <a:lnTo>
                    <a:pt x="1408" y="208"/>
                  </a:lnTo>
                  <a:lnTo>
                    <a:pt x="1354" y="208"/>
                  </a:lnTo>
                  <a:lnTo>
                    <a:pt x="1354" y="199"/>
                  </a:lnTo>
                  <a:lnTo>
                    <a:pt x="1319" y="199"/>
                  </a:lnTo>
                  <a:lnTo>
                    <a:pt x="1319" y="184"/>
                  </a:lnTo>
                  <a:lnTo>
                    <a:pt x="1276" y="184"/>
                  </a:lnTo>
                  <a:lnTo>
                    <a:pt x="1276" y="177"/>
                  </a:lnTo>
                  <a:lnTo>
                    <a:pt x="1239" y="177"/>
                  </a:lnTo>
                  <a:lnTo>
                    <a:pt x="1239" y="171"/>
                  </a:lnTo>
                  <a:lnTo>
                    <a:pt x="1195" y="171"/>
                  </a:lnTo>
                  <a:lnTo>
                    <a:pt x="1195" y="154"/>
                  </a:lnTo>
                  <a:lnTo>
                    <a:pt x="1158" y="154"/>
                  </a:lnTo>
                  <a:lnTo>
                    <a:pt x="1158" y="148"/>
                  </a:lnTo>
                  <a:lnTo>
                    <a:pt x="1116" y="148"/>
                  </a:lnTo>
                  <a:lnTo>
                    <a:pt x="1116" y="140"/>
                  </a:lnTo>
                  <a:lnTo>
                    <a:pt x="1079" y="140"/>
                  </a:lnTo>
                  <a:lnTo>
                    <a:pt x="1079" y="133"/>
                  </a:lnTo>
                  <a:lnTo>
                    <a:pt x="1034" y="133"/>
                  </a:lnTo>
                  <a:lnTo>
                    <a:pt x="1034" y="118"/>
                  </a:lnTo>
                  <a:lnTo>
                    <a:pt x="999" y="118"/>
                  </a:lnTo>
                  <a:lnTo>
                    <a:pt x="999" y="111"/>
                  </a:lnTo>
                  <a:lnTo>
                    <a:pt x="919" y="111"/>
                  </a:lnTo>
                  <a:lnTo>
                    <a:pt x="919" y="96"/>
                  </a:lnTo>
                  <a:lnTo>
                    <a:pt x="867" y="96"/>
                  </a:lnTo>
                  <a:lnTo>
                    <a:pt x="867" y="89"/>
                  </a:lnTo>
                  <a:lnTo>
                    <a:pt x="838" y="89"/>
                  </a:lnTo>
                  <a:lnTo>
                    <a:pt x="838" y="80"/>
                  </a:lnTo>
                  <a:lnTo>
                    <a:pt x="788" y="80"/>
                  </a:lnTo>
                  <a:lnTo>
                    <a:pt x="788" y="66"/>
                  </a:lnTo>
                  <a:lnTo>
                    <a:pt x="757" y="66"/>
                  </a:lnTo>
                  <a:lnTo>
                    <a:pt x="757" y="59"/>
                  </a:lnTo>
                  <a:lnTo>
                    <a:pt x="707" y="59"/>
                  </a:lnTo>
                  <a:lnTo>
                    <a:pt x="707" y="52"/>
                  </a:lnTo>
                  <a:lnTo>
                    <a:pt x="670" y="52"/>
                  </a:lnTo>
                  <a:lnTo>
                    <a:pt x="670" y="37"/>
                  </a:lnTo>
                  <a:lnTo>
                    <a:pt x="627" y="37"/>
                  </a:lnTo>
                  <a:lnTo>
                    <a:pt x="627" y="28"/>
                  </a:lnTo>
                  <a:lnTo>
                    <a:pt x="592" y="28"/>
                  </a:lnTo>
                  <a:lnTo>
                    <a:pt x="592" y="23"/>
                  </a:lnTo>
                  <a:lnTo>
                    <a:pt x="555" y="23"/>
                  </a:lnTo>
                  <a:lnTo>
                    <a:pt x="555" y="15"/>
                  </a:lnTo>
                  <a:lnTo>
                    <a:pt x="510" y="15"/>
                  </a:lnTo>
                  <a:lnTo>
                    <a:pt x="51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202F4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2" name="Freeform 210"/>
            <p:cNvSpPr>
              <a:spLocks/>
            </p:cNvSpPr>
            <p:nvPr/>
          </p:nvSpPr>
          <p:spPr bwMode="auto">
            <a:xfrm>
              <a:off x="858" y="3145"/>
              <a:ext cx="253" cy="142"/>
            </a:xfrm>
            <a:custGeom>
              <a:avLst/>
              <a:gdLst>
                <a:gd name="T0" fmla="*/ 0 w 2534"/>
                <a:gd name="T1" fmla="*/ 0 h 1851"/>
                <a:gd name="T2" fmla="*/ 0 w 2534"/>
                <a:gd name="T3" fmla="*/ 0 h 1851"/>
                <a:gd name="T4" fmla="*/ 0 w 2534"/>
                <a:gd name="T5" fmla="*/ 0 h 1851"/>
                <a:gd name="T6" fmla="*/ 0 w 2534"/>
                <a:gd name="T7" fmla="*/ 0 h 1851"/>
                <a:gd name="T8" fmla="*/ 0 w 2534"/>
                <a:gd name="T9" fmla="*/ 0 h 1851"/>
                <a:gd name="T10" fmla="*/ 0 w 2534"/>
                <a:gd name="T11" fmla="*/ 0 h 1851"/>
                <a:gd name="T12" fmla="*/ 0 w 2534"/>
                <a:gd name="T13" fmla="*/ 0 h 1851"/>
                <a:gd name="T14" fmla="*/ 0 w 2534"/>
                <a:gd name="T15" fmla="*/ 0 h 1851"/>
                <a:gd name="T16" fmla="*/ 0 w 2534"/>
                <a:gd name="T17" fmla="*/ 0 h 1851"/>
                <a:gd name="T18" fmla="*/ 0 w 2534"/>
                <a:gd name="T19" fmla="*/ 0 h 1851"/>
                <a:gd name="T20" fmla="*/ 0 w 2534"/>
                <a:gd name="T21" fmla="*/ 0 h 1851"/>
                <a:gd name="T22" fmla="*/ 0 w 2534"/>
                <a:gd name="T23" fmla="*/ 0 h 1851"/>
                <a:gd name="T24" fmla="*/ 0 w 2534"/>
                <a:gd name="T25" fmla="*/ 0 h 1851"/>
                <a:gd name="T26" fmla="*/ 0 w 2534"/>
                <a:gd name="T27" fmla="*/ 0 h 1851"/>
                <a:gd name="T28" fmla="*/ 0 w 2534"/>
                <a:gd name="T29" fmla="*/ 0 h 1851"/>
                <a:gd name="T30" fmla="*/ 0 w 2534"/>
                <a:gd name="T31" fmla="*/ 0 h 1851"/>
                <a:gd name="T32" fmla="*/ 0 w 2534"/>
                <a:gd name="T33" fmla="*/ 0 h 1851"/>
                <a:gd name="T34" fmla="*/ 0 w 2534"/>
                <a:gd name="T35" fmla="*/ 0 h 1851"/>
                <a:gd name="T36" fmla="*/ 0 w 2534"/>
                <a:gd name="T37" fmla="*/ 0 h 1851"/>
                <a:gd name="T38" fmla="*/ 0 w 2534"/>
                <a:gd name="T39" fmla="*/ 0 h 1851"/>
                <a:gd name="T40" fmla="*/ 0 w 2534"/>
                <a:gd name="T41" fmla="*/ 0 h 1851"/>
                <a:gd name="T42" fmla="*/ 0 w 2534"/>
                <a:gd name="T43" fmla="*/ 0 h 1851"/>
                <a:gd name="T44" fmla="*/ 0 w 2534"/>
                <a:gd name="T45" fmla="*/ 0 h 1851"/>
                <a:gd name="T46" fmla="*/ 0 w 2534"/>
                <a:gd name="T47" fmla="*/ 0 h 1851"/>
                <a:gd name="T48" fmla="*/ 0 w 2534"/>
                <a:gd name="T49" fmla="*/ 0 h 1851"/>
                <a:gd name="T50" fmla="*/ 0 w 2534"/>
                <a:gd name="T51" fmla="*/ 0 h 1851"/>
                <a:gd name="T52" fmla="*/ 0 w 2534"/>
                <a:gd name="T53" fmla="*/ 0 h 1851"/>
                <a:gd name="T54" fmla="*/ 0 w 2534"/>
                <a:gd name="T55" fmla="*/ 0 h 1851"/>
                <a:gd name="T56" fmla="*/ 0 w 2534"/>
                <a:gd name="T57" fmla="*/ 0 h 1851"/>
                <a:gd name="T58" fmla="*/ 0 w 2534"/>
                <a:gd name="T59" fmla="*/ 0 h 1851"/>
                <a:gd name="T60" fmla="*/ 0 w 2534"/>
                <a:gd name="T61" fmla="*/ 0 h 1851"/>
                <a:gd name="T62" fmla="*/ 0 w 2534"/>
                <a:gd name="T63" fmla="*/ 0 h 1851"/>
                <a:gd name="T64" fmla="*/ 0 w 2534"/>
                <a:gd name="T65" fmla="*/ 0 h 1851"/>
                <a:gd name="T66" fmla="*/ 0 w 2534"/>
                <a:gd name="T67" fmla="*/ 0 h 1851"/>
                <a:gd name="T68" fmla="*/ 0 w 2534"/>
                <a:gd name="T69" fmla="*/ 0 h 1851"/>
                <a:gd name="T70" fmla="*/ 0 w 2534"/>
                <a:gd name="T71" fmla="*/ 0 h 1851"/>
                <a:gd name="T72" fmla="*/ 0 w 2534"/>
                <a:gd name="T73" fmla="*/ 0 h 1851"/>
                <a:gd name="T74" fmla="*/ 0 w 2534"/>
                <a:gd name="T75" fmla="*/ 0 h 1851"/>
                <a:gd name="T76" fmla="*/ 0 w 2534"/>
                <a:gd name="T77" fmla="*/ 0 h 1851"/>
                <a:gd name="T78" fmla="*/ 0 w 2534"/>
                <a:gd name="T79" fmla="*/ 0 h 1851"/>
                <a:gd name="T80" fmla="*/ 0 w 2534"/>
                <a:gd name="T81" fmla="*/ 0 h 1851"/>
                <a:gd name="T82" fmla="*/ 0 w 2534"/>
                <a:gd name="T83" fmla="*/ 0 h 1851"/>
                <a:gd name="T84" fmla="*/ 0 w 2534"/>
                <a:gd name="T85" fmla="*/ 0 h 1851"/>
                <a:gd name="T86" fmla="*/ 0 w 2534"/>
                <a:gd name="T87" fmla="*/ 0 h 1851"/>
                <a:gd name="T88" fmla="*/ 0 w 2534"/>
                <a:gd name="T89" fmla="*/ 0 h 1851"/>
                <a:gd name="T90" fmla="*/ 0 w 2534"/>
                <a:gd name="T91" fmla="*/ 0 h 1851"/>
                <a:gd name="T92" fmla="*/ 0 w 2534"/>
                <a:gd name="T93" fmla="*/ 0 h 1851"/>
                <a:gd name="T94" fmla="*/ 0 w 2534"/>
                <a:gd name="T95" fmla="*/ 0 h 1851"/>
                <a:gd name="T96" fmla="*/ 0 w 2534"/>
                <a:gd name="T97" fmla="*/ 0 h 1851"/>
                <a:gd name="T98" fmla="*/ 0 w 2534"/>
                <a:gd name="T99" fmla="*/ 0 h 1851"/>
                <a:gd name="T100" fmla="*/ 0 w 2534"/>
                <a:gd name="T101" fmla="*/ 0 h 1851"/>
                <a:gd name="T102" fmla="*/ 0 w 2534"/>
                <a:gd name="T103" fmla="*/ 0 h 1851"/>
                <a:gd name="T104" fmla="*/ 0 w 2534"/>
                <a:gd name="T105" fmla="*/ 0 h 1851"/>
                <a:gd name="T106" fmla="*/ 0 w 2534"/>
                <a:gd name="T107" fmla="*/ 0 h 1851"/>
                <a:gd name="T108" fmla="*/ 0 w 2534"/>
                <a:gd name="T109" fmla="*/ 0 h 1851"/>
                <a:gd name="T110" fmla="*/ 0 w 2534"/>
                <a:gd name="T111" fmla="*/ 0 h 1851"/>
                <a:gd name="T112" fmla="*/ 0 w 2534"/>
                <a:gd name="T113" fmla="*/ 0 h 1851"/>
                <a:gd name="T114" fmla="*/ 0 w 2534"/>
                <a:gd name="T115" fmla="*/ 0 h 1851"/>
                <a:gd name="T116" fmla="*/ 0 w 2534"/>
                <a:gd name="T117" fmla="*/ 0 h 1851"/>
                <a:gd name="T118" fmla="*/ 0 w 2534"/>
                <a:gd name="T119" fmla="*/ 0 h 1851"/>
                <a:gd name="T120" fmla="*/ 0 w 2534"/>
                <a:gd name="T121" fmla="*/ 0 h 1851"/>
                <a:gd name="T122" fmla="*/ 0 w 2534"/>
                <a:gd name="T123" fmla="*/ 0 h 185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534"/>
                <a:gd name="T187" fmla="*/ 0 h 1851"/>
                <a:gd name="T188" fmla="*/ 2534 w 2534"/>
                <a:gd name="T189" fmla="*/ 1851 h 185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534" h="1851">
                  <a:moveTo>
                    <a:pt x="407" y="0"/>
                  </a:moveTo>
                  <a:lnTo>
                    <a:pt x="407" y="28"/>
                  </a:lnTo>
                  <a:lnTo>
                    <a:pt x="399" y="28"/>
                  </a:lnTo>
                  <a:lnTo>
                    <a:pt x="399" y="59"/>
                  </a:lnTo>
                  <a:lnTo>
                    <a:pt x="393" y="59"/>
                  </a:lnTo>
                  <a:lnTo>
                    <a:pt x="393" y="89"/>
                  </a:lnTo>
                  <a:lnTo>
                    <a:pt x="384" y="89"/>
                  </a:lnTo>
                  <a:lnTo>
                    <a:pt x="384" y="111"/>
                  </a:lnTo>
                  <a:lnTo>
                    <a:pt x="371" y="111"/>
                  </a:lnTo>
                  <a:lnTo>
                    <a:pt x="371" y="133"/>
                  </a:lnTo>
                  <a:lnTo>
                    <a:pt x="362" y="133"/>
                  </a:lnTo>
                  <a:lnTo>
                    <a:pt x="362" y="184"/>
                  </a:lnTo>
                  <a:lnTo>
                    <a:pt x="349" y="184"/>
                  </a:lnTo>
                  <a:lnTo>
                    <a:pt x="349" y="208"/>
                  </a:lnTo>
                  <a:lnTo>
                    <a:pt x="342" y="208"/>
                  </a:lnTo>
                  <a:lnTo>
                    <a:pt x="342" y="228"/>
                  </a:lnTo>
                  <a:lnTo>
                    <a:pt x="325" y="228"/>
                  </a:lnTo>
                  <a:lnTo>
                    <a:pt x="325" y="272"/>
                  </a:lnTo>
                  <a:lnTo>
                    <a:pt x="312" y="272"/>
                  </a:lnTo>
                  <a:lnTo>
                    <a:pt x="312" y="310"/>
                  </a:lnTo>
                  <a:lnTo>
                    <a:pt x="306" y="310"/>
                  </a:lnTo>
                  <a:lnTo>
                    <a:pt x="306" y="332"/>
                  </a:lnTo>
                  <a:lnTo>
                    <a:pt x="290" y="332"/>
                  </a:lnTo>
                  <a:lnTo>
                    <a:pt x="290" y="375"/>
                  </a:lnTo>
                  <a:lnTo>
                    <a:pt x="275" y="375"/>
                  </a:lnTo>
                  <a:lnTo>
                    <a:pt x="275" y="406"/>
                  </a:lnTo>
                  <a:lnTo>
                    <a:pt x="269" y="406"/>
                  </a:lnTo>
                  <a:lnTo>
                    <a:pt x="269" y="435"/>
                  </a:lnTo>
                  <a:lnTo>
                    <a:pt x="253" y="435"/>
                  </a:lnTo>
                  <a:lnTo>
                    <a:pt x="253" y="472"/>
                  </a:lnTo>
                  <a:lnTo>
                    <a:pt x="238" y="472"/>
                  </a:lnTo>
                  <a:lnTo>
                    <a:pt x="238" y="509"/>
                  </a:lnTo>
                  <a:lnTo>
                    <a:pt x="233" y="509"/>
                  </a:lnTo>
                  <a:lnTo>
                    <a:pt x="233" y="531"/>
                  </a:lnTo>
                  <a:lnTo>
                    <a:pt x="225" y="531"/>
                  </a:lnTo>
                  <a:lnTo>
                    <a:pt x="225" y="545"/>
                  </a:lnTo>
                  <a:lnTo>
                    <a:pt x="210" y="545"/>
                  </a:lnTo>
                  <a:lnTo>
                    <a:pt x="210" y="576"/>
                  </a:lnTo>
                  <a:lnTo>
                    <a:pt x="203" y="576"/>
                  </a:lnTo>
                  <a:lnTo>
                    <a:pt x="203" y="605"/>
                  </a:lnTo>
                  <a:lnTo>
                    <a:pt x="196" y="605"/>
                  </a:lnTo>
                  <a:lnTo>
                    <a:pt x="196" y="628"/>
                  </a:lnTo>
                  <a:lnTo>
                    <a:pt x="188" y="628"/>
                  </a:lnTo>
                  <a:lnTo>
                    <a:pt x="188" y="650"/>
                  </a:lnTo>
                  <a:lnTo>
                    <a:pt x="174" y="650"/>
                  </a:lnTo>
                  <a:lnTo>
                    <a:pt x="174" y="670"/>
                  </a:lnTo>
                  <a:lnTo>
                    <a:pt x="166" y="670"/>
                  </a:lnTo>
                  <a:lnTo>
                    <a:pt x="166" y="708"/>
                  </a:lnTo>
                  <a:lnTo>
                    <a:pt x="160" y="708"/>
                  </a:lnTo>
                  <a:lnTo>
                    <a:pt x="160" y="723"/>
                  </a:lnTo>
                  <a:lnTo>
                    <a:pt x="151" y="723"/>
                  </a:lnTo>
                  <a:lnTo>
                    <a:pt x="151" y="753"/>
                  </a:lnTo>
                  <a:lnTo>
                    <a:pt x="138" y="753"/>
                  </a:lnTo>
                  <a:lnTo>
                    <a:pt x="138" y="804"/>
                  </a:lnTo>
                  <a:lnTo>
                    <a:pt x="129" y="804"/>
                  </a:lnTo>
                  <a:lnTo>
                    <a:pt x="129" y="826"/>
                  </a:lnTo>
                  <a:lnTo>
                    <a:pt x="116" y="826"/>
                  </a:lnTo>
                  <a:lnTo>
                    <a:pt x="116" y="849"/>
                  </a:lnTo>
                  <a:lnTo>
                    <a:pt x="109" y="849"/>
                  </a:lnTo>
                  <a:lnTo>
                    <a:pt x="109" y="872"/>
                  </a:lnTo>
                  <a:lnTo>
                    <a:pt x="93" y="872"/>
                  </a:lnTo>
                  <a:lnTo>
                    <a:pt x="93" y="892"/>
                  </a:lnTo>
                  <a:lnTo>
                    <a:pt x="87" y="892"/>
                  </a:lnTo>
                  <a:lnTo>
                    <a:pt x="87" y="923"/>
                  </a:lnTo>
                  <a:lnTo>
                    <a:pt x="79" y="923"/>
                  </a:lnTo>
                  <a:lnTo>
                    <a:pt x="79" y="952"/>
                  </a:lnTo>
                  <a:lnTo>
                    <a:pt x="73" y="952"/>
                  </a:lnTo>
                  <a:lnTo>
                    <a:pt x="73" y="982"/>
                  </a:lnTo>
                  <a:lnTo>
                    <a:pt x="57" y="982"/>
                  </a:lnTo>
                  <a:lnTo>
                    <a:pt x="57" y="989"/>
                  </a:lnTo>
                  <a:lnTo>
                    <a:pt x="51" y="989"/>
                  </a:lnTo>
                  <a:lnTo>
                    <a:pt x="51" y="1025"/>
                  </a:lnTo>
                  <a:lnTo>
                    <a:pt x="42" y="1025"/>
                  </a:lnTo>
                  <a:lnTo>
                    <a:pt x="42" y="1048"/>
                  </a:lnTo>
                  <a:lnTo>
                    <a:pt x="36" y="1048"/>
                  </a:lnTo>
                  <a:lnTo>
                    <a:pt x="36" y="1077"/>
                  </a:lnTo>
                  <a:lnTo>
                    <a:pt x="29" y="1077"/>
                  </a:lnTo>
                  <a:lnTo>
                    <a:pt x="29" y="1093"/>
                  </a:lnTo>
                  <a:lnTo>
                    <a:pt x="20" y="1093"/>
                  </a:lnTo>
                  <a:lnTo>
                    <a:pt x="20" y="1121"/>
                  </a:lnTo>
                  <a:lnTo>
                    <a:pt x="6" y="1121"/>
                  </a:lnTo>
                  <a:lnTo>
                    <a:pt x="6" y="1150"/>
                  </a:lnTo>
                  <a:lnTo>
                    <a:pt x="0" y="1150"/>
                  </a:lnTo>
                  <a:lnTo>
                    <a:pt x="0" y="1352"/>
                  </a:lnTo>
                  <a:lnTo>
                    <a:pt x="6" y="1352"/>
                  </a:lnTo>
                  <a:lnTo>
                    <a:pt x="6" y="1357"/>
                  </a:lnTo>
                  <a:lnTo>
                    <a:pt x="42" y="1357"/>
                  </a:lnTo>
                  <a:lnTo>
                    <a:pt x="42" y="1365"/>
                  </a:lnTo>
                  <a:lnTo>
                    <a:pt x="79" y="1365"/>
                  </a:lnTo>
                  <a:lnTo>
                    <a:pt x="79" y="1380"/>
                  </a:lnTo>
                  <a:lnTo>
                    <a:pt x="129" y="1380"/>
                  </a:lnTo>
                  <a:lnTo>
                    <a:pt x="129" y="1388"/>
                  </a:lnTo>
                  <a:lnTo>
                    <a:pt x="160" y="1388"/>
                  </a:lnTo>
                  <a:lnTo>
                    <a:pt x="160" y="1403"/>
                  </a:lnTo>
                  <a:lnTo>
                    <a:pt x="233" y="1403"/>
                  </a:lnTo>
                  <a:lnTo>
                    <a:pt x="233" y="1417"/>
                  </a:lnTo>
                  <a:lnTo>
                    <a:pt x="275" y="1417"/>
                  </a:lnTo>
                  <a:lnTo>
                    <a:pt x="275" y="1425"/>
                  </a:lnTo>
                  <a:lnTo>
                    <a:pt x="312" y="1425"/>
                  </a:lnTo>
                  <a:lnTo>
                    <a:pt x="312" y="1431"/>
                  </a:lnTo>
                  <a:lnTo>
                    <a:pt x="349" y="1431"/>
                  </a:lnTo>
                  <a:lnTo>
                    <a:pt x="349" y="1440"/>
                  </a:lnTo>
                  <a:lnTo>
                    <a:pt x="384" y="1440"/>
                  </a:lnTo>
                  <a:lnTo>
                    <a:pt x="384" y="1446"/>
                  </a:lnTo>
                  <a:lnTo>
                    <a:pt x="421" y="1446"/>
                  </a:lnTo>
                  <a:lnTo>
                    <a:pt x="421" y="1462"/>
                  </a:lnTo>
                  <a:lnTo>
                    <a:pt x="466" y="1462"/>
                  </a:lnTo>
                  <a:lnTo>
                    <a:pt x="466" y="1468"/>
                  </a:lnTo>
                  <a:lnTo>
                    <a:pt x="502" y="1468"/>
                  </a:lnTo>
                  <a:lnTo>
                    <a:pt x="502" y="1477"/>
                  </a:lnTo>
                  <a:lnTo>
                    <a:pt x="538" y="1477"/>
                  </a:lnTo>
                  <a:lnTo>
                    <a:pt x="538" y="1482"/>
                  </a:lnTo>
                  <a:lnTo>
                    <a:pt x="575" y="1482"/>
                  </a:lnTo>
                  <a:lnTo>
                    <a:pt x="575" y="1499"/>
                  </a:lnTo>
                  <a:lnTo>
                    <a:pt x="617" y="1499"/>
                  </a:lnTo>
                  <a:lnTo>
                    <a:pt x="617" y="1505"/>
                  </a:lnTo>
                  <a:lnTo>
                    <a:pt x="654" y="1505"/>
                  </a:lnTo>
                  <a:lnTo>
                    <a:pt x="654" y="1513"/>
                  </a:lnTo>
                  <a:lnTo>
                    <a:pt x="690" y="1513"/>
                  </a:lnTo>
                  <a:lnTo>
                    <a:pt x="690" y="1519"/>
                  </a:lnTo>
                  <a:lnTo>
                    <a:pt x="721" y="1519"/>
                  </a:lnTo>
                  <a:lnTo>
                    <a:pt x="721" y="1536"/>
                  </a:lnTo>
                  <a:lnTo>
                    <a:pt x="800" y="1536"/>
                  </a:lnTo>
                  <a:lnTo>
                    <a:pt x="800" y="1550"/>
                  </a:lnTo>
                  <a:lnTo>
                    <a:pt x="836" y="1550"/>
                  </a:lnTo>
                  <a:lnTo>
                    <a:pt x="836" y="1556"/>
                  </a:lnTo>
                  <a:lnTo>
                    <a:pt x="873" y="1556"/>
                  </a:lnTo>
                  <a:lnTo>
                    <a:pt x="873" y="1565"/>
                  </a:lnTo>
                  <a:lnTo>
                    <a:pt x="917" y="1565"/>
                  </a:lnTo>
                  <a:lnTo>
                    <a:pt x="917" y="1579"/>
                  </a:lnTo>
                  <a:lnTo>
                    <a:pt x="962" y="1579"/>
                  </a:lnTo>
                  <a:lnTo>
                    <a:pt x="962" y="1587"/>
                  </a:lnTo>
                  <a:lnTo>
                    <a:pt x="998" y="1587"/>
                  </a:lnTo>
                  <a:lnTo>
                    <a:pt x="998" y="1594"/>
                  </a:lnTo>
                  <a:lnTo>
                    <a:pt x="1035" y="1594"/>
                  </a:lnTo>
                  <a:lnTo>
                    <a:pt x="1035" y="1601"/>
                  </a:lnTo>
                  <a:lnTo>
                    <a:pt x="1071" y="1601"/>
                  </a:lnTo>
                  <a:lnTo>
                    <a:pt x="1071" y="1616"/>
                  </a:lnTo>
                  <a:lnTo>
                    <a:pt x="1113" y="1616"/>
                  </a:lnTo>
                  <a:lnTo>
                    <a:pt x="1113" y="1624"/>
                  </a:lnTo>
                  <a:lnTo>
                    <a:pt x="1150" y="1624"/>
                  </a:lnTo>
                  <a:lnTo>
                    <a:pt x="1150" y="1638"/>
                  </a:lnTo>
                  <a:lnTo>
                    <a:pt x="1223" y="1638"/>
                  </a:lnTo>
                  <a:lnTo>
                    <a:pt x="1223" y="1647"/>
                  </a:lnTo>
                  <a:lnTo>
                    <a:pt x="1252" y="1647"/>
                  </a:lnTo>
                  <a:lnTo>
                    <a:pt x="1252" y="1653"/>
                  </a:lnTo>
                  <a:lnTo>
                    <a:pt x="1304" y="1653"/>
                  </a:lnTo>
                  <a:lnTo>
                    <a:pt x="1304" y="1667"/>
                  </a:lnTo>
                  <a:lnTo>
                    <a:pt x="1341" y="1667"/>
                  </a:lnTo>
                  <a:lnTo>
                    <a:pt x="1341" y="1675"/>
                  </a:lnTo>
                  <a:lnTo>
                    <a:pt x="1369" y="1675"/>
                  </a:lnTo>
                  <a:lnTo>
                    <a:pt x="1369" y="1684"/>
                  </a:lnTo>
                  <a:lnTo>
                    <a:pt x="1405" y="1684"/>
                  </a:lnTo>
                  <a:lnTo>
                    <a:pt x="1405" y="1698"/>
                  </a:lnTo>
                  <a:lnTo>
                    <a:pt x="1456" y="1698"/>
                  </a:lnTo>
                  <a:lnTo>
                    <a:pt x="1456" y="1704"/>
                  </a:lnTo>
                  <a:lnTo>
                    <a:pt x="1487" y="1704"/>
                  </a:lnTo>
                  <a:lnTo>
                    <a:pt x="1487" y="1712"/>
                  </a:lnTo>
                  <a:lnTo>
                    <a:pt x="1522" y="1712"/>
                  </a:lnTo>
                  <a:lnTo>
                    <a:pt x="1522" y="1720"/>
                  </a:lnTo>
                  <a:lnTo>
                    <a:pt x="1559" y="1720"/>
                  </a:lnTo>
                  <a:lnTo>
                    <a:pt x="1559" y="1735"/>
                  </a:lnTo>
                  <a:lnTo>
                    <a:pt x="1602" y="1735"/>
                  </a:lnTo>
                  <a:lnTo>
                    <a:pt x="1602" y="1741"/>
                  </a:lnTo>
                  <a:lnTo>
                    <a:pt x="1638" y="1741"/>
                  </a:lnTo>
                  <a:lnTo>
                    <a:pt x="1638" y="1757"/>
                  </a:lnTo>
                  <a:lnTo>
                    <a:pt x="1711" y="1757"/>
                  </a:lnTo>
                  <a:lnTo>
                    <a:pt x="1711" y="1763"/>
                  </a:lnTo>
                  <a:lnTo>
                    <a:pt x="1755" y="1763"/>
                  </a:lnTo>
                  <a:lnTo>
                    <a:pt x="1755" y="1772"/>
                  </a:lnTo>
                  <a:lnTo>
                    <a:pt x="1792" y="1772"/>
                  </a:lnTo>
                  <a:lnTo>
                    <a:pt x="1792" y="1786"/>
                  </a:lnTo>
                  <a:lnTo>
                    <a:pt x="1829" y="1786"/>
                  </a:lnTo>
                  <a:lnTo>
                    <a:pt x="1829" y="1794"/>
                  </a:lnTo>
                  <a:lnTo>
                    <a:pt x="1870" y="1794"/>
                  </a:lnTo>
                  <a:lnTo>
                    <a:pt x="1870" y="1800"/>
                  </a:lnTo>
                  <a:lnTo>
                    <a:pt x="1907" y="1800"/>
                  </a:lnTo>
                  <a:lnTo>
                    <a:pt x="1907" y="1814"/>
                  </a:lnTo>
                  <a:lnTo>
                    <a:pt x="1944" y="1814"/>
                  </a:lnTo>
                  <a:lnTo>
                    <a:pt x="1944" y="1823"/>
                  </a:lnTo>
                  <a:lnTo>
                    <a:pt x="1988" y="1823"/>
                  </a:lnTo>
                  <a:lnTo>
                    <a:pt x="1988" y="1829"/>
                  </a:lnTo>
                  <a:lnTo>
                    <a:pt x="2025" y="1829"/>
                  </a:lnTo>
                  <a:lnTo>
                    <a:pt x="2025" y="1845"/>
                  </a:lnTo>
                  <a:lnTo>
                    <a:pt x="2053" y="1845"/>
                  </a:lnTo>
                  <a:lnTo>
                    <a:pt x="2053" y="1851"/>
                  </a:lnTo>
                  <a:lnTo>
                    <a:pt x="2105" y="1851"/>
                  </a:lnTo>
                  <a:lnTo>
                    <a:pt x="2105" y="1845"/>
                  </a:lnTo>
                  <a:lnTo>
                    <a:pt x="2112" y="1845"/>
                  </a:lnTo>
                  <a:lnTo>
                    <a:pt x="2112" y="1800"/>
                  </a:lnTo>
                  <a:lnTo>
                    <a:pt x="2120" y="1800"/>
                  </a:lnTo>
                  <a:lnTo>
                    <a:pt x="2120" y="1772"/>
                  </a:lnTo>
                  <a:lnTo>
                    <a:pt x="2125" y="1772"/>
                  </a:lnTo>
                  <a:lnTo>
                    <a:pt x="2125" y="1757"/>
                  </a:lnTo>
                  <a:lnTo>
                    <a:pt x="2142" y="1757"/>
                  </a:lnTo>
                  <a:lnTo>
                    <a:pt x="2142" y="1712"/>
                  </a:lnTo>
                  <a:lnTo>
                    <a:pt x="2148" y="1712"/>
                  </a:lnTo>
                  <a:lnTo>
                    <a:pt x="2148" y="1684"/>
                  </a:lnTo>
                  <a:lnTo>
                    <a:pt x="2162" y="1684"/>
                  </a:lnTo>
                  <a:lnTo>
                    <a:pt x="2162" y="1667"/>
                  </a:lnTo>
                  <a:lnTo>
                    <a:pt x="2170" y="1667"/>
                  </a:lnTo>
                  <a:lnTo>
                    <a:pt x="2170" y="1638"/>
                  </a:lnTo>
                  <a:lnTo>
                    <a:pt x="2179" y="1638"/>
                  </a:lnTo>
                  <a:lnTo>
                    <a:pt x="2179" y="1624"/>
                  </a:lnTo>
                  <a:lnTo>
                    <a:pt x="2184" y="1624"/>
                  </a:lnTo>
                  <a:lnTo>
                    <a:pt x="2184" y="1587"/>
                  </a:lnTo>
                  <a:lnTo>
                    <a:pt x="2199" y="1587"/>
                  </a:lnTo>
                  <a:lnTo>
                    <a:pt x="2199" y="1565"/>
                  </a:lnTo>
                  <a:lnTo>
                    <a:pt x="2207" y="1565"/>
                  </a:lnTo>
                  <a:lnTo>
                    <a:pt x="2207" y="1536"/>
                  </a:lnTo>
                  <a:lnTo>
                    <a:pt x="2221" y="1536"/>
                  </a:lnTo>
                  <a:lnTo>
                    <a:pt x="2221" y="1482"/>
                  </a:lnTo>
                  <a:lnTo>
                    <a:pt x="2235" y="1482"/>
                  </a:lnTo>
                  <a:lnTo>
                    <a:pt x="2235" y="1468"/>
                  </a:lnTo>
                  <a:lnTo>
                    <a:pt x="2243" y="1468"/>
                  </a:lnTo>
                  <a:lnTo>
                    <a:pt x="2243" y="1440"/>
                  </a:lnTo>
                  <a:lnTo>
                    <a:pt x="2251" y="1440"/>
                  </a:lnTo>
                  <a:lnTo>
                    <a:pt x="2251" y="1425"/>
                  </a:lnTo>
                  <a:lnTo>
                    <a:pt x="2257" y="1425"/>
                  </a:lnTo>
                  <a:lnTo>
                    <a:pt x="2257" y="1403"/>
                  </a:lnTo>
                  <a:lnTo>
                    <a:pt x="2271" y="1403"/>
                  </a:lnTo>
                  <a:lnTo>
                    <a:pt x="2271" y="1380"/>
                  </a:lnTo>
                  <a:lnTo>
                    <a:pt x="2280" y="1380"/>
                  </a:lnTo>
                  <a:lnTo>
                    <a:pt x="2280" y="1357"/>
                  </a:lnTo>
                  <a:lnTo>
                    <a:pt x="2286" y="1357"/>
                  </a:lnTo>
                  <a:lnTo>
                    <a:pt x="2286" y="1321"/>
                  </a:lnTo>
                  <a:lnTo>
                    <a:pt x="2302" y="1321"/>
                  </a:lnTo>
                  <a:lnTo>
                    <a:pt x="2302" y="1297"/>
                  </a:lnTo>
                  <a:lnTo>
                    <a:pt x="2308" y="1297"/>
                  </a:lnTo>
                  <a:lnTo>
                    <a:pt x="2308" y="1261"/>
                  </a:lnTo>
                  <a:lnTo>
                    <a:pt x="2316" y="1261"/>
                  </a:lnTo>
                  <a:lnTo>
                    <a:pt x="2316" y="1240"/>
                  </a:lnTo>
                  <a:lnTo>
                    <a:pt x="2323" y="1240"/>
                  </a:lnTo>
                  <a:lnTo>
                    <a:pt x="2323" y="1224"/>
                  </a:lnTo>
                  <a:lnTo>
                    <a:pt x="2338" y="1224"/>
                  </a:lnTo>
                  <a:lnTo>
                    <a:pt x="2338" y="1196"/>
                  </a:lnTo>
                  <a:lnTo>
                    <a:pt x="2345" y="1196"/>
                  </a:lnTo>
                  <a:lnTo>
                    <a:pt x="2345" y="1181"/>
                  </a:lnTo>
                  <a:lnTo>
                    <a:pt x="2353" y="1181"/>
                  </a:lnTo>
                  <a:lnTo>
                    <a:pt x="2353" y="1145"/>
                  </a:lnTo>
                  <a:lnTo>
                    <a:pt x="2358" y="1145"/>
                  </a:lnTo>
                  <a:lnTo>
                    <a:pt x="2358" y="1121"/>
                  </a:lnTo>
                  <a:lnTo>
                    <a:pt x="2367" y="1121"/>
                  </a:lnTo>
                  <a:lnTo>
                    <a:pt x="2367" y="1108"/>
                  </a:lnTo>
                  <a:lnTo>
                    <a:pt x="2375" y="1108"/>
                  </a:lnTo>
                  <a:lnTo>
                    <a:pt x="2375" y="1077"/>
                  </a:lnTo>
                  <a:lnTo>
                    <a:pt x="2381" y="1077"/>
                  </a:lnTo>
                  <a:lnTo>
                    <a:pt x="2381" y="1048"/>
                  </a:lnTo>
                  <a:lnTo>
                    <a:pt x="2395" y="1048"/>
                  </a:lnTo>
                  <a:lnTo>
                    <a:pt x="2395" y="1025"/>
                  </a:lnTo>
                  <a:lnTo>
                    <a:pt x="2403" y="1025"/>
                  </a:lnTo>
                  <a:lnTo>
                    <a:pt x="2403" y="1002"/>
                  </a:lnTo>
                  <a:lnTo>
                    <a:pt x="2417" y="1002"/>
                  </a:lnTo>
                  <a:lnTo>
                    <a:pt x="2417" y="989"/>
                  </a:lnTo>
                  <a:lnTo>
                    <a:pt x="2425" y="989"/>
                  </a:lnTo>
                  <a:lnTo>
                    <a:pt x="2425" y="960"/>
                  </a:lnTo>
                  <a:lnTo>
                    <a:pt x="2432" y="960"/>
                  </a:lnTo>
                  <a:lnTo>
                    <a:pt x="2432" y="929"/>
                  </a:lnTo>
                  <a:lnTo>
                    <a:pt x="2440" y="929"/>
                  </a:lnTo>
                  <a:lnTo>
                    <a:pt x="2440" y="892"/>
                  </a:lnTo>
                  <a:lnTo>
                    <a:pt x="2454" y="892"/>
                  </a:lnTo>
                  <a:lnTo>
                    <a:pt x="2454" y="872"/>
                  </a:lnTo>
                  <a:lnTo>
                    <a:pt x="2462" y="872"/>
                  </a:lnTo>
                  <a:lnTo>
                    <a:pt x="2462" y="841"/>
                  </a:lnTo>
                  <a:lnTo>
                    <a:pt x="2468" y="841"/>
                  </a:lnTo>
                  <a:lnTo>
                    <a:pt x="2468" y="826"/>
                  </a:lnTo>
                  <a:lnTo>
                    <a:pt x="2476" y="826"/>
                  </a:lnTo>
                  <a:lnTo>
                    <a:pt x="2476" y="789"/>
                  </a:lnTo>
                  <a:lnTo>
                    <a:pt x="2484" y="789"/>
                  </a:lnTo>
                  <a:lnTo>
                    <a:pt x="2484" y="767"/>
                  </a:lnTo>
                  <a:lnTo>
                    <a:pt x="2490" y="767"/>
                  </a:lnTo>
                  <a:lnTo>
                    <a:pt x="2490" y="745"/>
                  </a:lnTo>
                  <a:lnTo>
                    <a:pt x="2504" y="745"/>
                  </a:lnTo>
                  <a:lnTo>
                    <a:pt x="2504" y="723"/>
                  </a:lnTo>
                  <a:lnTo>
                    <a:pt x="2512" y="723"/>
                  </a:lnTo>
                  <a:lnTo>
                    <a:pt x="2512" y="693"/>
                  </a:lnTo>
                  <a:lnTo>
                    <a:pt x="2521" y="693"/>
                  </a:lnTo>
                  <a:lnTo>
                    <a:pt x="2521" y="670"/>
                  </a:lnTo>
                  <a:lnTo>
                    <a:pt x="2534" y="670"/>
                  </a:lnTo>
                  <a:lnTo>
                    <a:pt x="2534" y="472"/>
                  </a:lnTo>
                  <a:lnTo>
                    <a:pt x="2462" y="472"/>
                  </a:lnTo>
                  <a:lnTo>
                    <a:pt x="2462" y="457"/>
                  </a:lnTo>
                  <a:lnTo>
                    <a:pt x="2425" y="457"/>
                  </a:lnTo>
                  <a:lnTo>
                    <a:pt x="2425" y="450"/>
                  </a:lnTo>
                  <a:lnTo>
                    <a:pt x="2375" y="450"/>
                  </a:lnTo>
                  <a:lnTo>
                    <a:pt x="2375" y="435"/>
                  </a:lnTo>
                  <a:lnTo>
                    <a:pt x="2302" y="435"/>
                  </a:lnTo>
                  <a:lnTo>
                    <a:pt x="2302" y="421"/>
                  </a:lnTo>
                  <a:lnTo>
                    <a:pt x="2257" y="421"/>
                  </a:lnTo>
                  <a:lnTo>
                    <a:pt x="2257" y="413"/>
                  </a:lnTo>
                  <a:lnTo>
                    <a:pt x="2221" y="413"/>
                  </a:lnTo>
                  <a:lnTo>
                    <a:pt x="2221" y="406"/>
                  </a:lnTo>
                  <a:lnTo>
                    <a:pt x="2179" y="406"/>
                  </a:lnTo>
                  <a:lnTo>
                    <a:pt x="2179" y="391"/>
                  </a:lnTo>
                  <a:lnTo>
                    <a:pt x="2142" y="391"/>
                  </a:lnTo>
                  <a:lnTo>
                    <a:pt x="2142" y="384"/>
                  </a:lnTo>
                  <a:lnTo>
                    <a:pt x="2105" y="384"/>
                  </a:lnTo>
                  <a:lnTo>
                    <a:pt x="2105" y="375"/>
                  </a:lnTo>
                  <a:lnTo>
                    <a:pt x="2053" y="375"/>
                  </a:lnTo>
                  <a:lnTo>
                    <a:pt x="2053" y="369"/>
                  </a:lnTo>
                  <a:lnTo>
                    <a:pt x="2025" y="369"/>
                  </a:lnTo>
                  <a:lnTo>
                    <a:pt x="2025" y="355"/>
                  </a:lnTo>
                  <a:lnTo>
                    <a:pt x="1974" y="355"/>
                  </a:lnTo>
                  <a:lnTo>
                    <a:pt x="1974" y="347"/>
                  </a:lnTo>
                  <a:lnTo>
                    <a:pt x="1938" y="347"/>
                  </a:lnTo>
                  <a:lnTo>
                    <a:pt x="1938" y="338"/>
                  </a:lnTo>
                  <a:lnTo>
                    <a:pt x="1892" y="338"/>
                  </a:lnTo>
                  <a:lnTo>
                    <a:pt x="1892" y="332"/>
                  </a:lnTo>
                  <a:lnTo>
                    <a:pt x="1857" y="332"/>
                  </a:lnTo>
                  <a:lnTo>
                    <a:pt x="1857" y="324"/>
                  </a:lnTo>
                  <a:lnTo>
                    <a:pt x="1814" y="324"/>
                  </a:lnTo>
                  <a:lnTo>
                    <a:pt x="1814" y="318"/>
                  </a:lnTo>
                  <a:lnTo>
                    <a:pt x="1777" y="318"/>
                  </a:lnTo>
                  <a:lnTo>
                    <a:pt x="1777" y="310"/>
                  </a:lnTo>
                  <a:lnTo>
                    <a:pt x="1733" y="310"/>
                  </a:lnTo>
                  <a:lnTo>
                    <a:pt x="1733" y="296"/>
                  </a:lnTo>
                  <a:lnTo>
                    <a:pt x="1696" y="296"/>
                  </a:lnTo>
                  <a:lnTo>
                    <a:pt x="1696" y="287"/>
                  </a:lnTo>
                  <a:lnTo>
                    <a:pt x="1652" y="287"/>
                  </a:lnTo>
                  <a:lnTo>
                    <a:pt x="1652" y="272"/>
                  </a:lnTo>
                  <a:lnTo>
                    <a:pt x="1574" y="272"/>
                  </a:lnTo>
                  <a:lnTo>
                    <a:pt x="1574" y="259"/>
                  </a:lnTo>
                  <a:lnTo>
                    <a:pt x="1537" y="259"/>
                  </a:lnTo>
                  <a:lnTo>
                    <a:pt x="1537" y="250"/>
                  </a:lnTo>
                  <a:lnTo>
                    <a:pt x="1500" y="250"/>
                  </a:lnTo>
                  <a:lnTo>
                    <a:pt x="1500" y="236"/>
                  </a:lnTo>
                  <a:lnTo>
                    <a:pt x="1456" y="236"/>
                  </a:lnTo>
                  <a:lnTo>
                    <a:pt x="1456" y="228"/>
                  </a:lnTo>
                  <a:lnTo>
                    <a:pt x="1419" y="228"/>
                  </a:lnTo>
                  <a:lnTo>
                    <a:pt x="1419" y="222"/>
                  </a:lnTo>
                  <a:lnTo>
                    <a:pt x="1369" y="222"/>
                  </a:lnTo>
                  <a:lnTo>
                    <a:pt x="1369" y="213"/>
                  </a:lnTo>
                  <a:lnTo>
                    <a:pt x="1341" y="213"/>
                  </a:lnTo>
                  <a:lnTo>
                    <a:pt x="1341" y="208"/>
                  </a:lnTo>
                  <a:lnTo>
                    <a:pt x="1287" y="208"/>
                  </a:lnTo>
                  <a:lnTo>
                    <a:pt x="1287" y="199"/>
                  </a:lnTo>
                  <a:lnTo>
                    <a:pt x="1252" y="199"/>
                  </a:lnTo>
                  <a:lnTo>
                    <a:pt x="1252" y="184"/>
                  </a:lnTo>
                  <a:lnTo>
                    <a:pt x="1209" y="184"/>
                  </a:lnTo>
                  <a:lnTo>
                    <a:pt x="1209" y="177"/>
                  </a:lnTo>
                  <a:lnTo>
                    <a:pt x="1172" y="177"/>
                  </a:lnTo>
                  <a:lnTo>
                    <a:pt x="1172" y="171"/>
                  </a:lnTo>
                  <a:lnTo>
                    <a:pt x="1128" y="171"/>
                  </a:lnTo>
                  <a:lnTo>
                    <a:pt x="1128" y="154"/>
                  </a:lnTo>
                  <a:lnTo>
                    <a:pt x="1091" y="154"/>
                  </a:lnTo>
                  <a:lnTo>
                    <a:pt x="1091" y="148"/>
                  </a:lnTo>
                  <a:lnTo>
                    <a:pt x="1049" y="148"/>
                  </a:lnTo>
                  <a:lnTo>
                    <a:pt x="1049" y="140"/>
                  </a:lnTo>
                  <a:lnTo>
                    <a:pt x="1012" y="140"/>
                  </a:lnTo>
                  <a:lnTo>
                    <a:pt x="1012" y="133"/>
                  </a:lnTo>
                  <a:lnTo>
                    <a:pt x="967" y="133"/>
                  </a:lnTo>
                  <a:lnTo>
                    <a:pt x="967" y="118"/>
                  </a:lnTo>
                  <a:lnTo>
                    <a:pt x="932" y="118"/>
                  </a:lnTo>
                  <a:lnTo>
                    <a:pt x="932" y="111"/>
                  </a:lnTo>
                  <a:lnTo>
                    <a:pt x="852" y="111"/>
                  </a:lnTo>
                  <a:lnTo>
                    <a:pt x="852" y="96"/>
                  </a:lnTo>
                  <a:lnTo>
                    <a:pt x="800" y="96"/>
                  </a:lnTo>
                  <a:lnTo>
                    <a:pt x="800" y="89"/>
                  </a:lnTo>
                  <a:lnTo>
                    <a:pt x="771" y="89"/>
                  </a:lnTo>
                  <a:lnTo>
                    <a:pt x="771" y="80"/>
                  </a:lnTo>
                  <a:lnTo>
                    <a:pt x="721" y="80"/>
                  </a:lnTo>
                  <a:lnTo>
                    <a:pt x="721" y="66"/>
                  </a:lnTo>
                  <a:lnTo>
                    <a:pt x="690" y="66"/>
                  </a:lnTo>
                  <a:lnTo>
                    <a:pt x="690" y="59"/>
                  </a:lnTo>
                  <a:lnTo>
                    <a:pt x="640" y="59"/>
                  </a:lnTo>
                  <a:lnTo>
                    <a:pt x="640" y="52"/>
                  </a:lnTo>
                  <a:lnTo>
                    <a:pt x="603" y="52"/>
                  </a:lnTo>
                  <a:lnTo>
                    <a:pt x="603" y="37"/>
                  </a:lnTo>
                  <a:lnTo>
                    <a:pt x="560" y="37"/>
                  </a:lnTo>
                  <a:lnTo>
                    <a:pt x="560" y="28"/>
                  </a:lnTo>
                  <a:lnTo>
                    <a:pt x="525" y="28"/>
                  </a:lnTo>
                  <a:lnTo>
                    <a:pt x="525" y="23"/>
                  </a:lnTo>
                  <a:lnTo>
                    <a:pt x="488" y="23"/>
                  </a:lnTo>
                  <a:lnTo>
                    <a:pt x="488" y="15"/>
                  </a:lnTo>
                  <a:lnTo>
                    <a:pt x="443" y="15"/>
                  </a:lnTo>
                  <a:lnTo>
                    <a:pt x="443" y="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202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3" name="Freeform 211"/>
            <p:cNvSpPr>
              <a:spLocks/>
            </p:cNvSpPr>
            <p:nvPr/>
          </p:nvSpPr>
          <p:spPr bwMode="auto">
            <a:xfrm>
              <a:off x="864" y="3145"/>
              <a:ext cx="240" cy="142"/>
            </a:xfrm>
            <a:custGeom>
              <a:avLst/>
              <a:gdLst>
                <a:gd name="T0" fmla="*/ 0 w 2405"/>
                <a:gd name="T1" fmla="*/ 0 h 1851"/>
                <a:gd name="T2" fmla="*/ 0 w 2405"/>
                <a:gd name="T3" fmla="*/ 0 h 1851"/>
                <a:gd name="T4" fmla="*/ 0 w 2405"/>
                <a:gd name="T5" fmla="*/ 0 h 1851"/>
                <a:gd name="T6" fmla="*/ 0 w 2405"/>
                <a:gd name="T7" fmla="*/ 0 h 1851"/>
                <a:gd name="T8" fmla="*/ 0 w 2405"/>
                <a:gd name="T9" fmla="*/ 0 h 1851"/>
                <a:gd name="T10" fmla="*/ 0 w 2405"/>
                <a:gd name="T11" fmla="*/ 0 h 1851"/>
                <a:gd name="T12" fmla="*/ 0 w 2405"/>
                <a:gd name="T13" fmla="*/ 0 h 1851"/>
                <a:gd name="T14" fmla="*/ 0 w 2405"/>
                <a:gd name="T15" fmla="*/ 0 h 1851"/>
                <a:gd name="T16" fmla="*/ 0 w 2405"/>
                <a:gd name="T17" fmla="*/ 0 h 1851"/>
                <a:gd name="T18" fmla="*/ 0 w 2405"/>
                <a:gd name="T19" fmla="*/ 0 h 1851"/>
                <a:gd name="T20" fmla="*/ 0 w 2405"/>
                <a:gd name="T21" fmla="*/ 0 h 1851"/>
                <a:gd name="T22" fmla="*/ 0 w 2405"/>
                <a:gd name="T23" fmla="*/ 0 h 1851"/>
                <a:gd name="T24" fmla="*/ 0 w 2405"/>
                <a:gd name="T25" fmla="*/ 0 h 1851"/>
                <a:gd name="T26" fmla="*/ 0 w 2405"/>
                <a:gd name="T27" fmla="*/ 0 h 1851"/>
                <a:gd name="T28" fmla="*/ 0 w 2405"/>
                <a:gd name="T29" fmla="*/ 0 h 1851"/>
                <a:gd name="T30" fmla="*/ 0 w 2405"/>
                <a:gd name="T31" fmla="*/ 0 h 1851"/>
                <a:gd name="T32" fmla="*/ 0 w 2405"/>
                <a:gd name="T33" fmla="*/ 0 h 1851"/>
                <a:gd name="T34" fmla="*/ 0 w 2405"/>
                <a:gd name="T35" fmla="*/ 0 h 1851"/>
                <a:gd name="T36" fmla="*/ 0 w 2405"/>
                <a:gd name="T37" fmla="*/ 0 h 1851"/>
                <a:gd name="T38" fmla="*/ 0 w 2405"/>
                <a:gd name="T39" fmla="*/ 0 h 1851"/>
                <a:gd name="T40" fmla="*/ 0 w 2405"/>
                <a:gd name="T41" fmla="*/ 0 h 1851"/>
                <a:gd name="T42" fmla="*/ 0 w 2405"/>
                <a:gd name="T43" fmla="*/ 0 h 1851"/>
                <a:gd name="T44" fmla="*/ 0 w 2405"/>
                <a:gd name="T45" fmla="*/ 0 h 1851"/>
                <a:gd name="T46" fmla="*/ 0 w 2405"/>
                <a:gd name="T47" fmla="*/ 0 h 1851"/>
                <a:gd name="T48" fmla="*/ 0 w 2405"/>
                <a:gd name="T49" fmla="*/ 0 h 1851"/>
                <a:gd name="T50" fmla="*/ 0 w 2405"/>
                <a:gd name="T51" fmla="*/ 0 h 1851"/>
                <a:gd name="T52" fmla="*/ 0 w 2405"/>
                <a:gd name="T53" fmla="*/ 0 h 1851"/>
                <a:gd name="T54" fmla="*/ 0 w 2405"/>
                <a:gd name="T55" fmla="*/ 0 h 1851"/>
                <a:gd name="T56" fmla="*/ 0 w 2405"/>
                <a:gd name="T57" fmla="*/ 0 h 1851"/>
                <a:gd name="T58" fmla="*/ 0 w 2405"/>
                <a:gd name="T59" fmla="*/ 0 h 1851"/>
                <a:gd name="T60" fmla="*/ 0 w 2405"/>
                <a:gd name="T61" fmla="*/ 0 h 1851"/>
                <a:gd name="T62" fmla="*/ 0 w 2405"/>
                <a:gd name="T63" fmla="*/ 0 h 1851"/>
                <a:gd name="T64" fmla="*/ 0 w 2405"/>
                <a:gd name="T65" fmla="*/ 0 h 1851"/>
                <a:gd name="T66" fmla="*/ 0 w 2405"/>
                <a:gd name="T67" fmla="*/ 0 h 1851"/>
                <a:gd name="T68" fmla="*/ 0 w 2405"/>
                <a:gd name="T69" fmla="*/ 0 h 1851"/>
                <a:gd name="T70" fmla="*/ 0 w 2405"/>
                <a:gd name="T71" fmla="*/ 0 h 1851"/>
                <a:gd name="T72" fmla="*/ 0 w 2405"/>
                <a:gd name="T73" fmla="*/ 0 h 1851"/>
                <a:gd name="T74" fmla="*/ 0 w 2405"/>
                <a:gd name="T75" fmla="*/ 0 h 1851"/>
                <a:gd name="T76" fmla="*/ 0 w 2405"/>
                <a:gd name="T77" fmla="*/ 0 h 1851"/>
                <a:gd name="T78" fmla="*/ 0 w 2405"/>
                <a:gd name="T79" fmla="*/ 0 h 1851"/>
                <a:gd name="T80" fmla="*/ 0 w 2405"/>
                <a:gd name="T81" fmla="*/ 0 h 1851"/>
                <a:gd name="T82" fmla="*/ 0 w 2405"/>
                <a:gd name="T83" fmla="*/ 0 h 1851"/>
                <a:gd name="T84" fmla="*/ 0 w 2405"/>
                <a:gd name="T85" fmla="*/ 0 h 1851"/>
                <a:gd name="T86" fmla="*/ 0 w 2405"/>
                <a:gd name="T87" fmla="*/ 0 h 1851"/>
                <a:gd name="T88" fmla="*/ 0 w 2405"/>
                <a:gd name="T89" fmla="*/ 0 h 1851"/>
                <a:gd name="T90" fmla="*/ 0 w 2405"/>
                <a:gd name="T91" fmla="*/ 0 h 1851"/>
                <a:gd name="T92" fmla="*/ 0 w 2405"/>
                <a:gd name="T93" fmla="*/ 0 h 1851"/>
                <a:gd name="T94" fmla="*/ 0 w 2405"/>
                <a:gd name="T95" fmla="*/ 0 h 1851"/>
                <a:gd name="T96" fmla="*/ 0 w 2405"/>
                <a:gd name="T97" fmla="*/ 0 h 1851"/>
                <a:gd name="T98" fmla="*/ 0 w 2405"/>
                <a:gd name="T99" fmla="*/ 0 h 1851"/>
                <a:gd name="T100" fmla="*/ 0 w 2405"/>
                <a:gd name="T101" fmla="*/ 0 h 1851"/>
                <a:gd name="T102" fmla="*/ 0 w 2405"/>
                <a:gd name="T103" fmla="*/ 0 h 1851"/>
                <a:gd name="T104" fmla="*/ 0 w 2405"/>
                <a:gd name="T105" fmla="*/ 0 h 1851"/>
                <a:gd name="T106" fmla="*/ 0 w 2405"/>
                <a:gd name="T107" fmla="*/ 0 h 1851"/>
                <a:gd name="T108" fmla="*/ 0 w 2405"/>
                <a:gd name="T109" fmla="*/ 0 h 1851"/>
                <a:gd name="T110" fmla="*/ 0 w 2405"/>
                <a:gd name="T111" fmla="*/ 0 h 185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05"/>
                <a:gd name="T169" fmla="*/ 0 h 1851"/>
                <a:gd name="T170" fmla="*/ 2405 w 2405"/>
                <a:gd name="T171" fmla="*/ 1851 h 185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05" h="1851">
                  <a:moveTo>
                    <a:pt x="350" y="0"/>
                  </a:moveTo>
                  <a:lnTo>
                    <a:pt x="350" y="28"/>
                  </a:lnTo>
                  <a:lnTo>
                    <a:pt x="342" y="28"/>
                  </a:lnTo>
                  <a:lnTo>
                    <a:pt x="342" y="59"/>
                  </a:lnTo>
                  <a:lnTo>
                    <a:pt x="336" y="59"/>
                  </a:lnTo>
                  <a:lnTo>
                    <a:pt x="336" y="89"/>
                  </a:lnTo>
                  <a:lnTo>
                    <a:pt x="327" y="89"/>
                  </a:lnTo>
                  <a:lnTo>
                    <a:pt x="327" y="111"/>
                  </a:lnTo>
                  <a:lnTo>
                    <a:pt x="314" y="111"/>
                  </a:lnTo>
                  <a:lnTo>
                    <a:pt x="314" y="133"/>
                  </a:lnTo>
                  <a:lnTo>
                    <a:pt x="305" y="133"/>
                  </a:lnTo>
                  <a:lnTo>
                    <a:pt x="305" y="184"/>
                  </a:lnTo>
                  <a:lnTo>
                    <a:pt x="292" y="184"/>
                  </a:lnTo>
                  <a:lnTo>
                    <a:pt x="292" y="208"/>
                  </a:lnTo>
                  <a:lnTo>
                    <a:pt x="285" y="208"/>
                  </a:lnTo>
                  <a:lnTo>
                    <a:pt x="285" y="228"/>
                  </a:lnTo>
                  <a:lnTo>
                    <a:pt x="268" y="228"/>
                  </a:lnTo>
                  <a:lnTo>
                    <a:pt x="268" y="272"/>
                  </a:lnTo>
                  <a:lnTo>
                    <a:pt x="255" y="272"/>
                  </a:lnTo>
                  <a:lnTo>
                    <a:pt x="255" y="310"/>
                  </a:lnTo>
                  <a:lnTo>
                    <a:pt x="249" y="310"/>
                  </a:lnTo>
                  <a:lnTo>
                    <a:pt x="249" y="332"/>
                  </a:lnTo>
                  <a:lnTo>
                    <a:pt x="233" y="332"/>
                  </a:lnTo>
                  <a:lnTo>
                    <a:pt x="233" y="375"/>
                  </a:lnTo>
                  <a:lnTo>
                    <a:pt x="218" y="375"/>
                  </a:lnTo>
                  <a:lnTo>
                    <a:pt x="218" y="406"/>
                  </a:lnTo>
                  <a:lnTo>
                    <a:pt x="212" y="406"/>
                  </a:lnTo>
                  <a:lnTo>
                    <a:pt x="212" y="435"/>
                  </a:lnTo>
                  <a:lnTo>
                    <a:pt x="196" y="435"/>
                  </a:lnTo>
                  <a:lnTo>
                    <a:pt x="196" y="472"/>
                  </a:lnTo>
                  <a:lnTo>
                    <a:pt x="181" y="472"/>
                  </a:lnTo>
                  <a:lnTo>
                    <a:pt x="181" y="509"/>
                  </a:lnTo>
                  <a:lnTo>
                    <a:pt x="176" y="509"/>
                  </a:lnTo>
                  <a:lnTo>
                    <a:pt x="176" y="531"/>
                  </a:lnTo>
                  <a:lnTo>
                    <a:pt x="168" y="531"/>
                  </a:lnTo>
                  <a:lnTo>
                    <a:pt x="168" y="545"/>
                  </a:lnTo>
                  <a:lnTo>
                    <a:pt x="153" y="545"/>
                  </a:lnTo>
                  <a:lnTo>
                    <a:pt x="153" y="576"/>
                  </a:lnTo>
                  <a:lnTo>
                    <a:pt x="146" y="576"/>
                  </a:lnTo>
                  <a:lnTo>
                    <a:pt x="146" y="605"/>
                  </a:lnTo>
                  <a:lnTo>
                    <a:pt x="139" y="605"/>
                  </a:lnTo>
                  <a:lnTo>
                    <a:pt x="139" y="628"/>
                  </a:lnTo>
                  <a:lnTo>
                    <a:pt x="131" y="628"/>
                  </a:lnTo>
                  <a:lnTo>
                    <a:pt x="131" y="650"/>
                  </a:lnTo>
                  <a:lnTo>
                    <a:pt x="117" y="650"/>
                  </a:lnTo>
                  <a:lnTo>
                    <a:pt x="117" y="670"/>
                  </a:lnTo>
                  <a:lnTo>
                    <a:pt x="109" y="670"/>
                  </a:lnTo>
                  <a:lnTo>
                    <a:pt x="109" y="708"/>
                  </a:lnTo>
                  <a:lnTo>
                    <a:pt x="103" y="708"/>
                  </a:lnTo>
                  <a:lnTo>
                    <a:pt x="103" y="723"/>
                  </a:lnTo>
                  <a:lnTo>
                    <a:pt x="94" y="723"/>
                  </a:lnTo>
                  <a:lnTo>
                    <a:pt x="94" y="753"/>
                  </a:lnTo>
                  <a:lnTo>
                    <a:pt x="81" y="753"/>
                  </a:lnTo>
                  <a:lnTo>
                    <a:pt x="81" y="804"/>
                  </a:lnTo>
                  <a:lnTo>
                    <a:pt x="72" y="804"/>
                  </a:lnTo>
                  <a:lnTo>
                    <a:pt x="72" y="826"/>
                  </a:lnTo>
                  <a:lnTo>
                    <a:pt x="59" y="826"/>
                  </a:lnTo>
                  <a:lnTo>
                    <a:pt x="59" y="849"/>
                  </a:lnTo>
                  <a:lnTo>
                    <a:pt x="52" y="849"/>
                  </a:lnTo>
                  <a:lnTo>
                    <a:pt x="52" y="872"/>
                  </a:lnTo>
                  <a:lnTo>
                    <a:pt x="36" y="872"/>
                  </a:lnTo>
                  <a:lnTo>
                    <a:pt x="36" y="892"/>
                  </a:lnTo>
                  <a:lnTo>
                    <a:pt x="30" y="892"/>
                  </a:lnTo>
                  <a:lnTo>
                    <a:pt x="30" y="923"/>
                  </a:lnTo>
                  <a:lnTo>
                    <a:pt x="22" y="923"/>
                  </a:lnTo>
                  <a:lnTo>
                    <a:pt x="22" y="952"/>
                  </a:lnTo>
                  <a:lnTo>
                    <a:pt x="16" y="952"/>
                  </a:lnTo>
                  <a:lnTo>
                    <a:pt x="16" y="982"/>
                  </a:lnTo>
                  <a:lnTo>
                    <a:pt x="0" y="982"/>
                  </a:lnTo>
                  <a:lnTo>
                    <a:pt x="0" y="1365"/>
                  </a:lnTo>
                  <a:lnTo>
                    <a:pt x="22" y="1365"/>
                  </a:lnTo>
                  <a:lnTo>
                    <a:pt x="22" y="1380"/>
                  </a:lnTo>
                  <a:lnTo>
                    <a:pt x="72" y="1380"/>
                  </a:lnTo>
                  <a:lnTo>
                    <a:pt x="72" y="1388"/>
                  </a:lnTo>
                  <a:lnTo>
                    <a:pt x="103" y="1388"/>
                  </a:lnTo>
                  <a:lnTo>
                    <a:pt x="103" y="1403"/>
                  </a:lnTo>
                  <a:lnTo>
                    <a:pt x="176" y="1403"/>
                  </a:lnTo>
                  <a:lnTo>
                    <a:pt x="176" y="1417"/>
                  </a:lnTo>
                  <a:lnTo>
                    <a:pt x="218" y="1417"/>
                  </a:lnTo>
                  <a:lnTo>
                    <a:pt x="218" y="1425"/>
                  </a:lnTo>
                  <a:lnTo>
                    <a:pt x="255" y="1425"/>
                  </a:lnTo>
                  <a:lnTo>
                    <a:pt x="255" y="1431"/>
                  </a:lnTo>
                  <a:lnTo>
                    <a:pt x="292" y="1431"/>
                  </a:lnTo>
                  <a:lnTo>
                    <a:pt x="292" y="1440"/>
                  </a:lnTo>
                  <a:lnTo>
                    <a:pt x="327" y="1440"/>
                  </a:lnTo>
                  <a:lnTo>
                    <a:pt x="327" y="1446"/>
                  </a:lnTo>
                  <a:lnTo>
                    <a:pt x="364" y="1446"/>
                  </a:lnTo>
                  <a:lnTo>
                    <a:pt x="364" y="1462"/>
                  </a:lnTo>
                  <a:lnTo>
                    <a:pt x="409" y="1462"/>
                  </a:lnTo>
                  <a:lnTo>
                    <a:pt x="409" y="1468"/>
                  </a:lnTo>
                  <a:lnTo>
                    <a:pt x="445" y="1468"/>
                  </a:lnTo>
                  <a:lnTo>
                    <a:pt x="445" y="1477"/>
                  </a:lnTo>
                  <a:lnTo>
                    <a:pt x="481" y="1477"/>
                  </a:lnTo>
                  <a:lnTo>
                    <a:pt x="481" y="1482"/>
                  </a:lnTo>
                  <a:lnTo>
                    <a:pt x="518" y="1482"/>
                  </a:lnTo>
                  <a:lnTo>
                    <a:pt x="518" y="1499"/>
                  </a:lnTo>
                  <a:lnTo>
                    <a:pt x="560" y="1499"/>
                  </a:lnTo>
                  <a:lnTo>
                    <a:pt x="560" y="1505"/>
                  </a:lnTo>
                  <a:lnTo>
                    <a:pt x="597" y="1505"/>
                  </a:lnTo>
                  <a:lnTo>
                    <a:pt x="597" y="1513"/>
                  </a:lnTo>
                  <a:lnTo>
                    <a:pt x="633" y="1513"/>
                  </a:lnTo>
                  <a:lnTo>
                    <a:pt x="633" y="1519"/>
                  </a:lnTo>
                  <a:lnTo>
                    <a:pt x="664" y="1519"/>
                  </a:lnTo>
                  <a:lnTo>
                    <a:pt x="664" y="1536"/>
                  </a:lnTo>
                  <a:lnTo>
                    <a:pt x="743" y="1536"/>
                  </a:lnTo>
                  <a:lnTo>
                    <a:pt x="743" y="1550"/>
                  </a:lnTo>
                  <a:lnTo>
                    <a:pt x="779" y="1550"/>
                  </a:lnTo>
                  <a:lnTo>
                    <a:pt x="779" y="1556"/>
                  </a:lnTo>
                  <a:lnTo>
                    <a:pt x="816" y="1556"/>
                  </a:lnTo>
                  <a:lnTo>
                    <a:pt x="816" y="1565"/>
                  </a:lnTo>
                  <a:lnTo>
                    <a:pt x="860" y="1565"/>
                  </a:lnTo>
                  <a:lnTo>
                    <a:pt x="860" y="1579"/>
                  </a:lnTo>
                  <a:lnTo>
                    <a:pt x="905" y="1579"/>
                  </a:lnTo>
                  <a:lnTo>
                    <a:pt x="905" y="1587"/>
                  </a:lnTo>
                  <a:lnTo>
                    <a:pt x="941" y="1587"/>
                  </a:lnTo>
                  <a:lnTo>
                    <a:pt x="941" y="1594"/>
                  </a:lnTo>
                  <a:lnTo>
                    <a:pt x="978" y="1594"/>
                  </a:lnTo>
                  <a:lnTo>
                    <a:pt x="978" y="1601"/>
                  </a:lnTo>
                  <a:lnTo>
                    <a:pt x="1014" y="1601"/>
                  </a:lnTo>
                  <a:lnTo>
                    <a:pt x="1014" y="1616"/>
                  </a:lnTo>
                  <a:lnTo>
                    <a:pt x="1056" y="1616"/>
                  </a:lnTo>
                  <a:lnTo>
                    <a:pt x="1056" y="1624"/>
                  </a:lnTo>
                  <a:lnTo>
                    <a:pt x="1093" y="1624"/>
                  </a:lnTo>
                  <a:lnTo>
                    <a:pt x="1093" y="1638"/>
                  </a:lnTo>
                  <a:lnTo>
                    <a:pt x="1166" y="1638"/>
                  </a:lnTo>
                  <a:lnTo>
                    <a:pt x="1166" y="1647"/>
                  </a:lnTo>
                  <a:lnTo>
                    <a:pt x="1195" y="1647"/>
                  </a:lnTo>
                  <a:lnTo>
                    <a:pt x="1195" y="1653"/>
                  </a:lnTo>
                  <a:lnTo>
                    <a:pt x="1247" y="1653"/>
                  </a:lnTo>
                  <a:lnTo>
                    <a:pt x="1247" y="1667"/>
                  </a:lnTo>
                  <a:lnTo>
                    <a:pt x="1284" y="1667"/>
                  </a:lnTo>
                  <a:lnTo>
                    <a:pt x="1284" y="1675"/>
                  </a:lnTo>
                  <a:lnTo>
                    <a:pt x="1312" y="1675"/>
                  </a:lnTo>
                  <a:lnTo>
                    <a:pt x="1312" y="1684"/>
                  </a:lnTo>
                  <a:lnTo>
                    <a:pt x="1348" y="1684"/>
                  </a:lnTo>
                  <a:lnTo>
                    <a:pt x="1348" y="1698"/>
                  </a:lnTo>
                  <a:lnTo>
                    <a:pt x="1399" y="1698"/>
                  </a:lnTo>
                  <a:lnTo>
                    <a:pt x="1399" y="1704"/>
                  </a:lnTo>
                  <a:lnTo>
                    <a:pt x="1430" y="1704"/>
                  </a:lnTo>
                  <a:lnTo>
                    <a:pt x="1430" y="1712"/>
                  </a:lnTo>
                  <a:lnTo>
                    <a:pt x="1465" y="1712"/>
                  </a:lnTo>
                  <a:lnTo>
                    <a:pt x="1465" y="1720"/>
                  </a:lnTo>
                  <a:lnTo>
                    <a:pt x="1502" y="1720"/>
                  </a:lnTo>
                  <a:lnTo>
                    <a:pt x="1502" y="1735"/>
                  </a:lnTo>
                  <a:lnTo>
                    <a:pt x="1545" y="1735"/>
                  </a:lnTo>
                  <a:lnTo>
                    <a:pt x="1545" y="1741"/>
                  </a:lnTo>
                  <a:lnTo>
                    <a:pt x="1581" y="1741"/>
                  </a:lnTo>
                  <a:lnTo>
                    <a:pt x="1581" y="1757"/>
                  </a:lnTo>
                  <a:lnTo>
                    <a:pt x="1654" y="1757"/>
                  </a:lnTo>
                  <a:lnTo>
                    <a:pt x="1654" y="1763"/>
                  </a:lnTo>
                  <a:lnTo>
                    <a:pt x="1698" y="1763"/>
                  </a:lnTo>
                  <a:lnTo>
                    <a:pt x="1698" y="1772"/>
                  </a:lnTo>
                  <a:lnTo>
                    <a:pt x="1735" y="1772"/>
                  </a:lnTo>
                  <a:lnTo>
                    <a:pt x="1735" y="1786"/>
                  </a:lnTo>
                  <a:lnTo>
                    <a:pt x="1772" y="1786"/>
                  </a:lnTo>
                  <a:lnTo>
                    <a:pt x="1772" y="1794"/>
                  </a:lnTo>
                  <a:lnTo>
                    <a:pt x="1813" y="1794"/>
                  </a:lnTo>
                  <a:lnTo>
                    <a:pt x="1813" y="1800"/>
                  </a:lnTo>
                  <a:lnTo>
                    <a:pt x="1850" y="1800"/>
                  </a:lnTo>
                  <a:lnTo>
                    <a:pt x="1850" y="1814"/>
                  </a:lnTo>
                  <a:lnTo>
                    <a:pt x="1887" y="1814"/>
                  </a:lnTo>
                  <a:lnTo>
                    <a:pt x="1887" y="1823"/>
                  </a:lnTo>
                  <a:lnTo>
                    <a:pt x="1931" y="1823"/>
                  </a:lnTo>
                  <a:lnTo>
                    <a:pt x="1931" y="1829"/>
                  </a:lnTo>
                  <a:lnTo>
                    <a:pt x="1968" y="1829"/>
                  </a:lnTo>
                  <a:lnTo>
                    <a:pt x="1968" y="1845"/>
                  </a:lnTo>
                  <a:lnTo>
                    <a:pt x="1996" y="1845"/>
                  </a:lnTo>
                  <a:lnTo>
                    <a:pt x="1996" y="1851"/>
                  </a:lnTo>
                  <a:lnTo>
                    <a:pt x="2048" y="1851"/>
                  </a:lnTo>
                  <a:lnTo>
                    <a:pt x="2048" y="1845"/>
                  </a:lnTo>
                  <a:lnTo>
                    <a:pt x="2055" y="1845"/>
                  </a:lnTo>
                  <a:lnTo>
                    <a:pt x="2055" y="1800"/>
                  </a:lnTo>
                  <a:lnTo>
                    <a:pt x="2063" y="1800"/>
                  </a:lnTo>
                  <a:lnTo>
                    <a:pt x="2063" y="1772"/>
                  </a:lnTo>
                  <a:lnTo>
                    <a:pt x="2068" y="1772"/>
                  </a:lnTo>
                  <a:lnTo>
                    <a:pt x="2068" y="1757"/>
                  </a:lnTo>
                  <a:lnTo>
                    <a:pt x="2085" y="1757"/>
                  </a:lnTo>
                  <a:lnTo>
                    <a:pt x="2085" y="1712"/>
                  </a:lnTo>
                  <a:lnTo>
                    <a:pt x="2091" y="1712"/>
                  </a:lnTo>
                  <a:lnTo>
                    <a:pt x="2091" y="1684"/>
                  </a:lnTo>
                  <a:lnTo>
                    <a:pt x="2105" y="1684"/>
                  </a:lnTo>
                  <a:lnTo>
                    <a:pt x="2105" y="1667"/>
                  </a:lnTo>
                  <a:lnTo>
                    <a:pt x="2113" y="1667"/>
                  </a:lnTo>
                  <a:lnTo>
                    <a:pt x="2113" y="1638"/>
                  </a:lnTo>
                  <a:lnTo>
                    <a:pt x="2122" y="1638"/>
                  </a:lnTo>
                  <a:lnTo>
                    <a:pt x="2122" y="1624"/>
                  </a:lnTo>
                  <a:lnTo>
                    <a:pt x="2127" y="1624"/>
                  </a:lnTo>
                  <a:lnTo>
                    <a:pt x="2127" y="1587"/>
                  </a:lnTo>
                  <a:lnTo>
                    <a:pt x="2142" y="1587"/>
                  </a:lnTo>
                  <a:lnTo>
                    <a:pt x="2142" y="1565"/>
                  </a:lnTo>
                  <a:lnTo>
                    <a:pt x="2150" y="1565"/>
                  </a:lnTo>
                  <a:lnTo>
                    <a:pt x="2150" y="1536"/>
                  </a:lnTo>
                  <a:lnTo>
                    <a:pt x="2164" y="1536"/>
                  </a:lnTo>
                  <a:lnTo>
                    <a:pt x="2164" y="1482"/>
                  </a:lnTo>
                  <a:lnTo>
                    <a:pt x="2178" y="1482"/>
                  </a:lnTo>
                  <a:lnTo>
                    <a:pt x="2178" y="1468"/>
                  </a:lnTo>
                  <a:lnTo>
                    <a:pt x="2186" y="1468"/>
                  </a:lnTo>
                  <a:lnTo>
                    <a:pt x="2186" y="1440"/>
                  </a:lnTo>
                  <a:lnTo>
                    <a:pt x="2194" y="1440"/>
                  </a:lnTo>
                  <a:lnTo>
                    <a:pt x="2194" y="1425"/>
                  </a:lnTo>
                  <a:lnTo>
                    <a:pt x="2200" y="1425"/>
                  </a:lnTo>
                  <a:lnTo>
                    <a:pt x="2200" y="1403"/>
                  </a:lnTo>
                  <a:lnTo>
                    <a:pt x="2214" y="1403"/>
                  </a:lnTo>
                  <a:lnTo>
                    <a:pt x="2214" y="1380"/>
                  </a:lnTo>
                  <a:lnTo>
                    <a:pt x="2223" y="1380"/>
                  </a:lnTo>
                  <a:lnTo>
                    <a:pt x="2223" y="1357"/>
                  </a:lnTo>
                  <a:lnTo>
                    <a:pt x="2229" y="1357"/>
                  </a:lnTo>
                  <a:lnTo>
                    <a:pt x="2229" y="1321"/>
                  </a:lnTo>
                  <a:lnTo>
                    <a:pt x="2245" y="1321"/>
                  </a:lnTo>
                  <a:lnTo>
                    <a:pt x="2245" y="1297"/>
                  </a:lnTo>
                  <a:lnTo>
                    <a:pt x="2251" y="1297"/>
                  </a:lnTo>
                  <a:lnTo>
                    <a:pt x="2251" y="1261"/>
                  </a:lnTo>
                  <a:lnTo>
                    <a:pt x="2259" y="1261"/>
                  </a:lnTo>
                  <a:lnTo>
                    <a:pt x="2259" y="1240"/>
                  </a:lnTo>
                  <a:lnTo>
                    <a:pt x="2266" y="1240"/>
                  </a:lnTo>
                  <a:lnTo>
                    <a:pt x="2266" y="1224"/>
                  </a:lnTo>
                  <a:lnTo>
                    <a:pt x="2281" y="1224"/>
                  </a:lnTo>
                  <a:lnTo>
                    <a:pt x="2281" y="1196"/>
                  </a:lnTo>
                  <a:lnTo>
                    <a:pt x="2288" y="1196"/>
                  </a:lnTo>
                  <a:lnTo>
                    <a:pt x="2288" y="1181"/>
                  </a:lnTo>
                  <a:lnTo>
                    <a:pt x="2296" y="1181"/>
                  </a:lnTo>
                  <a:lnTo>
                    <a:pt x="2296" y="1145"/>
                  </a:lnTo>
                  <a:lnTo>
                    <a:pt x="2301" y="1145"/>
                  </a:lnTo>
                  <a:lnTo>
                    <a:pt x="2301" y="1121"/>
                  </a:lnTo>
                  <a:lnTo>
                    <a:pt x="2310" y="1121"/>
                  </a:lnTo>
                  <a:lnTo>
                    <a:pt x="2310" y="1108"/>
                  </a:lnTo>
                  <a:lnTo>
                    <a:pt x="2318" y="1108"/>
                  </a:lnTo>
                  <a:lnTo>
                    <a:pt x="2318" y="1077"/>
                  </a:lnTo>
                  <a:lnTo>
                    <a:pt x="2324" y="1077"/>
                  </a:lnTo>
                  <a:lnTo>
                    <a:pt x="2324" y="1048"/>
                  </a:lnTo>
                  <a:lnTo>
                    <a:pt x="2338" y="1048"/>
                  </a:lnTo>
                  <a:lnTo>
                    <a:pt x="2338" y="1025"/>
                  </a:lnTo>
                  <a:lnTo>
                    <a:pt x="2346" y="1025"/>
                  </a:lnTo>
                  <a:lnTo>
                    <a:pt x="2346" y="1002"/>
                  </a:lnTo>
                  <a:lnTo>
                    <a:pt x="2360" y="1002"/>
                  </a:lnTo>
                  <a:lnTo>
                    <a:pt x="2360" y="989"/>
                  </a:lnTo>
                  <a:lnTo>
                    <a:pt x="2368" y="989"/>
                  </a:lnTo>
                  <a:lnTo>
                    <a:pt x="2368" y="960"/>
                  </a:lnTo>
                  <a:lnTo>
                    <a:pt x="2375" y="960"/>
                  </a:lnTo>
                  <a:lnTo>
                    <a:pt x="2375" y="929"/>
                  </a:lnTo>
                  <a:lnTo>
                    <a:pt x="2383" y="929"/>
                  </a:lnTo>
                  <a:lnTo>
                    <a:pt x="2383" y="892"/>
                  </a:lnTo>
                  <a:lnTo>
                    <a:pt x="2397" y="892"/>
                  </a:lnTo>
                  <a:lnTo>
                    <a:pt x="2397" y="872"/>
                  </a:lnTo>
                  <a:lnTo>
                    <a:pt x="2405" y="872"/>
                  </a:lnTo>
                  <a:lnTo>
                    <a:pt x="2405" y="457"/>
                  </a:lnTo>
                  <a:lnTo>
                    <a:pt x="2368" y="457"/>
                  </a:lnTo>
                  <a:lnTo>
                    <a:pt x="2368" y="450"/>
                  </a:lnTo>
                  <a:lnTo>
                    <a:pt x="2318" y="450"/>
                  </a:lnTo>
                  <a:lnTo>
                    <a:pt x="2318" y="435"/>
                  </a:lnTo>
                  <a:lnTo>
                    <a:pt x="2245" y="435"/>
                  </a:lnTo>
                  <a:lnTo>
                    <a:pt x="2245" y="421"/>
                  </a:lnTo>
                  <a:lnTo>
                    <a:pt x="2200" y="421"/>
                  </a:lnTo>
                  <a:lnTo>
                    <a:pt x="2200" y="413"/>
                  </a:lnTo>
                  <a:lnTo>
                    <a:pt x="2164" y="413"/>
                  </a:lnTo>
                  <a:lnTo>
                    <a:pt x="2164" y="406"/>
                  </a:lnTo>
                  <a:lnTo>
                    <a:pt x="2122" y="406"/>
                  </a:lnTo>
                  <a:lnTo>
                    <a:pt x="2122" y="391"/>
                  </a:lnTo>
                  <a:lnTo>
                    <a:pt x="2085" y="391"/>
                  </a:lnTo>
                  <a:lnTo>
                    <a:pt x="2085" y="384"/>
                  </a:lnTo>
                  <a:lnTo>
                    <a:pt x="2048" y="384"/>
                  </a:lnTo>
                  <a:lnTo>
                    <a:pt x="2048" y="375"/>
                  </a:lnTo>
                  <a:lnTo>
                    <a:pt x="1996" y="375"/>
                  </a:lnTo>
                  <a:lnTo>
                    <a:pt x="1996" y="369"/>
                  </a:lnTo>
                  <a:lnTo>
                    <a:pt x="1968" y="369"/>
                  </a:lnTo>
                  <a:lnTo>
                    <a:pt x="1968" y="355"/>
                  </a:lnTo>
                  <a:lnTo>
                    <a:pt x="1917" y="355"/>
                  </a:lnTo>
                  <a:lnTo>
                    <a:pt x="1917" y="347"/>
                  </a:lnTo>
                  <a:lnTo>
                    <a:pt x="1881" y="347"/>
                  </a:lnTo>
                  <a:lnTo>
                    <a:pt x="1881" y="338"/>
                  </a:lnTo>
                  <a:lnTo>
                    <a:pt x="1835" y="338"/>
                  </a:lnTo>
                  <a:lnTo>
                    <a:pt x="1835" y="332"/>
                  </a:lnTo>
                  <a:lnTo>
                    <a:pt x="1800" y="332"/>
                  </a:lnTo>
                  <a:lnTo>
                    <a:pt x="1800" y="324"/>
                  </a:lnTo>
                  <a:lnTo>
                    <a:pt x="1757" y="324"/>
                  </a:lnTo>
                  <a:lnTo>
                    <a:pt x="1757" y="318"/>
                  </a:lnTo>
                  <a:lnTo>
                    <a:pt x="1720" y="318"/>
                  </a:lnTo>
                  <a:lnTo>
                    <a:pt x="1720" y="310"/>
                  </a:lnTo>
                  <a:lnTo>
                    <a:pt x="1676" y="310"/>
                  </a:lnTo>
                  <a:lnTo>
                    <a:pt x="1676" y="296"/>
                  </a:lnTo>
                  <a:lnTo>
                    <a:pt x="1639" y="296"/>
                  </a:lnTo>
                  <a:lnTo>
                    <a:pt x="1639" y="287"/>
                  </a:lnTo>
                  <a:lnTo>
                    <a:pt x="1595" y="287"/>
                  </a:lnTo>
                  <a:lnTo>
                    <a:pt x="1595" y="272"/>
                  </a:lnTo>
                  <a:lnTo>
                    <a:pt x="1517" y="272"/>
                  </a:lnTo>
                  <a:lnTo>
                    <a:pt x="1517" y="259"/>
                  </a:lnTo>
                  <a:lnTo>
                    <a:pt x="1480" y="259"/>
                  </a:lnTo>
                  <a:lnTo>
                    <a:pt x="1480" y="250"/>
                  </a:lnTo>
                  <a:lnTo>
                    <a:pt x="1443" y="250"/>
                  </a:lnTo>
                  <a:lnTo>
                    <a:pt x="1443" y="236"/>
                  </a:lnTo>
                  <a:lnTo>
                    <a:pt x="1399" y="236"/>
                  </a:lnTo>
                  <a:lnTo>
                    <a:pt x="1399" y="228"/>
                  </a:lnTo>
                  <a:lnTo>
                    <a:pt x="1362" y="228"/>
                  </a:lnTo>
                  <a:lnTo>
                    <a:pt x="1362" y="222"/>
                  </a:lnTo>
                  <a:lnTo>
                    <a:pt x="1312" y="222"/>
                  </a:lnTo>
                  <a:lnTo>
                    <a:pt x="1312" y="213"/>
                  </a:lnTo>
                  <a:lnTo>
                    <a:pt x="1284" y="213"/>
                  </a:lnTo>
                  <a:lnTo>
                    <a:pt x="1284" y="208"/>
                  </a:lnTo>
                  <a:lnTo>
                    <a:pt x="1230" y="208"/>
                  </a:lnTo>
                  <a:lnTo>
                    <a:pt x="1230" y="199"/>
                  </a:lnTo>
                  <a:lnTo>
                    <a:pt x="1195" y="199"/>
                  </a:lnTo>
                  <a:lnTo>
                    <a:pt x="1195" y="184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15" y="177"/>
                  </a:lnTo>
                  <a:lnTo>
                    <a:pt x="1115" y="171"/>
                  </a:lnTo>
                  <a:lnTo>
                    <a:pt x="1071" y="171"/>
                  </a:lnTo>
                  <a:lnTo>
                    <a:pt x="1071" y="154"/>
                  </a:lnTo>
                  <a:lnTo>
                    <a:pt x="1034" y="154"/>
                  </a:lnTo>
                  <a:lnTo>
                    <a:pt x="1034" y="148"/>
                  </a:lnTo>
                  <a:lnTo>
                    <a:pt x="992" y="148"/>
                  </a:lnTo>
                  <a:lnTo>
                    <a:pt x="992" y="140"/>
                  </a:lnTo>
                  <a:lnTo>
                    <a:pt x="955" y="140"/>
                  </a:lnTo>
                  <a:lnTo>
                    <a:pt x="955" y="133"/>
                  </a:lnTo>
                  <a:lnTo>
                    <a:pt x="910" y="133"/>
                  </a:lnTo>
                  <a:lnTo>
                    <a:pt x="910" y="118"/>
                  </a:lnTo>
                  <a:lnTo>
                    <a:pt x="875" y="118"/>
                  </a:lnTo>
                  <a:lnTo>
                    <a:pt x="875" y="111"/>
                  </a:lnTo>
                  <a:lnTo>
                    <a:pt x="795" y="111"/>
                  </a:lnTo>
                  <a:lnTo>
                    <a:pt x="795" y="96"/>
                  </a:lnTo>
                  <a:lnTo>
                    <a:pt x="743" y="96"/>
                  </a:lnTo>
                  <a:lnTo>
                    <a:pt x="743" y="89"/>
                  </a:lnTo>
                  <a:lnTo>
                    <a:pt x="714" y="89"/>
                  </a:lnTo>
                  <a:lnTo>
                    <a:pt x="714" y="80"/>
                  </a:lnTo>
                  <a:lnTo>
                    <a:pt x="664" y="80"/>
                  </a:lnTo>
                  <a:lnTo>
                    <a:pt x="664" y="66"/>
                  </a:lnTo>
                  <a:lnTo>
                    <a:pt x="633" y="66"/>
                  </a:lnTo>
                  <a:lnTo>
                    <a:pt x="633" y="59"/>
                  </a:lnTo>
                  <a:lnTo>
                    <a:pt x="583" y="59"/>
                  </a:lnTo>
                  <a:lnTo>
                    <a:pt x="583" y="52"/>
                  </a:lnTo>
                  <a:lnTo>
                    <a:pt x="546" y="52"/>
                  </a:lnTo>
                  <a:lnTo>
                    <a:pt x="546" y="37"/>
                  </a:lnTo>
                  <a:lnTo>
                    <a:pt x="503" y="37"/>
                  </a:lnTo>
                  <a:lnTo>
                    <a:pt x="503" y="28"/>
                  </a:lnTo>
                  <a:lnTo>
                    <a:pt x="468" y="28"/>
                  </a:lnTo>
                  <a:lnTo>
                    <a:pt x="468" y="23"/>
                  </a:lnTo>
                  <a:lnTo>
                    <a:pt x="431" y="23"/>
                  </a:lnTo>
                  <a:lnTo>
                    <a:pt x="431" y="15"/>
                  </a:lnTo>
                  <a:lnTo>
                    <a:pt x="386" y="15"/>
                  </a:lnTo>
                  <a:lnTo>
                    <a:pt x="386" y="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202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4" name="Freeform 212"/>
            <p:cNvSpPr>
              <a:spLocks/>
            </p:cNvSpPr>
            <p:nvPr/>
          </p:nvSpPr>
          <p:spPr bwMode="auto">
            <a:xfrm>
              <a:off x="872" y="3145"/>
              <a:ext cx="225" cy="142"/>
            </a:xfrm>
            <a:custGeom>
              <a:avLst/>
              <a:gdLst>
                <a:gd name="T0" fmla="*/ 0 w 2257"/>
                <a:gd name="T1" fmla="*/ 0 h 1851"/>
                <a:gd name="T2" fmla="*/ 0 w 2257"/>
                <a:gd name="T3" fmla="*/ 0 h 1851"/>
                <a:gd name="T4" fmla="*/ 0 w 2257"/>
                <a:gd name="T5" fmla="*/ 0 h 1851"/>
                <a:gd name="T6" fmla="*/ 0 w 2257"/>
                <a:gd name="T7" fmla="*/ 0 h 1851"/>
                <a:gd name="T8" fmla="*/ 0 w 2257"/>
                <a:gd name="T9" fmla="*/ 0 h 1851"/>
                <a:gd name="T10" fmla="*/ 0 w 2257"/>
                <a:gd name="T11" fmla="*/ 0 h 1851"/>
                <a:gd name="T12" fmla="*/ 0 w 2257"/>
                <a:gd name="T13" fmla="*/ 0 h 1851"/>
                <a:gd name="T14" fmla="*/ 0 w 2257"/>
                <a:gd name="T15" fmla="*/ 0 h 1851"/>
                <a:gd name="T16" fmla="*/ 0 w 2257"/>
                <a:gd name="T17" fmla="*/ 0 h 1851"/>
                <a:gd name="T18" fmla="*/ 0 w 2257"/>
                <a:gd name="T19" fmla="*/ 0 h 1851"/>
                <a:gd name="T20" fmla="*/ 0 w 2257"/>
                <a:gd name="T21" fmla="*/ 0 h 1851"/>
                <a:gd name="T22" fmla="*/ 0 w 2257"/>
                <a:gd name="T23" fmla="*/ 0 h 1851"/>
                <a:gd name="T24" fmla="*/ 0 w 2257"/>
                <a:gd name="T25" fmla="*/ 0 h 1851"/>
                <a:gd name="T26" fmla="*/ 0 w 2257"/>
                <a:gd name="T27" fmla="*/ 0 h 1851"/>
                <a:gd name="T28" fmla="*/ 0 w 2257"/>
                <a:gd name="T29" fmla="*/ 0 h 1851"/>
                <a:gd name="T30" fmla="*/ 0 w 2257"/>
                <a:gd name="T31" fmla="*/ 0 h 1851"/>
                <a:gd name="T32" fmla="*/ 0 w 2257"/>
                <a:gd name="T33" fmla="*/ 0 h 1851"/>
                <a:gd name="T34" fmla="*/ 0 w 2257"/>
                <a:gd name="T35" fmla="*/ 0 h 1851"/>
                <a:gd name="T36" fmla="*/ 0 w 2257"/>
                <a:gd name="T37" fmla="*/ 0 h 1851"/>
                <a:gd name="T38" fmla="*/ 0 w 2257"/>
                <a:gd name="T39" fmla="*/ 0 h 1851"/>
                <a:gd name="T40" fmla="*/ 0 w 2257"/>
                <a:gd name="T41" fmla="*/ 0 h 1851"/>
                <a:gd name="T42" fmla="*/ 0 w 2257"/>
                <a:gd name="T43" fmla="*/ 0 h 1851"/>
                <a:gd name="T44" fmla="*/ 0 w 2257"/>
                <a:gd name="T45" fmla="*/ 0 h 1851"/>
                <a:gd name="T46" fmla="*/ 0 w 2257"/>
                <a:gd name="T47" fmla="*/ 0 h 1851"/>
                <a:gd name="T48" fmla="*/ 0 w 2257"/>
                <a:gd name="T49" fmla="*/ 0 h 1851"/>
                <a:gd name="T50" fmla="*/ 0 w 2257"/>
                <a:gd name="T51" fmla="*/ 0 h 1851"/>
                <a:gd name="T52" fmla="*/ 0 w 2257"/>
                <a:gd name="T53" fmla="*/ 0 h 1851"/>
                <a:gd name="T54" fmla="*/ 0 w 2257"/>
                <a:gd name="T55" fmla="*/ 0 h 1851"/>
                <a:gd name="T56" fmla="*/ 0 w 2257"/>
                <a:gd name="T57" fmla="*/ 0 h 1851"/>
                <a:gd name="T58" fmla="*/ 0 w 2257"/>
                <a:gd name="T59" fmla="*/ 0 h 1851"/>
                <a:gd name="T60" fmla="*/ 0 w 2257"/>
                <a:gd name="T61" fmla="*/ 0 h 1851"/>
                <a:gd name="T62" fmla="*/ 0 w 2257"/>
                <a:gd name="T63" fmla="*/ 0 h 1851"/>
                <a:gd name="T64" fmla="*/ 0 w 2257"/>
                <a:gd name="T65" fmla="*/ 0 h 1851"/>
                <a:gd name="T66" fmla="*/ 0 w 2257"/>
                <a:gd name="T67" fmla="*/ 0 h 1851"/>
                <a:gd name="T68" fmla="*/ 0 w 2257"/>
                <a:gd name="T69" fmla="*/ 0 h 1851"/>
                <a:gd name="T70" fmla="*/ 0 w 2257"/>
                <a:gd name="T71" fmla="*/ 0 h 1851"/>
                <a:gd name="T72" fmla="*/ 0 w 2257"/>
                <a:gd name="T73" fmla="*/ 0 h 1851"/>
                <a:gd name="T74" fmla="*/ 0 w 2257"/>
                <a:gd name="T75" fmla="*/ 0 h 1851"/>
                <a:gd name="T76" fmla="*/ 0 w 2257"/>
                <a:gd name="T77" fmla="*/ 0 h 1851"/>
                <a:gd name="T78" fmla="*/ 0 w 2257"/>
                <a:gd name="T79" fmla="*/ 0 h 1851"/>
                <a:gd name="T80" fmla="*/ 0 w 2257"/>
                <a:gd name="T81" fmla="*/ 0 h 1851"/>
                <a:gd name="T82" fmla="*/ 0 w 2257"/>
                <a:gd name="T83" fmla="*/ 0 h 1851"/>
                <a:gd name="T84" fmla="*/ 0 w 2257"/>
                <a:gd name="T85" fmla="*/ 0 h 1851"/>
                <a:gd name="T86" fmla="*/ 0 w 2257"/>
                <a:gd name="T87" fmla="*/ 0 h 1851"/>
                <a:gd name="T88" fmla="*/ 0 w 2257"/>
                <a:gd name="T89" fmla="*/ 0 h 1851"/>
                <a:gd name="T90" fmla="*/ 0 w 2257"/>
                <a:gd name="T91" fmla="*/ 0 h 1851"/>
                <a:gd name="T92" fmla="*/ 0 w 2257"/>
                <a:gd name="T93" fmla="*/ 0 h 1851"/>
                <a:gd name="T94" fmla="*/ 0 w 2257"/>
                <a:gd name="T95" fmla="*/ 0 h 1851"/>
                <a:gd name="T96" fmla="*/ 0 w 2257"/>
                <a:gd name="T97" fmla="*/ 0 h 1851"/>
                <a:gd name="T98" fmla="*/ 0 w 2257"/>
                <a:gd name="T99" fmla="*/ 0 h 1851"/>
                <a:gd name="T100" fmla="*/ 0 w 2257"/>
                <a:gd name="T101" fmla="*/ 0 h 1851"/>
                <a:gd name="T102" fmla="*/ 0 w 2257"/>
                <a:gd name="T103" fmla="*/ 0 h 1851"/>
                <a:gd name="T104" fmla="*/ 0 w 2257"/>
                <a:gd name="T105" fmla="*/ 0 h 1851"/>
                <a:gd name="T106" fmla="*/ 0 w 2257"/>
                <a:gd name="T107" fmla="*/ 0 h 1851"/>
                <a:gd name="T108" fmla="*/ 0 w 2257"/>
                <a:gd name="T109" fmla="*/ 0 h 1851"/>
                <a:gd name="T110" fmla="*/ 0 w 2257"/>
                <a:gd name="T111" fmla="*/ 0 h 1851"/>
                <a:gd name="T112" fmla="*/ 0 w 2257"/>
                <a:gd name="T113" fmla="*/ 0 h 1851"/>
                <a:gd name="T114" fmla="*/ 0 w 2257"/>
                <a:gd name="T115" fmla="*/ 0 h 1851"/>
                <a:gd name="T116" fmla="*/ 0 w 2257"/>
                <a:gd name="T117" fmla="*/ 0 h 1851"/>
                <a:gd name="T118" fmla="*/ 0 w 2257"/>
                <a:gd name="T119" fmla="*/ 0 h 1851"/>
                <a:gd name="T120" fmla="*/ 0 w 2257"/>
                <a:gd name="T121" fmla="*/ 0 h 185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57"/>
                <a:gd name="T184" fmla="*/ 0 h 1851"/>
                <a:gd name="T185" fmla="*/ 2257 w 2257"/>
                <a:gd name="T186" fmla="*/ 1851 h 185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57" h="1851">
                  <a:moveTo>
                    <a:pt x="269" y="0"/>
                  </a:moveTo>
                  <a:lnTo>
                    <a:pt x="269" y="28"/>
                  </a:lnTo>
                  <a:lnTo>
                    <a:pt x="261" y="28"/>
                  </a:lnTo>
                  <a:lnTo>
                    <a:pt x="261" y="59"/>
                  </a:lnTo>
                  <a:lnTo>
                    <a:pt x="255" y="59"/>
                  </a:lnTo>
                  <a:lnTo>
                    <a:pt x="255" y="89"/>
                  </a:lnTo>
                  <a:lnTo>
                    <a:pt x="246" y="89"/>
                  </a:lnTo>
                  <a:lnTo>
                    <a:pt x="246" y="111"/>
                  </a:lnTo>
                  <a:lnTo>
                    <a:pt x="233" y="111"/>
                  </a:lnTo>
                  <a:lnTo>
                    <a:pt x="233" y="133"/>
                  </a:lnTo>
                  <a:lnTo>
                    <a:pt x="224" y="133"/>
                  </a:lnTo>
                  <a:lnTo>
                    <a:pt x="224" y="184"/>
                  </a:lnTo>
                  <a:lnTo>
                    <a:pt x="211" y="184"/>
                  </a:lnTo>
                  <a:lnTo>
                    <a:pt x="211" y="208"/>
                  </a:lnTo>
                  <a:lnTo>
                    <a:pt x="204" y="208"/>
                  </a:lnTo>
                  <a:lnTo>
                    <a:pt x="204" y="228"/>
                  </a:lnTo>
                  <a:lnTo>
                    <a:pt x="187" y="228"/>
                  </a:lnTo>
                  <a:lnTo>
                    <a:pt x="187" y="272"/>
                  </a:lnTo>
                  <a:lnTo>
                    <a:pt x="174" y="272"/>
                  </a:lnTo>
                  <a:lnTo>
                    <a:pt x="174" y="310"/>
                  </a:lnTo>
                  <a:lnTo>
                    <a:pt x="168" y="310"/>
                  </a:lnTo>
                  <a:lnTo>
                    <a:pt x="168" y="332"/>
                  </a:lnTo>
                  <a:lnTo>
                    <a:pt x="152" y="332"/>
                  </a:lnTo>
                  <a:lnTo>
                    <a:pt x="152" y="375"/>
                  </a:lnTo>
                  <a:lnTo>
                    <a:pt x="137" y="375"/>
                  </a:lnTo>
                  <a:lnTo>
                    <a:pt x="137" y="406"/>
                  </a:lnTo>
                  <a:lnTo>
                    <a:pt x="131" y="406"/>
                  </a:lnTo>
                  <a:lnTo>
                    <a:pt x="131" y="435"/>
                  </a:lnTo>
                  <a:lnTo>
                    <a:pt x="115" y="435"/>
                  </a:lnTo>
                  <a:lnTo>
                    <a:pt x="115" y="472"/>
                  </a:lnTo>
                  <a:lnTo>
                    <a:pt x="100" y="472"/>
                  </a:lnTo>
                  <a:lnTo>
                    <a:pt x="100" y="509"/>
                  </a:lnTo>
                  <a:lnTo>
                    <a:pt x="95" y="509"/>
                  </a:lnTo>
                  <a:lnTo>
                    <a:pt x="95" y="531"/>
                  </a:lnTo>
                  <a:lnTo>
                    <a:pt x="87" y="531"/>
                  </a:lnTo>
                  <a:lnTo>
                    <a:pt x="87" y="545"/>
                  </a:lnTo>
                  <a:lnTo>
                    <a:pt x="72" y="545"/>
                  </a:lnTo>
                  <a:lnTo>
                    <a:pt x="72" y="576"/>
                  </a:lnTo>
                  <a:lnTo>
                    <a:pt x="65" y="576"/>
                  </a:lnTo>
                  <a:lnTo>
                    <a:pt x="65" y="605"/>
                  </a:lnTo>
                  <a:lnTo>
                    <a:pt x="58" y="605"/>
                  </a:lnTo>
                  <a:lnTo>
                    <a:pt x="58" y="628"/>
                  </a:lnTo>
                  <a:lnTo>
                    <a:pt x="50" y="628"/>
                  </a:lnTo>
                  <a:lnTo>
                    <a:pt x="50" y="650"/>
                  </a:lnTo>
                  <a:lnTo>
                    <a:pt x="36" y="650"/>
                  </a:lnTo>
                  <a:lnTo>
                    <a:pt x="36" y="670"/>
                  </a:lnTo>
                  <a:lnTo>
                    <a:pt x="28" y="670"/>
                  </a:lnTo>
                  <a:lnTo>
                    <a:pt x="28" y="708"/>
                  </a:lnTo>
                  <a:lnTo>
                    <a:pt x="22" y="708"/>
                  </a:lnTo>
                  <a:lnTo>
                    <a:pt x="22" y="723"/>
                  </a:lnTo>
                  <a:lnTo>
                    <a:pt x="13" y="723"/>
                  </a:lnTo>
                  <a:lnTo>
                    <a:pt x="13" y="753"/>
                  </a:lnTo>
                  <a:lnTo>
                    <a:pt x="0" y="753"/>
                  </a:lnTo>
                  <a:lnTo>
                    <a:pt x="0" y="1388"/>
                  </a:lnTo>
                  <a:lnTo>
                    <a:pt x="22" y="1388"/>
                  </a:lnTo>
                  <a:lnTo>
                    <a:pt x="22" y="1403"/>
                  </a:lnTo>
                  <a:lnTo>
                    <a:pt x="95" y="1403"/>
                  </a:lnTo>
                  <a:lnTo>
                    <a:pt x="95" y="1417"/>
                  </a:lnTo>
                  <a:lnTo>
                    <a:pt x="137" y="1417"/>
                  </a:lnTo>
                  <a:lnTo>
                    <a:pt x="137" y="1425"/>
                  </a:lnTo>
                  <a:lnTo>
                    <a:pt x="174" y="1425"/>
                  </a:lnTo>
                  <a:lnTo>
                    <a:pt x="174" y="1431"/>
                  </a:lnTo>
                  <a:lnTo>
                    <a:pt x="211" y="1431"/>
                  </a:lnTo>
                  <a:lnTo>
                    <a:pt x="211" y="1440"/>
                  </a:lnTo>
                  <a:lnTo>
                    <a:pt x="246" y="1440"/>
                  </a:lnTo>
                  <a:lnTo>
                    <a:pt x="246" y="1446"/>
                  </a:lnTo>
                  <a:lnTo>
                    <a:pt x="283" y="1446"/>
                  </a:lnTo>
                  <a:lnTo>
                    <a:pt x="283" y="1462"/>
                  </a:lnTo>
                  <a:lnTo>
                    <a:pt x="328" y="1462"/>
                  </a:lnTo>
                  <a:lnTo>
                    <a:pt x="328" y="1468"/>
                  </a:lnTo>
                  <a:lnTo>
                    <a:pt x="364" y="1468"/>
                  </a:lnTo>
                  <a:lnTo>
                    <a:pt x="364" y="1477"/>
                  </a:lnTo>
                  <a:lnTo>
                    <a:pt x="400" y="1477"/>
                  </a:lnTo>
                  <a:lnTo>
                    <a:pt x="400" y="1482"/>
                  </a:lnTo>
                  <a:lnTo>
                    <a:pt x="437" y="1482"/>
                  </a:lnTo>
                  <a:lnTo>
                    <a:pt x="437" y="1499"/>
                  </a:lnTo>
                  <a:lnTo>
                    <a:pt x="479" y="1499"/>
                  </a:lnTo>
                  <a:lnTo>
                    <a:pt x="479" y="1505"/>
                  </a:lnTo>
                  <a:lnTo>
                    <a:pt x="516" y="1505"/>
                  </a:lnTo>
                  <a:lnTo>
                    <a:pt x="516" y="1513"/>
                  </a:lnTo>
                  <a:lnTo>
                    <a:pt x="552" y="1513"/>
                  </a:lnTo>
                  <a:lnTo>
                    <a:pt x="552" y="1519"/>
                  </a:lnTo>
                  <a:lnTo>
                    <a:pt x="583" y="1519"/>
                  </a:lnTo>
                  <a:lnTo>
                    <a:pt x="583" y="1536"/>
                  </a:lnTo>
                  <a:lnTo>
                    <a:pt x="662" y="1536"/>
                  </a:lnTo>
                  <a:lnTo>
                    <a:pt x="662" y="1550"/>
                  </a:lnTo>
                  <a:lnTo>
                    <a:pt x="698" y="1550"/>
                  </a:lnTo>
                  <a:lnTo>
                    <a:pt x="698" y="1556"/>
                  </a:lnTo>
                  <a:lnTo>
                    <a:pt x="735" y="1556"/>
                  </a:lnTo>
                  <a:lnTo>
                    <a:pt x="735" y="1565"/>
                  </a:lnTo>
                  <a:lnTo>
                    <a:pt x="779" y="1565"/>
                  </a:lnTo>
                  <a:lnTo>
                    <a:pt x="779" y="1579"/>
                  </a:lnTo>
                  <a:lnTo>
                    <a:pt x="824" y="1579"/>
                  </a:lnTo>
                  <a:lnTo>
                    <a:pt x="824" y="1587"/>
                  </a:lnTo>
                  <a:lnTo>
                    <a:pt x="860" y="1587"/>
                  </a:lnTo>
                  <a:lnTo>
                    <a:pt x="860" y="1594"/>
                  </a:lnTo>
                  <a:lnTo>
                    <a:pt x="897" y="1594"/>
                  </a:lnTo>
                  <a:lnTo>
                    <a:pt x="897" y="1601"/>
                  </a:lnTo>
                  <a:lnTo>
                    <a:pt x="933" y="1601"/>
                  </a:lnTo>
                  <a:lnTo>
                    <a:pt x="933" y="1616"/>
                  </a:lnTo>
                  <a:lnTo>
                    <a:pt x="975" y="1616"/>
                  </a:lnTo>
                  <a:lnTo>
                    <a:pt x="975" y="1624"/>
                  </a:lnTo>
                  <a:lnTo>
                    <a:pt x="1012" y="1624"/>
                  </a:lnTo>
                  <a:lnTo>
                    <a:pt x="1012" y="1638"/>
                  </a:lnTo>
                  <a:lnTo>
                    <a:pt x="1085" y="1638"/>
                  </a:lnTo>
                  <a:lnTo>
                    <a:pt x="1085" y="1647"/>
                  </a:lnTo>
                  <a:lnTo>
                    <a:pt x="1114" y="1647"/>
                  </a:lnTo>
                  <a:lnTo>
                    <a:pt x="1114" y="1653"/>
                  </a:lnTo>
                  <a:lnTo>
                    <a:pt x="1166" y="1653"/>
                  </a:lnTo>
                  <a:lnTo>
                    <a:pt x="1166" y="1667"/>
                  </a:lnTo>
                  <a:lnTo>
                    <a:pt x="1203" y="1667"/>
                  </a:lnTo>
                  <a:lnTo>
                    <a:pt x="1203" y="1675"/>
                  </a:lnTo>
                  <a:lnTo>
                    <a:pt x="1231" y="1675"/>
                  </a:lnTo>
                  <a:lnTo>
                    <a:pt x="1231" y="1684"/>
                  </a:lnTo>
                  <a:lnTo>
                    <a:pt x="1267" y="1684"/>
                  </a:lnTo>
                  <a:lnTo>
                    <a:pt x="1267" y="1698"/>
                  </a:lnTo>
                  <a:lnTo>
                    <a:pt x="1318" y="1698"/>
                  </a:lnTo>
                  <a:lnTo>
                    <a:pt x="1318" y="1704"/>
                  </a:lnTo>
                  <a:lnTo>
                    <a:pt x="1349" y="1704"/>
                  </a:lnTo>
                  <a:lnTo>
                    <a:pt x="1349" y="1712"/>
                  </a:lnTo>
                  <a:lnTo>
                    <a:pt x="1384" y="1712"/>
                  </a:lnTo>
                  <a:lnTo>
                    <a:pt x="1384" y="1720"/>
                  </a:lnTo>
                  <a:lnTo>
                    <a:pt x="1421" y="1720"/>
                  </a:lnTo>
                  <a:lnTo>
                    <a:pt x="1421" y="1735"/>
                  </a:lnTo>
                  <a:lnTo>
                    <a:pt x="1464" y="1735"/>
                  </a:lnTo>
                  <a:lnTo>
                    <a:pt x="1464" y="1741"/>
                  </a:lnTo>
                  <a:lnTo>
                    <a:pt x="1500" y="1741"/>
                  </a:lnTo>
                  <a:lnTo>
                    <a:pt x="1500" y="1757"/>
                  </a:lnTo>
                  <a:lnTo>
                    <a:pt x="1573" y="1757"/>
                  </a:lnTo>
                  <a:lnTo>
                    <a:pt x="1573" y="1763"/>
                  </a:lnTo>
                  <a:lnTo>
                    <a:pt x="1617" y="1763"/>
                  </a:lnTo>
                  <a:lnTo>
                    <a:pt x="1617" y="1772"/>
                  </a:lnTo>
                  <a:lnTo>
                    <a:pt x="1654" y="1772"/>
                  </a:lnTo>
                  <a:lnTo>
                    <a:pt x="1654" y="1786"/>
                  </a:lnTo>
                  <a:lnTo>
                    <a:pt x="1691" y="1786"/>
                  </a:lnTo>
                  <a:lnTo>
                    <a:pt x="1691" y="1794"/>
                  </a:lnTo>
                  <a:lnTo>
                    <a:pt x="1732" y="1794"/>
                  </a:lnTo>
                  <a:lnTo>
                    <a:pt x="1732" y="1800"/>
                  </a:lnTo>
                  <a:lnTo>
                    <a:pt x="1769" y="1800"/>
                  </a:lnTo>
                  <a:lnTo>
                    <a:pt x="1769" y="1814"/>
                  </a:lnTo>
                  <a:lnTo>
                    <a:pt x="1806" y="1814"/>
                  </a:lnTo>
                  <a:lnTo>
                    <a:pt x="1806" y="1823"/>
                  </a:lnTo>
                  <a:lnTo>
                    <a:pt x="1850" y="1823"/>
                  </a:lnTo>
                  <a:lnTo>
                    <a:pt x="1850" y="1829"/>
                  </a:lnTo>
                  <a:lnTo>
                    <a:pt x="1887" y="1829"/>
                  </a:lnTo>
                  <a:lnTo>
                    <a:pt x="1887" y="1845"/>
                  </a:lnTo>
                  <a:lnTo>
                    <a:pt x="1915" y="1845"/>
                  </a:lnTo>
                  <a:lnTo>
                    <a:pt x="1915" y="1851"/>
                  </a:lnTo>
                  <a:lnTo>
                    <a:pt x="1967" y="1851"/>
                  </a:lnTo>
                  <a:lnTo>
                    <a:pt x="1967" y="1845"/>
                  </a:lnTo>
                  <a:lnTo>
                    <a:pt x="1974" y="1845"/>
                  </a:lnTo>
                  <a:lnTo>
                    <a:pt x="1974" y="1800"/>
                  </a:lnTo>
                  <a:lnTo>
                    <a:pt x="1982" y="1800"/>
                  </a:lnTo>
                  <a:lnTo>
                    <a:pt x="1982" y="1772"/>
                  </a:lnTo>
                  <a:lnTo>
                    <a:pt x="1987" y="1772"/>
                  </a:lnTo>
                  <a:lnTo>
                    <a:pt x="1987" y="1757"/>
                  </a:lnTo>
                  <a:lnTo>
                    <a:pt x="2004" y="1757"/>
                  </a:lnTo>
                  <a:lnTo>
                    <a:pt x="2004" y="1712"/>
                  </a:lnTo>
                  <a:lnTo>
                    <a:pt x="2010" y="1712"/>
                  </a:lnTo>
                  <a:lnTo>
                    <a:pt x="2010" y="1684"/>
                  </a:lnTo>
                  <a:lnTo>
                    <a:pt x="2024" y="1684"/>
                  </a:lnTo>
                  <a:lnTo>
                    <a:pt x="2024" y="1667"/>
                  </a:lnTo>
                  <a:lnTo>
                    <a:pt x="2032" y="1667"/>
                  </a:lnTo>
                  <a:lnTo>
                    <a:pt x="2032" y="1638"/>
                  </a:lnTo>
                  <a:lnTo>
                    <a:pt x="2041" y="1638"/>
                  </a:lnTo>
                  <a:lnTo>
                    <a:pt x="2041" y="1624"/>
                  </a:lnTo>
                  <a:lnTo>
                    <a:pt x="2046" y="1624"/>
                  </a:lnTo>
                  <a:lnTo>
                    <a:pt x="2046" y="1587"/>
                  </a:lnTo>
                  <a:lnTo>
                    <a:pt x="2061" y="1587"/>
                  </a:lnTo>
                  <a:lnTo>
                    <a:pt x="2061" y="1565"/>
                  </a:lnTo>
                  <a:lnTo>
                    <a:pt x="2069" y="1565"/>
                  </a:lnTo>
                  <a:lnTo>
                    <a:pt x="2069" y="1536"/>
                  </a:lnTo>
                  <a:lnTo>
                    <a:pt x="2083" y="1536"/>
                  </a:lnTo>
                  <a:lnTo>
                    <a:pt x="2083" y="1482"/>
                  </a:lnTo>
                  <a:lnTo>
                    <a:pt x="2097" y="1482"/>
                  </a:lnTo>
                  <a:lnTo>
                    <a:pt x="2097" y="1468"/>
                  </a:lnTo>
                  <a:lnTo>
                    <a:pt x="2105" y="1468"/>
                  </a:lnTo>
                  <a:lnTo>
                    <a:pt x="2105" y="1440"/>
                  </a:lnTo>
                  <a:lnTo>
                    <a:pt x="2113" y="1440"/>
                  </a:lnTo>
                  <a:lnTo>
                    <a:pt x="2113" y="1425"/>
                  </a:lnTo>
                  <a:lnTo>
                    <a:pt x="2119" y="1425"/>
                  </a:lnTo>
                  <a:lnTo>
                    <a:pt x="2119" y="1403"/>
                  </a:lnTo>
                  <a:lnTo>
                    <a:pt x="2133" y="1403"/>
                  </a:lnTo>
                  <a:lnTo>
                    <a:pt x="2133" y="1380"/>
                  </a:lnTo>
                  <a:lnTo>
                    <a:pt x="2142" y="1380"/>
                  </a:lnTo>
                  <a:lnTo>
                    <a:pt x="2142" y="1357"/>
                  </a:lnTo>
                  <a:lnTo>
                    <a:pt x="2148" y="1357"/>
                  </a:lnTo>
                  <a:lnTo>
                    <a:pt x="2148" y="1321"/>
                  </a:lnTo>
                  <a:lnTo>
                    <a:pt x="2164" y="1321"/>
                  </a:lnTo>
                  <a:lnTo>
                    <a:pt x="2164" y="1297"/>
                  </a:lnTo>
                  <a:lnTo>
                    <a:pt x="2170" y="1297"/>
                  </a:lnTo>
                  <a:lnTo>
                    <a:pt x="2170" y="1261"/>
                  </a:lnTo>
                  <a:lnTo>
                    <a:pt x="2178" y="1261"/>
                  </a:lnTo>
                  <a:lnTo>
                    <a:pt x="2178" y="1240"/>
                  </a:lnTo>
                  <a:lnTo>
                    <a:pt x="2185" y="1240"/>
                  </a:lnTo>
                  <a:lnTo>
                    <a:pt x="2185" y="1224"/>
                  </a:lnTo>
                  <a:lnTo>
                    <a:pt x="2200" y="1224"/>
                  </a:lnTo>
                  <a:lnTo>
                    <a:pt x="2200" y="1196"/>
                  </a:lnTo>
                  <a:lnTo>
                    <a:pt x="2207" y="1196"/>
                  </a:lnTo>
                  <a:lnTo>
                    <a:pt x="2207" y="1181"/>
                  </a:lnTo>
                  <a:lnTo>
                    <a:pt x="2215" y="1181"/>
                  </a:lnTo>
                  <a:lnTo>
                    <a:pt x="2215" y="1145"/>
                  </a:lnTo>
                  <a:lnTo>
                    <a:pt x="2220" y="1145"/>
                  </a:lnTo>
                  <a:lnTo>
                    <a:pt x="2220" y="1121"/>
                  </a:lnTo>
                  <a:lnTo>
                    <a:pt x="2229" y="1121"/>
                  </a:lnTo>
                  <a:lnTo>
                    <a:pt x="2229" y="1108"/>
                  </a:lnTo>
                  <a:lnTo>
                    <a:pt x="2237" y="1108"/>
                  </a:lnTo>
                  <a:lnTo>
                    <a:pt x="2237" y="1077"/>
                  </a:lnTo>
                  <a:lnTo>
                    <a:pt x="2243" y="1077"/>
                  </a:lnTo>
                  <a:lnTo>
                    <a:pt x="2243" y="1048"/>
                  </a:lnTo>
                  <a:lnTo>
                    <a:pt x="2257" y="1048"/>
                  </a:lnTo>
                  <a:lnTo>
                    <a:pt x="2257" y="450"/>
                  </a:lnTo>
                  <a:lnTo>
                    <a:pt x="2237" y="450"/>
                  </a:lnTo>
                  <a:lnTo>
                    <a:pt x="2237" y="435"/>
                  </a:lnTo>
                  <a:lnTo>
                    <a:pt x="2164" y="435"/>
                  </a:lnTo>
                  <a:lnTo>
                    <a:pt x="2164" y="421"/>
                  </a:lnTo>
                  <a:lnTo>
                    <a:pt x="2119" y="421"/>
                  </a:lnTo>
                  <a:lnTo>
                    <a:pt x="2119" y="413"/>
                  </a:lnTo>
                  <a:lnTo>
                    <a:pt x="2083" y="413"/>
                  </a:lnTo>
                  <a:lnTo>
                    <a:pt x="2083" y="406"/>
                  </a:lnTo>
                  <a:lnTo>
                    <a:pt x="2041" y="406"/>
                  </a:lnTo>
                  <a:lnTo>
                    <a:pt x="2041" y="391"/>
                  </a:lnTo>
                  <a:lnTo>
                    <a:pt x="2004" y="391"/>
                  </a:lnTo>
                  <a:lnTo>
                    <a:pt x="2004" y="384"/>
                  </a:lnTo>
                  <a:lnTo>
                    <a:pt x="1967" y="384"/>
                  </a:lnTo>
                  <a:lnTo>
                    <a:pt x="1967" y="375"/>
                  </a:lnTo>
                  <a:lnTo>
                    <a:pt x="1915" y="375"/>
                  </a:lnTo>
                  <a:lnTo>
                    <a:pt x="1915" y="369"/>
                  </a:lnTo>
                  <a:lnTo>
                    <a:pt x="1887" y="369"/>
                  </a:lnTo>
                  <a:lnTo>
                    <a:pt x="1887" y="355"/>
                  </a:lnTo>
                  <a:lnTo>
                    <a:pt x="1836" y="355"/>
                  </a:lnTo>
                  <a:lnTo>
                    <a:pt x="1836" y="347"/>
                  </a:lnTo>
                  <a:lnTo>
                    <a:pt x="1800" y="347"/>
                  </a:lnTo>
                  <a:lnTo>
                    <a:pt x="1800" y="338"/>
                  </a:lnTo>
                  <a:lnTo>
                    <a:pt x="1754" y="338"/>
                  </a:lnTo>
                  <a:lnTo>
                    <a:pt x="1754" y="332"/>
                  </a:lnTo>
                  <a:lnTo>
                    <a:pt x="1719" y="332"/>
                  </a:lnTo>
                  <a:lnTo>
                    <a:pt x="1719" y="324"/>
                  </a:lnTo>
                  <a:lnTo>
                    <a:pt x="1676" y="324"/>
                  </a:lnTo>
                  <a:lnTo>
                    <a:pt x="1676" y="318"/>
                  </a:lnTo>
                  <a:lnTo>
                    <a:pt x="1639" y="318"/>
                  </a:lnTo>
                  <a:lnTo>
                    <a:pt x="1639" y="310"/>
                  </a:lnTo>
                  <a:lnTo>
                    <a:pt x="1595" y="310"/>
                  </a:lnTo>
                  <a:lnTo>
                    <a:pt x="1595" y="296"/>
                  </a:lnTo>
                  <a:lnTo>
                    <a:pt x="1558" y="296"/>
                  </a:lnTo>
                  <a:lnTo>
                    <a:pt x="1558" y="287"/>
                  </a:lnTo>
                  <a:lnTo>
                    <a:pt x="1514" y="287"/>
                  </a:lnTo>
                  <a:lnTo>
                    <a:pt x="1514" y="272"/>
                  </a:lnTo>
                  <a:lnTo>
                    <a:pt x="1436" y="272"/>
                  </a:lnTo>
                  <a:lnTo>
                    <a:pt x="1436" y="259"/>
                  </a:lnTo>
                  <a:lnTo>
                    <a:pt x="1399" y="259"/>
                  </a:lnTo>
                  <a:lnTo>
                    <a:pt x="1399" y="250"/>
                  </a:lnTo>
                  <a:lnTo>
                    <a:pt x="1362" y="250"/>
                  </a:lnTo>
                  <a:lnTo>
                    <a:pt x="1362" y="236"/>
                  </a:lnTo>
                  <a:lnTo>
                    <a:pt x="1318" y="236"/>
                  </a:lnTo>
                  <a:lnTo>
                    <a:pt x="1318" y="228"/>
                  </a:lnTo>
                  <a:lnTo>
                    <a:pt x="1281" y="228"/>
                  </a:lnTo>
                  <a:lnTo>
                    <a:pt x="1281" y="222"/>
                  </a:lnTo>
                  <a:lnTo>
                    <a:pt x="1231" y="222"/>
                  </a:lnTo>
                  <a:lnTo>
                    <a:pt x="1231" y="213"/>
                  </a:lnTo>
                  <a:lnTo>
                    <a:pt x="1203" y="213"/>
                  </a:lnTo>
                  <a:lnTo>
                    <a:pt x="1203" y="208"/>
                  </a:lnTo>
                  <a:lnTo>
                    <a:pt x="1149" y="208"/>
                  </a:lnTo>
                  <a:lnTo>
                    <a:pt x="1149" y="199"/>
                  </a:lnTo>
                  <a:lnTo>
                    <a:pt x="1114" y="199"/>
                  </a:lnTo>
                  <a:lnTo>
                    <a:pt x="1114" y="184"/>
                  </a:lnTo>
                  <a:lnTo>
                    <a:pt x="1071" y="184"/>
                  </a:lnTo>
                  <a:lnTo>
                    <a:pt x="1071" y="177"/>
                  </a:lnTo>
                  <a:lnTo>
                    <a:pt x="1034" y="177"/>
                  </a:lnTo>
                  <a:lnTo>
                    <a:pt x="1034" y="171"/>
                  </a:lnTo>
                  <a:lnTo>
                    <a:pt x="990" y="171"/>
                  </a:lnTo>
                  <a:lnTo>
                    <a:pt x="990" y="154"/>
                  </a:lnTo>
                  <a:lnTo>
                    <a:pt x="953" y="154"/>
                  </a:lnTo>
                  <a:lnTo>
                    <a:pt x="953" y="148"/>
                  </a:lnTo>
                  <a:lnTo>
                    <a:pt x="911" y="148"/>
                  </a:lnTo>
                  <a:lnTo>
                    <a:pt x="911" y="140"/>
                  </a:lnTo>
                  <a:lnTo>
                    <a:pt x="874" y="140"/>
                  </a:lnTo>
                  <a:lnTo>
                    <a:pt x="874" y="133"/>
                  </a:lnTo>
                  <a:lnTo>
                    <a:pt x="829" y="133"/>
                  </a:lnTo>
                  <a:lnTo>
                    <a:pt x="829" y="118"/>
                  </a:lnTo>
                  <a:lnTo>
                    <a:pt x="794" y="118"/>
                  </a:lnTo>
                  <a:lnTo>
                    <a:pt x="794" y="111"/>
                  </a:lnTo>
                  <a:lnTo>
                    <a:pt x="714" y="111"/>
                  </a:lnTo>
                  <a:lnTo>
                    <a:pt x="714" y="96"/>
                  </a:lnTo>
                  <a:lnTo>
                    <a:pt x="662" y="96"/>
                  </a:lnTo>
                  <a:lnTo>
                    <a:pt x="662" y="89"/>
                  </a:lnTo>
                  <a:lnTo>
                    <a:pt x="633" y="89"/>
                  </a:lnTo>
                  <a:lnTo>
                    <a:pt x="633" y="80"/>
                  </a:lnTo>
                  <a:lnTo>
                    <a:pt x="583" y="80"/>
                  </a:lnTo>
                  <a:lnTo>
                    <a:pt x="583" y="66"/>
                  </a:lnTo>
                  <a:lnTo>
                    <a:pt x="552" y="66"/>
                  </a:lnTo>
                  <a:lnTo>
                    <a:pt x="552" y="59"/>
                  </a:lnTo>
                  <a:lnTo>
                    <a:pt x="502" y="59"/>
                  </a:lnTo>
                  <a:lnTo>
                    <a:pt x="502" y="52"/>
                  </a:lnTo>
                  <a:lnTo>
                    <a:pt x="465" y="52"/>
                  </a:lnTo>
                  <a:lnTo>
                    <a:pt x="465" y="37"/>
                  </a:lnTo>
                  <a:lnTo>
                    <a:pt x="422" y="37"/>
                  </a:lnTo>
                  <a:lnTo>
                    <a:pt x="422" y="28"/>
                  </a:lnTo>
                  <a:lnTo>
                    <a:pt x="387" y="28"/>
                  </a:lnTo>
                  <a:lnTo>
                    <a:pt x="387" y="23"/>
                  </a:lnTo>
                  <a:lnTo>
                    <a:pt x="350" y="23"/>
                  </a:lnTo>
                  <a:lnTo>
                    <a:pt x="350" y="15"/>
                  </a:lnTo>
                  <a:lnTo>
                    <a:pt x="305" y="15"/>
                  </a:lnTo>
                  <a:lnTo>
                    <a:pt x="305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0202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5" name="Freeform 213"/>
            <p:cNvSpPr>
              <a:spLocks/>
            </p:cNvSpPr>
            <p:nvPr/>
          </p:nvSpPr>
          <p:spPr bwMode="auto">
            <a:xfrm>
              <a:off x="878" y="3145"/>
              <a:ext cx="212" cy="142"/>
            </a:xfrm>
            <a:custGeom>
              <a:avLst/>
              <a:gdLst>
                <a:gd name="T0" fmla="*/ 0 w 2127"/>
                <a:gd name="T1" fmla="*/ 0 h 1851"/>
                <a:gd name="T2" fmla="*/ 0 w 2127"/>
                <a:gd name="T3" fmla="*/ 0 h 1851"/>
                <a:gd name="T4" fmla="*/ 0 w 2127"/>
                <a:gd name="T5" fmla="*/ 0 h 1851"/>
                <a:gd name="T6" fmla="*/ 0 w 2127"/>
                <a:gd name="T7" fmla="*/ 0 h 1851"/>
                <a:gd name="T8" fmla="*/ 0 w 2127"/>
                <a:gd name="T9" fmla="*/ 0 h 1851"/>
                <a:gd name="T10" fmla="*/ 0 w 2127"/>
                <a:gd name="T11" fmla="*/ 0 h 1851"/>
                <a:gd name="T12" fmla="*/ 0 w 2127"/>
                <a:gd name="T13" fmla="*/ 0 h 1851"/>
                <a:gd name="T14" fmla="*/ 0 w 2127"/>
                <a:gd name="T15" fmla="*/ 0 h 1851"/>
                <a:gd name="T16" fmla="*/ 0 w 2127"/>
                <a:gd name="T17" fmla="*/ 0 h 1851"/>
                <a:gd name="T18" fmla="*/ 0 w 2127"/>
                <a:gd name="T19" fmla="*/ 0 h 1851"/>
                <a:gd name="T20" fmla="*/ 0 w 2127"/>
                <a:gd name="T21" fmla="*/ 0 h 1851"/>
                <a:gd name="T22" fmla="*/ 0 w 2127"/>
                <a:gd name="T23" fmla="*/ 0 h 1851"/>
                <a:gd name="T24" fmla="*/ 0 w 2127"/>
                <a:gd name="T25" fmla="*/ 0 h 1851"/>
                <a:gd name="T26" fmla="*/ 0 w 2127"/>
                <a:gd name="T27" fmla="*/ 0 h 1851"/>
                <a:gd name="T28" fmla="*/ 0 w 2127"/>
                <a:gd name="T29" fmla="*/ 0 h 1851"/>
                <a:gd name="T30" fmla="*/ 0 w 2127"/>
                <a:gd name="T31" fmla="*/ 0 h 1851"/>
                <a:gd name="T32" fmla="*/ 0 w 2127"/>
                <a:gd name="T33" fmla="*/ 0 h 1851"/>
                <a:gd name="T34" fmla="*/ 0 w 2127"/>
                <a:gd name="T35" fmla="*/ 0 h 1851"/>
                <a:gd name="T36" fmla="*/ 0 w 2127"/>
                <a:gd name="T37" fmla="*/ 0 h 1851"/>
                <a:gd name="T38" fmla="*/ 0 w 2127"/>
                <a:gd name="T39" fmla="*/ 0 h 1851"/>
                <a:gd name="T40" fmla="*/ 0 w 2127"/>
                <a:gd name="T41" fmla="*/ 0 h 1851"/>
                <a:gd name="T42" fmla="*/ 0 w 2127"/>
                <a:gd name="T43" fmla="*/ 0 h 1851"/>
                <a:gd name="T44" fmla="*/ 0 w 2127"/>
                <a:gd name="T45" fmla="*/ 0 h 1851"/>
                <a:gd name="T46" fmla="*/ 0 w 2127"/>
                <a:gd name="T47" fmla="*/ 0 h 1851"/>
                <a:gd name="T48" fmla="*/ 0 w 2127"/>
                <a:gd name="T49" fmla="*/ 0 h 1851"/>
                <a:gd name="T50" fmla="*/ 0 w 2127"/>
                <a:gd name="T51" fmla="*/ 0 h 1851"/>
                <a:gd name="T52" fmla="*/ 0 w 2127"/>
                <a:gd name="T53" fmla="*/ 0 h 1851"/>
                <a:gd name="T54" fmla="*/ 0 w 2127"/>
                <a:gd name="T55" fmla="*/ 0 h 1851"/>
                <a:gd name="T56" fmla="*/ 0 w 2127"/>
                <a:gd name="T57" fmla="*/ 0 h 1851"/>
                <a:gd name="T58" fmla="*/ 0 w 2127"/>
                <a:gd name="T59" fmla="*/ 0 h 1851"/>
                <a:gd name="T60" fmla="*/ 0 w 2127"/>
                <a:gd name="T61" fmla="*/ 0 h 1851"/>
                <a:gd name="T62" fmla="*/ 0 w 2127"/>
                <a:gd name="T63" fmla="*/ 0 h 1851"/>
                <a:gd name="T64" fmla="*/ 0 w 2127"/>
                <a:gd name="T65" fmla="*/ 0 h 1851"/>
                <a:gd name="T66" fmla="*/ 0 w 2127"/>
                <a:gd name="T67" fmla="*/ 0 h 1851"/>
                <a:gd name="T68" fmla="*/ 0 w 2127"/>
                <a:gd name="T69" fmla="*/ 0 h 1851"/>
                <a:gd name="T70" fmla="*/ 0 w 2127"/>
                <a:gd name="T71" fmla="*/ 0 h 1851"/>
                <a:gd name="T72" fmla="*/ 0 w 2127"/>
                <a:gd name="T73" fmla="*/ 0 h 1851"/>
                <a:gd name="T74" fmla="*/ 0 w 2127"/>
                <a:gd name="T75" fmla="*/ 0 h 1851"/>
                <a:gd name="T76" fmla="*/ 0 w 2127"/>
                <a:gd name="T77" fmla="*/ 0 h 1851"/>
                <a:gd name="T78" fmla="*/ 0 w 2127"/>
                <a:gd name="T79" fmla="*/ 0 h 1851"/>
                <a:gd name="T80" fmla="*/ 0 w 2127"/>
                <a:gd name="T81" fmla="*/ 0 h 1851"/>
                <a:gd name="T82" fmla="*/ 0 w 2127"/>
                <a:gd name="T83" fmla="*/ 0 h 1851"/>
                <a:gd name="T84" fmla="*/ 0 w 2127"/>
                <a:gd name="T85" fmla="*/ 0 h 1851"/>
                <a:gd name="T86" fmla="*/ 0 w 2127"/>
                <a:gd name="T87" fmla="*/ 0 h 1851"/>
                <a:gd name="T88" fmla="*/ 0 w 2127"/>
                <a:gd name="T89" fmla="*/ 0 h 1851"/>
                <a:gd name="T90" fmla="*/ 0 w 2127"/>
                <a:gd name="T91" fmla="*/ 0 h 1851"/>
                <a:gd name="T92" fmla="*/ 0 w 2127"/>
                <a:gd name="T93" fmla="*/ 0 h 1851"/>
                <a:gd name="T94" fmla="*/ 0 w 2127"/>
                <a:gd name="T95" fmla="*/ 0 h 1851"/>
                <a:gd name="T96" fmla="*/ 0 w 2127"/>
                <a:gd name="T97" fmla="*/ 0 h 1851"/>
                <a:gd name="T98" fmla="*/ 0 w 2127"/>
                <a:gd name="T99" fmla="*/ 0 h 1851"/>
                <a:gd name="T100" fmla="*/ 0 w 2127"/>
                <a:gd name="T101" fmla="*/ 0 h 1851"/>
                <a:gd name="T102" fmla="*/ 0 w 2127"/>
                <a:gd name="T103" fmla="*/ 0 h 1851"/>
                <a:gd name="T104" fmla="*/ 0 w 2127"/>
                <a:gd name="T105" fmla="*/ 0 h 1851"/>
                <a:gd name="T106" fmla="*/ 0 w 2127"/>
                <a:gd name="T107" fmla="*/ 0 h 18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127"/>
                <a:gd name="T163" fmla="*/ 0 h 1851"/>
                <a:gd name="T164" fmla="*/ 2127 w 2127"/>
                <a:gd name="T165" fmla="*/ 1851 h 18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127" h="1851">
                  <a:moveTo>
                    <a:pt x="211" y="0"/>
                  </a:moveTo>
                  <a:lnTo>
                    <a:pt x="211" y="28"/>
                  </a:lnTo>
                  <a:lnTo>
                    <a:pt x="203" y="28"/>
                  </a:lnTo>
                  <a:lnTo>
                    <a:pt x="203" y="59"/>
                  </a:lnTo>
                  <a:lnTo>
                    <a:pt x="197" y="59"/>
                  </a:lnTo>
                  <a:lnTo>
                    <a:pt x="197" y="89"/>
                  </a:lnTo>
                  <a:lnTo>
                    <a:pt x="188" y="89"/>
                  </a:lnTo>
                  <a:lnTo>
                    <a:pt x="188" y="111"/>
                  </a:lnTo>
                  <a:lnTo>
                    <a:pt x="175" y="111"/>
                  </a:lnTo>
                  <a:lnTo>
                    <a:pt x="175" y="133"/>
                  </a:lnTo>
                  <a:lnTo>
                    <a:pt x="166" y="133"/>
                  </a:lnTo>
                  <a:lnTo>
                    <a:pt x="166" y="184"/>
                  </a:lnTo>
                  <a:lnTo>
                    <a:pt x="153" y="184"/>
                  </a:lnTo>
                  <a:lnTo>
                    <a:pt x="153" y="208"/>
                  </a:lnTo>
                  <a:lnTo>
                    <a:pt x="146" y="208"/>
                  </a:lnTo>
                  <a:lnTo>
                    <a:pt x="146" y="228"/>
                  </a:lnTo>
                  <a:lnTo>
                    <a:pt x="129" y="228"/>
                  </a:lnTo>
                  <a:lnTo>
                    <a:pt x="129" y="272"/>
                  </a:lnTo>
                  <a:lnTo>
                    <a:pt x="116" y="272"/>
                  </a:lnTo>
                  <a:lnTo>
                    <a:pt x="116" y="310"/>
                  </a:lnTo>
                  <a:lnTo>
                    <a:pt x="110" y="310"/>
                  </a:lnTo>
                  <a:lnTo>
                    <a:pt x="110" y="332"/>
                  </a:lnTo>
                  <a:lnTo>
                    <a:pt x="94" y="332"/>
                  </a:lnTo>
                  <a:lnTo>
                    <a:pt x="94" y="375"/>
                  </a:lnTo>
                  <a:lnTo>
                    <a:pt x="79" y="375"/>
                  </a:lnTo>
                  <a:lnTo>
                    <a:pt x="79" y="406"/>
                  </a:lnTo>
                  <a:lnTo>
                    <a:pt x="73" y="406"/>
                  </a:lnTo>
                  <a:lnTo>
                    <a:pt x="73" y="435"/>
                  </a:lnTo>
                  <a:lnTo>
                    <a:pt x="57" y="435"/>
                  </a:lnTo>
                  <a:lnTo>
                    <a:pt x="57" y="472"/>
                  </a:lnTo>
                  <a:lnTo>
                    <a:pt x="42" y="472"/>
                  </a:lnTo>
                  <a:lnTo>
                    <a:pt x="42" y="509"/>
                  </a:lnTo>
                  <a:lnTo>
                    <a:pt x="37" y="509"/>
                  </a:lnTo>
                  <a:lnTo>
                    <a:pt x="37" y="531"/>
                  </a:lnTo>
                  <a:lnTo>
                    <a:pt x="29" y="531"/>
                  </a:lnTo>
                  <a:lnTo>
                    <a:pt x="29" y="545"/>
                  </a:lnTo>
                  <a:lnTo>
                    <a:pt x="14" y="545"/>
                  </a:lnTo>
                  <a:lnTo>
                    <a:pt x="14" y="576"/>
                  </a:lnTo>
                  <a:lnTo>
                    <a:pt x="7" y="576"/>
                  </a:lnTo>
                  <a:lnTo>
                    <a:pt x="7" y="605"/>
                  </a:lnTo>
                  <a:lnTo>
                    <a:pt x="0" y="605"/>
                  </a:lnTo>
                  <a:lnTo>
                    <a:pt x="0" y="1403"/>
                  </a:lnTo>
                  <a:lnTo>
                    <a:pt x="37" y="1403"/>
                  </a:lnTo>
                  <a:lnTo>
                    <a:pt x="37" y="1417"/>
                  </a:lnTo>
                  <a:lnTo>
                    <a:pt x="79" y="1417"/>
                  </a:lnTo>
                  <a:lnTo>
                    <a:pt x="79" y="1425"/>
                  </a:lnTo>
                  <a:lnTo>
                    <a:pt x="116" y="1425"/>
                  </a:lnTo>
                  <a:lnTo>
                    <a:pt x="116" y="1431"/>
                  </a:lnTo>
                  <a:lnTo>
                    <a:pt x="153" y="1431"/>
                  </a:lnTo>
                  <a:lnTo>
                    <a:pt x="153" y="1440"/>
                  </a:lnTo>
                  <a:lnTo>
                    <a:pt x="188" y="1440"/>
                  </a:lnTo>
                  <a:lnTo>
                    <a:pt x="188" y="1446"/>
                  </a:lnTo>
                  <a:lnTo>
                    <a:pt x="225" y="1446"/>
                  </a:lnTo>
                  <a:lnTo>
                    <a:pt x="225" y="1462"/>
                  </a:lnTo>
                  <a:lnTo>
                    <a:pt x="270" y="1462"/>
                  </a:lnTo>
                  <a:lnTo>
                    <a:pt x="270" y="1468"/>
                  </a:lnTo>
                  <a:lnTo>
                    <a:pt x="306" y="1468"/>
                  </a:lnTo>
                  <a:lnTo>
                    <a:pt x="306" y="1477"/>
                  </a:lnTo>
                  <a:lnTo>
                    <a:pt x="342" y="1477"/>
                  </a:lnTo>
                  <a:lnTo>
                    <a:pt x="342" y="1482"/>
                  </a:lnTo>
                  <a:lnTo>
                    <a:pt x="379" y="1482"/>
                  </a:lnTo>
                  <a:lnTo>
                    <a:pt x="379" y="1499"/>
                  </a:lnTo>
                  <a:lnTo>
                    <a:pt x="421" y="1499"/>
                  </a:lnTo>
                  <a:lnTo>
                    <a:pt x="421" y="1505"/>
                  </a:lnTo>
                  <a:lnTo>
                    <a:pt x="458" y="1505"/>
                  </a:lnTo>
                  <a:lnTo>
                    <a:pt x="458" y="1513"/>
                  </a:lnTo>
                  <a:lnTo>
                    <a:pt x="494" y="1513"/>
                  </a:lnTo>
                  <a:lnTo>
                    <a:pt x="494" y="1519"/>
                  </a:lnTo>
                  <a:lnTo>
                    <a:pt x="525" y="1519"/>
                  </a:lnTo>
                  <a:lnTo>
                    <a:pt x="525" y="1536"/>
                  </a:lnTo>
                  <a:lnTo>
                    <a:pt x="604" y="1536"/>
                  </a:lnTo>
                  <a:lnTo>
                    <a:pt x="604" y="1550"/>
                  </a:lnTo>
                  <a:lnTo>
                    <a:pt x="640" y="1550"/>
                  </a:lnTo>
                  <a:lnTo>
                    <a:pt x="640" y="1556"/>
                  </a:lnTo>
                  <a:lnTo>
                    <a:pt x="677" y="1556"/>
                  </a:lnTo>
                  <a:lnTo>
                    <a:pt x="677" y="1565"/>
                  </a:lnTo>
                  <a:lnTo>
                    <a:pt x="721" y="1565"/>
                  </a:lnTo>
                  <a:lnTo>
                    <a:pt x="721" y="1579"/>
                  </a:lnTo>
                  <a:lnTo>
                    <a:pt x="766" y="1579"/>
                  </a:lnTo>
                  <a:lnTo>
                    <a:pt x="766" y="1587"/>
                  </a:lnTo>
                  <a:lnTo>
                    <a:pt x="802" y="1587"/>
                  </a:lnTo>
                  <a:lnTo>
                    <a:pt x="802" y="1594"/>
                  </a:lnTo>
                  <a:lnTo>
                    <a:pt x="839" y="1594"/>
                  </a:lnTo>
                  <a:lnTo>
                    <a:pt x="839" y="1601"/>
                  </a:lnTo>
                  <a:lnTo>
                    <a:pt x="875" y="1601"/>
                  </a:lnTo>
                  <a:lnTo>
                    <a:pt x="875" y="1616"/>
                  </a:lnTo>
                  <a:lnTo>
                    <a:pt x="917" y="1616"/>
                  </a:lnTo>
                  <a:lnTo>
                    <a:pt x="917" y="1624"/>
                  </a:lnTo>
                  <a:lnTo>
                    <a:pt x="954" y="1624"/>
                  </a:lnTo>
                  <a:lnTo>
                    <a:pt x="954" y="1638"/>
                  </a:lnTo>
                  <a:lnTo>
                    <a:pt x="1027" y="1638"/>
                  </a:lnTo>
                  <a:lnTo>
                    <a:pt x="1027" y="1647"/>
                  </a:lnTo>
                  <a:lnTo>
                    <a:pt x="1056" y="1647"/>
                  </a:lnTo>
                  <a:lnTo>
                    <a:pt x="1056" y="1653"/>
                  </a:lnTo>
                  <a:lnTo>
                    <a:pt x="1108" y="1653"/>
                  </a:lnTo>
                  <a:lnTo>
                    <a:pt x="1108" y="1667"/>
                  </a:lnTo>
                  <a:lnTo>
                    <a:pt x="1145" y="1667"/>
                  </a:lnTo>
                  <a:lnTo>
                    <a:pt x="1145" y="1675"/>
                  </a:lnTo>
                  <a:lnTo>
                    <a:pt x="1173" y="1675"/>
                  </a:lnTo>
                  <a:lnTo>
                    <a:pt x="1173" y="1684"/>
                  </a:lnTo>
                  <a:lnTo>
                    <a:pt x="1209" y="1684"/>
                  </a:lnTo>
                  <a:lnTo>
                    <a:pt x="1209" y="1698"/>
                  </a:lnTo>
                  <a:lnTo>
                    <a:pt x="1260" y="1698"/>
                  </a:lnTo>
                  <a:lnTo>
                    <a:pt x="1260" y="1704"/>
                  </a:lnTo>
                  <a:lnTo>
                    <a:pt x="1291" y="1704"/>
                  </a:lnTo>
                  <a:lnTo>
                    <a:pt x="1291" y="1712"/>
                  </a:lnTo>
                  <a:lnTo>
                    <a:pt x="1326" y="1712"/>
                  </a:lnTo>
                  <a:lnTo>
                    <a:pt x="1326" y="1720"/>
                  </a:lnTo>
                  <a:lnTo>
                    <a:pt x="1363" y="1720"/>
                  </a:lnTo>
                  <a:lnTo>
                    <a:pt x="1363" y="1735"/>
                  </a:lnTo>
                  <a:lnTo>
                    <a:pt x="1406" y="1735"/>
                  </a:lnTo>
                  <a:lnTo>
                    <a:pt x="1406" y="1741"/>
                  </a:lnTo>
                  <a:lnTo>
                    <a:pt x="1442" y="1741"/>
                  </a:lnTo>
                  <a:lnTo>
                    <a:pt x="1442" y="1757"/>
                  </a:lnTo>
                  <a:lnTo>
                    <a:pt x="1515" y="1757"/>
                  </a:lnTo>
                  <a:lnTo>
                    <a:pt x="1515" y="1763"/>
                  </a:lnTo>
                  <a:lnTo>
                    <a:pt x="1559" y="1763"/>
                  </a:lnTo>
                  <a:lnTo>
                    <a:pt x="1559" y="1772"/>
                  </a:lnTo>
                  <a:lnTo>
                    <a:pt x="1596" y="1772"/>
                  </a:lnTo>
                  <a:lnTo>
                    <a:pt x="1596" y="1786"/>
                  </a:lnTo>
                  <a:lnTo>
                    <a:pt x="1633" y="1786"/>
                  </a:lnTo>
                  <a:lnTo>
                    <a:pt x="1633" y="1794"/>
                  </a:lnTo>
                  <a:lnTo>
                    <a:pt x="1674" y="1794"/>
                  </a:lnTo>
                  <a:lnTo>
                    <a:pt x="1674" y="1800"/>
                  </a:lnTo>
                  <a:lnTo>
                    <a:pt x="1711" y="1800"/>
                  </a:lnTo>
                  <a:lnTo>
                    <a:pt x="1711" y="1814"/>
                  </a:lnTo>
                  <a:lnTo>
                    <a:pt x="1748" y="1814"/>
                  </a:lnTo>
                  <a:lnTo>
                    <a:pt x="1748" y="1823"/>
                  </a:lnTo>
                  <a:lnTo>
                    <a:pt x="1792" y="1823"/>
                  </a:lnTo>
                  <a:lnTo>
                    <a:pt x="1792" y="1829"/>
                  </a:lnTo>
                  <a:lnTo>
                    <a:pt x="1829" y="1829"/>
                  </a:lnTo>
                  <a:lnTo>
                    <a:pt x="1829" y="1845"/>
                  </a:lnTo>
                  <a:lnTo>
                    <a:pt x="1857" y="1845"/>
                  </a:lnTo>
                  <a:lnTo>
                    <a:pt x="1857" y="1851"/>
                  </a:lnTo>
                  <a:lnTo>
                    <a:pt x="1909" y="1851"/>
                  </a:lnTo>
                  <a:lnTo>
                    <a:pt x="1909" y="1845"/>
                  </a:lnTo>
                  <a:lnTo>
                    <a:pt x="1916" y="1845"/>
                  </a:lnTo>
                  <a:lnTo>
                    <a:pt x="1916" y="1800"/>
                  </a:lnTo>
                  <a:lnTo>
                    <a:pt x="1924" y="1800"/>
                  </a:lnTo>
                  <a:lnTo>
                    <a:pt x="1924" y="1772"/>
                  </a:lnTo>
                  <a:lnTo>
                    <a:pt x="1929" y="1772"/>
                  </a:lnTo>
                  <a:lnTo>
                    <a:pt x="1929" y="1757"/>
                  </a:lnTo>
                  <a:lnTo>
                    <a:pt x="1946" y="1757"/>
                  </a:lnTo>
                  <a:lnTo>
                    <a:pt x="1946" y="1712"/>
                  </a:lnTo>
                  <a:lnTo>
                    <a:pt x="1952" y="1712"/>
                  </a:lnTo>
                  <a:lnTo>
                    <a:pt x="1952" y="1684"/>
                  </a:lnTo>
                  <a:lnTo>
                    <a:pt x="1966" y="1684"/>
                  </a:lnTo>
                  <a:lnTo>
                    <a:pt x="1966" y="1667"/>
                  </a:lnTo>
                  <a:lnTo>
                    <a:pt x="1974" y="1667"/>
                  </a:lnTo>
                  <a:lnTo>
                    <a:pt x="1974" y="1638"/>
                  </a:lnTo>
                  <a:lnTo>
                    <a:pt x="1983" y="1638"/>
                  </a:lnTo>
                  <a:lnTo>
                    <a:pt x="1983" y="1624"/>
                  </a:lnTo>
                  <a:lnTo>
                    <a:pt x="1988" y="1624"/>
                  </a:lnTo>
                  <a:lnTo>
                    <a:pt x="1988" y="1587"/>
                  </a:lnTo>
                  <a:lnTo>
                    <a:pt x="2003" y="1587"/>
                  </a:lnTo>
                  <a:lnTo>
                    <a:pt x="2003" y="1565"/>
                  </a:lnTo>
                  <a:lnTo>
                    <a:pt x="2011" y="1565"/>
                  </a:lnTo>
                  <a:lnTo>
                    <a:pt x="2011" y="1536"/>
                  </a:lnTo>
                  <a:lnTo>
                    <a:pt x="2025" y="1536"/>
                  </a:lnTo>
                  <a:lnTo>
                    <a:pt x="2025" y="1482"/>
                  </a:lnTo>
                  <a:lnTo>
                    <a:pt x="2039" y="1482"/>
                  </a:lnTo>
                  <a:lnTo>
                    <a:pt x="2039" y="1468"/>
                  </a:lnTo>
                  <a:lnTo>
                    <a:pt x="2047" y="1468"/>
                  </a:lnTo>
                  <a:lnTo>
                    <a:pt x="2047" y="1440"/>
                  </a:lnTo>
                  <a:lnTo>
                    <a:pt x="2055" y="1440"/>
                  </a:lnTo>
                  <a:lnTo>
                    <a:pt x="2055" y="1425"/>
                  </a:lnTo>
                  <a:lnTo>
                    <a:pt x="2061" y="1425"/>
                  </a:lnTo>
                  <a:lnTo>
                    <a:pt x="2061" y="1403"/>
                  </a:lnTo>
                  <a:lnTo>
                    <a:pt x="2075" y="1403"/>
                  </a:lnTo>
                  <a:lnTo>
                    <a:pt x="2075" y="1380"/>
                  </a:lnTo>
                  <a:lnTo>
                    <a:pt x="2084" y="1380"/>
                  </a:lnTo>
                  <a:lnTo>
                    <a:pt x="2084" y="1357"/>
                  </a:lnTo>
                  <a:lnTo>
                    <a:pt x="2090" y="1357"/>
                  </a:lnTo>
                  <a:lnTo>
                    <a:pt x="2090" y="1321"/>
                  </a:lnTo>
                  <a:lnTo>
                    <a:pt x="2106" y="1321"/>
                  </a:lnTo>
                  <a:lnTo>
                    <a:pt x="2106" y="1297"/>
                  </a:lnTo>
                  <a:lnTo>
                    <a:pt x="2112" y="1297"/>
                  </a:lnTo>
                  <a:lnTo>
                    <a:pt x="2112" y="1261"/>
                  </a:lnTo>
                  <a:lnTo>
                    <a:pt x="2120" y="1261"/>
                  </a:lnTo>
                  <a:lnTo>
                    <a:pt x="2120" y="1240"/>
                  </a:lnTo>
                  <a:lnTo>
                    <a:pt x="2127" y="1240"/>
                  </a:lnTo>
                  <a:lnTo>
                    <a:pt x="2127" y="435"/>
                  </a:lnTo>
                  <a:lnTo>
                    <a:pt x="2106" y="435"/>
                  </a:lnTo>
                  <a:lnTo>
                    <a:pt x="2106" y="421"/>
                  </a:lnTo>
                  <a:lnTo>
                    <a:pt x="2061" y="421"/>
                  </a:lnTo>
                  <a:lnTo>
                    <a:pt x="2061" y="413"/>
                  </a:lnTo>
                  <a:lnTo>
                    <a:pt x="2025" y="413"/>
                  </a:lnTo>
                  <a:lnTo>
                    <a:pt x="2025" y="406"/>
                  </a:lnTo>
                  <a:lnTo>
                    <a:pt x="1983" y="406"/>
                  </a:lnTo>
                  <a:lnTo>
                    <a:pt x="1983" y="391"/>
                  </a:lnTo>
                  <a:lnTo>
                    <a:pt x="1946" y="391"/>
                  </a:lnTo>
                  <a:lnTo>
                    <a:pt x="1946" y="384"/>
                  </a:lnTo>
                  <a:lnTo>
                    <a:pt x="1909" y="384"/>
                  </a:lnTo>
                  <a:lnTo>
                    <a:pt x="1909" y="375"/>
                  </a:lnTo>
                  <a:lnTo>
                    <a:pt x="1857" y="375"/>
                  </a:lnTo>
                  <a:lnTo>
                    <a:pt x="1857" y="369"/>
                  </a:lnTo>
                  <a:lnTo>
                    <a:pt x="1829" y="369"/>
                  </a:lnTo>
                  <a:lnTo>
                    <a:pt x="1829" y="355"/>
                  </a:lnTo>
                  <a:lnTo>
                    <a:pt x="1778" y="355"/>
                  </a:lnTo>
                  <a:lnTo>
                    <a:pt x="1778" y="347"/>
                  </a:lnTo>
                  <a:lnTo>
                    <a:pt x="1742" y="347"/>
                  </a:lnTo>
                  <a:lnTo>
                    <a:pt x="1742" y="338"/>
                  </a:lnTo>
                  <a:lnTo>
                    <a:pt x="1696" y="338"/>
                  </a:lnTo>
                  <a:lnTo>
                    <a:pt x="1696" y="332"/>
                  </a:lnTo>
                  <a:lnTo>
                    <a:pt x="1661" y="332"/>
                  </a:lnTo>
                  <a:lnTo>
                    <a:pt x="1661" y="324"/>
                  </a:lnTo>
                  <a:lnTo>
                    <a:pt x="1618" y="324"/>
                  </a:lnTo>
                  <a:lnTo>
                    <a:pt x="1618" y="318"/>
                  </a:lnTo>
                  <a:lnTo>
                    <a:pt x="1581" y="318"/>
                  </a:lnTo>
                  <a:lnTo>
                    <a:pt x="1581" y="310"/>
                  </a:lnTo>
                  <a:lnTo>
                    <a:pt x="1537" y="310"/>
                  </a:lnTo>
                  <a:lnTo>
                    <a:pt x="1537" y="296"/>
                  </a:lnTo>
                  <a:lnTo>
                    <a:pt x="1500" y="296"/>
                  </a:lnTo>
                  <a:lnTo>
                    <a:pt x="1500" y="287"/>
                  </a:lnTo>
                  <a:lnTo>
                    <a:pt x="1456" y="287"/>
                  </a:lnTo>
                  <a:lnTo>
                    <a:pt x="1456" y="272"/>
                  </a:lnTo>
                  <a:lnTo>
                    <a:pt x="1378" y="272"/>
                  </a:lnTo>
                  <a:lnTo>
                    <a:pt x="1378" y="259"/>
                  </a:lnTo>
                  <a:lnTo>
                    <a:pt x="1341" y="259"/>
                  </a:lnTo>
                  <a:lnTo>
                    <a:pt x="1341" y="250"/>
                  </a:lnTo>
                  <a:lnTo>
                    <a:pt x="1304" y="250"/>
                  </a:lnTo>
                  <a:lnTo>
                    <a:pt x="1304" y="236"/>
                  </a:lnTo>
                  <a:lnTo>
                    <a:pt x="1260" y="236"/>
                  </a:lnTo>
                  <a:lnTo>
                    <a:pt x="1260" y="228"/>
                  </a:lnTo>
                  <a:lnTo>
                    <a:pt x="1223" y="228"/>
                  </a:lnTo>
                  <a:lnTo>
                    <a:pt x="1223" y="222"/>
                  </a:lnTo>
                  <a:lnTo>
                    <a:pt x="1173" y="222"/>
                  </a:lnTo>
                  <a:lnTo>
                    <a:pt x="1173" y="213"/>
                  </a:lnTo>
                  <a:lnTo>
                    <a:pt x="1145" y="213"/>
                  </a:lnTo>
                  <a:lnTo>
                    <a:pt x="1145" y="208"/>
                  </a:lnTo>
                  <a:lnTo>
                    <a:pt x="1091" y="208"/>
                  </a:lnTo>
                  <a:lnTo>
                    <a:pt x="1091" y="199"/>
                  </a:lnTo>
                  <a:lnTo>
                    <a:pt x="1056" y="199"/>
                  </a:lnTo>
                  <a:lnTo>
                    <a:pt x="1056" y="184"/>
                  </a:lnTo>
                  <a:lnTo>
                    <a:pt x="1013" y="184"/>
                  </a:lnTo>
                  <a:lnTo>
                    <a:pt x="1013" y="177"/>
                  </a:lnTo>
                  <a:lnTo>
                    <a:pt x="976" y="177"/>
                  </a:lnTo>
                  <a:lnTo>
                    <a:pt x="976" y="171"/>
                  </a:lnTo>
                  <a:lnTo>
                    <a:pt x="932" y="171"/>
                  </a:lnTo>
                  <a:lnTo>
                    <a:pt x="932" y="154"/>
                  </a:lnTo>
                  <a:lnTo>
                    <a:pt x="895" y="154"/>
                  </a:lnTo>
                  <a:lnTo>
                    <a:pt x="895" y="148"/>
                  </a:lnTo>
                  <a:lnTo>
                    <a:pt x="853" y="148"/>
                  </a:lnTo>
                  <a:lnTo>
                    <a:pt x="853" y="140"/>
                  </a:lnTo>
                  <a:lnTo>
                    <a:pt x="816" y="140"/>
                  </a:lnTo>
                  <a:lnTo>
                    <a:pt x="816" y="133"/>
                  </a:lnTo>
                  <a:lnTo>
                    <a:pt x="771" y="133"/>
                  </a:lnTo>
                  <a:lnTo>
                    <a:pt x="771" y="118"/>
                  </a:lnTo>
                  <a:lnTo>
                    <a:pt x="736" y="118"/>
                  </a:lnTo>
                  <a:lnTo>
                    <a:pt x="736" y="111"/>
                  </a:lnTo>
                  <a:lnTo>
                    <a:pt x="656" y="111"/>
                  </a:lnTo>
                  <a:lnTo>
                    <a:pt x="656" y="96"/>
                  </a:lnTo>
                  <a:lnTo>
                    <a:pt x="604" y="96"/>
                  </a:lnTo>
                  <a:lnTo>
                    <a:pt x="604" y="89"/>
                  </a:lnTo>
                  <a:lnTo>
                    <a:pt x="575" y="89"/>
                  </a:lnTo>
                  <a:lnTo>
                    <a:pt x="575" y="80"/>
                  </a:lnTo>
                  <a:lnTo>
                    <a:pt x="525" y="80"/>
                  </a:lnTo>
                  <a:lnTo>
                    <a:pt x="525" y="66"/>
                  </a:lnTo>
                  <a:lnTo>
                    <a:pt x="494" y="66"/>
                  </a:lnTo>
                  <a:lnTo>
                    <a:pt x="494" y="59"/>
                  </a:lnTo>
                  <a:lnTo>
                    <a:pt x="444" y="59"/>
                  </a:lnTo>
                  <a:lnTo>
                    <a:pt x="444" y="52"/>
                  </a:lnTo>
                  <a:lnTo>
                    <a:pt x="407" y="52"/>
                  </a:lnTo>
                  <a:lnTo>
                    <a:pt x="407" y="37"/>
                  </a:lnTo>
                  <a:lnTo>
                    <a:pt x="364" y="37"/>
                  </a:lnTo>
                  <a:lnTo>
                    <a:pt x="364" y="28"/>
                  </a:lnTo>
                  <a:lnTo>
                    <a:pt x="329" y="28"/>
                  </a:lnTo>
                  <a:lnTo>
                    <a:pt x="329" y="23"/>
                  </a:lnTo>
                  <a:lnTo>
                    <a:pt x="292" y="23"/>
                  </a:lnTo>
                  <a:lnTo>
                    <a:pt x="292" y="15"/>
                  </a:lnTo>
                  <a:lnTo>
                    <a:pt x="247" y="15"/>
                  </a:lnTo>
                  <a:lnTo>
                    <a:pt x="247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202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6" name="Freeform 214"/>
            <p:cNvSpPr>
              <a:spLocks/>
            </p:cNvSpPr>
            <p:nvPr/>
          </p:nvSpPr>
          <p:spPr bwMode="auto">
            <a:xfrm>
              <a:off x="885" y="3145"/>
              <a:ext cx="199" cy="142"/>
            </a:xfrm>
            <a:custGeom>
              <a:avLst/>
              <a:gdLst>
                <a:gd name="T0" fmla="*/ 0 w 1988"/>
                <a:gd name="T1" fmla="*/ 0 h 1851"/>
                <a:gd name="T2" fmla="*/ 0 w 1988"/>
                <a:gd name="T3" fmla="*/ 0 h 1851"/>
                <a:gd name="T4" fmla="*/ 0 w 1988"/>
                <a:gd name="T5" fmla="*/ 0 h 1851"/>
                <a:gd name="T6" fmla="*/ 0 w 1988"/>
                <a:gd name="T7" fmla="*/ 0 h 1851"/>
                <a:gd name="T8" fmla="*/ 0 w 1988"/>
                <a:gd name="T9" fmla="*/ 0 h 1851"/>
                <a:gd name="T10" fmla="*/ 0 w 1988"/>
                <a:gd name="T11" fmla="*/ 0 h 1851"/>
                <a:gd name="T12" fmla="*/ 0 w 1988"/>
                <a:gd name="T13" fmla="*/ 0 h 1851"/>
                <a:gd name="T14" fmla="*/ 0 w 1988"/>
                <a:gd name="T15" fmla="*/ 0 h 1851"/>
                <a:gd name="T16" fmla="*/ 0 w 1988"/>
                <a:gd name="T17" fmla="*/ 0 h 1851"/>
                <a:gd name="T18" fmla="*/ 0 w 1988"/>
                <a:gd name="T19" fmla="*/ 0 h 1851"/>
                <a:gd name="T20" fmla="*/ 0 w 1988"/>
                <a:gd name="T21" fmla="*/ 0 h 1851"/>
                <a:gd name="T22" fmla="*/ 0 w 1988"/>
                <a:gd name="T23" fmla="*/ 0 h 1851"/>
                <a:gd name="T24" fmla="*/ 0 w 1988"/>
                <a:gd name="T25" fmla="*/ 0 h 1851"/>
                <a:gd name="T26" fmla="*/ 0 w 1988"/>
                <a:gd name="T27" fmla="*/ 0 h 1851"/>
                <a:gd name="T28" fmla="*/ 0 w 1988"/>
                <a:gd name="T29" fmla="*/ 0 h 1851"/>
                <a:gd name="T30" fmla="*/ 0 w 1988"/>
                <a:gd name="T31" fmla="*/ 0 h 1851"/>
                <a:gd name="T32" fmla="*/ 0 w 1988"/>
                <a:gd name="T33" fmla="*/ 0 h 1851"/>
                <a:gd name="T34" fmla="*/ 0 w 1988"/>
                <a:gd name="T35" fmla="*/ 0 h 1851"/>
                <a:gd name="T36" fmla="*/ 0 w 1988"/>
                <a:gd name="T37" fmla="*/ 0 h 1851"/>
                <a:gd name="T38" fmla="*/ 0 w 1988"/>
                <a:gd name="T39" fmla="*/ 0 h 1851"/>
                <a:gd name="T40" fmla="*/ 0 w 1988"/>
                <a:gd name="T41" fmla="*/ 0 h 1851"/>
                <a:gd name="T42" fmla="*/ 0 w 1988"/>
                <a:gd name="T43" fmla="*/ 0 h 1851"/>
                <a:gd name="T44" fmla="*/ 0 w 1988"/>
                <a:gd name="T45" fmla="*/ 0 h 1851"/>
                <a:gd name="T46" fmla="*/ 0 w 1988"/>
                <a:gd name="T47" fmla="*/ 0 h 1851"/>
                <a:gd name="T48" fmla="*/ 0 w 1988"/>
                <a:gd name="T49" fmla="*/ 0 h 1851"/>
                <a:gd name="T50" fmla="*/ 0 w 1988"/>
                <a:gd name="T51" fmla="*/ 0 h 1851"/>
                <a:gd name="T52" fmla="*/ 0 w 1988"/>
                <a:gd name="T53" fmla="*/ 0 h 1851"/>
                <a:gd name="T54" fmla="*/ 0 w 1988"/>
                <a:gd name="T55" fmla="*/ 0 h 1851"/>
                <a:gd name="T56" fmla="*/ 0 w 1988"/>
                <a:gd name="T57" fmla="*/ 0 h 1851"/>
                <a:gd name="T58" fmla="*/ 0 w 1988"/>
                <a:gd name="T59" fmla="*/ 0 h 1851"/>
                <a:gd name="T60" fmla="*/ 0 w 1988"/>
                <a:gd name="T61" fmla="*/ 0 h 1851"/>
                <a:gd name="T62" fmla="*/ 0 w 1988"/>
                <a:gd name="T63" fmla="*/ 0 h 1851"/>
                <a:gd name="T64" fmla="*/ 0 w 1988"/>
                <a:gd name="T65" fmla="*/ 0 h 1851"/>
                <a:gd name="T66" fmla="*/ 0 w 1988"/>
                <a:gd name="T67" fmla="*/ 0 h 1851"/>
                <a:gd name="T68" fmla="*/ 0 w 1988"/>
                <a:gd name="T69" fmla="*/ 0 h 1851"/>
                <a:gd name="T70" fmla="*/ 0 w 1988"/>
                <a:gd name="T71" fmla="*/ 0 h 1851"/>
                <a:gd name="T72" fmla="*/ 0 w 1988"/>
                <a:gd name="T73" fmla="*/ 0 h 1851"/>
                <a:gd name="T74" fmla="*/ 0 w 1988"/>
                <a:gd name="T75" fmla="*/ 0 h 1851"/>
                <a:gd name="T76" fmla="*/ 0 w 1988"/>
                <a:gd name="T77" fmla="*/ 0 h 1851"/>
                <a:gd name="T78" fmla="*/ 0 w 1988"/>
                <a:gd name="T79" fmla="*/ 0 h 1851"/>
                <a:gd name="T80" fmla="*/ 0 w 1988"/>
                <a:gd name="T81" fmla="*/ 0 h 1851"/>
                <a:gd name="T82" fmla="*/ 0 w 1988"/>
                <a:gd name="T83" fmla="*/ 0 h 1851"/>
                <a:gd name="T84" fmla="*/ 0 w 1988"/>
                <a:gd name="T85" fmla="*/ 0 h 1851"/>
                <a:gd name="T86" fmla="*/ 0 w 1988"/>
                <a:gd name="T87" fmla="*/ 0 h 1851"/>
                <a:gd name="T88" fmla="*/ 0 w 1988"/>
                <a:gd name="T89" fmla="*/ 0 h 1851"/>
                <a:gd name="T90" fmla="*/ 0 w 1988"/>
                <a:gd name="T91" fmla="*/ 0 h 1851"/>
                <a:gd name="T92" fmla="*/ 0 w 1988"/>
                <a:gd name="T93" fmla="*/ 0 h 1851"/>
                <a:gd name="T94" fmla="*/ 0 w 1988"/>
                <a:gd name="T95" fmla="*/ 0 h 1851"/>
                <a:gd name="T96" fmla="*/ 0 w 1988"/>
                <a:gd name="T97" fmla="*/ 0 h 1851"/>
                <a:gd name="T98" fmla="*/ 0 w 1988"/>
                <a:gd name="T99" fmla="*/ 0 h 1851"/>
                <a:gd name="T100" fmla="*/ 0 w 1988"/>
                <a:gd name="T101" fmla="*/ 0 h 1851"/>
                <a:gd name="T102" fmla="*/ 0 w 1988"/>
                <a:gd name="T103" fmla="*/ 0 h 1851"/>
                <a:gd name="T104" fmla="*/ 0 w 1988"/>
                <a:gd name="T105" fmla="*/ 0 h 1851"/>
                <a:gd name="T106" fmla="*/ 0 w 1988"/>
                <a:gd name="T107" fmla="*/ 0 h 1851"/>
                <a:gd name="T108" fmla="*/ 0 w 1988"/>
                <a:gd name="T109" fmla="*/ 0 h 1851"/>
                <a:gd name="T110" fmla="*/ 0 w 1988"/>
                <a:gd name="T111" fmla="*/ 0 h 1851"/>
                <a:gd name="T112" fmla="*/ 0 w 1988"/>
                <a:gd name="T113" fmla="*/ 0 h 1851"/>
                <a:gd name="T114" fmla="*/ 0 w 1988"/>
                <a:gd name="T115" fmla="*/ 0 h 1851"/>
                <a:gd name="T116" fmla="*/ 0 w 1988"/>
                <a:gd name="T117" fmla="*/ 0 h 18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88"/>
                <a:gd name="T178" fmla="*/ 0 h 1851"/>
                <a:gd name="T179" fmla="*/ 1988 w 1988"/>
                <a:gd name="T180" fmla="*/ 1851 h 18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88" h="1851">
                  <a:moveTo>
                    <a:pt x="138" y="0"/>
                  </a:moveTo>
                  <a:lnTo>
                    <a:pt x="138" y="28"/>
                  </a:lnTo>
                  <a:lnTo>
                    <a:pt x="130" y="28"/>
                  </a:lnTo>
                  <a:lnTo>
                    <a:pt x="130" y="59"/>
                  </a:lnTo>
                  <a:lnTo>
                    <a:pt x="124" y="59"/>
                  </a:lnTo>
                  <a:lnTo>
                    <a:pt x="124" y="89"/>
                  </a:lnTo>
                  <a:lnTo>
                    <a:pt x="115" y="89"/>
                  </a:lnTo>
                  <a:lnTo>
                    <a:pt x="115" y="111"/>
                  </a:lnTo>
                  <a:lnTo>
                    <a:pt x="102" y="111"/>
                  </a:lnTo>
                  <a:lnTo>
                    <a:pt x="102" y="133"/>
                  </a:lnTo>
                  <a:lnTo>
                    <a:pt x="93" y="133"/>
                  </a:lnTo>
                  <a:lnTo>
                    <a:pt x="93" y="184"/>
                  </a:lnTo>
                  <a:lnTo>
                    <a:pt x="80" y="184"/>
                  </a:lnTo>
                  <a:lnTo>
                    <a:pt x="80" y="208"/>
                  </a:lnTo>
                  <a:lnTo>
                    <a:pt x="73" y="208"/>
                  </a:lnTo>
                  <a:lnTo>
                    <a:pt x="73" y="228"/>
                  </a:lnTo>
                  <a:lnTo>
                    <a:pt x="56" y="228"/>
                  </a:lnTo>
                  <a:lnTo>
                    <a:pt x="56" y="272"/>
                  </a:lnTo>
                  <a:lnTo>
                    <a:pt x="43" y="272"/>
                  </a:lnTo>
                  <a:lnTo>
                    <a:pt x="43" y="310"/>
                  </a:lnTo>
                  <a:lnTo>
                    <a:pt x="37" y="310"/>
                  </a:lnTo>
                  <a:lnTo>
                    <a:pt x="37" y="332"/>
                  </a:lnTo>
                  <a:lnTo>
                    <a:pt x="21" y="332"/>
                  </a:lnTo>
                  <a:lnTo>
                    <a:pt x="21" y="375"/>
                  </a:lnTo>
                  <a:lnTo>
                    <a:pt x="6" y="375"/>
                  </a:lnTo>
                  <a:lnTo>
                    <a:pt x="6" y="406"/>
                  </a:lnTo>
                  <a:lnTo>
                    <a:pt x="0" y="406"/>
                  </a:lnTo>
                  <a:lnTo>
                    <a:pt x="0" y="1417"/>
                  </a:lnTo>
                  <a:lnTo>
                    <a:pt x="6" y="1417"/>
                  </a:lnTo>
                  <a:lnTo>
                    <a:pt x="6" y="1425"/>
                  </a:lnTo>
                  <a:lnTo>
                    <a:pt x="43" y="1425"/>
                  </a:lnTo>
                  <a:lnTo>
                    <a:pt x="43" y="1431"/>
                  </a:lnTo>
                  <a:lnTo>
                    <a:pt x="80" y="1431"/>
                  </a:lnTo>
                  <a:lnTo>
                    <a:pt x="80" y="1440"/>
                  </a:lnTo>
                  <a:lnTo>
                    <a:pt x="115" y="1440"/>
                  </a:lnTo>
                  <a:lnTo>
                    <a:pt x="115" y="1446"/>
                  </a:lnTo>
                  <a:lnTo>
                    <a:pt x="152" y="1446"/>
                  </a:lnTo>
                  <a:lnTo>
                    <a:pt x="152" y="1462"/>
                  </a:lnTo>
                  <a:lnTo>
                    <a:pt x="197" y="1462"/>
                  </a:lnTo>
                  <a:lnTo>
                    <a:pt x="197" y="1468"/>
                  </a:lnTo>
                  <a:lnTo>
                    <a:pt x="233" y="1468"/>
                  </a:lnTo>
                  <a:lnTo>
                    <a:pt x="233" y="1477"/>
                  </a:lnTo>
                  <a:lnTo>
                    <a:pt x="269" y="1477"/>
                  </a:lnTo>
                  <a:lnTo>
                    <a:pt x="269" y="1482"/>
                  </a:lnTo>
                  <a:lnTo>
                    <a:pt x="306" y="1482"/>
                  </a:lnTo>
                  <a:lnTo>
                    <a:pt x="306" y="1499"/>
                  </a:lnTo>
                  <a:lnTo>
                    <a:pt x="348" y="1499"/>
                  </a:lnTo>
                  <a:lnTo>
                    <a:pt x="348" y="1505"/>
                  </a:lnTo>
                  <a:lnTo>
                    <a:pt x="385" y="1505"/>
                  </a:lnTo>
                  <a:lnTo>
                    <a:pt x="385" y="1513"/>
                  </a:lnTo>
                  <a:lnTo>
                    <a:pt x="421" y="1513"/>
                  </a:lnTo>
                  <a:lnTo>
                    <a:pt x="421" y="1519"/>
                  </a:lnTo>
                  <a:lnTo>
                    <a:pt x="452" y="1519"/>
                  </a:lnTo>
                  <a:lnTo>
                    <a:pt x="452" y="1536"/>
                  </a:lnTo>
                  <a:lnTo>
                    <a:pt x="531" y="1536"/>
                  </a:lnTo>
                  <a:lnTo>
                    <a:pt x="531" y="1550"/>
                  </a:lnTo>
                  <a:lnTo>
                    <a:pt x="567" y="1550"/>
                  </a:lnTo>
                  <a:lnTo>
                    <a:pt x="567" y="1556"/>
                  </a:lnTo>
                  <a:lnTo>
                    <a:pt x="604" y="1556"/>
                  </a:lnTo>
                  <a:lnTo>
                    <a:pt x="604" y="1565"/>
                  </a:lnTo>
                  <a:lnTo>
                    <a:pt x="648" y="1565"/>
                  </a:lnTo>
                  <a:lnTo>
                    <a:pt x="648" y="1579"/>
                  </a:lnTo>
                  <a:lnTo>
                    <a:pt x="693" y="1579"/>
                  </a:lnTo>
                  <a:lnTo>
                    <a:pt x="693" y="1587"/>
                  </a:lnTo>
                  <a:lnTo>
                    <a:pt x="729" y="1587"/>
                  </a:lnTo>
                  <a:lnTo>
                    <a:pt x="729" y="1594"/>
                  </a:lnTo>
                  <a:lnTo>
                    <a:pt x="766" y="1594"/>
                  </a:lnTo>
                  <a:lnTo>
                    <a:pt x="766" y="1601"/>
                  </a:lnTo>
                  <a:lnTo>
                    <a:pt x="802" y="1601"/>
                  </a:lnTo>
                  <a:lnTo>
                    <a:pt x="802" y="1616"/>
                  </a:lnTo>
                  <a:lnTo>
                    <a:pt x="844" y="1616"/>
                  </a:lnTo>
                  <a:lnTo>
                    <a:pt x="844" y="1624"/>
                  </a:lnTo>
                  <a:lnTo>
                    <a:pt x="881" y="1624"/>
                  </a:lnTo>
                  <a:lnTo>
                    <a:pt x="881" y="1638"/>
                  </a:lnTo>
                  <a:lnTo>
                    <a:pt x="954" y="1638"/>
                  </a:lnTo>
                  <a:lnTo>
                    <a:pt x="954" y="1647"/>
                  </a:lnTo>
                  <a:lnTo>
                    <a:pt x="983" y="1647"/>
                  </a:lnTo>
                  <a:lnTo>
                    <a:pt x="983" y="1653"/>
                  </a:lnTo>
                  <a:lnTo>
                    <a:pt x="1035" y="1653"/>
                  </a:lnTo>
                  <a:lnTo>
                    <a:pt x="1035" y="1667"/>
                  </a:lnTo>
                  <a:lnTo>
                    <a:pt x="1072" y="1667"/>
                  </a:lnTo>
                  <a:lnTo>
                    <a:pt x="1072" y="1675"/>
                  </a:lnTo>
                  <a:lnTo>
                    <a:pt x="1100" y="1675"/>
                  </a:lnTo>
                  <a:lnTo>
                    <a:pt x="1100" y="1684"/>
                  </a:lnTo>
                  <a:lnTo>
                    <a:pt x="1136" y="1684"/>
                  </a:lnTo>
                  <a:lnTo>
                    <a:pt x="1136" y="1698"/>
                  </a:lnTo>
                  <a:lnTo>
                    <a:pt x="1187" y="1698"/>
                  </a:lnTo>
                  <a:lnTo>
                    <a:pt x="1187" y="1704"/>
                  </a:lnTo>
                  <a:lnTo>
                    <a:pt x="1218" y="1704"/>
                  </a:lnTo>
                  <a:lnTo>
                    <a:pt x="1218" y="1712"/>
                  </a:lnTo>
                  <a:lnTo>
                    <a:pt x="1253" y="1712"/>
                  </a:lnTo>
                  <a:lnTo>
                    <a:pt x="1253" y="1720"/>
                  </a:lnTo>
                  <a:lnTo>
                    <a:pt x="1290" y="1720"/>
                  </a:lnTo>
                  <a:lnTo>
                    <a:pt x="1290" y="1735"/>
                  </a:lnTo>
                  <a:lnTo>
                    <a:pt x="1333" y="1735"/>
                  </a:lnTo>
                  <a:lnTo>
                    <a:pt x="1333" y="1741"/>
                  </a:lnTo>
                  <a:lnTo>
                    <a:pt x="1369" y="1741"/>
                  </a:lnTo>
                  <a:lnTo>
                    <a:pt x="1369" y="1757"/>
                  </a:lnTo>
                  <a:lnTo>
                    <a:pt x="1442" y="1757"/>
                  </a:lnTo>
                  <a:lnTo>
                    <a:pt x="1442" y="1763"/>
                  </a:lnTo>
                  <a:lnTo>
                    <a:pt x="1486" y="1763"/>
                  </a:lnTo>
                  <a:lnTo>
                    <a:pt x="1486" y="1772"/>
                  </a:lnTo>
                  <a:lnTo>
                    <a:pt x="1523" y="1772"/>
                  </a:lnTo>
                  <a:lnTo>
                    <a:pt x="1523" y="1786"/>
                  </a:lnTo>
                  <a:lnTo>
                    <a:pt x="1560" y="1786"/>
                  </a:lnTo>
                  <a:lnTo>
                    <a:pt x="1560" y="1794"/>
                  </a:lnTo>
                  <a:lnTo>
                    <a:pt x="1601" y="1794"/>
                  </a:lnTo>
                  <a:lnTo>
                    <a:pt x="1601" y="1800"/>
                  </a:lnTo>
                  <a:lnTo>
                    <a:pt x="1638" y="1800"/>
                  </a:lnTo>
                  <a:lnTo>
                    <a:pt x="1638" y="1814"/>
                  </a:lnTo>
                  <a:lnTo>
                    <a:pt x="1675" y="1814"/>
                  </a:lnTo>
                  <a:lnTo>
                    <a:pt x="1675" y="1823"/>
                  </a:lnTo>
                  <a:lnTo>
                    <a:pt x="1719" y="1823"/>
                  </a:lnTo>
                  <a:lnTo>
                    <a:pt x="1719" y="1829"/>
                  </a:lnTo>
                  <a:lnTo>
                    <a:pt x="1756" y="1829"/>
                  </a:lnTo>
                  <a:lnTo>
                    <a:pt x="1756" y="1845"/>
                  </a:lnTo>
                  <a:lnTo>
                    <a:pt x="1784" y="1845"/>
                  </a:lnTo>
                  <a:lnTo>
                    <a:pt x="1784" y="1851"/>
                  </a:lnTo>
                  <a:lnTo>
                    <a:pt x="1836" y="1851"/>
                  </a:lnTo>
                  <a:lnTo>
                    <a:pt x="1836" y="1845"/>
                  </a:lnTo>
                  <a:lnTo>
                    <a:pt x="1843" y="1845"/>
                  </a:lnTo>
                  <a:lnTo>
                    <a:pt x="1843" y="1800"/>
                  </a:lnTo>
                  <a:lnTo>
                    <a:pt x="1851" y="1800"/>
                  </a:lnTo>
                  <a:lnTo>
                    <a:pt x="1851" y="1772"/>
                  </a:lnTo>
                  <a:lnTo>
                    <a:pt x="1856" y="1772"/>
                  </a:lnTo>
                  <a:lnTo>
                    <a:pt x="1856" y="1757"/>
                  </a:lnTo>
                  <a:lnTo>
                    <a:pt x="1873" y="1757"/>
                  </a:lnTo>
                  <a:lnTo>
                    <a:pt x="1873" y="1712"/>
                  </a:lnTo>
                  <a:lnTo>
                    <a:pt x="1879" y="1712"/>
                  </a:lnTo>
                  <a:lnTo>
                    <a:pt x="1879" y="1684"/>
                  </a:lnTo>
                  <a:lnTo>
                    <a:pt x="1893" y="1684"/>
                  </a:lnTo>
                  <a:lnTo>
                    <a:pt x="1893" y="1667"/>
                  </a:lnTo>
                  <a:lnTo>
                    <a:pt x="1901" y="1667"/>
                  </a:lnTo>
                  <a:lnTo>
                    <a:pt x="1901" y="1638"/>
                  </a:lnTo>
                  <a:lnTo>
                    <a:pt x="1910" y="1638"/>
                  </a:lnTo>
                  <a:lnTo>
                    <a:pt x="1910" y="1624"/>
                  </a:lnTo>
                  <a:lnTo>
                    <a:pt x="1915" y="1624"/>
                  </a:lnTo>
                  <a:lnTo>
                    <a:pt x="1915" y="1587"/>
                  </a:lnTo>
                  <a:lnTo>
                    <a:pt x="1930" y="1587"/>
                  </a:lnTo>
                  <a:lnTo>
                    <a:pt x="1930" y="1565"/>
                  </a:lnTo>
                  <a:lnTo>
                    <a:pt x="1938" y="1565"/>
                  </a:lnTo>
                  <a:lnTo>
                    <a:pt x="1938" y="1536"/>
                  </a:lnTo>
                  <a:lnTo>
                    <a:pt x="1952" y="1536"/>
                  </a:lnTo>
                  <a:lnTo>
                    <a:pt x="1952" y="1482"/>
                  </a:lnTo>
                  <a:lnTo>
                    <a:pt x="1966" y="1482"/>
                  </a:lnTo>
                  <a:lnTo>
                    <a:pt x="1966" y="1468"/>
                  </a:lnTo>
                  <a:lnTo>
                    <a:pt x="1974" y="1468"/>
                  </a:lnTo>
                  <a:lnTo>
                    <a:pt x="1974" y="1440"/>
                  </a:lnTo>
                  <a:lnTo>
                    <a:pt x="1982" y="1440"/>
                  </a:lnTo>
                  <a:lnTo>
                    <a:pt x="1982" y="1425"/>
                  </a:lnTo>
                  <a:lnTo>
                    <a:pt x="1988" y="1425"/>
                  </a:lnTo>
                  <a:lnTo>
                    <a:pt x="1988" y="413"/>
                  </a:lnTo>
                  <a:lnTo>
                    <a:pt x="1952" y="413"/>
                  </a:lnTo>
                  <a:lnTo>
                    <a:pt x="1952" y="406"/>
                  </a:lnTo>
                  <a:lnTo>
                    <a:pt x="1910" y="406"/>
                  </a:lnTo>
                  <a:lnTo>
                    <a:pt x="1910" y="391"/>
                  </a:lnTo>
                  <a:lnTo>
                    <a:pt x="1873" y="391"/>
                  </a:lnTo>
                  <a:lnTo>
                    <a:pt x="1873" y="384"/>
                  </a:lnTo>
                  <a:lnTo>
                    <a:pt x="1836" y="384"/>
                  </a:lnTo>
                  <a:lnTo>
                    <a:pt x="1836" y="375"/>
                  </a:lnTo>
                  <a:lnTo>
                    <a:pt x="1784" y="375"/>
                  </a:lnTo>
                  <a:lnTo>
                    <a:pt x="1784" y="369"/>
                  </a:lnTo>
                  <a:lnTo>
                    <a:pt x="1756" y="369"/>
                  </a:lnTo>
                  <a:lnTo>
                    <a:pt x="1756" y="355"/>
                  </a:lnTo>
                  <a:lnTo>
                    <a:pt x="1705" y="355"/>
                  </a:lnTo>
                  <a:lnTo>
                    <a:pt x="1705" y="347"/>
                  </a:lnTo>
                  <a:lnTo>
                    <a:pt x="1669" y="347"/>
                  </a:lnTo>
                  <a:lnTo>
                    <a:pt x="1669" y="338"/>
                  </a:lnTo>
                  <a:lnTo>
                    <a:pt x="1623" y="338"/>
                  </a:lnTo>
                  <a:lnTo>
                    <a:pt x="1623" y="332"/>
                  </a:lnTo>
                  <a:lnTo>
                    <a:pt x="1588" y="332"/>
                  </a:lnTo>
                  <a:lnTo>
                    <a:pt x="1588" y="324"/>
                  </a:lnTo>
                  <a:lnTo>
                    <a:pt x="1545" y="324"/>
                  </a:lnTo>
                  <a:lnTo>
                    <a:pt x="1545" y="318"/>
                  </a:lnTo>
                  <a:lnTo>
                    <a:pt x="1508" y="318"/>
                  </a:lnTo>
                  <a:lnTo>
                    <a:pt x="1508" y="310"/>
                  </a:lnTo>
                  <a:lnTo>
                    <a:pt x="1464" y="310"/>
                  </a:lnTo>
                  <a:lnTo>
                    <a:pt x="1464" y="296"/>
                  </a:lnTo>
                  <a:lnTo>
                    <a:pt x="1427" y="296"/>
                  </a:lnTo>
                  <a:lnTo>
                    <a:pt x="1427" y="287"/>
                  </a:lnTo>
                  <a:lnTo>
                    <a:pt x="1383" y="287"/>
                  </a:lnTo>
                  <a:lnTo>
                    <a:pt x="1383" y="272"/>
                  </a:lnTo>
                  <a:lnTo>
                    <a:pt x="1305" y="272"/>
                  </a:lnTo>
                  <a:lnTo>
                    <a:pt x="1305" y="259"/>
                  </a:lnTo>
                  <a:lnTo>
                    <a:pt x="1268" y="259"/>
                  </a:lnTo>
                  <a:lnTo>
                    <a:pt x="1268" y="250"/>
                  </a:lnTo>
                  <a:lnTo>
                    <a:pt x="1231" y="250"/>
                  </a:lnTo>
                  <a:lnTo>
                    <a:pt x="1231" y="236"/>
                  </a:lnTo>
                  <a:lnTo>
                    <a:pt x="1187" y="236"/>
                  </a:lnTo>
                  <a:lnTo>
                    <a:pt x="1187" y="228"/>
                  </a:lnTo>
                  <a:lnTo>
                    <a:pt x="1150" y="228"/>
                  </a:lnTo>
                  <a:lnTo>
                    <a:pt x="1150" y="222"/>
                  </a:lnTo>
                  <a:lnTo>
                    <a:pt x="1100" y="222"/>
                  </a:lnTo>
                  <a:lnTo>
                    <a:pt x="1100" y="213"/>
                  </a:lnTo>
                  <a:lnTo>
                    <a:pt x="1072" y="213"/>
                  </a:lnTo>
                  <a:lnTo>
                    <a:pt x="1072" y="208"/>
                  </a:lnTo>
                  <a:lnTo>
                    <a:pt x="1018" y="208"/>
                  </a:lnTo>
                  <a:lnTo>
                    <a:pt x="1018" y="199"/>
                  </a:lnTo>
                  <a:lnTo>
                    <a:pt x="983" y="199"/>
                  </a:lnTo>
                  <a:lnTo>
                    <a:pt x="983" y="184"/>
                  </a:lnTo>
                  <a:lnTo>
                    <a:pt x="940" y="184"/>
                  </a:lnTo>
                  <a:lnTo>
                    <a:pt x="940" y="177"/>
                  </a:lnTo>
                  <a:lnTo>
                    <a:pt x="903" y="177"/>
                  </a:lnTo>
                  <a:lnTo>
                    <a:pt x="903" y="171"/>
                  </a:lnTo>
                  <a:lnTo>
                    <a:pt x="859" y="171"/>
                  </a:lnTo>
                  <a:lnTo>
                    <a:pt x="859" y="154"/>
                  </a:lnTo>
                  <a:lnTo>
                    <a:pt x="822" y="154"/>
                  </a:lnTo>
                  <a:lnTo>
                    <a:pt x="822" y="148"/>
                  </a:lnTo>
                  <a:lnTo>
                    <a:pt x="780" y="148"/>
                  </a:lnTo>
                  <a:lnTo>
                    <a:pt x="780" y="140"/>
                  </a:lnTo>
                  <a:lnTo>
                    <a:pt x="743" y="140"/>
                  </a:lnTo>
                  <a:lnTo>
                    <a:pt x="743" y="133"/>
                  </a:lnTo>
                  <a:lnTo>
                    <a:pt x="698" y="133"/>
                  </a:lnTo>
                  <a:lnTo>
                    <a:pt x="698" y="118"/>
                  </a:lnTo>
                  <a:lnTo>
                    <a:pt x="663" y="118"/>
                  </a:lnTo>
                  <a:lnTo>
                    <a:pt x="663" y="111"/>
                  </a:lnTo>
                  <a:lnTo>
                    <a:pt x="583" y="111"/>
                  </a:lnTo>
                  <a:lnTo>
                    <a:pt x="583" y="96"/>
                  </a:lnTo>
                  <a:lnTo>
                    <a:pt x="531" y="96"/>
                  </a:lnTo>
                  <a:lnTo>
                    <a:pt x="531" y="89"/>
                  </a:lnTo>
                  <a:lnTo>
                    <a:pt x="502" y="89"/>
                  </a:lnTo>
                  <a:lnTo>
                    <a:pt x="502" y="80"/>
                  </a:lnTo>
                  <a:lnTo>
                    <a:pt x="452" y="80"/>
                  </a:lnTo>
                  <a:lnTo>
                    <a:pt x="452" y="66"/>
                  </a:lnTo>
                  <a:lnTo>
                    <a:pt x="421" y="66"/>
                  </a:lnTo>
                  <a:lnTo>
                    <a:pt x="421" y="59"/>
                  </a:lnTo>
                  <a:lnTo>
                    <a:pt x="371" y="59"/>
                  </a:lnTo>
                  <a:lnTo>
                    <a:pt x="371" y="52"/>
                  </a:lnTo>
                  <a:lnTo>
                    <a:pt x="334" y="52"/>
                  </a:lnTo>
                  <a:lnTo>
                    <a:pt x="334" y="37"/>
                  </a:lnTo>
                  <a:lnTo>
                    <a:pt x="291" y="37"/>
                  </a:lnTo>
                  <a:lnTo>
                    <a:pt x="291" y="28"/>
                  </a:lnTo>
                  <a:lnTo>
                    <a:pt x="256" y="28"/>
                  </a:lnTo>
                  <a:lnTo>
                    <a:pt x="256" y="23"/>
                  </a:lnTo>
                  <a:lnTo>
                    <a:pt x="219" y="23"/>
                  </a:lnTo>
                  <a:lnTo>
                    <a:pt x="219" y="15"/>
                  </a:lnTo>
                  <a:lnTo>
                    <a:pt x="174" y="15"/>
                  </a:lnTo>
                  <a:lnTo>
                    <a:pt x="174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202A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7" name="Freeform 215"/>
            <p:cNvSpPr>
              <a:spLocks/>
            </p:cNvSpPr>
            <p:nvPr/>
          </p:nvSpPr>
          <p:spPr bwMode="auto">
            <a:xfrm>
              <a:off x="891" y="3145"/>
              <a:ext cx="185" cy="142"/>
            </a:xfrm>
            <a:custGeom>
              <a:avLst/>
              <a:gdLst>
                <a:gd name="T0" fmla="*/ 0 w 1859"/>
                <a:gd name="T1" fmla="*/ 0 h 1851"/>
                <a:gd name="T2" fmla="*/ 0 w 1859"/>
                <a:gd name="T3" fmla="*/ 0 h 1851"/>
                <a:gd name="T4" fmla="*/ 0 w 1859"/>
                <a:gd name="T5" fmla="*/ 0 h 1851"/>
                <a:gd name="T6" fmla="*/ 0 w 1859"/>
                <a:gd name="T7" fmla="*/ 0 h 1851"/>
                <a:gd name="T8" fmla="*/ 0 w 1859"/>
                <a:gd name="T9" fmla="*/ 0 h 1851"/>
                <a:gd name="T10" fmla="*/ 0 w 1859"/>
                <a:gd name="T11" fmla="*/ 0 h 1851"/>
                <a:gd name="T12" fmla="*/ 0 w 1859"/>
                <a:gd name="T13" fmla="*/ 0 h 1851"/>
                <a:gd name="T14" fmla="*/ 0 w 1859"/>
                <a:gd name="T15" fmla="*/ 0 h 1851"/>
                <a:gd name="T16" fmla="*/ 0 w 1859"/>
                <a:gd name="T17" fmla="*/ 0 h 1851"/>
                <a:gd name="T18" fmla="*/ 0 w 1859"/>
                <a:gd name="T19" fmla="*/ 0 h 1851"/>
                <a:gd name="T20" fmla="*/ 0 w 1859"/>
                <a:gd name="T21" fmla="*/ 0 h 1851"/>
                <a:gd name="T22" fmla="*/ 0 w 1859"/>
                <a:gd name="T23" fmla="*/ 0 h 1851"/>
                <a:gd name="T24" fmla="*/ 0 w 1859"/>
                <a:gd name="T25" fmla="*/ 0 h 1851"/>
                <a:gd name="T26" fmla="*/ 0 w 1859"/>
                <a:gd name="T27" fmla="*/ 0 h 1851"/>
                <a:gd name="T28" fmla="*/ 0 w 1859"/>
                <a:gd name="T29" fmla="*/ 0 h 1851"/>
                <a:gd name="T30" fmla="*/ 0 w 1859"/>
                <a:gd name="T31" fmla="*/ 0 h 1851"/>
                <a:gd name="T32" fmla="*/ 0 w 1859"/>
                <a:gd name="T33" fmla="*/ 0 h 1851"/>
                <a:gd name="T34" fmla="*/ 0 w 1859"/>
                <a:gd name="T35" fmla="*/ 0 h 1851"/>
                <a:gd name="T36" fmla="*/ 0 w 1859"/>
                <a:gd name="T37" fmla="*/ 0 h 1851"/>
                <a:gd name="T38" fmla="*/ 0 w 1859"/>
                <a:gd name="T39" fmla="*/ 0 h 1851"/>
                <a:gd name="T40" fmla="*/ 0 w 1859"/>
                <a:gd name="T41" fmla="*/ 0 h 1851"/>
                <a:gd name="T42" fmla="*/ 0 w 1859"/>
                <a:gd name="T43" fmla="*/ 0 h 1851"/>
                <a:gd name="T44" fmla="*/ 0 w 1859"/>
                <a:gd name="T45" fmla="*/ 0 h 1851"/>
                <a:gd name="T46" fmla="*/ 0 w 1859"/>
                <a:gd name="T47" fmla="*/ 0 h 1851"/>
                <a:gd name="T48" fmla="*/ 0 w 1859"/>
                <a:gd name="T49" fmla="*/ 0 h 1851"/>
                <a:gd name="T50" fmla="*/ 0 w 1859"/>
                <a:gd name="T51" fmla="*/ 0 h 1851"/>
                <a:gd name="T52" fmla="*/ 0 w 1859"/>
                <a:gd name="T53" fmla="*/ 0 h 1851"/>
                <a:gd name="T54" fmla="*/ 0 w 1859"/>
                <a:gd name="T55" fmla="*/ 0 h 1851"/>
                <a:gd name="T56" fmla="*/ 0 w 1859"/>
                <a:gd name="T57" fmla="*/ 0 h 1851"/>
                <a:gd name="T58" fmla="*/ 0 w 1859"/>
                <a:gd name="T59" fmla="*/ 0 h 1851"/>
                <a:gd name="T60" fmla="*/ 0 w 1859"/>
                <a:gd name="T61" fmla="*/ 0 h 1851"/>
                <a:gd name="T62" fmla="*/ 0 w 1859"/>
                <a:gd name="T63" fmla="*/ 0 h 1851"/>
                <a:gd name="T64" fmla="*/ 0 w 1859"/>
                <a:gd name="T65" fmla="*/ 0 h 1851"/>
                <a:gd name="T66" fmla="*/ 0 w 1859"/>
                <a:gd name="T67" fmla="*/ 0 h 1851"/>
                <a:gd name="T68" fmla="*/ 0 w 1859"/>
                <a:gd name="T69" fmla="*/ 0 h 1851"/>
                <a:gd name="T70" fmla="*/ 0 w 1859"/>
                <a:gd name="T71" fmla="*/ 0 h 1851"/>
                <a:gd name="T72" fmla="*/ 0 w 1859"/>
                <a:gd name="T73" fmla="*/ 0 h 1851"/>
                <a:gd name="T74" fmla="*/ 0 w 1859"/>
                <a:gd name="T75" fmla="*/ 0 h 1851"/>
                <a:gd name="T76" fmla="*/ 0 w 1859"/>
                <a:gd name="T77" fmla="*/ 0 h 1851"/>
                <a:gd name="T78" fmla="*/ 0 w 1859"/>
                <a:gd name="T79" fmla="*/ 0 h 1851"/>
                <a:gd name="T80" fmla="*/ 0 w 1859"/>
                <a:gd name="T81" fmla="*/ 0 h 1851"/>
                <a:gd name="T82" fmla="*/ 0 w 1859"/>
                <a:gd name="T83" fmla="*/ 0 h 1851"/>
                <a:gd name="T84" fmla="*/ 0 w 1859"/>
                <a:gd name="T85" fmla="*/ 0 h 1851"/>
                <a:gd name="T86" fmla="*/ 0 w 1859"/>
                <a:gd name="T87" fmla="*/ 0 h 1851"/>
                <a:gd name="T88" fmla="*/ 0 w 1859"/>
                <a:gd name="T89" fmla="*/ 0 h 1851"/>
                <a:gd name="T90" fmla="*/ 0 w 1859"/>
                <a:gd name="T91" fmla="*/ 0 h 1851"/>
                <a:gd name="T92" fmla="*/ 0 w 1859"/>
                <a:gd name="T93" fmla="*/ 0 h 1851"/>
                <a:gd name="T94" fmla="*/ 0 w 1859"/>
                <a:gd name="T95" fmla="*/ 0 h 1851"/>
                <a:gd name="T96" fmla="*/ 0 w 1859"/>
                <a:gd name="T97" fmla="*/ 0 h 1851"/>
                <a:gd name="T98" fmla="*/ 0 w 1859"/>
                <a:gd name="T99" fmla="*/ 0 h 1851"/>
                <a:gd name="T100" fmla="*/ 0 w 1859"/>
                <a:gd name="T101" fmla="*/ 0 h 1851"/>
                <a:gd name="T102" fmla="*/ 0 w 1859"/>
                <a:gd name="T103" fmla="*/ 0 h 185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59"/>
                <a:gd name="T157" fmla="*/ 0 h 1851"/>
                <a:gd name="T158" fmla="*/ 1859 w 1859"/>
                <a:gd name="T159" fmla="*/ 1851 h 185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59" h="1851">
                  <a:moveTo>
                    <a:pt x="82" y="0"/>
                  </a:moveTo>
                  <a:lnTo>
                    <a:pt x="82" y="28"/>
                  </a:lnTo>
                  <a:lnTo>
                    <a:pt x="74" y="28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8" y="89"/>
                  </a:lnTo>
                  <a:lnTo>
                    <a:pt x="59" y="89"/>
                  </a:lnTo>
                  <a:lnTo>
                    <a:pt x="59" y="111"/>
                  </a:lnTo>
                  <a:lnTo>
                    <a:pt x="46" y="111"/>
                  </a:lnTo>
                  <a:lnTo>
                    <a:pt x="46" y="133"/>
                  </a:lnTo>
                  <a:lnTo>
                    <a:pt x="37" y="133"/>
                  </a:lnTo>
                  <a:lnTo>
                    <a:pt x="37" y="184"/>
                  </a:lnTo>
                  <a:lnTo>
                    <a:pt x="24" y="184"/>
                  </a:lnTo>
                  <a:lnTo>
                    <a:pt x="24" y="208"/>
                  </a:lnTo>
                  <a:lnTo>
                    <a:pt x="17" y="208"/>
                  </a:lnTo>
                  <a:lnTo>
                    <a:pt x="17" y="228"/>
                  </a:lnTo>
                  <a:lnTo>
                    <a:pt x="0" y="228"/>
                  </a:lnTo>
                  <a:lnTo>
                    <a:pt x="0" y="1431"/>
                  </a:lnTo>
                  <a:lnTo>
                    <a:pt x="24" y="1431"/>
                  </a:lnTo>
                  <a:lnTo>
                    <a:pt x="24" y="1440"/>
                  </a:lnTo>
                  <a:lnTo>
                    <a:pt x="59" y="1440"/>
                  </a:lnTo>
                  <a:lnTo>
                    <a:pt x="59" y="1446"/>
                  </a:lnTo>
                  <a:lnTo>
                    <a:pt x="96" y="1446"/>
                  </a:lnTo>
                  <a:lnTo>
                    <a:pt x="96" y="1462"/>
                  </a:lnTo>
                  <a:lnTo>
                    <a:pt x="141" y="1462"/>
                  </a:lnTo>
                  <a:lnTo>
                    <a:pt x="141" y="1468"/>
                  </a:lnTo>
                  <a:lnTo>
                    <a:pt x="177" y="1468"/>
                  </a:lnTo>
                  <a:lnTo>
                    <a:pt x="177" y="1477"/>
                  </a:lnTo>
                  <a:lnTo>
                    <a:pt x="213" y="1477"/>
                  </a:lnTo>
                  <a:lnTo>
                    <a:pt x="213" y="1482"/>
                  </a:lnTo>
                  <a:lnTo>
                    <a:pt x="250" y="1482"/>
                  </a:lnTo>
                  <a:lnTo>
                    <a:pt x="250" y="1499"/>
                  </a:lnTo>
                  <a:lnTo>
                    <a:pt x="292" y="1499"/>
                  </a:lnTo>
                  <a:lnTo>
                    <a:pt x="292" y="1505"/>
                  </a:lnTo>
                  <a:lnTo>
                    <a:pt x="329" y="1505"/>
                  </a:lnTo>
                  <a:lnTo>
                    <a:pt x="329" y="1513"/>
                  </a:lnTo>
                  <a:lnTo>
                    <a:pt x="365" y="1513"/>
                  </a:lnTo>
                  <a:lnTo>
                    <a:pt x="365" y="1519"/>
                  </a:lnTo>
                  <a:lnTo>
                    <a:pt x="396" y="1519"/>
                  </a:lnTo>
                  <a:lnTo>
                    <a:pt x="396" y="1536"/>
                  </a:lnTo>
                  <a:lnTo>
                    <a:pt x="475" y="1536"/>
                  </a:lnTo>
                  <a:lnTo>
                    <a:pt x="475" y="1550"/>
                  </a:lnTo>
                  <a:lnTo>
                    <a:pt x="511" y="1550"/>
                  </a:lnTo>
                  <a:lnTo>
                    <a:pt x="511" y="1556"/>
                  </a:lnTo>
                  <a:lnTo>
                    <a:pt x="548" y="1556"/>
                  </a:lnTo>
                  <a:lnTo>
                    <a:pt x="548" y="1565"/>
                  </a:lnTo>
                  <a:lnTo>
                    <a:pt x="592" y="1565"/>
                  </a:lnTo>
                  <a:lnTo>
                    <a:pt x="592" y="1579"/>
                  </a:lnTo>
                  <a:lnTo>
                    <a:pt x="637" y="1579"/>
                  </a:lnTo>
                  <a:lnTo>
                    <a:pt x="637" y="1587"/>
                  </a:lnTo>
                  <a:lnTo>
                    <a:pt x="673" y="1587"/>
                  </a:lnTo>
                  <a:lnTo>
                    <a:pt x="673" y="1594"/>
                  </a:lnTo>
                  <a:lnTo>
                    <a:pt x="710" y="1594"/>
                  </a:lnTo>
                  <a:lnTo>
                    <a:pt x="710" y="1601"/>
                  </a:lnTo>
                  <a:lnTo>
                    <a:pt x="746" y="1601"/>
                  </a:lnTo>
                  <a:lnTo>
                    <a:pt x="746" y="1616"/>
                  </a:lnTo>
                  <a:lnTo>
                    <a:pt x="788" y="1616"/>
                  </a:lnTo>
                  <a:lnTo>
                    <a:pt x="788" y="1624"/>
                  </a:lnTo>
                  <a:lnTo>
                    <a:pt x="825" y="1624"/>
                  </a:lnTo>
                  <a:lnTo>
                    <a:pt x="825" y="1638"/>
                  </a:lnTo>
                  <a:lnTo>
                    <a:pt x="898" y="1638"/>
                  </a:lnTo>
                  <a:lnTo>
                    <a:pt x="898" y="1647"/>
                  </a:lnTo>
                  <a:lnTo>
                    <a:pt x="927" y="1647"/>
                  </a:lnTo>
                  <a:lnTo>
                    <a:pt x="927" y="1653"/>
                  </a:lnTo>
                  <a:lnTo>
                    <a:pt x="979" y="1653"/>
                  </a:lnTo>
                  <a:lnTo>
                    <a:pt x="979" y="1667"/>
                  </a:lnTo>
                  <a:lnTo>
                    <a:pt x="1016" y="1667"/>
                  </a:lnTo>
                  <a:lnTo>
                    <a:pt x="1016" y="1675"/>
                  </a:lnTo>
                  <a:lnTo>
                    <a:pt x="1044" y="1675"/>
                  </a:lnTo>
                  <a:lnTo>
                    <a:pt x="1044" y="1684"/>
                  </a:lnTo>
                  <a:lnTo>
                    <a:pt x="1080" y="1684"/>
                  </a:lnTo>
                  <a:lnTo>
                    <a:pt x="1080" y="1698"/>
                  </a:lnTo>
                  <a:lnTo>
                    <a:pt x="1131" y="1698"/>
                  </a:lnTo>
                  <a:lnTo>
                    <a:pt x="1131" y="1704"/>
                  </a:lnTo>
                  <a:lnTo>
                    <a:pt x="1162" y="1704"/>
                  </a:lnTo>
                  <a:lnTo>
                    <a:pt x="1162" y="1712"/>
                  </a:lnTo>
                  <a:lnTo>
                    <a:pt x="1197" y="1712"/>
                  </a:lnTo>
                  <a:lnTo>
                    <a:pt x="1197" y="1720"/>
                  </a:lnTo>
                  <a:lnTo>
                    <a:pt x="1234" y="1720"/>
                  </a:lnTo>
                  <a:lnTo>
                    <a:pt x="1234" y="1735"/>
                  </a:lnTo>
                  <a:lnTo>
                    <a:pt x="1277" y="1735"/>
                  </a:lnTo>
                  <a:lnTo>
                    <a:pt x="1277" y="1741"/>
                  </a:lnTo>
                  <a:lnTo>
                    <a:pt x="1313" y="1741"/>
                  </a:lnTo>
                  <a:lnTo>
                    <a:pt x="1313" y="1757"/>
                  </a:lnTo>
                  <a:lnTo>
                    <a:pt x="1386" y="1757"/>
                  </a:lnTo>
                  <a:lnTo>
                    <a:pt x="1386" y="1763"/>
                  </a:lnTo>
                  <a:lnTo>
                    <a:pt x="1430" y="1763"/>
                  </a:lnTo>
                  <a:lnTo>
                    <a:pt x="1430" y="1772"/>
                  </a:lnTo>
                  <a:lnTo>
                    <a:pt x="1467" y="1772"/>
                  </a:lnTo>
                  <a:lnTo>
                    <a:pt x="1467" y="1786"/>
                  </a:lnTo>
                  <a:lnTo>
                    <a:pt x="1504" y="1786"/>
                  </a:lnTo>
                  <a:lnTo>
                    <a:pt x="1504" y="1794"/>
                  </a:lnTo>
                  <a:lnTo>
                    <a:pt x="1545" y="1794"/>
                  </a:lnTo>
                  <a:lnTo>
                    <a:pt x="1545" y="1800"/>
                  </a:lnTo>
                  <a:lnTo>
                    <a:pt x="1582" y="1800"/>
                  </a:lnTo>
                  <a:lnTo>
                    <a:pt x="1582" y="1814"/>
                  </a:lnTo>
                  <a:lnTo>
                    <a:pt x="1619" y="1814"/>
                  </a:lnTo>
                  <a:lnTo>
                    <a:pt x="1619" y="1823"/>
                  </a:lnTo>
                  <a:lnTo>
                    <a:pt x="1663" y="1823"/>
                  </a:lnTo>
                  <a:lnTo>
                    <a:pt x="1663" y="1829"/>
                  </a:lnTo>
                  <a:lnTo>
                    <a:pt x="1700" y="1829"/>
                  </a:lnTo>
                  <a:lnTo>
                    <a:pt x="1700" y="1845"/>
                  </a:lnTo>
                  <a:lnTo>
                    <a:pt x="1728" y="1845"/>
                  </a:lnTo>
                  <a:lnTo>
                    <a:pt x="1728" y="1851"/>
                  </a:lnTo>
                  <a:lnTo>
                    <a:pt x="1780" y="1851"/>
                  </a:lnTo>
                  <a:lnTo>
                    <a:pt x="1780" y="1845"/>
                  </a:lnTo>
                  <a:lnTo>
                    <a:pt x="1787" y="1845"/>
                  </a:lnTo>
                  <a:lnTo>
                    <a:pt x="1787" y="1800"/>
                  </a:lnTo>
                  <a:lnTo>
                    <a:pt x="1795" y="1800"/>
                  </a:lnTo>
                  <a:lnTo>
                    <a:pt x="1795" y="1772"/>
                  </a:lnTo>
                  <a:lnTo>
                    <a:pt x="1800" y="1772"/>
                  </a:lnTo>
                  <a:lnTo>
                    <a:pt x="1800" y="1757"/>
                  </a:lnTo>
                  <a:lnTo>
                    <a:pt x="1817" y="1757"/>
                  </a:lnTo>
                  <a:lnTo>
                    <a:pt x="1817" y="1712"/>
                  </a:lnTo>
                  <a:lnTo>
                    <a:pt x="1823" y="1712"/>
                  </a:lnTo>
                  <a:lnTo>
                    <a:pt x="1823" y="1684"/>
                  </a:lnTo>
                  <a:lnTo>
                    <a:pt x="1837" y="1684"/>
                  </a:lnTo>
                  <a:lnTo>
                    <a:pt x="1837" y="1667"/>
                  </a:lnTo>
                  <a:lnTo>
                    <a:pt x="1845" y="1667"/>
                  </a:lnTo>
                  <a:lnTo>
                    <a:pt x="1845" y="1638"/>
                  </a:lnTo>
                  <a:lnTo>
                    <a:pt x="1854" y="1638"/>
                  </a:lnTo>
                  <a:lnTo>
                    <a:pt x="1854" y="1624"/>
                  </a:lnTo>
                  <a:lnTo>
                    <a:pt x="1859" y="1624"/>
                  </a:lnTo>
                  <a:lnTo>
                    <a:pt x="1859" y="406"/>
                  </a:lnTo>
                  <a:lnTo>
                    <a:pt x="1854" y="406"/>
                  </a:lnTo>
                  <a:lnTo>
                    <a:pt x="1854" y="391"/>
                  </a:lnTo>
                  <a:lnTo>
                    <a:pt x="1817" y="391"/>
                  </a:lnTo>
                  <a:lnTo>
                    <a:pt x="1817" y="384"/>
                  </a:lnTo>
                  <a:lnTo>
                    <a:pt x="1780" y="384"/>
                  </a:lnTo>
                  <a:lnTo>
                    <a:pt x="1780" y="375"/>
                  </a:lnTo>
                  <a:lnTo>
                    <a:pt x="1728" y="375"/>
                  </a:lnTo>
                  <a:lnTo>
                    <a:pt x="1728" y="369"/>
                  </a:lnTo>
                  <a:lnTo>
                    <a:pt x="1700" y="369"/>
                  </a:lnTo>
                  <a:lnTo>
                    <a:pt x="1700" y="355"/>
                  </a:lnTo>
                  <a:lnTo>
                    <a:pt x="1649" y="355"/>
                  </a:lnTo>
                  <a:lnTo>
                    <a:pt x="1649" y="347"/>
                  </a:lnTo>
                  <a:lnTo>
                    <a:pt x="1613" y="347"/>
                  </a:lnTo>
                  <a:lnTo>
                    <a:pt x="1613" y="338"/>
                  </a:lnTo>
                  <a:lnTo>
                    <a:pt x="1567" y="338"/>
                  </a:lnTo>
                  <a:lnTo>
                    <a:pt x="1567" y="332"/>
                  </a:lnTo>
                  <a:lnTo>
                    <a:pt x="1532" y="332"/>
                  </a:lnTo>
                  <a:lnTo>
                    <a:pt x="1532" y="324"/>
                  </a:lnTo>
                  <a:lnTo>
                    <a:pt x="1489" y="324"/>
                  </a:lnTo>
                  <a:lnTo>
                    <a:pt x="1489" y="318"/>
                  </a:lnTo>
                  <a:lnTo>
                    <a:pt x="1452" y="318"/>
                  </a:lnTo>
                  <a:lnTo>
                    <a:pt x="1452" y="310"/>
                  </a:lnTo>
                  <a:lnTo>
                    <a:pt x="1408" y="310"/>
                  </a:lnTo>
                  <a:lnTo>
                    <a:pt x="1408" y="296"/>
                  </a:lnTo>
                  <a:lnTo>
                    <a:pt x="1371" y="296"/>
                  </a:lnTo>
                  <a:lnTo>
                    <a:pt x="1371" y="287"/>
                  </a:lnTo>
                  <a:lnTo>
                    <a:pt x="1327" y="287"/>
                  </a:lnTo>
                  <a:lnTo>
                    <a:pt x="1327" y="272"/>
                  </a:lnTo>
                  <a:lnTo>
                    <a:pt x="1249" y="272"/>
                  </a:lnTo>
                  <a:lnTo>
                    <a:pt x="1249" y="259"/>
                  </a:lnTo>
                  <a:lnTo>
                    <a:pt x="1212" y="259"/>
                  </a:lnTo>
                  <a:lnTo>
                    <a:pt x="1212" y="250"/>
                  </a:lnTo>
                  <a:lnTo>
                    <a:pt x="1175" y="250"/>
                  </a:lnTo>
                  <a:lnTo>
                    <a:pt x="1175" y="236"/>
                  </a:lnTo>
                  <a:lnTo>
                    <a:pt x="1131" y="236"/>
                  </a:lnTo>
                  <a:lnTo>
                    <a:pt x="1131" y="228"/>
                  </a:lnTo>
                  <a:lnTo>
                    <a:pt x="1094" y="228"/>
                  </a:lnTo>
                  <a:lnTo>
                    <a:pt x="1094" y="222"/>
                  </a:lnTo>
                  <a:lnTo>
                    <a:pt x="1044" y="222"/>
                  </a:lnTo>
                  <a:lnTo>
                    <a:pt x="1044" y="213"/>
                  </a:lnTo>
                  <a:lnTo>
                    <a:pt x="1016" y="213"/>
                  </a:lnTo>
                  <a:lnTo>
                    <a:pt x="1016" y="208"/>
                  </a:lnTo>
                  <a:lnTo>
                    <a:pt x="962" y="208"/>
                  </a:lnTo>
                  <a:lnTo>
                    <a:pt x="962" y="199"/>
                  </a:lnTo>
                  <a:lnTo>
                    <a:pt x="927" y="199"/>
                  </a:lnTo>
                  <a:lnTo>
                    <a:pt x="927" y="184"/>
                  </a:lnTo>
                  <a:lnTo>
                    <a:pt x="884" y="184"/>
                  </a:lnTo>
                  <a:lnTo>
                    <a:pt x="884" y="177"/>
                  </a:lnTo>
                  <a:lnTo>
                    <a:pt x="847" y="177"/>
                  </a:lnTo>
                  <a:lnTo>
                    <a:pt x="847" y="171"/>
                  </a:lnTo>
                  <a:lnTo>
                    <a:pt x="803" y="171"/>
                  </a:lnTo>
                  <a:lnTo>
                    <a:pt x="803" y="154"/>
                  </a:lnTo>
                  <a:lnTo>
                    <a:pt x="766" y="154"/>
                  </a:lnTo>
                  <a:lnTo>
                    <a:pt x="766" y="148"/>
                  </a:lnTo>
                  <a:lnTo>
                    <a:pt x="724" y="148"/>
                  </a:lnTo>
                  <a:lnTo>
                    <a:pt x="724" y="140"/>
                  </a:lnTo>
                  <a:lnTo>
                    <a:pt x="687" y="140"/>
                  </a:lnTo>
                  <a:lnTo>
                    <a:pt x="687" y="133"/>
                  </a:lnTo>
                  <a:lnTo>
                    <a:pt x="642" y="133"/>
                  </a:lnTo>
                  <a:lnTo>
                    <a:pt x="642" y="118"/>
                  </a:lnTo>
                  <a:lnTo>
                    <a:pt x="607" y="118"/>
                  </a:lnTo>
                  <a:lnTo>
                    <a:pt x="607" y="111"/>
                  </a:lnTo>
                  <a:lnTo>
                    <a:pt x="527" y="111"/>
                  </a:lnTo>
                  <a:lnTo>
                    <a:pt x="527" y="96"/>
                  </a:lnTo>
                  <a:lnTo>
                    <a:pt x="475" y="96"/>
                  </a:lnTo>
                  <a:lnTo>
                    <a:pt x="475" y="89"/>
                  </a:lnTo>
                  <a:lnTo>
                    <a:pt x="446" y="89"/>
                  </a:lnTo>
                  <a:lnTo>
                    <a:pt x="446" y="80"/>
                  </a:lnTo>
                  <a:lnTo>
                    <a:pt x="396" y="80"/>
                  </a:lnTo>
                  <a:lnTo>
                    <a:pt x="396" y="66"/>
                  </a:lnTo>
                  <a:lnTo>
                    <a:pt x="365" y="66"/>
                  </a:lnTo>
                  <a:lnTo>
                    <a:pt x="365" y="59"/>
                  </a:lnTo>
                  <a:lnTo>
                    <a:pt x="315" y="59"/>
                  </a:lnTo>
                  <a:lnTo>
                    <a:pt x="315" y="52"/>
                  </a:lnTo>
                  <a:lnTo>
                    <a:pt x="278" y="52"/>
                  </a:lnTo>
                  <a:lnTo>
                    <a:pt x="278" y="37"/>
                  </a:lnTo>
                  <a:lnTo>
                    <a:pt x="235" y="37"/>
                  </a:lnTo>
                  <a:lnTo>
                    <a:pt x="235" y="28"/>
                  </a:lnTo>
                  <a:lnTo>
                    <a:pt x="200" y="28"/>
                  </a:lnTo>
                  <a:lnTo>
                    <a:pt x="200" y="23"/>
                  </a:lnTo>
                  <a:lnTo>
                    <a:pt x="163" y="23"/>
                  </a:lnTo>
                  <a:lnTo>
                    <a:pt x="163" y="15"/>
                  </a:lnTo>
                  <a:lnTo>
                    <a:pt x="118" y="15"/>
                  </a:lnTo>
                  <a:lnTo>
                    <a:pt x="118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202A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8" name="Freeform 216"/>
            <p:cNvSpPr>
              <a:spLocks/>
            </p:cNvSpPr>
            <p:nvPr/>
          </p:nvSpPr>
          <p:spPr bwMode="auto">
            <a:xfrm>
              <a:off x="898" y="3150"/>
              <a:ext cx="173" cy="134"/>
            </a:xfrm>
            <a:custGeom>
              <a:avLst/>
              <a:gdLst>
                <a:gd name="T0" fmla="*/ 0 w 1726"/>
                <a:gd name="T1" fmla="*/ 0 h 1741"/>
                <a:gd name="T2" fmla="*/ 0 w 1726"/>
                <a:gd name="T3" fmla="*/ 0 h 1741"/>
                <a:gd name="T4" fmla="*/ 0 w 1726"/>
                <a:gd name="T5" fmla="*/ 0 h 1741"/>
                <a:gd name="T6" fmla="*/ 0 w 1726"/>
                <a:gd name="T7" fmla="*/ 0 h 1741"/>
                <a:gd name="T8" fmla="*/ 0 w 1726"/>
                <a:gd name="T9" fmla="*/ 0 h 1741"/>
                <a:gd name="T10" fmla="*/ 0 w 1726"/>
                <a:gd name="T11" fmla="*/ 0 h 1741"/>
                <a:gd name="T12" fmla="*/ 0 w 1726"/>
                <a:gd name="T13" fmla="*/ 0 h 1741"/>
                <a:gd name="T14" fmla="*/ 0 w 1726"/>
                <a:gd name="T15" fmla="*/ 0 h 1741"/>
                <a:gd name="T16" fmla="*/ 0 w 1726"/>
                <a:gd name="T17" fmla="*/ 0 h 1741"/>
                <a:gd name="T18" fmla="*/ 0 w 1726"/>
                <a:gd name="T19" fmla="*/ 0 h 1741"/>
                <a:gd name="T20" fmla="*/ 0 w 1726"/>
                <a:gd name="T21" fmla="*/ 0 h 1741"/>
                <a:gd name="T22" fmla="*/ 0 w 1726"/>
                <a:gd name="T23" fmla="*/ 0 h 1741"/>
                <a:gd name="T24" fmla="*/ 0 w 1726"/>
                <a:gd name="T25" fmla="*/ 0 h 1741"/>
                <a:gd name="T26" fmla="*/ 0 w 1726"/>
                <a:gd name="T27" fmla="*/ 0 h 1741"/>
                <a:gd name="T28" fmla="*/ 0 w 1726"/>
                <a:gd name="T29" fmla="*/ 0 h 1741"/>
                <a:gd name="T30" fmla="*/ 0 w 1726"/>
                <a:gd name="T31" fmla="*/ 0 h 1741"/>
                <a:gd name="T32" fmla="*/ 0 w 1726"/>
                <a:gd name="T33" fmla="*/ 0 h 1741"/>
                <a:gd name="T34" fmla="*/ 0 w 1726"/>
                <a:gd name="T35" fmla="*/ 0 h 1741"/>
                <a:gd name="T36" fmla="*/ 0 w 1726"/>
                <a:gd name="T37" fmla="*/ 0 h 1741"/>
                <a:gd name="T38" fmla="*/ 0 w 1726"/>
                <a:gd name="T39" fmla="*/ 0 h 1741"/>
                <a:gd name="T40" fmla="*/ 0 w 1726"/>
                <a:gd name="T41" fmla="*/ 0 h 1741"/>
                <a:gd name="T42" fmla="*/ 0 w 1726"/>
                <a:gd name="T43" fmla="*/ 0 h 1741"/>
                <a:gd name="T44" fmla="*/ 0 w 1726"/>
                <a:gd name="T45" fmla="*/ 0 h 1741"/>
                <a:gd name="T46" fmla="*/ 0 w 1726"/>
                <a:gd name="T47" fmla="*/ 0 h 1741"/>
                <a:gd name="T48" fmla="*/ 0 w 1726"/>
                <a:gd name="T49" fmla="*/ 0 h 1741"/>
                <a:gd name="T50" fmla="*/ 0 w 1726"/>
                <a:gd name="T51" fmla="*/ 0 h 1741"/>
                <a:gd name="T52" fmla="*/ 0 w 1726"/>
                <a:gd name="T53" fmla="*/ 0 h 1741"/>
                <a:gd name="T54" fmla="*/ 0 w 1726"/>
                <a:gd name="T55" fmla="*/ 0 h 1741"/>
                <a:gd name="T56" fmla="*/ 0 w 1726"/>
                <a:gd name="T57" fmla="*/ 0 h 1741"/>
                <a:gd name="T58" fmla="*/ 0 w 1726"/>
                <a:gd name="T59" fmla="*/ 0 h 1741"/>
                <a:gd name="T60" fmla="*/ 0 w 1726"/>
                <a:gd name="T61" fmla="*/ 0 h 1741"/>
                <a:gd name="T62" fmla="*/ 0 w 1726"/>
                <a:gd name="T63" fmla="*/ 0 h 1741"/>
                <a:gd name="T64" fmla="*/ 0 w 1726"/>
                <a:gd name="T65" fmla="*/ 0 h 1741"/>
                <a:gd name="T66" fmla="*/ 0 w 1726"/>
                <a:gd name="T67" fmla="*/ 0 h 1741"/>
                <a:gd name="T68" fmla="*/ 0 w 1726"/>
                <a:gd name="T69" fmla="*/ 0 h 1741"/>
                <a:gd name="T70" fmla="*/ 0 w 1726"/>
                <a:gd name="T71" fmla="*/ 0 h 1741"/>
                <a:gd name="T72" fmla="*/ 0 w 1726"/>
                <a:gd name="T73" fmla="*/ 0 h 1741"/>
                <a:gd name="T74" fmla="*/ 0 w 1726"/>
                <a:gd name="T75" fmla="*/ 0 h 1741"/>
                <a:gd name="T76" fmla="*/ 0 w 1726"/>
                <a:gd name="T77" fmla="*/ 0 h 1741"/>
                <a:gd name="T78" fmla="*/ 0 w 1726"/>
                <a:gd name="T79" fmla="*/ 0 h 1741"/>
                <a:gd name="T80" fmla="*/ 0 w 1726"/>
                <a:gd name="T81" fmla="*/ 0 h 1741"/>
                <a:gd name="T82" fmla="*/ 0 w 1726"/>
                <a:gd name="T83" fmla="*/ 0 h 1741"/>
                <a:gd name="T84" fmla="*/ 0 w 1726"/>
                <a:gd name="T85" fmla="*/ 0 h 1741"/>
                <a:gd name="T86" fmla="*/ 0 w 1726"/>
                <a:gd name="T87" fmla="*/ 0 h 1741"/>
                <a:gd name="T88" fmla="*/ 0 w 1726"/>
                <a:gd name="T89" fmla="*/ 0 h 1741"/>
                <a:gd name="T90" fmla="*/ 0 w 1726"/>
                <a:gd name="T91" fmla="*/ 0 h 1741"/>
                <a:gd name="T92" fmla="*/ 0 w 1726"/>
                <a:gd name="T93" fmla="*/ 0 h 1741"/>
                <a:gd name="T94" fmla="*/ 0 w 1726"/>
                <a:gd name="T95" fmla="*/ 0 h 1741"/>
                <a:gd name="T96" fmla="*/ 0 w 1726"/>
                <a:gd name="T97" fmla="*/ 0 h 17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26"/>
                <a:gd name="T148" fmla="*/ 0 h 1741"/>
                <a:gd name="T149" fmla="*/ 1726 w 1726"/>
                <a:gd name="T150" fmla="*/ 1741 h 17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26" h="1741">
                  <a:moveTo>
                    <a:pt x="0" y="0"/>
                  </a:moveTo>
                  <a:lnTo>
                    <a:pt x="0" y="1387"/>
                  </a:lnTo>
                  <a:lnTo>
                    <a:pt x="22" y="1387"/>
                  </a:lnTo>
                  <a:lnTo>
                    <a:pt x="22" y="1403"/>
                  </a:lnTo>
                  <a:lnTo>
                    <a:pt x="67" y="1403"/>
                  </a:lnTo>
                  <a:lnTo>
                    <a:pt x="67" y="1409"/>
                  </a:lnTo>
                  <a:lnTo>
                    <a:pt x="103" y="1409"/>
                  </a:lnTo>
                  <a:lnTo>
                    <a:pt x="103" y="1418"/>
                  </a:lnTo>
                  <a:lnTo>
                    <a:pt x="139" y="1418"/>
                  </a:lnTo>
                  <a:lnTo>
                    <a:pt x="139" y="1423"/>
                  </a:lnTo>
                  <a:lnTo>
                    <a:pt x="176" y="1423"/>
                  </a:lnTo>
                  <a:lnTo>
                    <a:pt x="176" y="1440"/>
                  </a:lnTo>
                  <a:lnTo>
                    <a:pt x="218" y="1440"/>
                  </a:lnTo>
                  <a:lnTo>
                    <a:pt x="218" y="1446"/>
                  </a:lnTo>
                  <a:lnTo>
                    <a:pt x="255" y="1446"/>
                  </a:lnTo>
                  <a:lnTo>
                    <a:pt x="255" y="1454"/>
                  </a:lnTo>
                  <a:lnTo>
                    <a:pt x="291" y="1454"/>
                  </a:lnTo>
                  <a:lnTo>
                    <a:pt x="291" y="1460"/>
                  </a:lnTo>
                  <a:lnTo>
                    <a:pt x="322" y="1460"/>
                  </a:lnTo>
                  <a:lnTo>
                    <a:pt x="322" y="1477"/>
                  </a:lnTo>
                  <a:lnTo>
                    <a:pt x="401" y="1477"/>
                  </a:lnTo>
                  <a:lnTo>
                    <a:pt x="401" y="1491"/>
                  </a:lnTo>
                  <a:lnTo>
                    <a:pt x="437" y="1491"/>
                  </a:lnTo>
                  <a:lnTo>
                    <a:pt x="437" y="1497"/>
                  </a:lnTo>
                  <a:lnTo>
                    <a:pt x="474" y="1497"/>
                  </a:lnTo>
                  <a:lnTo>
                    <a:pt x="474" y="1506"/>
                  </a:lnTo>
                  <a:lnTo>
                    <a:pt x="518" y="1506"/>
                  </a:lnTo>
                  <a:lnTo>
                    <a:pt x="518" y="1520"/>
                  </a:lnTo>
                  <a:lnTo>
                    <a:pt x="563" y="1520"/>
                  </a:lnTo>
                  <a:lnTo>
                    <a:pt x="563" y="1528"/>
                  </a:lnTo>
                  <a:lnTo>
                    <a:pt x="599" y="1528"/>
                  </a:lnTo>
                  <a:lnTo>
                    <a:pt x="599" y="1535"/>
                  </a:lnTo>
                  <a:lnTo>
                    <a:pt x="636" y="1535"/>
                  </a:lnTo>
                  <a:lnTo>
                    <a:pt x="636" y="1542"/>
                  </a:lnTo>
                  <a:lnTo>
                    <a:pt x="672" y="1542"/>
                  </a:lnTo>
                  <a:lnTo>
                    <a:pt x="672" y="1557"/>
                  </a:lnTo>
                  <a:lnTo>
                    <a:pt x="714" y="1557"/>
                  </a:lnTo>
                  <a:lnTo>
                    <a:pt x="714" y="1565"/>
                  </a:lnTo>
                  <a:lnTo>
                    <a:pt x="751" y="1565"/>
                  </a:lnTo>
                  <a:lnTo>
                    <a:pt x="751" y="1579"/>
                  </a:lnTo>
                  <a:lnTo>
                    <a:pt x="824" y="1579"/>
                  </a:lnTo>
                  <a:lnTo>
                    <a:pt x="824" y="1588"/>
                  </a:lnTo>
                  <a:lnTo>
                    <a:pt x="853" y="1588"/>
                  </a:lnTo>
                  <a:lnTo>
                    <a:pt x="853" y="1594"/>
                  </a:lnTo>
                  <a:lnTo>
                    <a:pt x="905" y="1594"/>
                  </a:lnTo>
                  <a:lnTo>
                    <a:pt x="905" y="1608"/>
                  </a:lnTo>
                  <a:lnTo>
                    <a:pt x="942" y="1608"/>
                  </a:lnTo>
                  <a:lnTo>
                    <a:pt x="942" y="1616"/>
                  </a:lnTo>
                  <a:lnTo>
                    <a:pt x="970" y="1616"/>
                  </a:lnTo>
                  <a:lnTo>
                    <a:pt x="970" y="1625"/>
                  </a:lnTo>
                  <a:lnTo>
                    <a:pt x="1006" y="1625"/>
                  </a:lnTo>
                  <a:lnTo>
                    <a:pt x="1006" y="1639"/>
                  </a:lnTo>
                  <a:lnTo>
                    <a:pt x="1057" y="1639"/>
                  </a:lnTo>
                  <a:lnTo>
                    <a:pt x="1057" y="1645"/>
                  </a:lnTo>
                  <a:lnTo>
                    <a:pt x="1088" y="1645"/>
                  </a:lnTo>
                  <a:lnTo>
                    <a:pt x="1088" y="1653"/>
                  </a:lnTo>
                  <a:lnTo>
                    <a:pt x="1123" y="1653"/>
                  </a:lnTo>
                  <a:lnTo>
                    <a:pt x="1123" y="1661"/>
                  </a:lnTo>
                  <a:lnTo>
                    <a:pt x="1160" y="1661"/>
                  </a:lnTo>
                  <a:lnTo>
                    <a:pt x="1160" y="1676"/>
                  </a:lnTo>
                  <a:lnTo>
                    <a:pt x="1203" y="1676"/>
                  </a:lnTo>
                  <a:lnTo>
                    <a:pt x="1203" y="1682"/>
                  </a:lnTo>
                  <a:lnTo>
                    <a:pt x="1239" y="1682"/>
                  </a:lnTo>
                  <a:lnTo>
                    <a:pt x="1239" y="1698"/>
                  </a:lnTo>
                  <a:lnTo>
                    <a:pt x="1312" y="1698"/>
                  </a:lnTo>
                  <a:lnTo>
                    <a:pt x="1312" y="1704"/>
                  </a:lnTo>
                  <a:lnTo>
                    <a:pt x="1356" y="1704"/>
                  </a:lnTo>
                  <a:lnTo>
                    <a:pt x="1356" y="1713"/>
                  </a:lnTo>
                  <a:lnTo>
                    <a:pt x="1393" y="1713"/>
                  </a:lnTo>
                  <a:lnTo>
                    <a:pt x="1393" y="1727"/>
                  </a:lnTo>
                  <a:lnTo>
                    <a:pt x="1430" y="1727"/>
                  </a:lnTo>
                  <a:lnTo>
                    <a:pt x="1430" y="1735"/>
                  </a:lnTo>
                  <a:lnTo>
                    <a:pt x="1471" y="1735"/>
                  </a:lnTo>
                  <a:lnTo>
                    <a:pt x="1471" y="1741"/>
                  </a:lnTo>
                  <a:lnTo>
                    <a:pt x="1721" y="1741"/>
                  </a:lnTo>
                  <a:lnTo>
                    <a:pt x="1721" y="1713"/>
                  </a:lnTo>
                  <a:lnTo>
                    <a:pt x="1726" y="1713"/>
                  </a:lnTo>
                  <a:lnTo>
                    <a:pt x="1726" y="325"/>
                  </a:lnTo>
                  <a:lnTo>
                    <a:pt x="1706" y="325"/>
                  </a:lnTo>
                  <a:lnTo>
                    <a:pt x="1706" y="316"/>
                  </a:lnTo>
                  <a:lnTo>
                    <a:pt x="1654" y="316"/>
                  </a:lnTo>
                  <a:lnTo>
                    <a:pt x="1654" y="310"/>
                  </a:lnTo>
                  <a:lnTo>
                    <a:pt x="1626" y="310"/>
                  </a:lnTo>
                  <a:lnTo>
                    <a:pt x="1626" y="296"/>
                  </a:lnTo>
                  <a:lnTo>
                    <a:pt x="1575" y="296"/>
                  </a:lnTo>
                  <a:lnTo>
                    <a:pt x="1575" y="288"/>
                  </a:lnTo>
                  <a:lnTo>
                    <a:pt x="1539" y="288"/>
                  </a:lnTo>
                  <a:lnTo>
                    <a:pt x="1539" y="279"/>
                  </a:lnTo>
                  <a:lnTo>
                    <a:pt x="1493" y="279"/>
                  </a:lnTo>
                  <a:lnTo>
                    <a:pt x="1493" y="273"/>
                  </a:lnTo>
                  <a:lnTo>
                    <a:pt x="1458" y="273"/>
                  </a:lnTo>
                  <a:lnTo>
                    <a:pt x="1458" y="265"/>
                  </a:lnTo>
                  <a:lnTo>
                    <a:pt x="1415" y="265"/>
                  </a:lnTo>
                  <a:lnTo>
                    <a:pt x="1415" y="259"/>
                  </a:lnTo>
                  <a:lnTo>
                    <a:pt x="1378" y="259"/>
                  </a:lnTo>
                  <a:lnTo>
                    <a:pt x="1378" y="251"/>
                  </a:lnTo>
                  <a:lnTo>
                    <a:pt x="1334" y="251"/>
                  </a:lnTo>
                  <a:lnTo>
                    <a:pt x="1334" y="237"/>
                  </a:lnTo>
                  <a:lnTo>
                    <a:pt x="1297" y="237"/>
                  </a:lnTo>
                  <a:lnTo>
                    <a:pt x="1297" y="228"/>
                  </a:lnTo>
                  <a:lnTo>
                    <a:pt x="1253" y="228"/>
                  </a:lnTo>
                  <a:lnTo>
                    <a:pt x="1253" y="213"/>
                  </a:lnTo>
                  <a:lnTo>
                    <a:pt x="1175" y="213"/>
                  </a:lnTo>
                  <a:lnTo>
                    <a:pt x="1175" y="200"/>
                  </a:lnTo>
                  <a:lnTo>
                    <a:pt x="1138" y="200"/>
                  </a:lnTo>
                  <a:lnTo>
                    <a:pt x="1138" y="191"/>
                  </a:lnTo>
                  <a:lnTo>
                    <a:pt x="1101" y="191"/>
                  </a:lnTo>
                  <a:lnTo>
                    <a:pt x="1101" y="177"/>
                  </a:lnTo>
                  <a:lnTo>
                    <a:pt x="1057" y="177"/>
                  </a:lnTo>
                  <a:lnTo>
                    <a:pt x="1057" y="169"/>
                  </a:lnTo>
                  <a:lnTo>
                    <a:pt x="1020" y="169"/>
                  </a:lnTo>
                  <a:lnTo>
                    <a:pt x="1020" y="163"/>
                  </a:lnTo>
                  <a:lnTo>
                    <a:pt x="970" y="163"/>
                  </a:lnTo>
                  <a:lnTo>
                    <a:pt x="970" y="154"/>
                  </a:lnTo>
                  <a:lnTo>
                    <a:pt x="942" y="154"/>
                  </a:lnTo>
                  <a:lnTo>
                    <a:pt x="942" y="149"/>
                  </a:lnTo>
                  <a:lnTo>
                    <a:pt x="888" y="149"/>
                  </a:lnTo>
                  <a:lnTo>
                    <a:pt x="888" y="140"/>
                  </a:lnTo>
                  <a:lnTo>
                    <a:pt x="853" y="140"/>
                  </a:lnTo>
                  <a:lnTo>
                    <a:pt x="853" y="125"/>
                  </a:lnTo>
                  <a:lnTo>
                    <a:pt x="810" y="125"/>
                  </a:lnTo>
                  <a:lnTo>
                    <a:pt x="810" y="118"/>
                  </a:lnTo>
                  <a:lnTo>
                    <a:pt x="773" y="118"/>
                  </a:lnTo>
                  <a:lnTo>
                    <a:pt x="773" y="112"/>
                  </a:lnTo>
                  <a:lnTo>
                    <a:pt x="729" y="112"/>
                  </a:lnTo>
                  <a:lnTo>
                    <a:pt x="729" y="95"/>
                  </a:lnTo>
                  <a:lnTo>
                    <a:pt x="692" y="95"/>
                  </a:lnTo>
                  <a:lnTo>
                    <a:pt x="692" y="89"/>
                  </a:lnTo>
                  <a:lnTo>
                    <a:pt x="650" y="89"/>
                  </a:lnTo>
                  <a:lnTo>
                    <a:pt x="650" y="81"/>
                  </a:lnTo>
                  <a:lnTo>
                    <a:pt x="613" y="81"/>
                  </a:lnTo>
                  <a:lnTo>
                    <a:pt x="613" y="74"/>
                  </a:lnTo>
                  <a:lnTo>
                    <a:pt x="568" y="74"/>
                  </a:lnTo>
                  <a:lnTo>
                    <a:pt x="568" y="59"/>
                  </a:lnTo>
                  <a:lnTo>
                    <a:pt x="533" y="59"/>
                  </a:lnTo>
                  <a:lnTo>
                    <a:pt x="533" y="52"/>
                  </a:lnTo>
                  <a:lnTo>
                    <a:pt x="453" y="52"/>
                  </a:lnTo>
                  <a:lnTo>
                    <a:pt x="453" y="37"/>
                  </a:lnTo>
                  <a:lnTo>
                    <a:pt x="401" y="37"/>
                  </a:lnTo>
                  <a:lnTo>
                    <a:pt x="401" y="30"/>
                  </a:lnTo>
                  <a:lnTo>
                    <a:pt x="372" y="30"/>
                  </a:lnTo>
                  <a:lnTo>
                    <a:pt x="372" y="21"/>
                  </a:lnTo>
                  <a:lnTo>
                    <a:pt x="322" y="21"/>
                  </a:lnTo>
                  <a:lnTo>
                    <a:pt x="322" y="7"/>
                  </a:lnTo>
                  <a:lnTo>
                    <a:pt x="291" y="7"/>
                  </a:lnTo>
                  <a:lnTo>
                    <a:pt x="2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9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9" name="Freeform 217"/>
            <p:cNvSpPr>
              <a:spLocks/>
            </p:cNvSpPr>
            <p:nvPr/>
          </p:nvSpPr>
          <p:spPr bwMode="auto">
            <a:xfrm>
              <a:off x="905" y="3154"/>
              <a:ext cx="158" cy="125"/>
            </a:xfrm>
            <a:custGeom>
              <a:avLst/>
              <a:gdLst>
                <a:gd name="T0" fmla="*/ 0 w 1587"/>
                <a:gd name="T1" fmla="*/ 0 h 1617"/>
                <a:gd name="T2" fmla="*/ 0 w 1587"/>
                <a:gd name="T3" fmla="*/ 0 h 1617"/>
                <a:gd name="T4" fmla="*/ 0 w 1587"/>
                <a:gd name="T5" fmla="*/ 0 h 1617"/>
                <a:gd name="T6" fmla="*/ 0 w 1587"/>
                <a:gd name="T7" fmla="*/ 0 h 1617"/>
                <a:gd name="T8" fmla="*/ 0 w 1587"/>
                <a:gd name="T9" fmla="*/ 0 h 1617"/>
                <a:gd name="T10" fmla="*/ 0 w 1587"/>
                <a:gd name="T11" fmla="*/ 0 h 1617"/>
                <a:gd name="T12" fmla="*/ 0 w 1587"/>
                <a:gd name="T13" fmla="*/ 0 h 1617"/>
                <a:gd name="T14" fmla="*/ 0 w 1587"/>
                <a:gd name="T15" fmla="*/ 0 h 1617"/>
                <a:gd name="T16" fmla="*/ 0 w 1587"/>
                <a:gd name="T17" fmla="*/ 0 h 1617"/>
                <a:gd name="T18" fmla="*/ 0 w 1587"/>
                <a:gd name="T19" fmla="*/ 0 h 1617"/>
                <a:gd name="T20" fmla="*/ 0 w 1587"/>
                <a:gd name="T21" fmla="*/ 0 h 1617"/>
                <a:gd name="T22" fmla="*/ 0 w 1587"/>
                <a:gd name="T23" fmla="*/ 0 h 1617"/>
                <a:gd name="T24" fmla="*/ 0 w 1587"/>
                <a:gd name="T25" fmla="*/ 0 h 1617"/>
                <a:gd name="T26" fmla="*/ 0 w 1587"/>
                <a:gd name="T27" fmla="*/ 0 h 1617"/>
                <a:gd name="T28" fmla="*/ 0 w 1587"/>
                <a:gd name="T29" fmla="*/ 0 h 1617"/>
                <a:gd name="T30" fmla="*/ 0 w 1587"/>
                <a:gd name="T31" fmla="*/ 0 h 1617"/>
                <a:gd name="T32" fmla="*/ 0 w 1587"/>
                <a:gd name="T33" fmla="*/ 0 h 1617"/>
                <a:gd name="T34" fmla="*/ 0 w 1587"/>
                <a:gd name="T35" fmla="*/ 0 h 1617"/>
                <a:gd name="T36" fmla="*/ 0 w 1587"/>
                <a:gd name="T37" fmla="*/ 0 h 1617"/>
                <a:gd name="T38" fmla="*/ 0 w 1587"/>
                <a:gd name="T39" fmla="*/ 0 h 1617"/>
                <a:gd name="T40" fmla="*/ 0 w 1587"/>
                <a:gd name="T41" fmla="*/ 0 h 1617"/>
                <a:gd name="T42" fmla="*/ 0 w 1587"/>
                <a:gd name="T43" fmla="*/ 0 h 1617"/>
                <a:gd name="T44" fmla="*/ 0 w 1587"/>
                <a:gd name="T45" fmla="*/ 0 h 1617"/>
                <a:gd name="T46" fmla="*/ 0 w 1587"/>
                <a:gd name="T47" fmla="*/ 0 h 1617"/>
                <a:gd name="T48" fmla="*/ 0 w 1587"/>
                <a:gd name="T49" fmla="*/ 0 h 1617"/>
                <a:gd name="T50" fmla="*/ 0 w 1587"/>
                <a:gd name="T51" fmla="*/ 0 h 1617"/>
                <a:gd name="T52" fmla="*/ 0 w 1587"/>
                <a:gd name="T53" fmla="*/ 0 h 1617"/>
                <a:gd name="T54" fmla="*/ 0 w 1587"/>
                <a:gd name="T55" fmla="*/ 0 h 1617"/>
                <a:gd name="T56" fmla="*/ 0 w 1587"/>
                <a:gd name="T57" fmla="*/ 0 h 1617"/>
                <a:gd name="T58" fmla="*/ 0 w 1587"/>
                <a:gd name="T59" fmla="*/ 0 h 1617"/>
                <a:gd name="T60" fmla="*/ 0 w 1587"/>
                <a:gd name="T61" fmla="*/ 0 h 1617"/>
                <a:gd name="T62" fmla="*/ 0 w 1587"/>
                <a:gd name="T63" fmla="*/ 0 h 1617"/>
                <a:gd name="T64" fmla="*/ 0 w 1587"/>
                <a:gd name="T65" fmla="*/ 0 h 1617"/>
                <a:gd name="T66" fmla="*/ 0 w 1587"/>
                <a:gd name="T67" fmla="*/ 0 h 1617"/>
                <a:gd name="T68" fmla="*/ 0 w 1587"/>
                <a:gd name="T69" fmla="*/ 0 h 1617"/>
                <a:gd name="T70" fmla="*/ 0 w 1587"/>
                <a:gd name="T71" fmla="*/ 0 h 1617"/>
                <a:gd name="T72" fmla="*/ 0 w 1587"/>
                <a:gd name="T73" fmla="*/ 0 h 1617"/>
                <a:gd name="T74" fmla="*/ 0 w 1587"/>
                <a:gd name="T75" fmla="*/ 0 h 1617"/>
                <a:gd name="T76" fmla="*/ 0 w 1587"/>
                <a:gd name="T77" fmla="*/ 0 h 1617"/>
                <a:gd name="T78" fmla="*/ 0 w 1587"/>
                <a:gd name="T79" fmla="*/ 0 h 1617"/>
                <a:gd name="T80" fmla="*/ 0 w 1587"/>
                <a:gd name="T81" fmla="*/ 0 h 1617"/>
                <a:gd name="T82" fmla="*/ 0 w 1587"/>
                <a:gd name="T83" fmla="*/ 0 h 1617"/>
                <a:gd name="T84" fmla="*/ 0 w 1587"/>
                <a:gd name="T85" fmla="*/ 0 h 1617"/>
                <a:gd name="T86" fmla="*/ 0 w 1587"/>
                <a:gd name="T87" fmla="*/ 0 h 1617"/>
                <a:gd name="T88" fmla="*/ 0 w 1587"/>
                <a:gd name="T89" fmla="*/ 0 h 1617"/>
                <a:gd name="T90" fmla="*/ 0 w 1587"/>
                <a:gd name="T91" fmla="*/ 0 h 1617"/>
                <a:gd name="T92" fmla="*/ 0 w 1587"/>
                <a:gd name="T93" fmla="*/ 0 h 1617"/>
                <a:gd name="T94" fmla="*/ 0 w 1587"/>
                <a:gd name="T95" fmla="*/ 0 h 1617"/>
                <a:gd name="T96" fmla="*/ 0 w 1587"/>
                <a:gd name="T97" fmla="*/ 0 h 1617"/>
                <a:gd name="T98" fmla="*/ 0 w 1587"/>
                <a:gd name="T99" fmla="*/ 0 h 1617"/>
                <a:gd name="T100" fmla="*/ 0 w 1587"/>
                <a:gd name="T101" fmla="*/ 0 h 1617"/>
                <a:gd name="T102" fmla="*/ 0 w 1587"/>
                <a:gd name="T103" fmla="*/ 0 h 1617"/>
                <a:gd name="T104" fmla="*/ 0 w 1587"/>
                <a:gd name="T105" fmla="*/ 0 h 1617"/>
                <a:gd name="T106" fmla="*/ 0 w 1587"/>
                <a:gd name="T107" fmla="*/ 0 h 1617"/>
                <a:gd name="T108" fmla="*/ 0 w 1587"/>
                <a:gd name="T109" fmla="*/ 0 h 1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87"/>
                <a:gd name="T166" fmla="*/ 0 h 1617"/>
                <a:gd name="T167" fmla="*/ 1587 w 1587"/>
                <a:gd name="T168" fmla="*/ 1617 h 1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87" h="1617">
                  <a:moveTo>
                    <a:pt x="0" y="0"/>
                  </a:moveTo>
                  <a:lnTo>
                    <a:pt x="0" y="1350"/>
                  </a:lnTo>
                  <a:lnTo>
                    <a:pt x="36" y="1350"/>
                  </a:lnTo>
                  <a:lnTo>
                    <a:pt x="36" y="1359"/>
                  </a:lnTo>
                  <a:lnTo>
                    <a:pt x="72" y="1359"/>
                  </a:lnTo>
                  <a:lnTo>
                    <a:pt x="72" y="1364"/>
                  </a:lnTo>
                  <a:lnTo>
                    <a:pt x="109" y="1364"/>
                  </a:lnTo>
                  <a:lnTo>
                    <a:pt x="109" y="1381"/>
                  </a:lnTo>
                  <a:lnTo>
                    <a:pt x="151" y="1381"/>
                  </a:lnTo>
                  <a:lnTo>
                    <a:pt x="151" y="1387"/>
                  </a:lnTo>
                  <a:lnTo>
                    <a:pt x="188" y="1387"/>
                  </a:lnTo>
                  <a:lnTo>
                    <a:pt x="188" y="1395"/>
                  </a:lnTo>
                  <a:lnTo>
                    <a:pt x="224" y="1395"/>
                  </a:lnTo>
                  <a:lnTo>
                    <a:pt x="224" y="1401"/>
                  </a:lnTo>
                  <a:lnTo>
                    <a:pt x="255" y="1401"/>
                  </a:lnTo>
                  <a:lnTo>
                    <a:pt x="255" y="1418"/>
                  </a:lnTo>
                  <a:lnTo>
                    <a:pt x="334" y="1418"/>
                  </a:lnTo>
                  <a:lnTo>
                    <a:pt x="334" y="1432"/>
                  </a:lnTo>
                  <a:lnTo>
                    <a:pt x="370" y="1432"/>
                  </a:lnTo>
                  <a:lnTo>
                    <a:pt x="370" y="1438"/>
                  </a:lnTo>
                  <a:lnTo>
                    <a:pt x="407" y="1438"/>
                  </a:lnTo>
                  <a:lnTo>
                    <a:pt x="407" y="1447"/>
                  </a:lnTo>
                  <a:lnTo>
                    <a:pt x="451" y="1447"/>
                  </a:lnTo>
                  <a:lnTo>
                    <a:pt x="451" y="1461"/>
                  </a:lnTo>
                  <a:lnTo>
                    <a:pt x="496" y="1461"/>
                  </a:lnTo>
                  <a:lnTo>
                    <a:pt x="496" y="1469"/>
                  </a:lnTo>
                  <a:lnTo>
                    <a:pt x="532" y="1469"/>
                  </a:lnTo>
                  <a:lnTo>
                    <a:pt x="532" y="1476"/>
                  </a:lnTo>
                  <a:lnTo>
                    <a:pt x="569" y="1476"/>
                  </a:lnTo>
                  <a:lnTo>
                    <a:pt x="569" y="1483"/>
                  </a:lnTo>
                  <a:lnTo>
                    <a:pt x="605" y="1483"/>
                  </a:lnTo>
                  <a:lnTo>
                    <a:pt x="605" y="1498"/>
                  </a:lnTo>
                  <a:lnTo>
                    <a:pt x="647" y="1498"/>
                  </a:lnTo>
                  <a:lnTo>
                    <a:pt x="647" y="1506"/>
                  </a:lnTo>
                  <a:lnTo>
                    <a:pt x="684" y="1506"/>
                  </a:lnTo>
                  <a:lnTo>
                    <a:pt x="684" y="1520"/>
                  </a:lnTo>
                  <a:lnTo>
                    <a:pt x="757" y="1520"/>
                  </a:lnTo>
                  <a:lnTo>
                    <a:pt x="757" y="1529"/>
                  </a:lnTo>
                  <a:lnTo>
                    <a:pt x="786" y="1529"/>
                  </a:lnTo>
                  <a:lnTo>
                    <a:pt x="786" y="1535"/>
                  </a:lnTo>
                  <a:lnTo>
                    <a:pt x="838" y="1535"/>
                  </a:lnTo>
                  <a:lnTo>
                    <a:pt x="838" y="1549"/>
                  </a:lnTo>
                  <a:lnTo>
                    <a:pt x="875" y="1549"/>
                  </a:lnTo>
                  <a:lnTo>
                    <a:pt x="875" y="1557"/>
                  </a:lnTo>
                  <a:lnTo>
                    <a:pt x="903" y="1557"/>
                  </a:lnTo>
                  <a:lnTo>
                    <a:pt x="903" y="1566"/>
                  </a:lnTo>
                  <a:lnTo>
                    <a:pt x="939" y="1566"/>
                  </a:lnTo>
                  <a:lnTo>
                    <a:pt x="939" y="1580"/>
                  </a:lnTo>
                  <a:lnTo>
                    <a:pt x="990" y="1580"/>
                  </a:lnTo>
                  <a:lnTo>
                    <a:pt x="990" y="1586"/>
                  </a:lnTo>
                  <a:lnTo>
                    <a:pt x="1021" y="1586"/>
                  </a:lnTo>
                  <a:lnTo>
                    <a:pt x="1021" y="1594"/>
                  </a:lnTo>
                  <a:lnTo>
                    <a:pt x="1056" y="1594"/>
                  </a:lnTo>
                  <a:lnTo>
                    <a:pt x="1056" y="1602"/>
                  </a:lnTo>
                  <a:lnTo>
                    <a:pt x="1093" y="1602"/>
                  </a:lnTo>
                  <a:lnTo>
                    <a:pt x="1093" y="1617"/>
                  </a:lnTo>
                  <a:lnTo>
                    <a:pt x="1587" y="1617"/>
                  </a:lnTo>
                  <a:lnTo>
                    <a:pt x="1587" y="251"/>
                  </a:lnTo>
                  <a:lnTo>
                    <a:pt x="1559" y="251"/>
                  </a:lnTo>
                  <a:lnTo>
                    <a:pt x="1559" y="237"/>
                  </a:lnTo>
                  <a:lnTo>
                    <a:pt x="1508" y="237"/>
                  </a:lnTo>
                  <a:lnTo>
                    <a:pt x="1508" y="229"/>
                  </a:lnTo>
                  <a:lnTo>
                    <a:pt x="1472" y="229"/>
                  </a:lnTo>
                  <a:lnTo>
                    <a:pt x="1472" y="220"/>
                  </a:lnTo>
                  <a:lnTo>
                    <a:pt x="1426" y="220"/>
                  </a:lnTo>
                  <a:lnTo>
                    <a:pt x="1426" y="214"/>
                  </a:lnTo>
                  <a:lnTo>
                    <a:pt x="1391" y="214"/>
                  </a:lnTo>
                  <a:lnTo>
                    <a:pt x="1391" y="206"/>
                  </a:lnTo>
                  <a:lnTo>
                    <a:pt x="1348" y="206"/>
                  </a:lnTo>
                  <a:lnTo>
                    <a:pt x="1348" y="200"/>
                  </a:lnTo>
                  <a:lnTo>
                    <a:pt x="1311" y="200"/>
                  </a:lnTo>
                  <a:lnTo>
                    <a:pt x="1311" y="192"/>
                  </a:lnTo>
                  <a:lnTo>
                    <a:pt x="1267" y="192"/>
                  </a:lnTo>
                  <a:lnTo>
                    <a:pt x="1267" y="178"/>
                  </a:lnTo>
                  <a:lnTo>
                    <a:pt x="1230" y="178"/>
                  </a:lnTo>
                  <a:lnTo>
                    <a:pt x="1230" y="169"/>
                  </a:lnTo>
                  <a:lnTo>
                    <a:pt x="1186" y="169"/>
                  </a:lnTo>
                  <a:lnTo>
                    <a:pt x="1186" y="154"/>
                  </a:lnTo>
                  <a:lnTo>
                    <a:pt x="1108" y="154"/>
                  </a:lnTo>
                  <a:lnTo>
                    <a:pt x="1108" y="141"/>
                  </a:lnTo>
                  <a:lnTo>
                    <a:pt x="1071" y="141"/>
                  </a:lnTo>
                  <a:lnTo>
                    <a:pt x="1071" y="132"/>
                  </a:lnTo>
                  <a:lnTo>
                    <a:pt x="1034" y="132"/>
                  </a:lnTo>
                  <a:lnTo>
                    <a:pt x="1034" y="118"/>
                  </a:lnTo>
                  <a:lnTo>
                    <a:pt x="990" y="118"/>
                  </a:lnTo>
                  <a:lnTo>
                    <a:pt x="990" y="110"/>
                  </a:lnTo>
                  <a:lnTo>
                    <a:pt x="953" y="110"/>
                  </a:lnTo>
                  <a:lnTo>
                    <a:pt x="953" y="104"/>
                  </a:lnTo>
                  <a:lnTo>
                    <a:pt x="903" y="104"/>
                  </a:lnTo>
                  <a:lnTo>
                    <a:pt x="903" y="95"/>
                  </a:lnTo>
                  <a:lnTo>
                    <a:pt x="875" y="95"/>
                  </a:lnTo>
                  <a:lnTo>
                    <a:pt x="875" y="90"/>
                  </a:lnTo>
                  <a:lnTo>
                    <a:pt x="821" y="90"/>
                  </a:lnTo>
                  <a:lnTo>
                    <a:pt x="821" y="81"/>
                  </a:lnTo>
                  <a:lnTo>
                    <a:pt x="786" y="81"/>
                  </a:lnTo>
                  <a:lnTo>
                    <a:pt x="786" y="66"/>
                  </a:lnTo>
                  <a:lnTo>
                    <a:pt x="743" y="66"/>
                  </a:lnTo>
                  <a:lnTo>
                    <a:pt x="743" y="59"/>
                  </a:lnTo>
                  <a:lnTo>
                    <a:pt x="706" y="59"/>
                  </a:lnTo>
                  <a:lnTo>
                    <a:pt x="706" y="53"/>
                  </a:lnTo>
                  <a:lnTo>
                    <a:pt x="662" y="53"/>
                  </a:lnTo>
                  <a:lnTo>
                    <a:pt x="662" y="36"/>
                  </a:lnTo>
                  <a:lnTo>
                    <a:pt x="625" y="36"/>
                  </a:lnTo>
                  <a:lnTo>
                    <a:pt x="625" y="30"/>
                  </a:lnTo>
                  <a:lnTo>
                    <a:pt x="583" y="30"/>
                  </a:lnTo>
                  <a:lnTo>
                    <a:pt x="583" y="22"/>
                  </a:lnTo>
                  <a:lnTo>
                    <a:pt x="546" y="22"/>
                  </a:lnTo>
                  <a:lnTo>
                    <a:pt x="546" y="15"/>
                  </a:lnTo>
                  <a:lnTo>
                    <a:pt x="501" y="15"/>
                  </a:lnTo>
                  <a:lnTo>
                    <a:pt x="5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87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0" name="Freeform 218"/>
            <p:cNvSpPr>
              <a:spLocks/>
            </p:cNvSpPr>
            <p:nvPr/>
          </p:nvSpPr>
          <p:spPr bwMode="auto">
            <a:xfrm>
              <a:off x="912" y="3160"/>
              <a:ext cx="145" cy="113"/>
            </a:xfrm>
            <a:custGeom>
              <a:avLst/>
              <a:gdLst>
                <a:gd name="T0" fmla="*/ 0 w 1450"/>
                <a:gd name="T1" fmla="*/ 0 h 1468"/>
                <a:gd name="T2" fmla="*/ 0 w 1450"/>
                <a:gd name="T3" fmla="*/ 0 h 1468"/>
                <a:gd name="T4" fmla="*/ 0 w 1450"/>
                <a:gd name="T5" fmla="*/ 0 h 1468"/>
                <a:gd name="T6" fmla="*/ 0 w 1450"/>
                <a:gd name="T7" fmla="*/ 0 h 1468"/>
                <a:gd name="T8" fmla="*/ 0 w 1450"/>
                <a:gd name="T9" fmla="*/ 0 h 1468"/>
                <a:gd name="T10" fmla="*/ 0 w 1450"/>
                <a:gd name="T11" fmla="*/ 0 h 1468"/>
                <a:gd name="T12" fmla="*/ 0 w 1450"/>
                <a:gd name="T13" fmla="*/ 0 h 1468"/>
                <a:gd name="T14" fmla="*/ 0 w 1450"/>
                <a:gd name="T15" fmla="*/ 0 h 1468"/>
                <a:gd name="T16" fmla="*/ 0 w 1450"/>
                <a:gd name="T17" fmla="*/ 0 h 1468"/>
                <a:gd name="T18" fmla="*/ 0 w 1450"/>
                <a:gd name="T19" fmla="*/ 0 h 1468"/>
                <a:gd name="T20" fmla="*/ 0 w 1450"/>
                <a:gd name="T21" fmla="*/ 0 h 1468"/>
                <a:gd name="T22" fmla="*/ 0 w 1450"/>
                <a:gd name="T23" fmla="*/ 0 h 1468"/>
                <a:gd name="T24" fmla="*/ 0 w 1450"/>
                <a:gd name="T25" fmla="*/ 0 h 1468"/>
                <a:gd name="T26" fmla="*/ 0 w 1450"/>
                <a:gd name="T27" fmla="*/ 0 h 1468"/>
                <a:gd name="T28" fmla="*/ 0 w 1450"/>
                <a:gd name="T29" fmla="*/ 0 h 1468"/>
                <a:gd name="T30" fmla="*/ 0 w 1450"/>
                <a:gd name="T31" fmla="*/ 0 h 1468"/>
                <a:gd name="T32" fmla="*/ 0 w 1450"/>
                <a:gd name="T33" fmla="*/ 0 h 1468"/>
                <a:gd name="T34" fmla="*/ 0 w 1450"/>
                <a:gd name="T35" fmla="*/ 0 h 1468"/>
                <a:gd name="T36" fmla="*/ 0 w 1450"/>
                <a:gd name="T37" fmla="*/ 0 h 1468"/>
                <a:gd name="T38" fmla="*/ 0 w 1450"/>
                <a:gd name="T39" fmla="*/ 0 h 1468"/>
                <a:gd name="T40" fmla="*/ 0 w 1450"/>
                <a:gd name="T41" fmla="*/ 0 h 1468"/>
                <a:gd name="T42" fmla="*/ 0 w 1450"/>
                <a:gd name="T43" fmla="*/ 0 h 1468"/>
                <a:gd name="T44" fmla="*/ 0 w 1450"/>
                <a:gd name="T45" fmla="*/ 0 h 1468"/>
                <a:gd name="T46" fmla="*/ 0 w 1450"/>
                <a:gd name="T47" fmla="*/ 0 h 1468"/>
                <a:gd name="T48" fmla="*/ 0 w 1450"/>
                <a:gd name="T49" fmla="*/ 0 h 1468"/>
                <a:gd name="T50" fmla="*/ 0 w 1450"/>
                <a:gd name="T51" fmla="*/ 0 h 1468"/>
                <a:gd name="T52" fmla="*/ 0 w 1450"/>
                <a:gd name="T53" fmla="*/ 0 h 1468"/>
                <a:gd name="T54" fmla="*/ 0 w 1450"/>
                <a:gd name="T55" fmla="*/ 0 h 1468"/>
                <a:gd name="T56" fmla="*/ 0 w 1450"/>
                <a:gd name="T57" fmla="*/ 0 h 1468"/>
                <a:gd name="T58" fmla="*/ 0 w 1450"/>
                <a:gd name="T59" fmla="*/ 0 h 1468"/>
                <a:gd name="T60" fmla="*/ 0 w 1450"/>
                <a:gd name="T61" fmla="*/ 0 h 1468"/>
                <a:gd name="T62" fmla="*/ 0 w 1450"/>
                <a:gd name="T63" fmla="*/ 0 h 1468"/>
                <a:gd name="T64" fmla="*/ 0 w 1450"/>
                <a:gd name="T65" fmla="*/ 0 h 1468"/>
                <a:gd name="T66" fmla="*/ 0 w 1450"/>
                <a:gd name="T67" fmla="*/ 0 h 1468"/>
                <a:gd name="T68" fmla="*/ 0 w 1450"/>
                <a:gd name="T69" fmla="*/ 0 h 1468"/>
                <a:gd name="T70" fmla="*/ 0 w 1450"/>
                <a:gd name="T71" fmla="*/ 0 h 1468"/>
                <a:gd name="T72" fmla="*/ 0 w 1450"/>
                <a:gd name="T73" fmla="*/ 0 h 14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50"/>
                <a:gd name="T112" fmla="*/ 0 h 1468"/>
                <a:gd name="T113" fmla="*/ 1450 w 1450"/>
                <a:gd name="T114" fmla="*/ 1468 h 146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50" h="1468">
                  <a:moveTo>
                    <a:pt x="0" y="0"/>
                  </a:moveTo>
                  <a:lnTo>
                    <a:pt x="0" y="1283"/>
                  </a:lnTo>
                  <a:lnTo>
                    <a:pt x="37" y="1283"/>
                  </a:lnTo>
                  <a:lnTo>
                    <a:pt x="37" y="1300"/>
                  </a:lnTo>
                  <a:lnTo>
                    <a:pt x="79" y="1300"/>
                  </a:lnTo>
                  <a:lnTo>
                    <a:pt x="79" y="1306"/>
                  </a:lnTo>
                  <a:lnTo>
                    <a:pt x="116" y="1306"/>
                  </a:lnTo>
                  <a:lnTo>
                    <a:pt x="116" y="1314"/>
                  </a:lnTo>
                  <a:lnTo>
                    <a:pt x="152" y="1314"/>
                  </a:lnTo>
                  <a:lnTo>
                    <a:pt x="152" y="1320"/>
                  </a:lnTo>
                  <a:lnTo>
                    <a:pt x="183" y="1320"/>
                  </a:lnTo>
                  <a:lnTo>
                    <a:pt x="183" y="1337"/>
                  </a:lnTo>
                  <a:lnTo>
                    <a:pt x="262" y="1337"/>
                  </a:lnTo>
                  <a:lnTo>
                    <a:pt x="262" y="1351"/>
                  </a:lnTo>
                  <a:lnTo>
                    <a:pt x="298" y="1351"/>
                  </a:lnTo>
                  <a:lnTo>
                    <a:pt x="298" y="1357"/>
                  </a:lnTo>
                  <a:lnTo>
                    <a:pt x="335" y="1357"/>
                  </a:lnTo>
                  <a:lnTo>
                    <a:pt x="335" y="1366"/>
                  </a:lnTo>
                  <a:lnTo>
                    <a:pt x="379" y="1366"/>
                  </a:lnTo>
                  <a:lnTo>
                    <a:pt x="379" y="1380"/>
                  </a:lnTo>
                  <a:lnTo>
                    <a:pt x="424" y="1380"/>
                  </a:lnTo>
                  <a:lnTo>
                    <a:pt x="424" y="1388"/>
                  </a:lnTo>
                  <a:lnTo>
                    <a:pt x="460" y="1388"/>
                  </a:lnTo>
                  <a:lnTo>
                    <a:pt x="460" y="1395"/>
                  </a:lnTo>
                  <a:lnTo>
                    <a:pt x="497" y="1395"/>
                  </a:lnTo>
                  <a:lnTo>
                    <a:pt x="497" y="1402"/>
                  </a:lnTo>
                  <a:lnTo>
                    <a:pt x="533" y="1402"/>
                  </a:lnTo>
                  <a:lnTo>
                    <a:pt x="533" y="1417"/>
                  </a:lnTo>
                  <a:lnTo>
                    <a:pt x="575" y="1417"/>
                  </a:lnTo>
                  <a:lnTo>
                    <a:pt x="575" y="1425"/>
                  </a:lnTo>
                  <a:lnTo>
                    <a:pt x="612" y="1425"/>
                  </a:lnTo>
                  <a:lnTo>
                    <a:pt x="612" y="1439"/>
                  </a:lnTo>
                  <a:lnTo>
                    <a:pt x="685" y="1439"/>
                  </a:lnTo>
                  <a:lnTo>
                    <a:pt x="685" y="1448"/>
                  </a:lnTo>
                  <a:lnTo>
                    <a:pt x="714" y="1448"/>
                  </a:lnTo>
                  <a:lnTo>
                    <a:pt x="714" y="1454"/>
                  </a:lnTo>
                  <a:lnTo>
                    <a:pt x="766" y="1454"/>
                  </a:lnTo>
                  <a:lnTo>
                    <a:pt x="766" y="1468"/>
                  </a:lnTo>
                  <a:lnTo>
                    <a:pt x="1450" y="1468"/>
                  </a:lnTo>
                  <a:lnTo>
                    <a:pt x="1450" y="156"/>
                  </a:lnTo>
                  <a:lnTo>
                    <a:pt x="1436" y="156"/>
                  </a:lnTo>
                  <a:lnTo>
                    <a:pt x="1436" y="148"/>
                  </a:lnTo>
                  <a:lnTo>
                    <a:pt x="1400" y="148"/>
                  </a:lnTo>
                  <a:lnTo>
                    <a:pt x="1400" y="139"/>
                  </a:lnTo>
                  <a:lnTo>
                    <a:pt x="1354" y="139"/>
                  </a:lnTo>
                  <a:lnTo>
                    <a:pt x="1354" y="133"/>
                  </a:lnTo>
                  <a:lnTo>
                    <a:pt x="1319" y="133"/>
                  </a:lnTo>
                  <a:lnTo>
                    <a:pt x="1319" y="125"/>
                  </a:lnTo>
                  <a:lnTo>
                    <a:pt x="1276" y="125"/>
                  </a:lnTo>
                  <a:lnTo>
                    <a:pt x="1276" y="119"/>
                  </a:lnTo>
                  <a:lnTo>
                    <a:pt x="1239" y="119"/>
                  </a:lnTo>
                  <a:lnTo>
                    <a:pt x="1239" y="111"/>
                  </a:lnTo>
                  <a:lnTo>
                    <a:pt x="1195" y="111"/>
                  </a:lnTo>
                  <a:lnTo>
                    <a:pt x="1195" y="97"/>
                  </a:lnTo>
                  <a:lnTo>
                    <a:pt x="1158" y="97"/>
                  </a:lnTo>
                  <a:lnTo>
                    <a:pt x="1158" y="88"/>
                  </a:lnTo>
                  <a:lnTo>
                    <a:pt x="1114" y="88"/>
                  </a:lnTo>
                  <a:lnTo>
                    <a:pt x="1114" y="73"/>
                  </a:lnTo>
                  <a:lnTo>
                    <a:pt x="1036" y="73"/>
                  </a:lnTo>
                  <a:lnTo>
                    <a:pt x="1036" y="60"/>
                  </a:lnTo>
                  <a:lnTo>
                    <a:pt x="999" y="60"/>
                  </a:lnTo>
                  <a:lnTo>
                    <a:pt x="999" y="51"/>
                  </a:lnTo>
                  <a:lnTo>
                    <a:pt x="962" y="51"/>
                  </a:lnTo>
                  <a:lnTo>
                    <a:pt x="962" y="37"/>
                  </a:lnTo>
                  <a:lnTo>
                    <a:pt x="918" y="37"/>
                  </a:lnTo>
                  <a:lnTo>
                    <a:pt x="918" y="29"/>
                  </a:lnTo>
                  <a:lnTo>
                    <a:pt x="881" y="29"/>
                  </a:lnTo>
                  <a:lnTo>
                    <a:pt x="881" y="23"/>
                  </a:lnTo>
                  <a:lnTo>
                    <a:pt x="831" y="23"/>
                  </a:lnTo>
                  <a:lnTo>
                    <a:pt x="831" y="14"/>
                  </a:lnTo>
                  <a:lnTo>
                    <a:pt x="803" y="14"/>
                  </a:lnTo>
                  <a:lnTo>
                    <a:pt x="803" y="9"/>
                  </a:lnTo>
                  <a:lnTo>
                    <a:pt x="749" y="9"/>
                  </a:lnTo>
                  <a:lnTo>
                    <a:pt x="7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7A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1" name="Freeform 219"/>
            <p:cNvSpPr>
              <a:spLocks/>
            </p:cNvSpPr>
            <p:nvPr/>
          </p:nvSpPr>
          <p:spPr bwMode="auto">
            <a:xfrm>
              <a:off x="918" y="3165"/>
              <a:ext cx="132" cy="103"/>
            </a:xfrm>
            <a:custGeom>
              <a:avLst/>
              <a:gdLst>
                <a:gd name="T0" fmla="*/ 0 w 1319"/>
                <a:gd name="T1" fmla="*/ 0 h 1335"/>
                <a:gd name="T2" fmla="*/ 0 w 1319"/>
                <a:gd name="T3" fmla="*/ 0 h 1335"/>
                <a:gd name="T4" fmla="*/ 0 w 1319"/>
                <a:gd name="T5" fmla="*/ 0 h 1335"/>
                <a:gd name="T6" fmla="*/ 0 w 1319"/>
                <a:gd name="T7" fmla="*/ 0 h 1335"/>
                <a:gd name="T8" fmla="*/ 0 w 1319"/>
                <a:gd name="T9" fmla="*/ 0 h 1335"/>
                <a:gd name="T10" fmla="*/ 0 w 1319"/>
                <a:gd name="T11" fmla="*/ 0 h 1335"/>
                <a:gd name="T12" fmla="*/ 0 w 1319"/>
                <a:gd name="T13" fmla="*/ 0 h 1335"/>
                <a:gd name="T14" fmla="*/ 0 w 1319"/>
                <a:gd name="T15" fmla="*/ 0 h 1335"/>
                <a:gd name="T16" fmla="*/ 0 w 1319"/>
                <a:gd name="T17" fmla="*/ 0 h 1335"/>
                <a:gd name="T18" fmla="*/ 0 w 1319"/>
                <a:gd name="T19" fmla="*/ 0 h 1335"/>
                <a:gd name="T20" fmla="*/ 0 w 1319"/>
                <a:gd name="T21" fmla="*/ 0 h 1335"/>
                <a:gd name="T22" fmla="*/ 0 w 1319"/>
                <a:gd name="T23" fmla="*/ 0 h 1335"/>
                <a:gd name="T24" fmla="*/ 0 w 1319"/>
                <a:gd name="T25" fmla="*/ 0 h 1335"/>
                <a:gd name="T26" fmla="*/ 0 w 1319"/>
                <a:gd name="T27" fmla="*/ 0 h 1335"/>
                <a:gd name="T28" fmla="*/ 0 w 1319"/>
                <a:gd name="T29" fmla="*/ 0 h 1335"/>
                <a:gd name="T30" fmla="*/ 0 w 1319"/>
                <a:gd name="T31" fmla="*/ 0 h 1335"/>
                <a:gd name="T32" fmla="*/ 0 w 1319"/>
                <a:gd name="T33" fmla="*/ 0 h 1335"/>
                <a:gd name="T34" fmla="*/ 0 w 1319"/>
                <a:gd name="T35" fmla="*/ 0 h 1335"/>
                <a:gd name="T36" fmla="*/ 0 w 1319"/>
                <a:gd name="T37" fmla="*/ 0 h 1335"/>
                <a:gd name="T38" fmla="*/ 0 w 1319"/>
                <a:gd name="T39" fmla="*/ 0 h 1335"/>
                <a:gd name="T40" fmla="*/ 0 w 1319"/>
                <a:gd name="T41" fmla="*/ 0 h 1335"/>
                <a:gd name="T42" fmla="*/ 0 w 1319"/>
                <a:gd name="T43" fmla="*/ 0 h 1335"/>
                <a:gd name="T44" fmla="*/ 0 w 1319"/>
                <a:gd name="T45" fmla="*/ 0 h 1335"/>
                <a:gd name="T46" fmla="*/ 0 w 1319"/>
                <a:gd name="T47" fmla="*/ 0 h 1335"/>
                <a:gd name="T48" fmla="*/ 0 w 1319"/>
                <a:gd name="T49" fmla="*/ 0 h 1335"/>
                <a:gd name="T50" fmla="*/ 0 w 1319"/>
                <a:gd name="T51" fmla="*/ 0 h 1335"/>
                <a:gd name="T52" fmla="*/ 0 w 1319"/>
                <a:gd name="T53" fmla="*/ 0 h 1335"/>
                <a:gd name="T54" fmla="*/ 0 w 1319"/>
                <a:gd name="T55" fmla="*/ 0 h 1335"/>
                <a:gd name="T56" fmla="*/ 0 w 1319"/>
                <a:gd name="T57" fmla="*/ 0 h 1335"/>
                <a:gd name="T58" fmla="*/ 0 w 1319"/>
                <a:gd name="T59" fmla="*/ 0 h 1335"/>
                <a:gd name="T60" fmla="*/ 0 w 1319"/>
                <a:gd name="T61" fmla="*/ 0 h 1335"/>
                <a:gd name="T62" fmla="*/ 0 w 1319"/>
                <a:gd name="T63" fmla="*/ 0 h 1335"/>
                <a:gd name="T64" fmla="*/ 0 w 1319"/>
                <a:gd name="T65" fmla="*/ 0 h 1335"/>
                <a:gd name="T66" fmla="*/ 0 w 1319"/>
                <a:gd name="T67" fmla="*/ 0 h 1335"/>
                <a:gd name="T68" fmla="*/ 0 w 1319"/>
                <a:gd name="T69" fmla="*/ 0 h 1335"/>
                <a:gd name="T70" fmla="*/ 0 w 1319"/>
                <a:gd name="T71" fmla="*/ 0 h 1335"/>
                <a:gd name="T72" fmla="*/ 0 w 1319"/>
                <a:gd name="T73" fmla="*/ 0 h 1335"/>
                <a:gd name="T74" fmla="*/ 0 w 1319"/>
                <a:gd name="T75" fmla="*/ 0 h 1335"/>
                <a:gd name="T76" fmla="*/ 0 w 1319"/>
                <a:gd name="T77" fmla="*/ 0 h 1335"/>
                <a:gd name="T78" fmla="*/ 0 w 1319"/>
                <a:gd name="T79" fmla="*/ 0 h 1335"/>
                <a:gd name="T80" fmla="*/ 0 w 1319"/>
                <a:gd name="T81" fmla="*/ 0 h 13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19"/>
                <a:gd name="T124" fmla="*/ 0 h 1335"/>
                <a:gd name="T125" fmla="*/ 1319 w 1319"/>
                <a:gd name="T126" fmla="*/ 1335 h 133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19" h="1335">
                  <a:moveTo>
                    <a:pt x="0" y="0"/>
                  </a:moveTo>
                  <a:lnTo>
                    <a:pt x="0" y="1240"/>
                  </a:lnTo>
                  <a:lnTo>
                    <a:pt x="20" y="1240"/>
                  </a:lnTo>
                  <a:lnTo>
                    <a:pt x="20" y="1246"/>
                  </a:lnTo>
                  <a:lnTo>
                    <a:pt x="57" y="1246"/>
                  </a:lnTo>
                  <a:lnTo>
                    <a:pt x="57" y="1254"/>
                  </a:lnTo>
                  <a:lnTo>
                    <a:pt x="93" y="1254"/>
                  </a:lnTo>
                  <a:lnTo>
                    <a:pt x="93" y="1260"/>
                  </a:lnTo>
                  <a:lnTo>
                    <a:pt x="124" y="1260"/>
                  </a:lnTo>
                  <a:lnTo>
                    <a:pt x="124" y="1277"/>
                  </a:lnTo>
                  <a:lnTo>
                    <a:pt x="203" y="1277"/>
                  </a:lnTo>
                  <a:lnTo>
                    <a:pt x="203" y="1291"/>
                  </a:lnTo>
                  <a:lnTo>
                    <a:pt x="239" y="1291"/>
                  </a:lnTo>
                  <a:lnTo>
                    <a:pt x="239" y="1297"/>
                  </a:lnTo>
                  <a:lnTo>
                    <a:pt x="276" y="1297"/>
                  </a:lnTo>
                  <a:lnTo>
                    <a:pt x="276" y="1306"/>
                  </a:lnTo>
                  <a:lnTo>
                    <a:pt x="320" y="1306"/>
                  </a:lnTo>
                  <a:lnTo>
                    <a:pt x="320" y="1320"/>
                  </a:lnTo>
                  <a:lnTo>
                    <a:pt x="365" y="1320"/>
                  </a:lnTo>
                  <a:lnTo>
                    <a:pt x="365" y="1328"/>
                  </a:lnTo>
                  <a:lnTo>
                    <a:pt x="401" y="1328"/>
                  </a:lnTo>
                  <a:lnTo>
                    <a:pt x="401" y="1335"/>
                  </a:lnTo>
                  <a:lnTo>
                    <a:pt x="1319" y="1335"/>
                  </a:lnTo>
                  <a:lnTo>
                    <a:pt x="1319" y="79"/>
                  </a:lnTo>
                  <a:lnTo>
                    <a:pt x="1295" y="79"/>
                  </a:lnTo>
                  <a:lnTo>
                    <a:pt x="1295" y="73"/>
                  </a:lnTo>
                  <a:lnTo>
                    <a:pt x="1260" y="73"/>
                  </a:lnTo>
                  <a:lnTo>
                    <a:pt x="1260" y="65"/>
                  </a:lnTo>
                  <a:lnTo>
                    <a:pt x="1217" y="65"/>
                  </a:lnTo>
                  <a:lnTo>
                    <a:pt x="1217" y="59"/>
                  </a:lnTo>
                  <a:lnTo>
                    <a:pt x="1180" y="59"/>
                  </a:lnTo>
                  <a:lnTo>
                    <a:pt x="1180" y="51"/>
                  </a:lnTo>
                  <a:lnTo>
                    <a:pt x="1136" y="51"/>
                  </a:lnTo>
                  <a:lnTo>
                    <a:pt x="1136" y="37"/>
                  </a:lnTo>
                  <a:lnTo>
                    <a:pt x="1099" y="37"/>
                  </a:lnTo>
                  <a:lnTo>
                    <a:pt x="1099" y="28"/>
                  </a:lnTo>
                  <a:lnTo>
                    <a:pt x="1055" y="28"/>
                  </a:lnTo>
                  <a:lnTo>
                    <a:pt x="1055" y="13"/>
                  </a:lnTo>
                  <a:lnTo>
                    <a:pt x="977" y="13"/>
                  </a:lnTo>
                  <a:lnTo>
                    <a:pt x="9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6D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2" name="Freeform 220"/>
            <p:cNvSpPr>
              <a:spLocks/>
            </p:cNvSpPr>
            <p:nvPr/>
          </p:nvSpPr>
          <p:spPr bwMode="auto">
            <a:xfrm>
              <a:off x="926" y="3171"/>
              <a:ext cx="118" cy="92"/>
            </a:xfrm>
            <a:custGeom>
              <a:avLst/>
              <a:gdLst>
                <a:gd name="T0" fmla="*/ 0 w 1181"/>
                <a:gd name="T1" fmla="*/ 0 h 1204"/>
                <a:gd name="T2" fmla="*/ 0 w 1181"/>
                <a:gd name="T3" fmla="*/ 0 h 1204"/>
                <a:gd name="T4" fmla="*/ 0 w 1181"/>
                <a:gd name="T5" fmla="*/ 0 h 1204"/>
                <a:gd name="T6" fmla="*/ 0 w 1181"/>
                <a:gd name="T7" fmla="*/ 0 h 1204"/>
                <a:gd name="T8" fmla="*/ 0 w 1181"/>
                <a:gd name="T9" fmla="*/ 0 h 1204"/>
                <a:gd name="T10" fmla="*/ 0 w 1181"/>
                <a:gd name="T11" fmla="*/ 0 h 1204"/>
                <a:gd name="T12" fmla="*/ 0 w 1181"/>
                <a:gd name="T13" fmla="*/ 0 h 1204"/>
                <a:gd name="T14" fmla="*/ 0 w 1181"/>
                <a:gd name="T15" fmla="*/ 0 h 1204"/>
                <a:gd name="T16" fmla="*/ 0 w 1181"/>
                <a:gd name="T17" fmla="*/ 0 h 12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81"/>
                <a:gd name="T28" fmla="*/ 0 h 1204"/>
                <a:gd name="T29" fmla="*/ 1181 w 1181"/>
                <a:gd name="T30" fmla="*/ 1204 h 12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81" h="1204">
                  <a:moveTo>
                    <a:pt x="0" y="0"/>
                  </a:moveTo>
                  <a:lnTo>
                    <a:pt x="0" y="1181"/>
                  </a:lnTo>
                  <a:lnTo>
                    <a:pt x="14" y="1181"/>
                  </a:lnTo>
                  <a:lnTo>
                    <a:pt x="14" y="1187"/>
                  </a:lnTo>
                  <a:lnTo>
                    <a:pt x="45" y="1187"/>
                  </a:lnTo>
                  <a:lnTo>
                    <a:pt x="45" y="1204"/>
                  </a:lnTo>
                  <a:lnTo>
                    <a:pt x="1181" y="1204"/>
                  </a:lnTo>
                  <a:lnTo>
                    <a:pt x="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6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3" name="Rectangle 221"/>
            <p:cNvSpPr>
              <a:spLocks noChangeArrowheads="1"/>
            </p:cNvSpPr>
            <p:nvPr/>
          </p:nvSpPr>
          <p:spPr bwMode="auto">
            <a:xfrm>
              <a:off x="931" y="3175"/>
              <a:ext cx="104" cy="81"/>
            </a:xfrm>
            <a:prstGeom prst="rect">
              <a:avLst/>
            </a:prstGeom>
            <a:solidFill>
              <a:srgbClr val="02025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4" name="Rectangle 222"/>
            <p:cNvSpPr>
              <a:spLocks noChangeArrowheads="1"/>
            </p:cNvSpPr>
            <p:nvPr/>
          </p:nvSpPr>
          <p:spPr bwMode="auto">
            <a:xfrm>
              <a:off x="938" y="3181"/>
              <a:ext cx="90" cy="70"/>
            </a:xfrm>
            <a:prstGeom prst="rect">
              <a:avLst/>
            </a:prstGeom>
            <a:solidFill>
              <a:srgbClr val="020244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5" name="Rectangle 223"/>
            <p:cNvSpPr>
              <a:spLocks noChangeArrowheads="1"/>
            </p:cNvSpPr>
            <p:nvPr/>
          </p:nvSpPr>
          <p:spPr bwMode="auto">
            <a:xfrm>
              <a:off x="945" y="3186"/>
              <a:ext cx="77" cy="60"/>
            </a:xfrm>
            <a:prstGeom prst="rect">
              <a:avLst/>
            </a:prstGeom>
            <a:solidFill>
              <a:srgbClr val="02023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6" name="Rectangle 224"/>
            <p:cNvSpPr>
              <a:spLocks noChangeArrowheads="1"/>
            </p:cNvSpPr>
            <p:nvPr/>
          </p:nvSpPr>
          <p:spPr bwMode="auto">
            <a:xfrm>
              <a:off x="952" y="3192"/>
              <a:ext cx="63" cy="48"/>
            </a:xfrm>
            <a:prstGeom prst="rect">
              <a:avLst/>
            </a:prstGeom>
            <a:solidFill>
              <a:srgbClr val="02022B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7" name="Rectangle 225"/>
            <p:cNvSpPr>
              <a:spLocks noChangeArrowheads="1"/>
            </p:cNvSpPr>
            <p:nvPr/>
          </p:nvSpPr>
          <p:spPr bwMode="auto">
            <a:xfrm>
              <a:off x="958" y="3197"/>
              <a:ext cx="50" cy="38"/>
            </a:xfrm>
            <a:prstGeom prst="rect">
              <a:avLst/>
            </a:prstGeom>
            <a:solidFill>
              <a:srgbClr val="02021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8" name="Rectangle 226"/>
            <p:cNvSpPr>
              <a:spLocks noChangeArrowheads="1"/>
            </p:cNvSpPr>
            <p:nvPr/>
          </p:nvSpPr>
          <p:spPr bwMode="auto">
            <a:xfrm>
              <a:off x="965" y="3202"/>
              <a:ext cx="37" cy="28"/>
            </a:xfrm>
            <a:prstGeom prst="rect">
              <a:avLst/>
            </a:prstGeom>
            <a:solidFill>
              <a:srgbClr val="02020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9" name="Rectangle 227"/>
            <p:cNvSpPr>
              <a:spLocks noChangeArrowheads="1"/>
            </p:cNvSpPr>
            <p:nvPr/>
          </p:nvSpPr>
          <p:spPr bwMode="auto">
            <a:xfrm>
              <a:off x="972" y="3207"/>
              <a:ext cx="22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0" name="Freeform 228"/>
            <p:cNvSpPr>
              <a:spLocks/>
            </p:cNvSpPr>
            <p:nvPr/>
          </p:nvSpPr>
          <p:spPr bwMode="auto">
            <a:xfrm>
              <a:off x="851" y="3145"/>
              <a:ext cx="265" cy="142"/>
            </a:xfrm>
            <a:custGeom>
              <a:avLst/>
              <a:gdLst>
                <a:gd name="T0" fmla="*/ 0 w 2644"/>
                <a:gd name="T1" fmla="*/ 0 h 1845"/>
                <a:gd name="T2" fmla="*/ 0 w 2644"/>
                <a:gd name="T3" fmla="*/ 0 h 1845"/>
                <a:gd name="T4" fmla="*/ 0 w 2644"/>
                <a:gd name="T5" fmla="*/ 0 h 1845"/>
                <a:gd name="T6" fmla="*/ 0 w 2644"/>
                <a:gd name="T7" fmla="*/ 0 h 1845"/>
                <a:gd name="T8" fmla="*/ 0 w 2644"/>
                <a:gd name="T9" fmla="*/ 0 h 1845"/>
                <a:gd name="T10" fmla="*/ 0 w 2644"/>
                <a:gd name="T11" fmla="*/ 0 h 1845"/>
                <a:gd name="T12" fmla="*/ 0 w 2644"/>
                <a:gd name="T13" fmla="*/ 0 h 1845"/>
                <a:gd name="T14" fmla="*/ 0 w 2644"/>
                <a:gd name="T15" fmla="*/ 0 h 1845"/>
                <a:gd name="T16" fmla="*/ 0 w 2644"/>
                <a:gd name="T17" fmla="*/ 0 h 1845"/>
                <a:gd name="T18" fmla="*/ 0 w 2644"/>
                <a:gd name="T19" fmla="*/ 0 h 1845"/>
                <a:gd name="T20" fmla="*/ 0 w 2644"/>
                <a:gd name="T21" fmla="*/ 0 h 1845"/>
                <a:gd name="T22" fmla="*/ 0 w 2644"/>
                <a:gd name="T23" fmla="*/ 0 h 1845"/>
                <a:gd name="T24" fmla="*/ 0 w 2644"/>
                <a:gd name="T25" fmla="*/ 0 h 1845"/>
                <a:gd name="T26" fmla="*/ 0 w 2644"/>
                <a:gd name="T27" fmla="*/ 0 h 1845"/>
                <a:gd name="T28" fmla="*/ 0 w 2644"/>
                <a:gd name="T29" fmla="*/ 0 h 1845"/>
                <a:gd name="T30" fmla="*/ 0 w 2644"/>
                <a:gd name="T31" fmla="*/ 0 h 1845"/>
                <a:gd name="T32" fmla="*/ 0 w 2644"/>
                <a:gd name="T33" fmla="*/ 0 h 1845"/>
                <a:gd name="T34" fmla="*/ 0 w 2644"/>
                <a:gd name="T35" fmla="*/ 0 h 1845"/>
                <a:gd name="T36" fmla="*/ 0 w 2644"/>
                <a:gd name="T37" fmla="*/ 0 h 1845"/>
                <a:gd name="T38" fmla="*/ 0 w 2644"/>
                <a:gd name="T39" fmla="*/ 0 h 1845"/>
                <a:gd name="T40" fmla="*/ 0 w 2644"/>
                <a:gd name="T41" fmla="*/ 0 h 1845"/>
                <a:gd name="T42" fmla="*/ 0 w 2644"/>
                <a:gd name="T43" fmla="*/ 0 h 1845"/>
                <a:gd name="T44" fmla="*/ 0 w 2644"/>
                <a:gd name="T45" fmla="*/ 0 h 1845"/>
                <a:gd name="T46" fmla="*/ 0 w 2644"/>
                <a:gd name="T47" fmla="*/ 0 h 1845"/>
                <a:gd name="T48" fmla="*/ 0 w 2644"/>
                <a:gd name="T49" fmla="*/ 0 h 1845"/>
                <a:gd name="T50" fmla="*/ 0 w 2644"/>
                <a:gd name="T51" fmla="*/ 0 h 1845"/>
                <a:gd name="T52" fmla="*/ 0 w 2644"/>
                <a:gd name="T53" fmla="*/ 0 h 1845"/>
                <a:gd name="T54" fmla="*/ 0 w 2644"/>
                <a:gd name="T55" fmla="*/ 0 h 1845"/>
                <a:gd name="T56" fmla="*/ 0 w 2644"/>
                <a:gd name="T57" fmla="*/ 0 h 1845"/>
                <a:gd name="T58" fmla="*/ 0 w 2644"/>
                <a:gd name="T59" fmla="*/ 0 h 1845"/>
                <a:gd name="T60" fmla="*/ 0 w 2644"/>
                <a:gd name="T61" fmla="*/ 0 h 1845"/>
                <a:gd name="T62" fmla="*/ 0 w 2644"/>
                <a:gd name="T63" fmla="*/ 0 h 1845"/>
                <a:gd name="T64" fmla="*/ 0 w 2644"/>
                <a:gd name="T65" fmla="*/ 0 h 1845"/>
                <a:gd name="T66" fmla="*/ 0 w 2644"/>
                <a:gd name="T67" fmla="*/ 0 h 1845"/>
                <a:gd name="T68" fmla="*/ 0 w 2644"/>
                <a:gd name="T69" fmla="*/ 0 h 184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44"/>
                <a:gd name="T106" fmla="*/ 0 h 1845"/>
                <a:gd name="T107" fmla="*/ 2644 w 2644"/>
                <a:gd name="T108" fmla="*/ 1845 h 184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44" h="1845">
                  <a:moveTo>
                    <a:pt x="474" y="0"/>
                  </a:moveTo>
                  <a:lnTo>
                    <a:pt x="0" y="1328"/>
                  </a:lnTo>
                  <a:lnTo>
                    <a:pt x="2157" y="1845"/>
                  </a:lnTo>
                  <a:lnTo>
                    <a:pt x="2172" y="1823"/>
                  </a:lnTo>
                  <a:lnTo>
                    <a:pt x="2172" y="1814"/>
                  </a:lnTo>
                  <a:lnTo>
                    <a:pt x="2179" y="1786"/>
                  </a:lnTo>
                  <a:lnTo>
                    <a:pt x="2187" y="1757"/>
                  </a:lnTo>
                  <a:lnTo>
                    <a:pt x="2209" y="1720"/>
                  </a:lnTo>
                  <a:lnTo>
                    <a:pt x="2209" y="1684"/>
                  </a:lnTo>
                  <a:lnTo>
                    <a:pt x="2229" y="1647"/>
                  </a:lnTo>
                  <a:lnTo>
                    <a:pt x="2246" y="1594"/>
                  </a:lnTo>
                  <a:lnTo>
                    <a:pt x="2266" y="1550"/>
                  </a:lnTo>
                  <a:lnTo>
                    <a:pt x="2288" y="1499"/>
                  </a:lnTo>
                  <a:lnTo>
                    <a:pt x="2302" y="1440"/>
                  </a:lnTo>
                  <a:lnTo>
                    <a:pt x="2324" y="1388"/>
                  </a:lnTo>
                  <a:lnTo>
                    <a:pt x="2347" y="1328"/>
                  </a:lnTo>
                  <a:lnTo>
                    <a:pt x="2369" y="1269"/>
                  </a:lnTo>
                  <a:lnTo>
                    <a:pt x="2390" y="1204"/>
                  </a:lnTo>
                  <a:lnTo>
                    <a:pt x="2412" y="1150"/>
                  </a:lnTo>
                  <a:lnTo>
                    <a:pt x="2434" y="1085"/>
                  </a:lnTo>
                  <a:lnTo>
                    <a:pt x="2448" y="1025"/>
                  </a:lnTo>
                  <a:lnTo>
                    <a:pt x="2484" y="965"/>
                  </a:lnTo>
                  <a:lnTo>
                    <a:pt x="2499" y="908"/>
                  </a:lnTo>
                  <a:lnTo>
                    <a:pt x="2521" y="849"/>
                  </a:lnTo>
                  <a:lnTo>
                    <a:pt x="2535" y="789"/>
                  </a:lnTo>
                  <a:lnTo>
                    <a:pt x="2551" y="753"/>
                  </a:lnTo>
                  <a:lnTo>
                    <a:pt x="2571" y="693"/>
                  </a:lnTo>
                  <a:lnTo>
                    <a:pt x="2588" y="657"/>
                  </a:lnTo>
                  <a:lnTo>
                    <a:pt x="2601" y="613"/>
                  </a:lnTo>
                  <a:lnTo>
                    <a:pt x="2616" y="576"/>
                  </a:lnTo>
                  <a:lnTo>
                    <a:pt x="2624" y="545"/>
                  </a:lnTo>
                  <a:lnTo>
                    <a:pt x="2638" y="523"/>
                  </a:lnTo>
                  <a:lnTo>
                    <a:pt x="2644" y="509"/>
                  </a:lnTo>
                  <a:lnTo>
                    <a:pt x="2644" y="486"/>
                  </a:lnTo>
                  <a:lnTo>
                    <a:pt x="47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1" name="Freeform 229"/>
            <p:cNvSpPr>
              <a:spLocks/>
            </p:cNvSpPr>
            <p:nvPr/>
          </p:nvSpPr>
          <p:spPr bwMode="auto">
            <a:xfrm>
              <a:off x="1097" y="3238"/>
              <a:ext cx="44" cy="59"/>
            </a:xfrm>
            <a:custGeom>
              <a:avLst/>
              <a:gdLst>
                <a:gd name="T0" fmla="*/ 0 w 437"/>
                <a:gd name="T1" fmla="*/ 0 h 761"/>
                <a:gd name="T2" fmla="*/ 0 w 437"/>
                <a:gd name="T3" fmla="*/ 0 h 761"/>
                <a:gd name="T4" fmla="*/ 0 w 437"/>
                <a:gd name="T5" fmla="*/ 0 h 761"/>
                <a:gd name="T6" fmla="*/ 0 w 437"/>
                <a:gd name="T7" fmla="*/ 0 h 761"/>
                <a:gd name="T8" fmla="*/ 0 w 437"/>
                <a:gd name="T9" fmla="*/ 0 h 7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761"/>
                <a:gd name="T17" fmla="*/ 437 w 437"/>
                <a:gd name="T18" fmla="*/ 761 h 7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761">
                  <a:moveTo>
                    <a:pt x="241" y="0"/>
                  </a:moveTo>
                  <a:lnTo>
                    <a:pt x="0" y="702"/>
                  </a:lnTo>
                  <a:lnTo>
                    <a:pt x="182" y="761"/>
                  </a:lnTo>
                  <a:lnTo>
                    <a:pt x="437" y="5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82828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2" name="Freeform 230"/>
            <p:cNvSpPr>
              <a:spLocks/>
            </p:cNvSpPr>
            <p:nvPr/>
          </p:nvSpPr>
          <p:spPr bwMode="auto">
            <a:xfrm>
              <a:off x="1097" y="3238"/>
              <a:ext cx="44" cy="59"/>
            </a:xfrm>
            <a:custGeom>
              <a:avLst/>
              <a:gdLst>
                <a:gd name="T0" fmla="*/ 0 w 437"/>
                <a:gd name="T1" fmla="*/ 0 h 761"/>
                <a:gd name="T2" fmla="*/ 0 w 437"/>
                <a:gd name="T3" fmla="*/ 0 h 761"/>
                <a:gd name="T4" fmla="*/ 0 w 437"/>
                <a:gd name="T5" fmla="*/ 0 h 761"/>
                <a:gd name="T6" fmla="*/ 0 w 437"/>
                <a:gd name="T7" fmla="*/ 0 h 761"/>
                <a:gd name="T8" fmla="*/ 0 w 437"/>
                <a:gd name="T9" fmla="*/ 0 h 7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761"/>
                <a:gd name="T17" fmla="*/ 437 w 437"/>
                <a:gd name="T18" fmla="*/ 761 h 7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761">
                  <a:moveTo>
                    <a:pt x="241" y="0"/>
                  </a:moveTo>
                  <a:lnTo>
                    <a:pt x="0" y="702"/>
                  </a:lnTo>
                  <a:lnTo>
                    <a:pt x="182" y="761"/>
                  </a:lnTo>
                  <a:lnTo>
                    <a:pt x="437" y="52"/>
                  </a:lnTo>
                  <a:lnTo>
                    <a:pt x="24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3" name="Freeform 231"/>
            <p:cNvSpPr>
              <a:spLocks/>
            </p:cNvSpPr>
            <p:nvPr/>
          </p:nvSpPr>
          <p:spPr bwMode="auto">
            <a:xfrm>
              <a:off x="1124" y="3249"/>
              <a:ext cx="13" cy="14"/>
            </a:xfrm>
            <a:custGeom>
              <a:avLst/>
              <a:gdLst>
                <a:gd name="T0" fmla="*/ 0 w 132"/>
                <a:gd name="T1" fmla="*/ 0 h 179"/>
                <a:gd name="T2" fmla="*/ 0 w 132"/>
                <a:gd name="T3" fmla="*/ 0 h 179"/>
                <a:gd name="T4" fmla="*/ 0 w 132"/>
                <a:gd name="T5" fmla="*/ 0 h 179"/>
                <a:gd name="T6" fmla="*/ 0 w 132"/>
                <a:gd name="T7" fmla="*/ 0 h 179"/>
                <a:gd name="T8" fmla="*/ 0 w 132"/>
                <a:gd name="T9" fmla="*/ 0 h 179"/>
                <a:gd name="T10" fmla="*/ 0 w 132"/>
                <a:gd name="T11" fmla="*/ 0 h 179"/>
                <a:gd name="T12" fmla="*/ 0 w 132"/>
                <a:gd name="T13" fmla="*/ 0 h 179"/>
                <a:gd name="T14" fmla="*/ 0 w 132"/>
                <a:gd name="T15" fmla="*/ 0 h 179"/>
                <a:gd name="T16" fmla="*/ 0 w 132"/>
                <a:gd name="T17" fmla="*/ 0 h 179"/>
                <a:gd name="T18" fmla="*/ 0 w 132"/>
                <a:gd name="T19" fmla="*/ 0 h 179"/>
                <a:gd name="T20" fmla="*/ 0 w 132"/>
                <a:gd name="T21" fmla="*/ 0 h 179"/>
                <a:gd name="T22" fmla="*/ 0 w 132"/>
                <a:gd name="T23" fmla="*/ 0 h 179"/>
                <a:gd name="T24" fmla="*/ 0 w 132"/>
                <a:gd name="T25" fmla="*/ 0 h 179"/>
                <a:gd name="T26" fmla="*/ 0 w 132"/>
                <a:gd name="T27" fmla="*/ 0 h 179"/>
                <a:gd name="T28" fmla="*/ 0 w 132"/>
                <a:gd name="T29" fmla="*/ 0 h 179"/>
                <a:gd name="T30" fmla="*/ 0 w 132"/>
                <a:gd name="T31" fmla="*/ 0 h 179"/>
                <a:gd name="T32" fmla="*/ 0 w 132"/>
                <a:gd name="T33" fmla="*/ 0 h 179"/>
                <a:gd name="T34" fmla="*/ 0 w 132"/>
                <a:gd name="T35" fmla="*/ 0 h 179"/>
                <a:gd name="T36" fmla="*/ 0 w 132"/>
                <a:gd name="T37" fmla="*/ 0 h 179"/>
                <a:gd name="T38" fmla="*/ 0 w 132"/>
                <a:gd name="T39" fmla="*/ 0 h 179"/>
                <a:gd name="T40" fmla="*/ 0 w 132"/>
                <a:gd name="T41" fmla="*/ 0 h 179"/>
                <a:gd name="T42" fmla="*/ 0 w 132"/>
                <a:gd name="T43" fmla="*/ 0 h 179"/>
                <a:gd name="T44" fmla="*/ 0 w 132"/>
                <a:gd name="T45" fmla="*/ 0 h 179"/>
                <a:gd name="T46" fmla="*/ 0 w 132"/>
                <a:gd name="T47" fmla="*/ 0 h 179"/>
                <a:gd name="T48" fmla="*/ 0 w 132"/>
                <a:gd name="T49" fmla="*/ 0 h 179"/>
                <a:gd name="T50" fmla="*/ 0 w 132"/>
                <a:gd name="T51" fmla="*/ 0 h 179"/>
                <a:gd name="T52" fmla="*/ 0 w 132"/>
                <a:gd name="T53" fmla="*/ 0 h 179"/>
                <a:gd name="T54" fmla="*/ 0 w 132"/>
                <a:gd name="T55" fmla="*/ 0 h 179"/>
                <a:gd name="T56" fmla="*/ 0 w 132"/>
                <a:gd name="T57" fmla="*/ 0 h 179"/>
                <a:gd name="T58" fmla="*/ 0 w 132"/>
                <a:gd name="T59" fmla="*/ 0 h 179"/>
                <a:gd name="T60" fmla="*/ 0 w 132"/>
                <a:gd name="T61" fmla="*/ 0 h 1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2"/>
                <a:gd name="T94" fmla="*/ 0 h 179"/>
                <a:gd name="T95" fmla="*/ 132 w 132"/>
                <a:gd name="T96" fmla="*/ 179 h 17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2" h="179">
                  <a:moveTo>
                    <a:pt x="0" y="83"/>
                  </a:moveTo>
                  <a:lnTo>
                    <a:pt x="0" y="120"/>
                  </a:lnTo>
                  <a:lnTo>
                    <a:pt x="9" y="125"/>
                  </a:lnTo>
                  <a:lnTo>
                    <a:pt x="9" y="148"/>
                  </a:lnTo>
                  <a:lnTo>
                    <a:pt x="28" y="162"/>
                  </a:lnTo>
                  <a:lnTo>
                    <a:pt x="28" y="179"/>
                  </a:lnTo>
                  <a:lnTo>
                    <a:pt x="65" y="179"/>
                  </a:lnTo>
                  <a:lnTo>
                    <a:pt x="81" y="162"/>
                  </a:lnTo>
                  <a:lnTo>
                    <a:pt x="81" y="148"/>
                  </a:lnTo>
                  <a:lnTo>
                    <a:pt x="87" y="142"/>
                  </a:lnTo>
                  <a:lnTo>
                    <a:pt x="87" y="111"/>
                  </a:lnTo>
                  <a:lnTo>
                    <a:pt x="96" y="105"/>
                  </a:lnTo>
                  <a:lnTo>
                    <a:pt x="96" y="89"/>
                  </a:lnTo>
                  <a:lnTo>
                    <a:pt x="109" y="83"/>
                  </a:lnTo>
                  <a:lnTo>
                    <a:pt x="109" y="74"/>
                  </a:lnTo>
                  <a:lnTo>
                    <a:pt x="118" y="68"/>
                  </a:lnTo>
                  <a:lnTo>
                    <a:pt x="118" y="60"/>
                  </a:lnTo>
                  <a:lnTo>
                    <a:pt x="124" y="46"/>
                  </a:lnTo>
                  <a:lnTo>
                    <a:pt x="124" y="31"/>
                  </a:lnTo>
                  <a:lnTo>
                    <a:pt x="132" y="31"/>
                  </a:lnTo>
                  <a:lnTo>
                    <a:pt x="132" y="0"/>
                  </a:lnTo>
                  <a:lnTo>
                    <a:pt x="87" y="0"/>
                  </a:lnTo>
                  <a:lnTo>
                    <a:pt x="81" y="8"/>
                  </a:lnTo>
                  <a:lnTo>
                    <a:pt x="59" y="8"/>
                  </a:lnTo>
                  <a:lnTo>
                    <a:pt x="51" y="23"/>
                  </a:lnTo>
                  <a:lnTo>
                    <a:pt x="45" y="23"/>
                  </a:lnTo>
                  <a:lnTo>
                    <a:pt x="28" y="46"/>
                  </a:lnTo>
                  <a:lnTo>
                    <a:pt x="9" y="46"/>
                  </a:lnTo>
                  <a:lnTo>
                    <a:pt x="9" y="60"/>
                  </a:lnTo>
                  <a:lnTo>
                    <a:pt x="0" y="68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4" name="Freeform 232"/>
            <p:cNvSpPr>
              <a:spLocks/>
            </p:cNvSpPr>
            <p:nvPr/>
          </p:nvSpPr>
          <p:spPr bwMode="auto">
            <a:xfrm>
              <a:off x="1124" y="3249"/>
              <a:ext cx="13" cy="14"/>
            </a:xfrm>
            <a:custGeom>
              <a:avLst/>
              <a:gdLst>
                <a:gd name="T0" fmla="*/ 0 w 132"/>
                <a:gd name="T1" fmla="*/ 0 h 179"/>
                <a:gd name="T2" fmla="*/ 0 w 132"/>
                <a:gd name="T3" fmla="*/ 0 h 179"/>
                <a:gd name="T4" fmla="*/ 0 w 132"/>
                <a:gd name="T5" fmla="*/ 0 h 179"/>
                <a:gd name="T6" fmla="*/ 0 w 132"/>
                <a:gd name="T7" fmla="*/ 0 h 179"/>
                <a:gd name="T8" fmla="*/ 0 w 132"/>
                <a:gd name="T9" fmla="*/ 0 h 179"/>
                <a:gd name="T10" fmla="*/ 0 w 132"/>
                <a:gd name="T11" fmla="*/ 0 h 179"/>
                <a:gd name="T12" fmla="*/ 0 w 132"/>
                <a:gd name="T13" fmla="*/ 0 h 179"/>
                <a:gd name="T14" fmla="*/ 0 w 132"/>
                <a:gd name="T15" fmla="*/ 0 h 179"/>
                <a:gd name="T16" fmla="*/ 0 w 132"/>
                <a:gd name="T17" fmla="*/ 0 h 179"/>
                <a:gd name="T18" fmla="*/ 0 w 132"/>
                <a:gd name="T19" fmla="*/ 0 h 179"/>
                <a:gd name="T20" fmla="*/ 0 w 132"/>
                <a:gd name="T21" fmla="*/ 0 h 179"/>
                <a:gd name="T22" fmla="*/ 0 w 132"/>
                <a:gd name="T23" fmla="*/ 0 h 179"/>
                <a:gd name="T24" fmla="*/ 0 w 132"/>
                <a:gd name="T25" fmla="*/ 0 h 179"/>
                <a:gd name="T26" fmla="*/ 0 w 132"/>
                <a:gd name="T27" fmla="*/ 0 h 179"/>
                <a:gd name="T28" fmla="*/ 0 w 132"/>
                <a:gd name="T29" fmla="*/ 0 h 179"/>
                <a:gd name="T30" fmla="*/ 0 w 132"/>
                <a:gd name="T31" fmla="*/ 0 h 179"/>
                <a:gd name="T32" fmla="*/ 0 w 132"/>
                <a:gd name="T33" fmla="*/ 0 h 179"/>
                <a:gd name="T34" fmla="*/ 0 w 132"/>
                <a:gd name="T35" fmla="*/ 0 h 179"/>
                <a:gd name="T36" fmla="*/ 0 w 132"/>
                <a:gd name="T37" fmla="*/ 0 h 179"/>
                <a:gd name="T38" fmla="*/ 0 w 132"/>
                <a:gd name="T39" fmla="*/ 0 h 179"/>
                <a:gd name="T40" fmla="*/ 0 w 132"/>
                <a:gd name="T41" fmla="*/ 0 h 179"/>
                <a:gd name="T42" fmla="*/ 0 w 132"/>
                <a:gd name="T43" fmla="*/ 0 h 179"/>
                <a:gd name="T44" fmla="*/ 0 w 132"/>
                <a:gd name="T45" fmla="*/ 0 h 179"/>
                <a:gd name="T46" fmla="*/ 0 w 132"/>
                <a:gd name="T47" fmla="*/ 0 h 179"/>
                <a:gd name="T48" fmla="*/ 0 w 132"/>
                <a:gd name="T49" fmla="*/ 0 h 179"/>
                <a:gd name="T50" fmla="*/ 0 w 132"/>
                <a:gd name="T51" fmla="*/ 0 h 179"/>
                <a:gd name="T52" fmla="*/ 0 w 132"/>
                <a:gd name="T53" fmla="*/ 0 h 179"/>
                <a:gd name="T54" fmla="*/ 0 w 132"/>
                <a:gd name="T55" fmla="*/ 0 h 179"/>
                <a:gd name="T56" fmla="*/ 0 w 132"/>
                <a:gd name="T57" fmla="*/ 0 h 179"/>
                <a:gd name="T58" fmla="*/ 0 w 132"/>
                <a:gd name="T59" fmla="*/ 0 h 179"/>
                <a:gd name="T60" fmla="*/ 0 w 132"/>
                <a:gd name="T61" fmla="*/ 0 h 1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2"/>
                <a:gd name="T94" fmla="*/ 0 h 179"/>
                <a:gd name="T95" fmla="*/ 132 w 132"/>
                <a:gd name="T96" fmla="*/ 179 h 17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2" h="179">
                  <a:moveTo>
                    <a:pt x="0" y="83"/>
                  </a:moveTo>
                  <a:lnTo>
                    <a:pt x="0" y="120"/>
                  </a:lnTo>
                  <a:lnTo>
                    <a:pt x="9" y="125"/>
                  </a:lnTo>
                  <a:lnTo>
                    <a:pt x="9" y="148"/>
                  </a:lnTo>
                  <a:lnTo>
                    <a:pt x="28" y="162"/>
                  </a:lnTo>
                  <a:lnTo>
                    <a:pt x="28" y="179"/>
                  </a:lnTo>
                  <a:lnTo>
                    <a:pt x="65" y="179"/>
                  </a:lnTo>
                  <a:lnTo>
                    <a:pt x="81" y="162"/>
                  </a:lnTo>
                  <a:lnTo>
                    <a:pt x="81" y="148"/>
                  </a:lnTo>
                  <a:lnTo>
                    <a:pt x="87" y="142"/>
                  </a:lnTo>
                  <a:lnTo>
                    <a:pt x="87" y="111"/>
                  </a:lnTo>
                  <a:lnTo>
                    <a:pt x="96" y="105"/>
                  </a:lnTo>
                  <a:lnTo>
                    <a:pt x="96" y="89"/>
                  </a:lnTo>
                  <a:lnTo>
                    <a:pt x="109" y="83"/>
                  </a:lnTo>
                  <a:lnTo>
                    <a:pt x="109" y="74"/>
                  </a:lnTo>
                  <a:lnTo>
                    <a:pt x="118" y="68"/>
                  </a:lnTo>
                  <a:lnTo>
                    <a:pt x="118" y="60"/>
                  </a:lnTo>
                  <a:lnTo>
                    <a:pt x="124" y="46"/>
                  </a:lnTo>
                  <a:lnTo>
                    <a:pt x="124" y="31"/>
                  </a:lnTo>
                  <a:lnTo>
                    <a:pt x="132" y="31"/>
                  </a:lnTo>
                  <a:lnTo>
                    <a:pt x="132" y="0"/>
                  </a:lnTo>
                  <a:lnTo>
                    <a:pt x="87" y="0"/>
                  </a:lnTo>
                  <a:lnTo>
                    <a:pt x="81" y="8"/>
                  </a:lnTo>
                  <a:lnTo>
                    <a:pt x="59" y="8"/>
                  </a:lnTo>
                  <a:lnTo>
                    <a:pt x="51" y="23"/>
                  </a:lnTo>
                  <a:lnTo>
                    <a:pt x="45" y="23"/>
                  </a:lnTo>
                  <a:lnTo>
                    <a:pt x="28" y="46"/>
                  </a:lnTo>
                  <a:lnTo>
                    <a:pt x="9" y="46"/>
                  </a:lnTo>
                  <a:lnTo>
                    <a:pt x="9" y="60"/>
                  </a:lnTo>
                  <a:lnTo>
                    <a:pt x="0" y="68"/>
                  </a:lnTo>
                  <a:lnTo>
                    <a:pt x="0" y="8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5" name="Freeform 233"/>
            <p:cNvSpPr>
              <a:spLocks/>
            </p:cNvSpPr>
            <p:nvPr/>
          </p:nvSpPr>
          <p:spPr bwMode="auto">
            <a:xfrm>
              <a:off x="1112" y="3273"/>
              <a:ext cx="13" cy="14"/>
            </a:xfrm>
            <a:custGeom>
              <a:avLst/>
              <a:gdLst>
                <a:gd name="T0" fmla="*/ 0 w 132"/>
                <a:gd name="T1" fmla="*/ 0 h 184"/>
                <a:gd name="T2" fmla="*/ 0 w 132"/>
                <a:gd name="T3" fmla="*/ 0 h 184"/>
                <a:gd name="T4" fmla="*/ 0 w 132"/>
                <a:gd name="T5" fmla="*/ 0 h 184"/>
                <a:gd name="T6" fmla="*/ 0 w 132"/>
                <a:gd name="T7" fmla="*/ 0 h 184"/>
                <a:gd name="T8" fmla="*/ 0 w 132"/>
                <a:gd name="T9" fmla="*/ 0 h 184"/>
                <a:gd name="T10" fmla="*/ 0 w 132"/>
                <a:gd name="T11" fmla="*/ 0 h 184"/>
                <a:gd name="T12" fmla="*/ 0 w 132"/>
                <a:gd name="T13" fmla="*/ 0 h 184"/>
                <a:gd name="T14" fmla="*/ 0 w 132"/>
                <a:gd name="T15" fmla="*/ 0 h 184"/>
                <a:gd name="T16" fmla="*/ 0 w 132"/>
                <a:gd name="T17" fmla="*/ 0 h 184"/>
                <a:gd name="T18" fmla="*/ 0 w 132"/>
                <a:gd name="T19" fmla="*/ 0 h 184"/>
                <a:gd name="T20" fmla="*/ 0 w 132"/>
                <a:gd name="T21" fmla="*/ 0 h 184"/>
                <a:gd name="T22" fmla="*/ 0 w 132"/>
                <a:gd name="T23" fmla="*/ 0 h 184"/>
                <a:gd name="T24" fmla="*/ 0 w 132"/>
                <a:gd name="T25" fmla="*/ 0 h 184"/>
                <a:gd name="T26" fmla="*/ 0 w 132"/>
                <a:gd name="T27" fmla="*/ 0 h 184"/>
                <a:gd name="T28" fmla="*/ 0 w 132"/>
                <a:gd name="T29" fmla="*/ 0 h 184"/>
                <a:gd name="T30" fmla="*/ 0 w 132"/>
                <a:gd name="T31" fmla="*/ 0 h 184"/>
                <a:gd name="T32" fmla="*/ 0 w 132"/>
                <a:gd name="T33" fmla="*/ 0 h 184"/>
                <a:gd name="T34" fmla="*/ 0 w 132"/>
                <a:gd name="T35" fmla="*/ 0 h 184"/>
                <a:gd name="T36" fmla="*/ 0 w 132"/>
                <a:gd name="T37" fmla="*/ 0 h 184"/>
                <a:gd name="T38" fmla="*/ 0 w 132"/>
                <a:gd name="T39" fmla="*/ 0 h 184"/>
                <a:gd name="T40" fmla="*/ 0 w 132"/>
                <a:gd name="T41" fmla="*/ 0 h 184"/>
                <a:gd name="T42" fmla="*/ 0 w 132"/>
                <a:gd name="T43" fmla="*/ 0 h 184"/>
                <a:gd name="T44" fmla="*/ 0 w 132"/>
                <a:gd name="T45" fmla="*/ 0 h 184"/>
                <a:gd name="T46" fmla="*/ 0 w 132"/>
                <a:gd name="T47" fmla="*/ 0 h 184"/>
                <a:gd name="T48" fmla="*/ 0 w 132"/>
                <a:gd name="T49" fmla="*/ 0 h 184"/>
                <a:gd name="T50" fmla="*/ 0 w 132"/>
                <a:gd name="T51" fmla="*/ 0 h 184"/>
                <a:gd name="T52" fmla="*/ 0 w 132"/>
                <a:gd name="T53" fmla="*/ 0 h 184"/>
                <a:gd name="T54" fmla="*/ 0 w 132"/>
                <a:gd name="T55" fmla="*/ 0 h 184"/>
                <a:gd name="T56" fmla="*/ 0 w 132"/>
                <a:gd name="T57" fmla="*/ 0 h 184"/>
                <a:gd name="T58" fmla="*/ 0 w 132"/>
                <a:gd name="T59" fmla="*/ 0 h 184"/>
                <a:gd name="T60" fmla="*/ 0 w 132"/>
                <a:gd name="T61" fmla="*/ 0 h 184"/>
                <a:gd name="T62" fmla="*/ 0 w 132"/>
                <a:gd name="T63" fmla="*/ 0 h 184"/>
                <a:gd name="T64" fmla="*/ 0 w 132"/>
                <a:gd name="T65" fmla="*/ 0 h 184"/>
                <a:gd name="T66" fmla="*/ 0 w 132"/>
                <a:gd name="T67" fmla="*/ 0 h 184"/>
                <a:gd name="T68" fmla="*/ 0 w 132"/>
                <a:gd name="T69" fmla="*/ 0 h 184"/>
                <a:gd name="T70" fmla="*/ 0 w 132"/>
                <a:gd name="T71" fmla="*/ 0 h 184"/>
                <a:gd name="T72" fmla="*/ 0 w 132"/>
                <a:gd name="T73" fmla="*/ 0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2"/>
                <a:gd name="T112" fmla="*/ 0 h 184"/>
                <a:gd name="T113" fmla="*/ 132 w 132"/>
                <a:gd name="T114" fmla="*/ 184 h 1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2" h="184">
                  <a:moveTo>
                    <a:pt x="0" y="90"/>
                  </a:moveTo>
                  <a:lnTo>
                    <a:pt x="0" y="105"/>
                  </a:lnTo>
                  <a:lnTo>
                    <a:pt x="8" y="119"/>
                  </a:lnTo>
                  <a:lnTo>
                    <a:pt x="8" y="133"/>
                  </a:lnTo>
                  <a:lnTo>
                    <a:pt x="16" y="147"/>
                  </a:lnTo>
                  <a:lnTo>
                    <a:pt x="16" y="156"/>
                  </a:lnTo>
                  <a:lnTo>
                    <a:pt x="30" y="156"/>
                  </a:lnTo>
                  <a:lnTo>
                    <a:pt x="30" y="162"/>
                  </a:lnTo>
                  <a:lnTo>
                    <a:pt x="36" y="178"/>
                  </a:lnTo>
                  <a:lnTo>
                    <a:pt x="45" y="178"/>
                  </a:lnTo>
                  <a:lnTo>
                    <a:pt x="52" y="184"/>
                  </a:lnTo>
                  <a:lnTo>
                    <a:pt x="80" y="184"/>
                  </a:lnTo>
                  <a:lnTo>
                    <a:pt x="80" y="178"/>
                  </a:lnTo>
                  <a:lnTo>
                    <a:pt x="89" y="162"/>
                  </a:lnTo>
                  <a:lnTo>
                    <a:pt x="89" y="147"/>
                  </a:lnTo>
                  <a:lnTo>
                    <a:pt x="95" y="133"/>
                  </a:lnTo>
                  <a:lnTo>
                    <a:pt x="95" y="105"/>
                  </a:lnTo>
                  <a:lnTo>
                    <a:pt x="109" y="96"/>
                  </a:lnTo>
                  <a:lnTo>
                    <a:pt x="109" y="90"/>
                  </a:lnTo>
                  <a:lnTo>
                    <a:pt x="117" y="74"/>
                  </a:lnTo>
                  <a:lnTo>
                    <a:pt x="117" y="68"/>
                  </a:lnTo>
                  <a:lnTo>
                    <a:pt x="126" y="53"/>
                  </a:lnTo>
                  <a:lnTo>
                    <a:pt x="126" y="37"/>
                  </a:lnTo>
                  <a:lnTo>
                    <a:pt x="132" y="31"/>
                  </a:lnTo>
                  <a:lnTo>
                    <a:pt x="132" y="0"/>
                  </a:lnTo>
                  <a:lnTo>
                    <a:pt x="95" y="0"/>
                  </a:lnTo>
                  <a:lnTo>
                    <a:pt x="89" y="8"/>
                  </a:lnTo>
                  <a:lnTo>
                    <a:pt x="80" y="8"/>
                  </a:lnTo>
                  <a:lnTo>
                    <a:pt x="58" y="17"/>
                  </a:lnTo>
                  <a:lnTo>
                    <a:pt x="52" y="17"/>
                  </a:lnTo>
                  <a:lnTo>
                    <a:pt x="45" y="31"/>
                  </a:lnTo>
                  <a:lnTo>
                    <a:pt x="36" y="31"/>
                  </a:lnTo>
                  <a:lnTo>
                    <a:pt x="16" y="45"/>
                  </a:lnTo>
                  <a:lnTo>
                    <a:pt x="8" y="45"/>
                  </a:lnTo>
                  <a:lnTo>
                    <a:pt x="8" y="53"/>
                  </a:lnTo>
                  <a:lnTo>
                    <a:pt x="0" y="68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6" name="Freeform 234"/>
            <p:cNvSpPr>
              <a:spLocks/>
            </p:cNvSpPr>
            <p:nvPr/>
          </p:nvSpPr>
          <p:spPr bwMode="auto">
            <a:xfrm>
              <a:off x="1112" y="3273"/>
              <a:ext cx="13" cy="14"/>
            </a:xfrm>
            <a:custGeom>
              <a:avLst/>
              <a:gdLst>
                <a:gd name="T0" fmla="*/ 0 w 132"/>
                <a:gd name="T1" fmla="*/ 0 h 184"/>
                <a:gd name="T2" fmla="*/ 0 w 132"/>
                <a:gd name="T3" fmla="*/ 0 h 184"/>
                <a:gd name="T4" fmla="*/ 0 w 132"/>
                <a:gd name="T5" fmla="*/ 0 h 184"/>
                <a:gd name="T6" fmla="*/ 0 w 132"/>
                <a:gd name="T7" fmla="*/ 0 h 184"/>
                <a:gd name="T8" fmla="*/ 0 w 132"/>
                <a:gd name="T9" fmla="*/ 0 h 184"/>
                <a:gd name="T10" fmla="*/ 0 w 132"/>
                <a:gd name="T11" fmla="*/ 0 h 184"/>
                <a:gd name="T12" fmla="*/ 0 w 132"/>
                <a:gd name="T13" fmla="*/ 0 h 184"/>
                <a:gd name="T14" fmla="*/ 0 w 132"/>
                <a:gd name="T15" fmla="*/ 0 h 184"/>
                <a:gd name="T16" fmla="*/ 0 w 132"/>
                <a:gd name="T17" fmla="*/ 0 h 184"/>
                <a:gd name="T18" fmla="*/ 0 w 132"/>
                <a:gd name="T19" fmla="*/ 0 h 184"/>
                <a:gd name="T20" fmla="*/ 0 w 132"/>
                <a:gd name="T21" fmla="*/ 0 h 184"/>
                <a:gd name="T22" fmla="*/ 0 w 132"/>
                <a:gd name="T23" fmla="*/ 0 h 184"/>
                <a:gd name="T24" fmla="*/ 0 w 132"/>
                <a:gd name="T25" fmla="*/ 0 h 184"/>
                <a:gd name="T26" fmla="*/ 0 w 132"/>
                <a:gd name="T27" fmla="*/ 0 h 184"/>
                <a:gd name="T28" fmla="*/ 0 w 132"/>
                <a:gd name="T29" fmla="*/ 0 h 184"/>
                <a:gd name="T30" fmla="*/ 0 w 132"/>
                <a:gd name="T31" fmla="*/ 0 h 184"/>
                <a:gd name="T32" fmla="*/ 0 w 132"/>
                <a:gd name="T33" fmla="*/ 0 h 184"/>
                <a:gd name="T34" fmla="*/ 0 w 132"/>
                <a:gd name="T35" fmla="*/ 0 h 184"/>
                <a:gd name="T36" fmla="*/ 0 w 132"/>
                <a:gd name="T37" fmla="*/ 0 h 184"/>
                <a:gd name="T38" fmla="*/ 0 w 132"/>
                <a:gd name="T39" fmla="*/ 0 h 184"/>
                <a:gd name="T40" fmla="*/ 0 w 132"/>
                <a:gd name="T41" fmla="*/ 0 h 184"/>
                <a:gd name="T42" fmla="*/ 0 w 132"/>
                <a:gd name="T43" fmla="*/ 0 h 184"/>
                <a:gd name="T44" fmla="*/ 0 w 132"/>
                <a:gd name="T45" fmla="*/ 0 h 184"/>
                <a:gd name="T46" fmla="*/ 0 w 132"/>
                <a:gd name="T47" fmla="*/ 0 h 184"/>
                <a:gd name="T48" fmla="*/ 0 w 132"/>
                <a:gd name="T49" fmla="*/ 0 h 184"/>
                <a:gd name="T50" fmla="*/ 0 w 132"/>
                <a:gd name="T51" fmla="*/ 0 h 184"/>
                <a:gd name="T52" fmla="*/ 0 w 132"/>
                <a:gd name="T53" fmla="*/ 0 h 184"/>
                <a:gd name="T54" fmla="*/ 0 w 132"/>
                <a:gd name="T55" fmla="*/ 0 h 184"/>
                <a:gd name="T56" fmla="*/ 0 w 132"/>
                <a:gd name="T57" fmla="*/ 0 h 184"/>
                <a:gd name="T58" fmla="*/ 0 w 132"/>
                <a:gd name="T59" fmla="*/ 0 h 184"/>
                <a:gd name="T60" fmla="*/ 0 w 132"/>
                <a:gd name="T61" fmla="*/ 0 h 184"/>
                <a:gd name="T62" fmla="*/ 0 w 132"/>
                <a:gd name="T63" fmla="*/ 0 h 184"/>
                <a:gd name="T64" fmla="*/ 0 w 132"/>
                <a:gd name="T65" fmla="*/ 0 h 184"/>
                <a:gd name="T66" fmla="*/ 0 w 132"/>
                <a:gd name="T67" fmla="*/ 0 h 184"/>
                <a:gd name="T68" fmla="*/ 0 w 132"/>
                <a:gd name="T69" fmla="*/ 0 h 184"/>
                <a:gd name="T70" fmla="*/ 0 w 132"/>
                <a:gd name="T71" fmla="*/ 0 h 184"/>
                <a:gd name="T72" fmla="*/ 0 w 132"/>
                <a:gd name="T73" fmla="*/ 0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2"/>
                <a:gd name="T112" fmla="*/ 0 h 184"/>
                <a:gd name="T113" fmla="*/ 132 w 132"/>
                <a:gd name="T114" fmla="*/ 184 h 1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2" h="184">
                  <a:moveTo>
                    <a:pt x="0" y="90"/>
                  </a:moveTo>
                  <a:lnTo>
                    <a:pt x="0" y="105"/>
                  </a:lnTo>
                  <a:lnTo>
                    <a:pt x="8" y="119"/>
                  </a:lnTo>
                  <a:lnTo>
                    <a:pt x="8" y="133"/>
                  </a:lnTo>
                  <a:lnTo>
                    <a:pt x="16" y="147"/>
                  </a:lnTo>
                  <a:lnTo>
                    <a:pt x="16" y="156"/>
                  </a:lnTo>
                  <a:lnTo>
                    <a:pt x="30" y="156"/>
                  </a:lnTo>
                  <a:lnTo>
                    <a:pt x="30" y="162"/>
                  </a:lnTo>
                  <a:lnTo>
                    <a:pt x="36" y="178"/>
                  </a:lnTo>
                  <a:lnTo>
                    <a:pt x="45" y="178"/>
                  </a:lnTo>
                  <a:lnTo>
                    <a:pt x="52" y="184"/>
                  </a:lnTo>
                  <a:lnTo>
                    <a:pt x="80" y="184"/>
                  </a:lnTo>
                  <a:lnTo>
                    <a:pt x="80" y="178"/>
                  </a:lnTo>
                  <a:lnTo>
                    <a:pt x="89" y="162"/>
                  </a:lnTo>
                  <a:lnTo>
                    <a:pt x="89" y="147"/>
                  </a:lnTo>
                  <a:lnTo>
                    <a:pt x="95" y="133"/>
                  </a:lnTo>
                  <a:lnTo>
                    <a:pt x="95" y="105"/>
                  </a:lnTo>
                  <a:lnTo>
                    <a:pt x="109" y="96"/>
                  </a:lnTo>
                  <a:lnTo>
                    <a:pt x="109" y="90"/>
                  </a:lnTo>
                  <a:lnTo>
                    <a:pt x="117" y="74"/>
                  </a:lnTo>
                  <a:lnTo>
                    <a:pt x="117" y="68"/>
                  </a:lnTo>
                  <a:lnTo>
                    <a:pt x="126" y="53"/>
                  </a:lnTo>
                  <a:lnTo>
                    <a:pt x="126" y="37"/>
                  </a:lnTo>
                  <a:lnTo>
                    <a:pt x="132" y="31"/>
                  </a:lnTo>
                  <a:lnTo>
                    <a:pt x="132" y="0"/>
                  </a:lnTo>
                  <a:lnTo>
                    <a:pt x="95" y="0"/>
                  </a:lnTo>
                  <a:lnTo>
                    <a:pt x="89" y="8"/>
                  </a:lnTo>
                  <a:lnTo>
                    <a:pt x="80" y="8"/>
                  </a:lnTo>
                  <a:lnTo>
                    <a:pt x="58" y="17"/>
                  </a:lnTo>
                  <a:lnTo>
                    <a:pt x="52" y="17"/>
                  </a:lnTo>
                  <a:lnTo>
                    <a:pt x="45" y="31"/>
                  </a:lnTo>
                  <a:lnTo>
                    <a:pt x="36" y="31"/>
                  </a:lnTo>
                  <a:lnTo>
                    <a:pt x="16" y="45"/>
                  </a:lnTo>
                  <a:lnTo>
                    <a:pt x="8" y="45"/>
                  </a:lnTo>
                  <a:lnTo>
                    <a:pt x="8" y="53"/>
                  </a:lnTo>
                  <a:lnTo>
                    <a:pt x="0" y="68"/>
                  </a:lnTo>
                  <a:lnTo>
                    <a:pt x="0" y="9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7" name="Line 235"/>
            <p:cNvSpPr>
              <a:spLocks noChangeShapeType="1"/>
            </p:cNvSpPr>
            <p:nvPr/>
          </p:nvSpPr>
          <p:spPr bwMode="auto">
            <a:xfrm flipH="1">
              <a:off x="860" y="2966"/>
              <a:ext cx="33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36"/>
          <p:cNvGrpSpPr>
            <a:grpSpLocks/>
          </p:cNvGrpSpPr>
          <p:nvPr/>
        </p:nvGrpSpPr>
        <p:grpSpPr bwMode="auto">
          <a:xfrm>
            <a:off x="7194551" y="3350202"/>
            <a:ext cx="609600" cy="304800"/>
            <a:chOff x="1248" y="2736"/>
            <a:chExt cx="240" cy="192"/>
          </a:xfrm>
        </p:grpSpPr>
        <p:sp>
          <p:nvSpPr>
            <p:cNvPr id="34835" name="Line 23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6" name="Line 23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7" name="Line 23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825" name="Picture 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4151" y="2969202"/>
            <a:ext cx="469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2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751" y="3959802"/>
            <a:ext cx="469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6"/>
          <p:cNvGrpSpPr>
            <a:grpSpLocks/>
          </p:cNvGrpSpPr>
          <p:nvPr/>
        </p:nvGrpSpPr>
        <p:grpSpPr bwMode="auto">
          <a:xfrm flipH="1">
            <a:off x="7194551" y="4112202"/>
            <a:ext cx="381000" cy="304800"/>
            <a:chOff x="1248" y="2736"/>
            <a:chExt cx="240" cy="192"/>
          </a:xfrm>
        </p:grpSpPr>
        <p:sp>
          <p:nvSpPr>
            <p:cNvPr id="34832" name="Line 24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3" name="Line 24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4" name="Line 24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250"/>
          <p:cNvGrpSpPr>
            <a:grpSpLocks/>
          </p:cNvGrpSpPr>
          <p:nvPr/>
        </p:nvGrpSpPr>
        <p:grpSpPr bwMode="auto">
          <a:xfrm>
            <a:off x="8108951" y="3578802"/>
            <a:ext cx="76200" cy="533400"/>
            <a:chOff x="1248" y="2736"/>
            <a:chExt cx="240" cy="192"/>
          </a:xfrm>
        </p:grpSpPr>
        <p:sp>
          <p:nvSpPr>
            <p:cNvPr id="34829" name="Line 251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0" name="Line 252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1" name="Line 253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3"/>
          <p:cNvSpPr>
            <a:spLocks noGrp="1" noChangeArrowheads="1"/>
          </p:cNvSpPr>
          <p:nvPr>
            <p:ph type="title"/>
          </p:nvPr>
        </p:nvSpPr>
        <p:spPr>
          <a:xfrm>
            <a:off x="946150" y="403225"/>
            <a:ext cx="7512050" cy="1066800"/>
          </a:xfrm>
        </p:spPr>
        <p:txBody>
          <a:bodyPr/>
          <a:lstStyle/>
          <a:p>
            <a:r>
              <a:rPr lang="en-US" dirty="0" smtClean="0"/>
              <a:t>Protocol position of IEEE 802.11</a:t>
            </a:r>
            <a:endParaRPr lang="en-US" dirty="0"/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762000" y="5342956"/>
            <a:ext cx="38100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294956"/>
            <a:ext cx="1219200" cy="1423988"/>
            <a:chOff x="2784" y="2784"/>
            <a:chExt cx="768" cy="897"/>
          </a:xfrm>
        </p:grpSpPr>
        <p:graphicFrame>
          <p:nvGraphicFramePr>
            <p:cNvPr id="35844" name="Object 5"/>
            <p:cNvGraphicFramePr>
              <a:graphicFrameLocks noChangeAspect="1"/>
            </p:cNvGraphicFramePr>
            <p:nvPr/>
          </p:nvGraphicFramePr>
          <p:xfrm>
            <a:off x="2784" y="3072"/>
            <a:ext cx="768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6" name="Clip" r:id="rId3" imgW="4602960" imgH="3652200" progId="">
                    <p:embed/>
                  </p:oleObj>
                </mc:Choice>
                <mc:Fallback>
                  <p:oleObj name="Clip" r:id="rId3" imgW="4602960" imgH="36522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072"/>
                          <a:ext cx="768" cy="6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444" name="Line 6"/>
            <p:cNvSpPr>
              <a:spLocks noChangeShapeType="1"/>
            </p:cNvSpPr>
            <p:nvPr/>
          </p:nvSpPr>
          <p:spPr bwMode="auto">
            <a:xfrm flipH="1">
              <a:off x="3072" y="2784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86000" y="2675956"/>
            <a:ext cx="1066800" cy="609600"/>
            <a:chOff x="1248" y="2736"/>
            <a:chExt cx="240" cy="192"/>
          </a:xfrm>
        </p:grpSpPr>
        <p:sp>
          <p:nvSpPr>
            <p:cNvPr id="36441" name="Line 8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2" name="Line 9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3" name="Line 10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58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699645"/>
              </p:ext>
            </p:extLst>
          </p:nvPr>
        </p:nvGraphicFramePr>
        <p:xfrm>
          <a:off x="3962400" y="3133156"/>
          <a:ext cx="9794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Clip" r:id="rId5" imgW="4395600" imgH="1652040" progId="">
                  <p:embed/>
                </p:oleObj>
              </mc:Choice>
              <mc:Fallback>
                <p:oleObj name="Clip" r:id="rId5" imgW="4395600" imgH="1652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33156"/>
                        <a:ext cx="9794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Line 12"/>
          <p:cNvSpPr>
            <a:spLocks noChangeShapeType="1"/>
          </p:cNvSpPr>
          <p:nvPr/>
        </p:nvSpPr>
        <p:spPr bwMode="auto">
          <a:xfrm flipV="1">
            <a:off x="4114800" y="2599756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4343400" y="2675956"/>
            <a:ext cx="441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V="1">
            <a:off x="4572000" y="26759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 flipV="1">
            <a:off x="5037138" y="206635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 flipV="1">
            <a:off x="6789738" y="206635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408738" y="1304356"/>
            <a:ext cx="766762" cy="795338"/>
            <a:chOff x="4520" y="866"/>
            <a:chExt cx="483" cy="501"/>
          </a:xfrm>
        </p:grpSpPr>
        <p:sp>
          <p:nvSpPr>
            <p:cNvPr id="35885" name="Freeform 18"/>
            <p:cNvSpPr>
              <a:spLocks/>
            </p:cNvSpPr>
            <p:nvPr/>
          </p:nvSpPr>
          <p:spPr bwMode="auto">
            <a:xfrm>
              <a:off x="4538" y="866"/>
              <a:ext cx="447" cy="376"/>
            </a:xfrm>
            <a:custGeom>
              <a:avLst/>
              <a:gdLst>
                <a:gd name="T0" fmla="*/ 0 w 10263"/>
                <a:gd name="T1" fmla="*/ 0 h 8644"/>
                <a:gd name="T2" fmla="*/ 0 w 10263"/>
                <a:gd name="T3" fmla="*/ 0 h 8644"/>
                <a:gd name="T4" fmla="*/ 0 w 10263"/>
                <a:gd name="T5" fmla="*/ 0 h 8644"/>
                <a:gd name="T6" fmla="*/ 0 w 10263"/>
                <a:gd name="T7" fmla="*/ 0 h 8644"/>
                <a:gd name="T8" fmla="*/ 0 w 10263"/>
                <a:gd name="T9" fmla="*/ 0 h 8644"/>
                <a:gd name="T10" fmla="*/ 0 w 10263"/>
                <a:gd name="T11" fmla="*/ 0 h 8644"/>
                <a:gd name="T12" fmla="*/ 0 w 10263"/>
                <a:gd name="T13" fmla="*/ 0 h 8644"/>
                <a:gd name="T14" fmla="*/ 0 w 10263"/>
                <a:gd name="T15" fmla="*/ 0 h 8644"/>
                <a:gd name="T16" fmla="*/ 0 w 10263"/>
                <a:gd name="T17" fmla="*/ 0 h 8644"/>
                <a:gd name="T18" fmla="*/ 0 w 10263"/>
                <a:gd name="T19" fmla="*/ 0 h 8644"/>
                <a:gd name="T20" fmla="*/ 0 w 10263"/>
                <a:gd name="T21" fmla="*/ 0 h 8644"/>
                <a:gd name="T22" fmla="*/ 0 w 10263"/>
                <a:gd name="T23" fmla="*/ 0 h 8644"/>
                <a:gd name="T24" fmla="*/ 0 w 10263"/>
                <a:gd name="T25" fmla="*/ 0 h 8644"/>
                <a:gd name="T26" fmla="*/ 0 w 10263"/>
                <a:gd name="T27" fmla="*/ 0 h 8644"/>
                <a:gd name="T28" fmla="*/ 0 w 10263"/>
                <a:gd name="T29" fmla="*/ 0 h 8644"/>
                <a:gd name="T30" fmla="*/ 0 w 10263"/>
                <a:gd name="T31" fmla="*/ 0 h 8644"/>
                <a:gd name="T32" fmla="*/ 0 w 10263"/>
                <a:gd name="T33" fmla="*/ 0 h 8644"/>
                <a:gd name="T34" fmla="*/ 0 w 10263"/>
                <a:gd name="T35" fmla="*/ 0 h 8644"/>
                <a:gd name="T36" fmla="*/ 0 w 10263"/>
                <a:gd name="T37" fmla="*/ 0 h 8644"/>
                <a:gd name="T38" fmla="*/ 0 w 10263"/>
                <a:gd name="T39" fmla="*/ 0 h 8644"/>
                <a:gd name="T40" fmla="*/ 0 w 10263"/>
                <a:gd name="T41" fmla="*/ 0 h 8644"/>
                <a:gd name="T42" fmla="*/ 0 w 10263"/>
                <a:gd name="T43" fmla="*/ 0 h 8644"/>
                <a:gd name="T44" fmla="*/ 0 w 10263"/>
                <a:gd name="T45" fmla="*/ 0 h 8644"/>
                <a:gd name="T46" fmla="*/ 0 w 10263"/>
                <a:gd name="T47" fmla="*/ 0 h 8644"/>
                <a:gd name="T48" fmla="*/ 0 w 10263"/>
                <a:gd name="T49" fmla="*/ 0 h 8644"/>
                <a:gd name="T50" fmla="*/ 0 w 10263"/>
                <a:gd name="T51" fmla="*/ 0 h 8644"/>
                <a:gd name="T52" fmla="*/ 0 w 10263"/>
                <a:gd name="T53" fmla="*/ 0 h 8644"/>
                <a:gd name="T54" fmla="*/ 0 w 10263"/>
                <a:gd name="T55" fmla="*/ 0 h 8644"/>
                <a:gd name="T56" fmla="*/ 0 w 10263"/>
                <a:gd name="T57" fmla="*/ 0 h 8644"/>
                <a:gd name="T58" fmla="*/ 0 w 10263"/>
                <a:gd name="T59" fmla="*/ 0 h 8644"/>
                <a:gd name="T60" fmla="*/ 0 w 10263"/>
                <a:gd name="T61" fmla="*/ 0 h 8644"/>
                <a:gd name="T62" fmla="*/ 0 w 10263"/>
                <a:gd name="T63" fmla="*/ 0 h 8644"/>
                <a:gd name="T64" fmla="*/ 0 w 10263"/>
                <a:gd name="T65" fmla="*/ 0 h 8644"/>
                <a:gd name="T66" fmla="*/ 0 w 10263"/>
                <a:gd name="T67" fmla="*/ 0 h 86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63"/>
                <a:gd name="T103" fmla="*/ 0 h 8644"/>
                <a:gd name="T104" fmla="*/ 10263 w 10263"/>
                <a:gd name="T105" fmla="*/ 8644 h 86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63" h="8644">
                  <a:moveTo>
                    <a:pt x="10135" y="8644"/>
                  </a:moveTo>
                  <a:lnTo>
                    <a:pt x="10148" y="8643"/>
                  </a:lnTo>
                  <a:lnTo>
                    <a:pt x="10160" y="8641"/>
                  </a:lnTo>
                  <a:lnTo>
                    <a:pt x="10172" y="8638"/>
                  </a:lnTo>
                  <a:lnTo>
                    <a:pt x="10185" y="8634"/>
                  </a:lnTo>
                  <a:lnTo>
                    <a:pt x="10195" y="8627"/>
                  </a:lnTo>
                  <a:lnTo>
                    <a:pt x="10206" y="8621"/>
                  </a:lnTo>
                  <a:lnTo>
                    <a:pt x="10215" y="8614"/>
                  </a:lnTo>
                  <a:lnTo>
                    <a:pt x="10225" y="8606"/>
                  </a:lnTo>
                  <a:lnTo>
                    <a:pt x="10233" y="8597"/>
                  </a:lnTo>
                  <a:lnTo>
                    <a:pt x="10240" y="8586"/>
                  </a:lnTo>
                  <a:lnTo>
                    <a:pt x="10246" y="8576"/>
                  </a:lnTo>
                  <a:lnTo>
                    <a:pt x="10252" y="8565"/>
                  </a:lnTo>
                  <a:lnTo>
                    <a:pt x="10257" y="8553"/>
                  </a:lnTo>
                  <a:lnTo>
                    <a:pt x="10260" y="8540"/>
                  </a:lnTo>
                  <a:lnTo>
                    <a:pt x="10262" y="8528"/>
                  </a:lnTo>
                  <a:lnTo>
                    <a:pt x="10263" y="8516"/>
                  </a:lnTo>
                  <a:lnTo>
                    <a:pt x="10263" y="128"/>
                  </a:lnTo>
                  <a:lnTo>
                    <a:pt x="10262" y="115"/>
                  </a:lnTo>
                  <a:lnTo>
                    <a:pt x="10260" y="102"/>
                  </a:lnTo>
                  <a:lnTo>
                    <a:pt x="10257" y="89"/>
                  </a:lnTo>
                  <a:lnTo>
                    <a:pt x="10252" y="78"/>
                  </a:lnTo>
                  <a:lnTo>
                    <a:pt x="10246" y="67"/>
                  </a:lnTo>
                  <a:lnTo>
                    <a:pt x="10240" y="57"/>
                  </a:lnTo>
                  <a:lnTo>
                    <a:pt x="10233" y="46"/>
                  </a:lnTo>
                  <a:lnTo>
                    <a:pt x="10225" y="37"/>
                  </a:lnTo>
                  <a:lnTo>
                    <a:pt x="10215" y="29"/>
                  </a:lnTo>
                  <a:lnTo>
                    <a:pt x="10206" y="22"/>
                  </a:lnTo>
                  <a:lnTo>
                    <a:pt x="10195" y="16"/>
                  </a:lnTo>
                  <a:lnTo>
                    <a:pt x="10185" y="9"/>
                  </a:lnTo>
                  <a:lnTo>
                    <a:pt x="10172" y="5"/>
                  </a:lnTo>
                  <a:lnTo>
                    <a:pt x="10160" y="2"/>
                  </a:lnTo>
                  <a:lnTo>
                    <a:pt x="10148" y="0"/>
                  </a:lnTo>
                  <a:lnTo>
                    <a:pt x="10135" y="0"/>
                  </a:lnTo>
                  <a:lnTo>
                    <a:pt x="128" y="0"/>
                  </a:lnTo>
                  <a:lnTo>
                    <a:pt x="115" y="0"/>
                  </a:lnTo>
                  <a:lnTo>
                    <a:pt x="101" y="2"/>
                  </a:lnTo>
                  <a:lnTo>
                    <a:pt x="89" y="5"/>
                  </a:lnTo>
                  <a:lnTo>
                    <a:pt x="78" y="9"/>
                  </a:lnTo>
                  <a:lnTo>
                    <a:pt x="66" y="16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8" y="46"/>
                  </a:lnTo>
                  <a:lnTo>
                    <a:pt x="21" y="57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89"/>
                  </a:lnTo>
                  <a:lnTo>
                    <a:pt x="2" y="102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8516"/>
                  </a:lnTo>
                  <a:lnTo>
                    <a:pt x="0" y="8528"/>
                  </a:lnTo>
                  <a:lnTo>
                    <a:pt x="2" y="8540"/>
                  </a:lnTo>
                  <a:lnTo>
                    <a:pt x="5" y="8553"/>
                  </a:lnTo>
                  <a:lnTo>
                    <a:pt x="9" y="8565"/>
                  </a:lnTo>
                  <a:lnTo>
                    <a:pt x="15" y="8576"/>
                  </a:lnTo>
                  <a:lnTo>
                    <a:pt x="21" y="8586"/>
                  </a:lnTo>
                  <a:lnTo>
                    <a:pt x="28" y="8597"/>
                  </a:lnTo>
                  <a:lnTo>
                    <a:pt x="37" y="8606"/>
                  </a:lnTo>
                  <a:lnTo>
                    <a:pt x="46" y="8614"/>
                  </a:lnTo>
                  <a:lnTo>
                    <a:pt x="56" y="8621"/>
                  </a:lnTo>
                  <a:lnTo>
                    <a:pt x="66" y="8627"/>
                  </a:lnTo>
                  <a:lnTo>
                    <a:pt x="78" y="8634"/>
                  </a:lnTo>
                  <a:lnTo>
                    <a:pt x="89" y="8638"/>
                  </a:lnTo>
                  <a:lnTo>
                    <a:pt x="101" y="8641"/>
                  </a:lnTo>
                  <a:lnTo>
                    <a:pt x="115" y="8643"/>
                  </a:lnTo>
                  <a:lnTo>
                    <a:pt x="128" y="8644"/>
                  </a:lnTo>
                  <a:lnTo>
                    <a:pt x="10135" y="8644"/>
                  </a:lnTo>
                  <a:close/>
                </a:path>
              </a:pathLst>
            </a:custGeom>
            <a:solidFill>
              <a:srgbClr val="F2EE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6" name="Freeform 19"/>
            <p:cNvSpPr>
              <a:spLocks/>
            </p:cNvSpPr>
            <p:nvPr/>
          </p:nvSpPr>
          <p:spPr bwMode="auto">
            <a:xfrm>
              <a:off x="4581" y="905"/>
              <a:ext cx="361" cy="250"/>
            </a:xfrm>
            <a:custGeom>
              <a:avLst/>
              <a:gdLst>
                <a:gd name="T0" fmla="*/ 0 w 8322"/>
                <a:gd name="T1" fmla="*/ 0 h 5765"/>
                <a:gd name="T2" fmla="*/ 0 w 8322"/>
                <a:gd name="T3" fmla="*/ 0 h 5765"/>
                <a:gd name="T4" fmla="*/ 0 w 8322"/>
                <a:gd name="T5" fmla="*/ 0 h 5765"/>
                <a:gd name="T6" fmla="*/ 0 w 8322"/>
                <a:gd name="T7" fmla="*/ 0 h 5765"/>
                <a:gd name="T8" fmla="*/ 0 w 8322"/>
                <a:gd name="T9" fmla="*/ 0 h 5765"/>
                <a:gd name="T10" fmla="*/ 0 w 8322"/>
                <a:gd name="T11" fmla="*/ 0 h 5765"/>
                <a:gd name="T12" fmla="*/ 0 w 8322"/>
                <a:gd name="T13" fmla="*/ 0 h 5765"/>
                <a:gd name="T14" fmla="*/ 0 w 8322"/>
                <a:gd name="T15" fmla="*/ 0 h 5765"/>
                <a:gd name="T16" fmla="*/ 0 w 8322"/>
                <a:gd name="T17" fmla="*/ 0 h 5765"/>
                <a:gd name="T18" fmla="*/ 0 w 8322"/>
                <a:gd name="T19" fmla="*/ 0 h 5765"/>
                <a:gd name="T20" fmla="*/ 0 w 8322"/>
                <a:gd name="T21" fmla="*/ 0 h 5765"/>
                <a:gd name="T22" fmla="*/ 0 w 8322"/>
                <a:gd name="T23" fmla="*/ 0 h 5765"/>
                <a:gd name="T24" fmla="*/ 0 w 8322"/>
                <a:gd name="T25" fmla="*/ 0 h 5765"/>
                <a:gd name="T26" fmla="*/ 0 w 8322"/>
                <a:gd name="T27" fmla="*/ 0 h 5765"/>
                <a:gd name="T28" fmla="*/ 0 w 8322"/>
                <a:gd name="T29" fmla="*/ 0 h 5765"/>
                <a:gd name="T30" fmla="*/ 0 w 8322"/>
                <a:gd name="T31" fmla="*/ 0 h 5765"/>
                <a:gd name="T32" fmla="*/ 0 w 8322"/>
                <a:gd name="T33" fmla="*/ 0 h 5765"/>
                <a:gd name="T34" fmla="*/ 0 w 8322"/>
                <a:gd name="T35" fmla="*/ 0 h 5765"/>
                <a:gd name="T36" fmla="*/ 0 w 8322"/>
                <a:gd name="T37" fmla="*/ 0 h 5765"/>
                <a:gd name="T38" fmla="*/ 0 w 8322"/>
                <a:gd name="T39" fmla="*/ 0 h 5765"/>
                <a:gd name="T40" fmla="*/ 0 w 8322"/>
                <a:gd name="T41" fmla="*/ 0 h 5765"/>
                <a:gd name="T42" fmla="*/ 0 w 8322"/>
                <a:gd name="T43" fmla="*/ 0 h 5765"/>
                <a:gd name="T44" fmla="*/ 0 w 8322"/>
                <a:gd name="T45" fmla="*/ 0 h 5765"/>
                <a:gd name="T46" fmla="*/ 0 w 8322"/>
                <a:gd name="T47" fmla="*/ 0 h 5765"/>
                <a:gd name="T48" fmla="*/ 0 w 8322"/>
                <a:gd name="T49" fmla="*/ 0 h 5765"/>
                <a:gd name="T50" fmla="*/ 0 w 8322"/>
                <a:gd name="T51" fmla="*/ 0 h 5765"/>
                <a:gd name="T52" fmla="*/ 0 w 8322"/>
                <a:gd name="T53" fmla="*/ 0 h 5765"/>
                <a:gd name="T54" fmla="*/ 0 w 8322"/>
                <a:gd name="T55" fmla="*/ 0 h 5765"/>
                <a:gd name="T56" fmla="*/ 0 w 8322"/>
                <a:gd name="T57" fmla="*/ 0 h 5765"/>
                <a:gd name="T58" fmla="*/ 0 w 8322"/>
                <a:gd name="T59" fmla="*/ 0 h 5765"/>
                <a:gd name="T60" fmla="*/ 0 w 8322"/>
                <a:gd name="T61" fmla="*/ 0 h 5765"/>
                <a:gd name="T62" fmla="*/ 0 w 8322"/>
                <a:gd name="T63" fmla="*/ 0 h 5765"/>
                <a:gd name="T64" fmla="*/ 0 w 8322"/>
                <a:gd name="T65" fmla="*/ 0 h 5765"/>
                <a:gd name="T66" fmla="*/ 0 w 8322"/>
                <a:gd name="T67" fmla="*/ 0 h 57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322"/>
                <a:gd name="T103" fmla="*/ 0 h 5765"/>
                <a:gd name="T104" fmla="*/ 8322 w 8322"/>
                <a:gd name="T105" fmla="*/ 5765 h 57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322" h="5765">
                  <a:moveTo>
                    <a:pt x="8192" y="5765"/>
                  </a:moveTo>
                  <a:lnTo>
                    <a:pt x="8205" y="5764"/>
                  </a:lnTo>
                  <a:lnTo>
                    <a:pt x="8218" y="5762"/>
                  </a:lnTo>
                  <a:lnTo>
                    <a:pt x="8230" y="5759"/>
                  </a:lnTo>
                  <a:lnTo>
                    <a:pt x="8243" y="5755"/>
                  </a:lnTo>
                  <a:lnTo>
                    <a:pt x="8254" y="5750"/>
                  </a:lnTo>
                  <a:lnTo>
                    <a:pt x="8264" y="5743"/>
                  </a:lnTo>
                  <a:lnTo>
                    <a:pt x="8274" y="5735"/>
                  </a:lnTo>
                  <a:lnTo>
                    <a:pt x="8284" y="5727"/>
                  </a:lnTo>
                  <a:lnTo>
                    <a:pt x="8292" y="5719"/>
                  </a:lnTo>
                  <a:lnTo>
                    <a:pt x="8299" y="5709"/>
                  </a:lnTo>
                  <a:lnTo>
                    <a:pt x="8305" y="5699"/>
                  </a:lnTo>
                  <a:lnTo>
                    <a:pt x="8311" y="5687"/>
                  </a:lnTo>
                  <a:lnTo>
                    <a:pt x="8315" y="5676"/>
                  </a:lnTo>
                  <a:lnTo>
                    <a:pt x="8319" y="5664"/>
                  </a:lnTo>
                  <a:lnTo>
                    <a:pt x="8321" y="5650"/>
                  </a:lnTo>
                  <a:lnTo>
                    <a:pt x="8322" y="5638"/>
                  </a:lnTo>
                  <a:lnTo>
                    <a:pt x="8322" y="129"/>
                  </a:lnTo>
                  <a:lnTo>
                    <a:pt x="8321" y="115"/>
                  </a:lnTo>
                  <a:lnTo>
                    <a:pt x="8319" y="102"/>
                  </a:lnTo>
                  <a:lnTo>
                    <a:pt x="8315" y="90"/>
                  </a:lnTo>
                  <a:lnTo>
                    <a:pt x="8311" y="78"/>
                  </a:lnTo>
                  <a:lnTo>
                    <a:pt x="8305" y="67"/>
                  </a:lnTo>
                  <a:lnTo>
                    <a:pt x="8299" y="57"/>
                  </a:lnTo>
                  <a:lnTo>
                    <a:pt x="8292" y="46"/>
                  </a:lnTo>
                  <a:lnTo>
                    <a:pt x="8284" y="37"/>
                  </a:lnTo>
                  <a:lnTo>
                    <a:pt x="8274" y="29"/>
                  </a:lnTo>
                  <a:lnTo>
                    <a:pt x="8264" y="22"/>
                  </a:lnTo>
                  <a:lnTo>
                    <a:pt x="8254" y="16"/>
                  </a:lnTo>
                  <a:lnTo>
                    <a:pt x="8243" y="10"/>
                  </a:lnTo>
                  <a:lnTo>
                    <a:pt x="8230" y="5"/>
                  </a:lnTo>
                  <a:lnTo>
                    <a:pt x="8218" y="2"/>
                  </a:lnTo>
                  <a:lnTo>
                    <a:pt x="8205" y="0"/>
                  </a:lnTo>
                  <a:lnTo>
                    <a:pt x="8192" y="0"/>
                  </a:lnTo>
                  <a:lnTo>
                    <a:pt x="128" y="0"/>
                  </a:lnTo>
                  <a:lnTo>
                    <a:pt x="115" y="0"/>
                  </a:lnTo>
                  <a:lnTo>
                    <a:pt x="101" y="2"/>
                  </a:lnTo>
                  <a:lnTo>
                    <a:pt x="89" y="5"/>
                  </a:lnTo>
                  <a:lnTo>
                    <a:pt x="78" y="10"/>
                  </a:lnTo>
                  <a:lnTo>
                    <a:pt x="66" y="16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8" y="46"/>
                  </a:lnTo>
                  <a:lnTo>
                    <a:pt x="21" y="57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2"/>
                  </a:lnTo>
                  <a:lnTo>
                    <a:pt x="0" y="115"/>
                  </a:lnTo>
                  <a:lnTo>
                    <a:pt x="0" y="129"/>
                  </a:lnTo>
                  <a:lnTo>
                    <a:pt x="0" y="5638"/>
                  </a:lnTo>
                  <a:lnTo>
                    <a:pt x="0" y="5650"/>
                  </a:lnTo>
                  <a:lnTo>
                    <a:pt x="2" y="5664"/>
                  </a:lnTo>
                  <a:lnTo>
                    <a:pt x="5" y="5676"/>
                  </a:lnTo>
                  <a:lnTo>
                    <a:pt x="9" y="5687"/>
                  </a:lnTo>
                  <a:lnTo>
                    <a:pt x="15" y="5699"/>
                  </a:lnTo>
                  <a:lnTo>
                    <a:pt x="21" y="5709"/>
                  </a:lnTo>
                  <a:lnTo>
                    <a:pt x="28" y="5719"/>
                  </a:lnTo>
                  <a:lnTo>
                    <a:pt x="37" y="5727"/>
                  </a:lnTo>
                  <a:lnTo>
                    <a:pt x="46" y="5735"/>
                  </a:lnTo>
                  <a:lnTo>
                    <a:pt x="56" y="5743"/>
                  </a:lnTo>
                  <a:lnTo>
                    <a:pt x="66" y="5750"/>
                  </a:lnTo>
                  <a:lnTo>
                    <a:pt x="78" y="5755"/>
                  </a:lnTo>
                  <a:lnTo>
                    <a:pt x="89" y="5759"/>
                  </a:lnTo>
                  <a:lnTo>
                    <a:pt x="101" y="5762"/>
                  </a:lnTo>
                  <a:lnTo>
                    <a:pt x="115" y="5764"/>
                  </a:lnTo>
                  <a:lnTo>
                    <a:pt x="128" y="5765"/>
                  </a:lnTo>
                  <a:lnTo>
                    <a:pt x="8192" y="5765"/>
                  </a:lnTo>
                  <a:close/>
                </a:path>
              </a:pathLst>
            </a:custGeom>
            <a:solidFill>
              <a:srgbClr val="CBBDB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7" name="Freeform 20"/>
            <p:cNvSpPr>
              <a:spLocks/>
            </p:cNvSpPr>
            <p:nvPr/>
          </p:nvSpPr>
          <p:spPr bwMode="auto">
            <a:xfrm>
              <a:off x="4590" y="912"/>
              <a:ext cx="343" cy="238"/>
            </a:xfrm>
            <a:custGeom>
              <a:avLst/>
              <a:gdLst>
                <a:gd name="T0" fmla="*/ 0 w 7905"/>
                <a:gd name="T1" fmla="*/ 0 h 5478"/>
                <a:gd name="T2" fmla="*/ 0 w 7905"/>
                <a:gd name="T3" fmla="*/ 0 h 5478"/>
                <a:gd name="T4" fmla="*/ 0 w 7905"/>
                <a:gd name="T5" fmla="*/ 0 h 5478"/>
                <a:gd name="T6" fmla="*/ 0 w 7905"/>
                <a:gd name="T7" fmla="*/ 0 h 5478"/>
                <a:gd name="T8" fmla="*/ 0 w 7905"/>
                <a:gd name="T9" fmla="*/ 0 h 5478"/>
                <a:gd name="T10" fmla="*/ 0 w 7905"/>
                <a:gd name="T11" fmla="*/ 0 h 5478"/>
                <a:gd name="T12" fmla="*/ 0 w 7905"/>
                <a:gd name="T13" fmla="*/ 0 h 5478"/>
                <a:gd name="T14" fmla="*/ 0 w 7905"/>
                <a:gd name="T15" fmla="*/ 0 h 5478"/>
                <a:gd name="T16" fmla="*/ 0 w 7905"/>
                <a:gd name="T17" fmla="*/ 0 h 5478"/>
                <a:gd name="T18" fmla="*/ 0 w 7905"/>
                <a:gd name="T19" fmla="*/ 0 h 5478"/>
                <a:gd name="T20" fmla="*/ 0 w 7905"/>
                <a:gd name="T21" fmla="*/ 0 h 5478"/>
                <a:gd name="T22" fmla="*/ 0 w 7905"/>
                <a:gd name="T23" fmla="*/ 0 h 5478"/>
                <a:gd name="T24" fmla="*/ 0 w 7905"/>
                <a:gd name="T25" fmla="*/ 0 h 5478"/>
                <a:gd name="T26" fmla="*/ 0 w 7905"/>
                <a:gd name="T27" fmla="*/ 0 h 5478"/>
                <a:gd name="T28" fmla="*/ 0 w 7905"/>
                <a:gd name="T29" fmla="*/ 0 h 5478"/>
                <a:gd name="T30" fmla="*/ 0 w 7905"/>
                <a:gd name="T31" fmla="*/ 0 h 5478"/>
                <a:gd name="T32" fmla="*/ 0 w 7905"/>
                <a:gd name="T33" fmla="*/ 0 h 5478"/>
                <a:gd name="T34" fmla="*/ 0 w 7905"/>
                <a:gd name="T35" fmla="*/ 0 h 5478"/>
                <a:gd name="T36" fmla="*/ 0 w 7905"/>
                <a:gd name="T37" fmla="*/ 0 h 5478"/>
                <a:gd name="T38" fmla="*/ 0 w 7905"/>
                <a:gd name="T39" fmla="*/ 0 h 5478"/>
                <a:gd name="T40" fmla="*/ 0 w 7905"/>
                <a:gd name="T41" fmla="*/ 0 h 5478"/>
                <a:gd name="T42" fmla="*/ 0 w 7905"/>
                <a:gd name="T43" fmla="*/ 0 h 5478"/>
                <a:gd name="T44" fmla="*/ 0 w 7905"/>
                <a:gd name="T45" fmla="*/ 0 h 5478"/>
                <a:gd name="T46" fmla="*/ 0 w 7905"/>
                <a:gd name="T47" fmla="*/ 0 h 5478"/>
                <a:gd name="T48" fmla="*/ 0 w 7905"/>
                <a:gd name="T49" fmla="*/ 0 h 5478"/>
                <a:gd name="T50" fmla="*/ 0 w 7905"/>
                <a:gd name="T51" fmla="*/ 0 h 5478"/>
                <a:gd name="T52" fmla="*/ 0 w 7905"/>
                <a:gd name="T53" fmla="*/ 0 h 5478"/>
                <a:gd name="T54" fmla="*/ 0 w 7905"/>
                <a:gd name="T55" fmla="*/ 0 h 5478"/>
                <a:gd name="T56" fmla="*/ 0 w 7905"/>
                <a:gd name="T57" fmla="*/ 0 h 5478"/>
                <a:gd name="T58" fmla="*/ 0 w 7905"/>
                <a:gd name="T59" fmla="*/ 0 h 5478"/>
                <a:gd name="T60" fmla="*/ 0 w 7905"/>
                <a:gd name="T61" fmla="*/ 0 h 5478"/>
                <a:gd name="T62" fmla="*/ 0 w 7905"/>
                <a:gd name="T63" fmla="*/ 0 h 5478"/>
                <a:gd name="T64" fmla="*/ 0 w 7905"/>
                <a:gd name="T65" fmla="*/ 0 h 5478"/>
                <a:gd name="T66" fmla="*/ 0 w 7905"/>
                <a:gd name="T67" fmla="*/ 0 h 547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905"/>
                <a:gd name="T103" fmla="*/ 0 h 5478"/>
                <a:gd name="T104" fmla="*/ 7905 w 7905"/>
                <a:gd name="T105" fmla="*/ 5478 h 547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905" h="5478">
                  <a:moveTo>
                    <a:pt x="7783" y="5478"/>
                  </a:moveTo>
                  <a:lnTo>
                    <a:pt x="7795" y="5477"/>
                  </a:lnTo>
                  <a:lnTo>
                    <a:pt x="7808" y="5475"/>
                  </a:lnTo>
                  <a:lnTo>
                    <a:pt x="7819" y="5472"/>
                  </a:lnTo>
                  <a:lnTo>
                    <a:pt x="7830" y="5468"/>
                  </a:lnTo>
                  <a:lnTo>
                    <a:pt x="7841" y="5463"/>
                  </a:lnTo>
                  <a:lnTo>
                    <a:pt x="7851" y="5457"/>
                  </a:lnTo>
                  <a:lnTo>
                    <a:pt x="7860" y="5449"/>
                  </a:lnTo>
                  <a:lnTo>
                    <a:pt x="7869" y="5441"/>
                  </a:lnTo>
                  <a:lnTo>
                    <a:pt x="7876" y="5433"/>
                  </a:lnTo>
                  <a:lnTo>
                    <a:pt x="7884" y="5423"/>
                  </a:lnTo>
                  <a:lnTo>
                    <a:pt x="7890" y="5413"/>
                  </a:lnTo>
                  <a:lnTo>
                    <a:pt x="7895" y="5402"/>
                  </a:lnTo>
                  <a:lnTo>
                    <a:pt x="7899" y="5391"/>
                  </a:lnTo>
                  <a:lnTo>
                    <a:pt x="7902" y="5380"/>
                  </a:lnTo>
                  <a:lnTo>
                    <a:pt x="7904" y="5367"/>
                  </a:lnTo>
                  <a:lnTo>
                    <a:pt x="7905" y="5355"/>
                  </a:lnTo>
                  <a:lnTo>
                    <a:pt x="7905" y="121"/>
                  </a:lnTo>
                  <a:lnTo>
                    <a:pt x="7904" y="108"/>
                  </a:lnTo>
                  <a:lnTo>
                    <a:pt x="7902" y="97"/>
                  </a:lnTo>
                  <a:lnTo>
                    <a:pt x="7899" y="84"/>
                  </a:lnTo>
                  <a:lnTo>
                    <a:pt x="7895" y="74"/>
                  </a:lnTo>
                  <a:lnTo>
                    <a:pt x="7890" y="63"/>
                  </a:lnTo>
                  <a:lnTo>
                    <a:pt x="7884" y="54"/>
                  </a:lnTo>
                  <a:lnTo>
                    <a:pt x="7876" y="44"/>
                  </a:lnTo>
                  <a:lnTo>
                    <a:pt x="7869" y="35"/>
                  </a:lnTo>
                  <a:lnTo>
                    <a:pt x="7860" y="28"/>
                  </a:lnTo>
                  <a:lnTo>
                    <a:pt x="7851" y="21"/>
                  </a:lnTo>
                  <a:lnTo>
                    <a:pt x="7841" y="15"/>
                  </a:lnTo>
                  <a:lnTo>
                    <a:pt x="7830" y="10"/>
                  </a:lnTo>
                  <a:lnTo>
                    <a:pt x="7819" y="5"/>
                  </a:lnTo>
                  <a:lnTo>
                    <a:pt x="7808" y="2"/>
                  </a:lnTo>
                  <a:lnTo>
                    <a:pt x="7795" y="0"/>
                  </a:lnTo>
                  <a:lnTo>
                    <a:pt x="778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5"/>
                  </a:lnTo>
                  <a:lnTo>
                    <a:pt x="74" y="10"/>
                  </a:lnTo>
                  <a:lnTo>
                    <a:pt x="63" y="15"/>
                  </a:lnTo>
                  <a:lnTo>
                    <a:pt x="53" y="21"/>
                  </a:lnTo>
                  <a:lnTo>
                    <a:pt x="44" y="28"/>
                  </a:lnTo>
                  <a:lnTo>
                    <a:pt x="35" y="35"/>
                  </a:lnTo>
                  <a:lnTo>
                    <a:pt x="28" y="44"/>
                  </a:lnTo>
                  <a:lnTo>
                    <a:pt x="21" y="54"/>
                  </a:lnTo>
                  <a:lnTo>
                    <a:pt x="14" y="63"/>
                  </a:lnTo>
                  <a:lnTo>
                    <a:pt x="9" y="74"/>
                  </a:lnTo>
                  <a:lnTo>
                    <a:pt x="5" y="84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0" y="121"/>
                  </a:lnTo>
                  <a:lnTo>
                    <a:pt x="0" y="5355"/>
                  </a:lnTo>
                  <a:lnTo>
                    <a:pt x="0" y="5367"/>
                  </a:lnTo>
                  <a:lnTo>
                    <a:pt x="2" y="5380"/>
                  </a:lnTo>
                  <a:lnTo>
                    <a:pt x="5" y="5391"/>
                  </a:lnTo>
                  <a:lnTo>
                    <a:pt x="9" y="5402"/>
                  </a:lnTo>
                  <a:lnTo>
                    <a:pt x="14" y="5413"/>
                  </a:lnTo>
                  <a:lnTo>
                    <a:pt x="21" y="5423"/>
                  </a:lnTo>
                  <a:lnTo>
                    <a:pt x="28" y="5433"/>
                  </a:lnTo>
                  <a:lnTo>
                    <a:pt x="35" y="5441"/>
                  </a:lnTo>
                  <a:lnTo>
                    <a:pt x="44" y="5449"/>
                  </a:lnTo>
                  <a:lnTo>
                    <a:pt x="53" y="5457"/>
                  </a:lnTo>
                  <a:lnTo>
                    <a:pt x="63" y="5463"/>
                  </a:lnTo>
                  <a:lnTo>
                    <a:pt x="74" y="5468"/>
                  </a:lnTo>
                  <a:lnTo>
                    <a:pt x="84" y="5472"/>
                  </a:lnTo>
                  <a:lnTo>
                    <a:pt x="97" y="5475"/>
                  </a:lnTo>
                  <a:lnTo>
                    <a:pt x="108" y="5477"/>
                  </a:lnTo>
                  <a:lnTo>
                    <a:pt x="121" y="5478"/>
                  </a:lnTo>
                  <a:lnTo>
                    <a:pt x="7783" y="5478"/>
                  </a:lnTo>
                  <a:close/>
                </a:path>
              </a:pathLst>
            </a:custGeom>
            <a:solidFill>
              <a:srgbClr val="E6F5F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8" name="Rectangle 21"/>
            <p:cNvSpPr>
              <a:spLocks noChangeArrowheads="1"/>
            </p:cNvSpPr>
            <p:nvPr/>
          </p:nvSpPr>
          <p:spPr bwMode="auto">
            <a:xfrm>
              <a:off x="4538" y="1199"/>
              <a:ext cx="307" cy="1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9" name="Freeform 22"/>
            <p:cNvSpPr>
              <a:spLocks/>
            </p:cNvSpPr>
            <p:nvPr/>
          </p:nvSpPr>
          <p:spPr bwMode="auto">
            <a:xfrm>
              <a:off x="4845" y="1199"/>
              <a:ext cx="139" cy="1"/>
            </a:xfrm>
            <a:custGeom>
              <a:avLst/>
              <a:gdLst>
                <a:gd name="T0" fmla="*/ 0 w 3198"/>
                <a:gd name="T1" fmla="*/ 0 h 1"/>
                <a:gd name="T2" fmla="*/ 0 w 3198"/>
                <a:gd name="T3" fmla="*/ 0 h 1"/>
                <a:gd name="T4" fmla="*/ 0 w 3198"/>
                <a:gd name="T5" fmla="*/ 0 h 1"/>
                <a:gd name="T6" fmla="*/ 0 60000 65536"/>
                <a:gd name="T7" fmla="*/ 0 60000 65536"/>
                <a:gd name="T8" fmla="*/ 0 60000 65536"/>
                <a:gd name="T9" fmla="*/ 0 w 3198"/>
                <a:gd name="T10" fmla="*/ 0 h 1"/>
                <a:gd name="T11" fmla="*/ 3198 w 319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8" h="1">
                  <a:moveTo>
                    <a:pt x="0" y="0"/>
                  </a:moveTo>
                  <a:lnTo>
                    <a:pt x="3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0" name="Rectangle 23"/>
            <p:cNvSpPr>
              <a:spLocks noChangeArrowheads="1"/>
            </p:cNvSpPr>
            <p:nvPr/>
          </p:nvSpPr>
          <p:spPr bwMode="auto">
            <a:xfrm>
              <a:off x="4845" y="1199"/>
              <a:ext cx="1" cy="43"/>
            </a:xfrm>
            <a:prstGeom prst="rect">
              <a:avLst/>
            </a:prstGeom>
            <a:solidFill>
              <a:srgbClr val="7F7F7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1" name="Rectangle 24"/>
            <p:cNvSpPr>
              <a:spLocks noChangeArrowheads="1"/>
            </p:cNvSpPr>
            <p:nvPr/>
          </p:nvSpPr>
          <p:spPr bwMode="auto">
            <a:xfrm>
              <a:off x="4681" y="1200"/>
              <a:ext cx="0" cy="42"/>
            </a:xfrm>
            <a:prstGeom prst="rect">
              <a:avLst/>
            </a:prstGeom>
            <a:solidFill>
              <a:srgbClr val="7F7F7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2" name="Rectangle 25"/>
            <p:cNvSpPr>
              <a:spLocks noChangeArrowheads="1"/>
            </p:cNvSpPr>
            <p:nvPr/>
          </p:nvSpPr>
          <p:spPr bwMode="auto">
            <a:xfrm>
              <a:off x="4683" y="1242"/>
              <a:ext cx="161" cy="17"/>
            </a:xfrm>
            <a:prstGeom prst="rect">
              <a:avLst/>
            </a:prstGeom>
            <a:solidFill>
              <a:srgbClr val="7F7F7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3" name="Freeform 26"/>
            <p:cNvSpPr>
              <a:spLocks/>
            </p:cNvSpPr>
            <p:nvPr/>
          </p:nvSpPr>
          <p:spPr bwMode="auto">
            <a:xfrm>
              <a:off x="4520" y="1259"/>
              <a:ext cx="483" cy="108"/>
            </a:xfrm>
            <a:custGeom>
              <a:avLst/>
              <a:gdLst>
                <a:gd name="T0" fmla="*/ 0 w 11098"/>
                <a:gd name="T1" fmla="*/ 0 h 2475"/>
                <a:gd name="T2" fmla="*/ 0 w 11098"/>
                <a:gd name="T3" fmla="*/ 0 h 2475"/>
                <a:gd name="T4" fmla="*/ 0 w 11098"/>
                <a:gd name="T5" fmla="*/ 0 h 2475"/>
                <a:gd name="T6" fmla="*/ 0 w 11098"/>
                <a:gd name="T7" fmla="*/ 0 h 2475"/>
                <a:gd name="T8" fmla="*/ 0 w 11098"/>
                <a:gd name="T9" fmla="*/ 0 h 2475"/>
                <a:gd name="T10" fmla="*/ 0 w 11098"/>
                <a:gd name="T11" fmla="*/ 0 h 2475"/>
                <a:gd name="T12" fmla="*/ 0 w 11098"/>
                <a:gd name="T13" fmla="*/ 0 h 2475"/>
                <a:gd name="T14" fmla="*/ 0 w 11098"/>
                <a:gd name="T15" fmla="*/ 0 h 2475"/>
                <a:gd name="T16" fmla="*/ 0 w 11098"/>
                <a:gd name="T17" fmla="*/ 0 h 2475"/>
                <a:gd name="T18" fmla="*/ 0 w 11098"/>
                <a:gd name="T19" fmla="*/ 0 h 2475"/>
                <a:gd name="T20" fmla="*/ 0 w 11098"/>
                <a:gd name="T21" fmla="*/ 0 h 2475"/>
                <a:gd name="T22" fmla="*/ 0 w 11098"/>
                <a:gd name="T23" fmla="*/ 0 h 2475"/>
                <a:gd name="T24" fmla="*/ 0 w 11098"/>
                <a:gd name="T25" fmla="*/ 0 h 2475"/>
                <a:gd name="T26" fmla="*/ 0 w 11098"/>
                <a:gd name="T27" fmla="*/ 0 h 2475"/>
                <a:gd name="T28" fmla="*/ 0 w 11098"/>
                <a:gd name="T29" fmla="*/ 0 h 2475"/>
                <a:gd name="T30" fmla="*/ 0 w 11098"/>
                <a:gd name="T31" fmla="*/ 0 h 2475"/>
                <a:gd name="T32" fmla="*/ 0 w 11098"/>
                <a:gd name="T33" fmla="*/ 0 h 2475"/>
                <a:gd name="T34" fmla="*/ 0 w 11098"/>
                <a:gd name="T35" fmla="*/ 0 h 2475"/>
                <a:gd name="T36" fmla="*/ 0 w 11098"/>
                <a:gd name="T37" fmla="*/ 0 h 2475"/>
                <a:gd name="T38" fmla="*/ 0 w 11098"/>
                <a:gd name="T39" fmla="*/ 0 h 2475"/>
                <a:gd name="T40" fmla="*/ 0 w 11098"/>
                <a:gd name="T41" fmla="*/ 0 h 2475"/>
                <a:gd name="T42" fmla="*/ 0 w 11098"/>
                <a:gd name="T43" fmla="*/ 0 h 2475"/>
                <a:gd name="T44" fmla="*/ 0 w 11098"/>
                <a:gd name="T45" fmla="*/ 0 h 2475"/>
                <a:gd name="T46" fmla="*/ 0 w 11098"/>
                <a:gd name="T47" fmla="*/ 0 h 2475"/>
                <a:gd name="T48" fmla="*/ 0 w 11098"/>
                <a:gd name="T49" fmla="*/ 0 h 2475"/>
                <a:gd name="T50" fmla="*/ 0 w 11098"/>
                <a:gd name="T51" fmla="*/ 0 h 2475"/>
                <a:gd name="T52" fmla="*/ 0 w 11098"/>
                <a:gd name="T53" fmla="*/ 0 h 2475"/>
                <a:gd name="T54" fmla="*/ 0 w 11098"/>
                <a:gd name="T55" fmla="*/ 0 h 2475"/>
                <a:gd name="T56" fmla="*/ 0 w 11098"/>
                <a:gd name="T57" fmla="*/ 0 h 2475"/>
                <a:gd name="T58" fmla="*/ 0 w 11098"/>
                <a:gd name="T59" fmla="*/ 0 h 2475"/>
                <a:gd name="T60" fmla="*/ 0 w 11098"/>
                <a:gd name="T61" fmla="*/ 0 h 2475"/>
                <a:gd name="T62" fmla="*/ 0 w 11098"/>
                <a:gd name="T63" fmla="*/ 0 h 2475"/>
                <a:gd name="T64" fmla="*/ 0 w 11098"/>
                <a:gd name="T65" fmla="*/ 0 h 2475"/>
                <a:gd name="T66" fmla="*/ 0 w 11098"/>
                <a:gd name="T67" fmla="*/ 0 h 2475"/>
                <a:gd name="T68" fmla="*/ 0 w 11098"/>
                <a:gd name="T69" fmla="*/ 0 h 2475"/>
                <a:gd name="T70" fmla="*/ 0 w 11098"/>
                <a:gd name="T71" fmla="*/ 0 h 2475"/>
                <a:gd name="T72" fmla="*/ 0 w 11098"/>
                <a:gd name="T73" fmla="*/ 0 h 2475"/>
                <a:gd name="T74" fmla="*/ 0 w 11098"/>
                <a:gd name="T75" fmla="*/ 0 h 2475"/>
                <a:gd name="T76" fmla="*/ 0 w 11098"/>
                <a:gd name="T77" fmla="*/ 0 h 2475"/>
                <a:gd name="T78" fmla="*/ 0 w 11098"/>
                <a:gd name="T79" fmla="*/ 0 h 2475"/>
                <a:gd name="T80" fmla="*/ 0 w 11098"/>
                <a:gd name="T81" fmla="*/ 0 h 2475"/>
                <a:gd name="T82" fmla="*/ 0 w 11098"/>
                <a:gd name="T83" fmla="*/ 0 h 2475"/>
                <a:gd name="T84" fmla="*/ 0 w 11098"/>
                <a:gd name="T85" fmla="*/ 0 h 2475"/>
                <a:gd name="T86" fmla="*/ 0 w 11098"/>
                <a:gd name="T87" fmla="*/ 0 h 2475"/>
                <a:gd name="T88" fmla="*/ 0 w 11098"/>
                <a:gd name="T89" fmla="*/ 0 h 2475"/>
                <a:gd name="T90" fmla="*/ 0 w 11098"/>
                <a:gd name="T91" fmla="*/ 0 h 2475"/>
                <a:gd name="T92" fmla="*/ 0 w 11098"/>
                <a:gd name="T93" fmla="*/ 0 h 2475"/>
                <a:gd name="T94" fmla="*/ 0 w 11098"/>
                <a:gd name="T95" fmla="*/ 0 h 2475"/>
                <a:gd name="T96" fmla="*/ 0 w 11098"/>
                <a:gd name="T97" fmla="*/ 0 h 2475"/>
                <a:gd name="T98" fmla="*/ 0 w 11098"/>
                <a:gd name="T99" fmla="*/ 0 h 24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098"/>
                <a:gd name="T151" fmla="*/ 0 h 2475"/>
                <a:gd name="T152" fmla="*/ 11098 w 11098"/>
                <a:gd name="T153" fmla="*/ 2475 h 24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098" h="2475">
                  <a:moveTo>
                    <a:pt x="11002" y="2411"/>
                  </a:moveTo>
                  <a:lnTo>
                    <a:pt x="11001" y="2417"/>
                  </a:lnTo>
                  <a:lnTo>
                    <a:pt x="11000" y="2423"/>
                  </a:lnTo>
                  <a:lnTo>
                    <a:pt x="10999" y="2430"/>
                  </a:lnTo>
                  <a:lnTo>
                    <a:pt x="10997" y="2436"/>
                  </a:lnTo>
                  <a:lnTo>
                    <a:pt x="10994" y="2441"/>
                  </a:lnTo>
                  <a:lnTo>
                    <a:pt x="10991" y="2446"/>
                  </a:lnTo>
                  <a:lnTo>
                    <a:pt x="10987" y="2451"/>
                  </a:lnTo>
                  <a:lnTo>
                    <a:pt x="10982" y="2455"/>
                  </a:lnTo>
                  <a:lnTo>
                    <a:pt x="10978" y="2459"/>
                  </a:lnTo>
                  <a:lnTo>
                    <a:pt x="10973" y="2463"/>
                  </a:lnTo>
                  <a:lnTo>
                    <a:pt x="10968" y="2466"/>
                  </a:lnTo>
                  <a:lnTo>
                    <a:pt x="10962" y="2470"/>
                  </a:lnTo>
                  <a:lnTo>
                    <a:pt x="10956" y="2472"/>
                  </a:lnTo>
                  <a:lnTo>
                    <a:pt x="10950" y="2473"/>
                  </a:lnTo>
                  <a:lnTo>
                    <a:pt x="10943" y="2474"/>
                  </a:lnTo>
                  <a:lnTo>
                    <a:pt x="10937" y="2475"/>
                  </a:lnTo>
                  <a:lnTo>
                    <a:pt x="166" y="2475"/>
                  </a:lnTo>
                  <a:lnTo>
                    <a:pt x="159" y="2474"/>
                  </a:lnTo>
                  <a:lnTo>
                    <a:pt x="153" y="2473"/>
                  </a:lnTo>
                  <a:lnTo>
                    <a:pt x="147" y="2472"/>
                  </a:lnTo>
                  <a:lnTo>
                    <a:pt x="140" y="2470"/>
                  </a:lnTo>
                  <a:lnTo>
                    <a:pt x="134" y="2466"/>
                  </a:lnTo>
                  <a:lnTo>
                    <a:pt x="129" y="2463"/>
                  </a:lnTo>
                  <a:lnTo>
                    <a:pt x="124" y="2459"/>
                  </a:lnTo>
                  <a:lnTo>
                    <a:pt x="119" y="2455"/>
                  </a:lnTo>
                  <a:lnTo>
                    <a:pt x="115" y="2451"/>
                  </a:lnTo>
                  <a:lnTo>
                    <a:pt x="112" y="2446"/>
                  </a:lnTo>
                  <a:lnTo>
                    <a:pt x="108" y="2441"/>
                  </a:lnTo>
                  <a:lnTo>
                    <a:pt x="106" y="2436"/>
                  </a:lnTo>
                  <a:lnTo>
                    <a:pt x="102" y="2430"/>
                  </a:lnTo>
                  <a:lnTo>
                    <a:pt x="101" y="2423"/>
                  </a:lnTo>
                  <a:lnTo>
                    <a:pt x="100" y="2417"/>
                  </a:lnTo>
                  <a:lnTo>
                    <a:pt x="100" y="2411"/>
                  </a:lnTo>
                  <a:lnTo>
                    <a:pt x="62" y="2079"/>
                  </a:lnTo>
                  <a:lnTo>
                    <a:pt x="35" y="1778"/>
                  </a:lnTo>
                  <a:lnTo>
                    <a:pt x="16" y="1507"/>
                  </a:lnTo>
                  <a:lnTo>
                    <a:pt x="5" y="1262"/>
                  </a:lnTo>
                  <a:lnTo>
                    <a:pt x="0" y="1045"/>
                  </a:lnTo>
                  <a:lnTo>
                    <a:pt x="1" y="854"/>
                  </a:lnTo>
                  <a:lnTo>
                    <a:pt x="6" y="686"/>
                  </a:lnTo>
                  <a:lnTo>
                    <a:pt x="15" y="542"/>
                  </a:lnTo>
                  <a:lnTo>
                    <a:pt x="26" y="419"/>
                  </a:lnTo>
                  <a:lnTo>
                    <a:pt x="40" y="318"/>
                  </a:lnTo>
                  <a:lnTo>
                    <a:pt x="54" y="235"/>
                  </a:lnTo>
                  <a:lnTo>
                    <a:pt x="69" y="169"/>
                  </a:lnTo>
                  <a:lnTo>
                    <a:pt x="81" y="121"/>
                  </a:lnTo>
                  <a:lnTo>
                    <a:pt x="90" y="88"/>
                  </a:lnTo>
                  <a:lnTo>
                    <a:pt x="97" y="69"/>
                  </a:lnTo>
                  <a:lnTo>
                    <a:pt x="100" y="64"/>
                  </a:lnTo>
                  <a:lnTo>
                    <a:pt x="100" y="56"/>
                  </a:lnTo>
                  <a:lnTo>
                    <a:pt x="101" y="50"/>
                  </a:lnTo>
                  <a:lnTo>
                    <a:pt x="102" y="44"/>
                  </a:lnTo>
                  <a:lnTo>
                    <a:pt x="106" y="38"/>
                  </a:lnTo>
                  <a:lnTo>
                    <a:pt x="108" y="33"/>
                  </a:lnTo>
                  <a:lnTo>
                    <a:pt x="112" y="28"/>
                  </a:lnTo>
                  <a:lnTo>
                    <a:pt x="115" y="23"/>
                  </a:lnTo>
                  <a:lnTo>
                    <a:pt x="119" y="18"/>
                  </a:lnTo>
                  <a:lnTo>
                    <a:pt x="124" y="14"/>
                  </a:lnTo>
                  <a:lnTo>
                    <a:pt x="129" y="10"/>
                  </a:lnTo>
                  <a:lnTo>
                    <a:pt x="134" y="7"/>
                  </a:lnTo>
                  <a:lnTo>
                    <a:pt x="140" y="4"/>
                  </a:lnTo>
                  <a:lnTo>
                    <a:pt x="147" y="2"/>
                  </a:lnTo>
                  <a:lnTo>
                    <a:pt x="153" y="1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0937" y="0"/>
                  </a:lnTo>
                  <a:lnTo>
                    <a:pt x="10943" y="0"/>
                  </a:lnTo>
                  <a:lnTo>
                    <a:pt x="10950" y="1"/>
                  </a:lnTo>
                  <a:lnTo>
                    <a:pt x="10956" y="2"/>
                  </a:lnTo>
                  <a:lnTo>
                    <a:pt x="10962" y="4"/>
                  </a:lnTo>
                  <a:lnTo>
                    <a:pt x="10968" y="7"/>
                  </a:lnTo>
                  <a:lnTo>
                    <a:pt x="10973" y="10"/>
                  </a:lnTo>
                  <a:lnTo>
                    <a:pt x="10978" y="14"/>
                  </a:lnTo>
                  <a:lnTo>
                    <a:pt x="10982" y="18"/>
                  </a:lnTo>
                  <a:lnTo>
                    <a:pt x="10987" y="23"/>
                  </a:lnTo>
                  <a:lnTo>
                    <a:pt x="10991" y="28"/>
                  </a:lnTo>
                  <a:lnTo>
                    <a:pt x="10994" y="33"/>
                  </a:lnTo>
                  <a:lnTo>
                    <a:pt x="10997" y="38"/>
                  </a:lnTo>
                  <a:lnTo>
                    <a:pt x="10999" y="44"/>
                  </a:lnTo>
                  <a:lnTo>
                    <a:pt x="11000" y="50"/>
                  </a:lnTo>
                  <a:lnTo>
                    <a:pt x="11001" y="56"/>
                  </a:lnTo>
                  <a:lnTo>
                    <a:pt x="11002" y="64"/>
                  </a:lnTo>
                  <a:lnTo>
                    <a:pt x="10999" y="64"/>
                  </a:lnTo>
                  <a:lnTo>
                    <a:pt x="11001" y="69"/>
                  </a:lnTo>
                  <a:lnTo>
                    <a:pt x="11008" y="88"/>
                  </a:lnTo>
                  <a:lnTo>
                    <a:pt x="11017" y="121"/>
                  </a:lnTo>
                  <a:lnTo>
                    <a:pt x="11030" y="169"/>
                  </a:lnTo>
                  <a:lnTo>
                    <a:pt x="11044" y="235"/>
                  </a:lnTo>
                  <a:lnTo>
                    <a:pt x="11058" y="318"/>
                  </a:lnTo>
                  <a:lnTo>
                    <a:pt x="11072" y="419"/>
                  </a:lnTo>
                  <a:lnTo>
                    <a:pt x="11083" y="542"/>
                  </a:lnTo>
                  <a:lnTo>
                    <a:pt x="11092" y="686"/>
                  </a:lnTo>
                  <a:lnTo>
                    <a:pt x="11097" y="854"/>
                  </a:lnTo>
                  <a:lnTo>
                    <a:pt x="11098" y="1045"/>
                  </a:lnTo>
                  <a:lnTo>
                    <a:pt x="11093" y="1262"/>
                  </a:lnTo>
                  <a:lnTo>
                    <a:pt x="11082" y="1507"/>
                  </a:lnTo>
                  <a:lnTo>
                    <a:pt x="11064" y="1778"/>
                  </a:lnTo>
                  <a:lnTo>
                    <a:pt x="11036" y="2079"/>
                  </a:lnTo>
                  <a:lnTo>
                    <a:pt x="10999" y="2411"/>
                  </a:lnTo>
                  <a:lnTo>
                    <a:pt x="11002" y="2411"/>
                  </a:lnTo>
                  <a:close/>
                </a:path>
              </a:pathLst>
            </a:custGeom>
            <a:solidFill>
              <a:srgbClr val="D4D3CB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4" name="Freeform 27"/>
            <p:cNvSpPr>
              <a:spLocks/>
            </p:cNvSpPr>
            <p:nvPr/>
          </p:nvSpPr>
          <p:spPr bwMode="auto">
            <a:xfrm>
              <a:off x="4523" y="1262"/>
              <a:ext cx="477" cy="97"/>
            </a:xfrm>
            <a:custGeom>
              <a:avLst/>
              <a:gdLst>
                <a:gd name="T0" fmla="*/ 0 w 10973"/>
                <a:gd name="T1" fmla="*/ 0 h 2227"/>
                <a:gd name="T2" fmla="*/ 0 w 10973"/>
                <a:gd name="T3" fmla="*/ 0 h 2227"/>
                <a:gd name="T4" fmla="*/ 0 w 10973"/>
                <a:gd name="T5" fmla="*/ 0 h 2227"/>
                <a:gd name="T6" fmla="*/ 0 w 10973"/>
                <a:gd name="T7" fmla="*/ 0 h 2227"/>
                <a:gd name="T8" fmla="*/ 0 w 10973"/>
                <a:gd name="T9" fmla="*/ 0 h 2227"/>
                <a:gd name="T10" fmla="*/ 0 w 10973"/>
                <a:gd name="T11" fmla="*/ 0 h 2227"/>
                <a:gd name="T12" fmla="*/ 0 w 10973"/>
                <a:gd name="T13" fmla="*/ 0 h 2227"/>
                <a:gd name="T14" fmla="*/ 0 w 10973"/>
                <a:gd name="T15" fmla="*/ 0 h 2227"/>
                <a:gd name="T16" fmla="*/ 0 w 10973"/>
                <a:gd name="T17" fmla="*/ 0 h 2227"/>
                <a:gd name="T18" fmla="*/ 0 w 10973"/>
                <a:gd name="T19" fmla="*/ 0 h 2227"/>
                <a:gd name="T20" fmla="*/ 0 w 10973"/>
                <a:gd name="T21" fmla="*/ 0 h 2227"/>
                <a:gd name="T22" fmla="*/ 0 w 10973"/>
                <a:gd name="T23" fmla="*/ 0 h 2227"/>
                <a:gd name="T24" fmla="*/ 0 w 10973"/>
                <a:gd name="T25" fmla="*/ 0 h 2227"/>
                <a:gd name="T26" fmla="*/ 0 w 10973"/>
                <a:gd name="T27" fmla="*/ 0 h 2227"/>
                <a:gd name="T28" fmla="*/ 0 w 10973"/>
                <a:gd name="T29" fmla="*/ 0 h 2227"/>
                <a:gd name="T30" fmla="*/ 0 w 10973"/>
                <a:gd name="T31" fmla="*/ 0 h 2227"/>
                <a:gd name="T32" fmla="*/ 0 w 10973"/>
                <a:gd name="T33" fmla="*/ 0 h 2227"/>
                <a:gd name="T34" fmla="*/ 0 w 10973"/>
                <a:gd name="T35" fmla="*/ 0 h 2227"/>
                <a:gd name="T36" fmla="*/ 0 w 10973"/>
                <a:gd name="T37" fmla="*/ 0 h 2227"/>
                <a:gd name="T38" fmla="*/ 0 w 10973"/>
                <a:gd name="T39" fmla="*/ 0 h 2227"/>
                <a:gd name="T40" fmla="*/ 0 w 10973"/>
                <a:gd name="T41" fmla="*/ 0 h 2227"/>
                <a:gd name="T42" fmla="*/ 0 w 10973"/>
                <a:gd name="T43" fmla="*/ 0 h 2227"/>
                <a:gd name="T44" fmla="*/ 0 w 10973"/>
                <a:gd name="T45" fmla="*/ 0 h 2227"/>
                <a:gd name="T46" fmla="*/ 0 w 10973"/>
                <a:gd name="T47" fmla="*/ 0 h 2227"/>
                <a:gd name="T48" fmla="*/ 0 w 10973"/>
                <a:gd name="T49" fmla="*/ 0 h 2227"/>
                <a:gd name="T50" fmla="*/ 0 w 10973"/>
                <a:gd name="T51" fmla="*/ 0 h 2227"/>
                <a:gd name="T52" fmla="*/ 0 w 10973"/>
                <a:gd name="T53" fmla="*/ 0 h 2227"/>
                <a:gd name="T54" fmla="*/ 0 w 10973"/>
                <a:gd name="T55" fmla="*/ 0 h 2227"/>
                <a:gd name="T56" fmla="*/ 0 w 10973"/>
                <a:gd name="T57" fmla="*/ 0 h 2227"/>
                <a:gd name="T58" fmla="*/ 0 w 10973"/>
                <a:gd name="T59" fmla="*/ 0 h 2227"/>
                <a:gd name="T60" fmla="*/ 0 w 10973"/>
                <a:gd name="T61" fmla="*/ 0 h 2227"/>
                <a:gd name="T62" fmla="*/ 0 w 10973"/>
                <a:gd name="T63" fmla="*/ 0 h 2227"/>
                <a:gd name="T64" fmla="*/ 0 w 10973"/>
                <a:gd name="T65" fmla="*/ 0 h 2227"/>
                <a:gd name="T66" fmla="*/ 0 w 10973"/>
                <a:gd name="T67" fmla="*/ 0 h 2227"/>
                <a:gd name="T68" fmla="*/ 0 w 10973"/>
                <a:gd name="T69" fmla="*/ 0 h 2227"/>
                <a:gd name="T70" fmla="*/ 0 w 10973"/>
                <a:gd name="T71" fmla="*/ 0 h 2227"/>
                <a:gd name="T72" fmla="*/ 0 w 10973"/>
                <a:gd name="T73" fmla="*/ 0 h 2227"/>
                <a:gd name="T74" fmla="*/ 0 w 10973"/>
                <a:gd name="T75" fmla="*/ 0 h 2227"/>
                <a:gd name="T76" fmla="*/ 0 w 10973"/>
                <a:gd name="T77" fmla="*/ 0 h 2227"/>
                <a:gd name="T78" fmla="*/ 0 w 10973"/>
                <a:gd name="T79" fmla="*/ 0 h 2227"/>
                <a:gd name="T80" fmla="*/ 0 w 10973"/>
                <a:gd name="T81" fmla="*/ 0 h 2227"/>
                <a:gd name="T82" fmla="*/ 0 w 10973"/>
                <a:gd name="T83" fmla="*/ 0 h 2227"/>
                <a:gd name="T84" fmla="*/ 0 w 10973"/>
                <a:gd name="T85" fmla="*/ 0 h 2227"/>
                <a:gd name="T86" fmla="*/ 0 w 10973"/>
                <a:gd name="T87" fmla="*/ 0 h 2227"/>
                <a:gd name="T88" fmla="*/ 0 w 10973"/>
                <a:gd name="T89" fmla="*/ 0 h 2227"/>
                <a:gd name="T90" fmla="*/ 0 w 10973"/>
                <a:gd name="T91" fmla="*/ 0 h 2227"/>
                <a:gd name="T92" fmla="*/ 0 w 10973"/>
                <a:gd name="T93" fmla="*/ 0 h 2227"/>
                <a:gd name="T94" fmla="*/ 0 w 10973"/>
                <a:gd name="T95" fmla="*/ 0 h 2227"/>
                <a:gd name="T96" fmla="*/ 0 w 10973"/>
                <a:gd name="T97" fmla="*/ 0 h 2227"/>
                <a:gd name="T98" fmla="*/ 0 w 10973"/>
                <a:gd name="T99" fmla="*/ 0 h 222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973"/>
                <a:gd name="T151" fmla="*/ 0 h 2227"/>
                <a:gd name="T152" fmla="*/ 10973 w 10973"/>
                <a:gd name="T153" fmla="*/ 2227 h 222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973" h="2227">
                  <a:moveTo>
                    <a:pt x="10881" y="2166"/>
                  </a:moveTo>
                  <a:lnTo>
                    <a:pt x="10880" y="2173"/>
                  </a:lnTo>
                  <a:lnTo>
                    <a:pt x="10879" y="2179"/>
                  </a:lnTo>
                  <a:lnTo>
                    <a:pt x="10878" y="2184"/>
                  </a:lnTo>
                  <a:lnTo>
                    <a:pt x="10876" y="2190"/>
                  </a:lnTo>
                  <a:lnTo>
                    <a:pt x="10873" y="2195"/>
                  </a:lnTo>
                  <a:lnTo>
                    <a:pt x="10871" y="2200"/>
                  </a:lnTo>
                  <a:lnTo>
                    <a:pt x="10867" y="2204"/>
                  </a:lnTo>
                  <a:lnTo>
                    <a:pt x="10863" y="2209"/>
                  </a:lnTo>
                  <a:lnTo>
                    <a:pt x="10859" y="2213"/>
                  </a:lnTo>
                  <a:lnTo>
                    <a:pt x="10855" y="2217"/>
                  </a:lnTo>
                  <a:lnTo>
                    <a:pt x="10850" y="2219"/>
                  </a:lnTo>
                  <a:lnTo>
                    <a:pt x="10844" y="2222"/>
                  </a:lnTo>
                  <a:lnTo>
                    <a:pt x="10838" y="2224"/>
                  </a:lnTo>
                  <a:lnTo>
                    <a:pt x="10833" y="2225"/>
                  </a:lnTo>
                  <a:lnTo>
                    <a:pt x="10827" y="2226"/>
                  </a:lnTo>
                  <a:lnTo>
                    <a:pt x="10821" y="2227"/>
                  </a:lnTo>
                  <a:lnTo>
                    <a:pt x="157" y="2227"/>
                  </a:lnTo>
                  <a:lnTo>
                    <a:pt x="150" y="2226"/>
                  </a:lnTo>
                  <a:lnTo>
                    <a:pt x="144" y="2225"/>
                  </a:lnTo>
                  <a:lnTo>
                    <a:pt x="139" y="2224"/>
                  </a:lnTo>
                  <a:lnTo>
                    <a:pt x="133" y="2222"/>
                  </a:lnTo>
                  <a:lnTo>
                    <a:pt x="128" y="2219"/>
                  </a:lnTo>
                  <a:lnTo>
                    <a:pt x="123" y="2217"/>
                  </a:lnTo>
                  <a:lnTo>
                    <a:pt x="118" y="2213"/>
                  </a:lnTo>
                  <a:lnTo>
                    <a:pt x="114" y="2209"/>
                  </a:lnTo>
                  <a:lnTo>
                    <a:pt x="110" y="2204"/>
                  </a:lnTo>
                  <a:lnTo>
                    <a:pt x="106" y="2200"/>
                  </a:lnTo>
                  <a:lnTo>
                    <a:pt x="104" y="2195"/>
                  </a:lnTo>
                  <a:lnTo>
                    <a:pt x="101" y="2190"/>
                  </a:lnTo>
                  <a:lnTo>
                    <a:pt x="99" y="2184"/>
                  </a:lnTo>
                  <a:lnTo>
                    <a:pt x="98" y="2179"/>
                  </a:lnTo>
                  <a:lnTo>
                    <a:pt x="97" y="2173"/>
                  </a:lnTo>
                  <a:lnTo>
                    <a:pt x="97" y="2166"/>
                  </a:lnTo>
                  <a:lnTo>
                    <a:pt x="61" y="1853"/>
                  </a:lnTo>
                  <a:lnTo>
                    <a:pt x="34" y="1571"/>
                  </a:lnTo>
                  <a:lnTo>
                    <a:pt x="17" y="1318"/>
                  </a:lnTo>
                  <a:lnTo>
                    <a:pt x="6" y="1095"/>
                  </a:lnTo>
                  <a:lnTo>
                    <a:pt x="0" y="899"/>
                  </a:lnTo>
                  <a:lnTo>
                    <a:pt x="1" y="728"/>
                  </a:lnTo>
                  <a:lnTo>
                    <a:pt x="7" y="580"/>
                  </a:lnTo>
                  <a:lnTo>
                    <a:pt x="16" y="454"/>
                  </a:lnTo>
                  <a:lnTo>
                    <a:pt x="27" y="349"/>
                  </a:lnTo>
                  <a:lnTo>
                    <a:pt x="39" y="264"/>
                  </a:lnTo>
                  <a:lnTo>
                    <a:pt x="53" y="195"/>
                  </a:lnTo>
                  <a:lnTo>
                    <a:pt x="66" y="143"/>
                  </a:lnTo>
                  <a:lnTo>
                    <a:pt x="78" y="105"/>
                  </a:lnTo>
                  <a:lnTo>
                    <a:pt x="88" y="79"/>
                  </a:lnTo>
                  <a:lnTo>
                    <a:pt x="94" y="66"/>
                  </a:lnTo>
                  <a:lnTo>
                    <a:pt x="97" y="62"/>
                  </a:lnTo>
                  <a:lnTo>
                    <a:pt x="97" y="55"/>
                  </a:lnTo>
                  <a:lnTo>
                    <a:pt x="98" y="49"/>
                  </a:lnTo>
                  <a:lnTo>
                    <a:pt x="99" y="44"/>
                  </a:lnTo>
                  <a:lnTo>
                    <a:pt x="101" y="37"/>
                  </a:lnTo>
                  <a:lnTo>
                    <a:pt x="104" y="32"/>
                  </a:lnTo>
                  <a:lnTo>
                    <a:pt x="106" y="27"/>
                  </a:lnTo>
                  <a:lnTo>
                    <a:pt x="110" y="22"/>
                  </a:lnTo>
                  <a:lnTo>
                    <a:pt x="114" y="18"/>
                  </a:lnTo>
                  <a:lnTo>
                    <a:pt x="118" y="14"/>
                  </a:lnTo>
                  <a:lnTo>
                    <a:pt x="123" y="11"/>
                  </a:lnTo>
                  <a:lnTo>
                    <a:pt x="128" y="8"/>
                  </a:lnTo>
                  <a:lnTo>
                    <a:pt x="133" y="5"/>
                  </a:lnTo>
                  <a:lnTo>
                    <a:pt x="139" y="2"/>
                  </a:lnTo>
                  <a:lnTo>
                    <a:pt x="144" y="1"/>
                  </a:lnTo>
                  <a:lnTo>
                    <a:pt x="150" y="0"/>
                  </a:lnTo>
                  <a:lnTo>
                    <a:pt x="157" y="0"/>
                  </a:lnTo>
                  <a:lnTo>
                    <a:pt x="10821" y="0"/>
                  </a:lnTo>
                  <a:lnTo>
                    <a:pt x="10827" y="0"/>
                  </a:lnTo>
                  <a:lnTo>
                    <a:pt x="10833" y="1"/>
                  </a:lnTo>
                  <a:lnTo>
                    <a:pt x="10838" y="2"/>
                  </a:lnTo>
                  <a:lnTo>
                    <a:pt x="10844" y="5"/>
                  </a:lnTo>
                  <a:lnTo>
                    <a:pt x="10850" y="8"/>
                  </a:lnTo>
                  <a:lnTo>
                    <a:pt x="10855" y="11"/>
                  </a:lnTo>
                  <a:lnTo>
                    <a:pt x="10859" y="14"/>
                  </a:lnTo>
                  <a:lnTo>
                    <a:pt x="10863" y="18"/>
                  </a:lnTo>
                  <a:lnTo>
                    <a:pt x="10867" y="22"/>
                  </a:lnTo>
                  <a:lnTo>
                    <a:pt x="10871" y="27"/>
                  </a:lnTo>
                  <a:lnTo>
                    <a:pt x="10873" y="32"/>
                  </a:lnTo>
                  <a:lnTo>
                    <a:pt x="10876" y="37"/>
                  </a:lnTo>
                  <a:lnTo>
                    <a:pt x="10878" y="44"/>
                  </a:lnTo>
                  <a:lnTo>
                    <a:pt x="10879" y="49"/>
                  </a:lnTo>
                  <a:lnTo>
                    <a:pt x="10880" y="55"/>
                  </a:lnTo>
                  <a:lnTo>
                    <a:pt x="10881" y="62"/>
                  </a:lnTo>
                  <a:lnTo>
                    <a:pt x="10878" y="62"/>
                  </a:lnTo>
                  <a:lnTo>
                    <a:pt x="10880" y="66"/>
                  </a:lnTo>
                  <a:lnTo>
                    <a:pt x="10887" y="79"/>
                  </a:lnTo>
                  <a:lnTo>
                    <a:pt x="10896" y="105"/>
                  </a:lnTo>
                  <a:lnTo>
                    <a:pt x="10908" y="143"/>
                  </a:lnTo>
                  <a:lnTo>
                    <a:pt x="10921" y="195"/>
                  </a:lnTo>
                  <a:lnTo>
                    <a:pt x="10935" y="264"/>
                  </a:lnTo>
                  <a:lnTo>
                    <a:pt x="10947" y="349"/>
                  </a:lnTo>
                  <a:lnTo>
                    <a:pt x="10958" y="454"/>
                  </a:lnTo>
                  <a:lnTo>
                    <a:pt x="10967" y="580"/>
                  </a:lnTo>
                  <a:lnTo>
                    <a:pt x="10972" y="728"/>
                  </a:lnTo>
                  <a:lnTo>
                    <a:pt x="10973" y="899"/>
                  </a:lnTo>
                  <a:lnTo>
                    <a:pt x="10969" y="1095"/>
                  </a:lnTo>
                  <a:lnTo>
                    <a:pt x="10957" y="1318"/>
                  </a:lnTo>
                  <a:lnTo>
                    <a:pt x="10940" y="1571"/>
                  </a:lnTo>
                  <a:lnTo>
                    <a:pt x="10913" y="1853"/>
                  </a:lnTo>
                  <a:lnTo>
                    <a:pt x="10878" y="2166"/>
                  </a:lnTo>
                  <a:lnTo>
                    <a:pt x="10881" y="2166"/>
                  </a:lnTo>
                  <a:close/>
                </a:path>
              </a:pathLst>
            </a:custGeom>
            <a:solidFill>
              <a:srgbClr val="F2EEE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5" name="Rectangle 28"/>
            <p:cNvSpPr>
              <a:spLocks noChangeArrowheads="1"/>
            </p:cNvSpPr>
            <p:nvPr/>
          </p:nvSpPr>
          <p:spPr bwMode="auto">
            <a:xfrm>
              <a:off x="4563" y="1264"/>
              <a:ext cx="3" cy="8"/>
            </a:xfrm>
            <a:prstGeom prst="rect">
              <a:avLst/>
            </a:prstGeom>
            <a:solidFill>
              <a:srgbClr val="4DB47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6" name="Rectangle 29"/>
            <p:cNvSpPr>
              <a:spLocks noChangeArrowheads="1"/>
            </p:cNvSpPr>
            <p:nvPr/>
          </p:nvSpPr>
          <p:spPr bwMode="auto">
            <a:xfrm>
              <a:off x="4545" y="1264"/>
              <a:ext cx="3" cy="8"/>
            </a:xfrm>
            <a:prstGeom prst="rect">
              <a:avLst/>
            </a:prstGeom>
            <a:solidFill>
              <a:srgbClr val="4DB47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7" name="Freeform 30"/>
            <p:cNvSpPr>
              <a:spLocks/>
            </p:cNvSpPr>
            <p:nvPr/>
          </p:nvSpPr>
          <p:spPr bwMode="auto">
            <a:xfrm>
              <a:off x="4558" y="1274"/>
              <a:ext cx="25" cy="12"/>
            </a:xfrm>
            <a:custGeom>
              <a:avLst/>
              <a:gdLst>
                <a:gd name="T0" fmla="*/ 0 w 589"/>
                <a:gd name="T1" fmla="*/ 0 h 282"/>
                <a:gd name="T2" fmla="*/ 0 w 589"/>
                <a:gd name="T3" fmla="*/ 0 h 282"/>
                <a:gd name="T4" fmla="*/ 0 w 589"/>
                <a:gd name="T5" fmla="*/ 0 h 282"/>
                <a:gd name="T6" fmla="*/ 0 w 589"/>
                <a:gd name="T7" fmla="*/ 0 h 282"/>
                <a:gd name="T8" fmla="*/ 0 w 589"/>
                <a:gd name="T9" fmla="*/ 0 h 282"/>
                <a:gd name="T10" fmla="*/ 0 w 589"/>
                <a:gd name="T11" fmla="*/ 0 h 282"/>
                <a:gd name="T12" fmla="*/ 0 w 589"/>
                <a:gd name="T13" fmla="*/ 0 h 282"/>
                <a:gd name="T14" fmla="*/ 0 w 589"/>
                <a:gd name="T15" fmla="*/ 0 h 282"/>
                <a:gd name="T16" fmla="*/ 0 w 589"/>
                <a:gd name="T17" fmla="*/ 0 h 282"/>
                <a:gd name="T18" fmla="*/ 0 w 589"/>
                <a:gd name="T19" fmla="*/ 0 h 282"/>
                <a:gd name="T20" fmla="*/ 0 w 589"/>
                <a:gd name="T21" fmla="*/ 0 h 282"/>
                <a:gd name="T22" fmla="*/ 0 w 589"/>
                <a:gd name="T23" fmla="*/ 0 h 282"/>
                <a:gd name="T24" fmla="*/ 0 w 589"/>
                <a:gd name="T25" fmla="*/ 0 h 282"/>
                <a:gd name="T26" fmla="*/ 0 w 589"/>
                <a:gd name="T27" fmla="*/ 0 h 282"/>
                <a:gd name="T28" fmla="*/ 0 w 589"/>
                <a:gd name="T29" fmla="*/ 0 h 282"/>
                <a:gd name="T30" fmla="*/ 0 w 589"/>
                <a:gd name="T31" fmla="*/ 0 h 282"/>
                <a:gd name="T32" fmla="*/ 0 w 589"/>
                <a:gd name="T33" fmla="*/ 0 h 282"/>
                <a:gd name="T34" fmla="*/ 0 w 589"/>
                <a:gd name="T35" fmla="*/ 0 h 282"/>
                <a:gd name="T36" fmla="*/ 0 w 589"/>
                <a:gd name="T37" fmla="*/ 0 h 282"/>
                <a:gd name="T38" fmla="*/ 0 w 589"/>
                <a:gd name="T39" fmla="*/ 0 h 282"/>
                <a:gd name="T40" fmla="*/ 0 w 589"/>
                <a:gd name="T41" fmla="*/ 0 h 282"/>
                <a:gd name="T42" fmla="*/ 0 w 589"/>
                <a:gd name="T43" fmla="*/ 0 h 282"/>
                <a:gd name="T44" fmla="*/ 0 w 589"/>
                <a:gd name="T45" fmla="*/ 0 h 282"/>
                <a:gd name="T46" fmla="*/ 0 w 589"/>
                <a:gd name="T47" fmla="*/ 0 h 282"/>
                <a:gd name="T48" fmla="*/ 0 w 589"/>
                <a:gd name="T49" fmla="*/ 0 h 282"/>
                <a:gd name="T50" fmla="*/ 0 w 589"/>
                <a:gd name="T51" fmla="*/ 0 h 282"/>
                <a:gd name="T52" fmla="*/ 0 w 589"/>
                <a:gd name="T53" fmla="*/ 0 h 282"/>
                <a:gd name="T54" fmla="*/ 0 w 589"/>
                <a:gd name="T55" fmla="*/ 0 h 282"/>
                <a:gd name="T56" fmla="*/ 0 w 589"/>
                <a:gd name="T57" fmla="*/ 0 h 282"/>
                <a:gd name="T58" fmla="*/ 0 w 589"/>
                <a:gd name="T59" fmla="*/ 0 h 282"/>
                <a:gd name="T60" fmla="*/ 0 w 589"/>
                <a:gd name="T61" fmla="*/ 0 h 282"/>
                <a:gd name="T62" fmla="*/ 0 w 589"/>
                <a:gd name="T63" fmla="*/ 0 h 282"/>
                <a:gd name="T64" fmla="*/ 0 w 589"/>
                <a:gd name="T65" fmla="*/ 0 h 282"/>
                <a:gd name="T66" fmla="*/ 0 w 589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89"/>
                <a:gd name="T103" fmla="*/ 0 h 282"/>
                <a:gd name="T104" fmla="*/ 589 w 589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89" h="282">
                  <a:moveTo>
                    <a:pt x="512" y="282"/>
                  </a:moveTo>
                  <a:lnTo>
                    <a:pt x="519" y="281"/>
                  </a:lnTo>
                  <a:lnTo>
                    <a:pt x="525" y="280"/>
                  </a:lnTo>
                  <a:lnTo>
                    <a:pt x="531" y="279"/>
                  </a:lnTo>
                  <a:lnTo>
                    <a:pt x="538" y="276"/>
                  </a:lnTo>
                  <a:lnTo>
                    <a:pt x="544" y="274"/>
                  </a:lnTo>
                  <a:lnTo>
                    <a:pt x="550" y="270"/>
                  </a:lnTo>
                  <a:lnTo>
                    <a:pt x="557" y="267"/>
                  </a:lnTo>
                  <a:lnTo>
                    <a:pt x="563" y="263"/>
                  </a:lnTo>
                  <a:lnTo>
                    <a:pt x="568" y="258"/>
                  </a:lnTo>
                  <a:lnTo>
                    <a:pt x="573" y="252"/>
                  </a:lnTo>
                  <a:lnTo>
                    <a:pt x="578" y="247"/>
                  </a:lnTo>
                  <a:lnTo>
                    <a:pt x="581" y="241"/>
                  </a:lnTo>
                  <a:lnTo>
                    <a:pt x="584" y="235"/>
                  </a:lnTo>
                  <a:lnTo>
                    <a:pt x="587" y="229"/>
                  </a:lnTo>
                  <a:lnTo>
                    <a:pt x="588" y="222"/>
                  </a:lnTo>
                  <a:lnTo>
                    <a:pt x="589" y="216"/>
                  </a:lnTo>
                  <a:lnTo>
                    <a:pt x="571" y="67"/>
                  </a:lnTo>
                  <a:lnTo>
                    <a:pt x="570" y="60"/>
                  </a:lnTo>
                  <a:lnTo>
                    <a:pt x="569" y="52"/>
                  </a:lnTo>
                  <a:lnTo>
                    <a:pt x="568" y="46"/>
                  </a:lnTo>
                  <a:lnTo>
                    <a:pt x="566" y="40"/>
                  </a:lnTo>
                  <a:lnTo>
                    <a:pt x="564" y="34"/>
                  </a:lnTo>
                  <a:lnTo>
                    <a:pt x="561" y="29"/>
                  </a:lnTo>
                  <a:lnTo>
                    <a:pt x="558" y="24"/>
                  </a:lnTo>
                  <a:lnTo>
                    <a:pt x="553" y="20"/>
                  </a:lnTo>
                  <a:lnTo>
                    <a:pt x="549" y="14"/>
                  </a:lnTo>
                  <a:lnTo>
                    <a:pt x="545" y="11"/>
                  </a:lnTo>
                  <a:lnTo>
                    <a:pt x="540" y="7"/>
                  </a:lnTo>
                  <a:lnTo>
                    <a:pt x="535" y="5"/>
                  </a:lnTo>
                  <a:lnTo>
                    <a:pt x="530" y="2"/>
                  </a:lnTo>
                  <a:lnTo>
                    <a:pt x="524" y="1"/>
                  </a:lnTo>
                  <a:lnTo>
                    <a:pt x="518" y="0"/>
                  </a:lnTo>
                  <a:lnTo>
                    <a:pt x="512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4" y="1"/>
                  </a:lnTo>
                  <a:lnTo>
                    <a:pt x="59" y="2"/>
                  </a:lnTo>
                  <a:lnTo>
                    <a:pt x="54" y="5"/>
                  </a:lnTo>
                  <a:lnTo>
                    <a:pt x="48" y="7"/>
                  </a:lnTo>
                  <a:lnTo>
                    <a:pt x="43" y="11"/>
                  </a:lnTo>
                  <a:lnTo>
                    <a:pt x="38" y="14"/>
                  </a:lnTo>
                  <a:lnTo>
                    <a:pt x="34" y="20"/>
                  </a:lnTo>
                  <a:lnTo>
                    <a:pt x="31" y="24"/>
                  </a:lnTo>
                  <a:lnTo>
                    <a:pt x="27" y="29"/>
                  </a:lnTo>
                  <a:lnTo>
                    <a:pt x="24" y="34"/>
                  </a:lnTo>
                  <a:lnTo>
                    <a:pt x="22" y="40"/>
                  </a:lnTo>
                  <a:lnTo>
                    <a:pt x="20" y="46"/>
                  </a:lnTo>
                  <a:lnTo>
                    <a:pt x="19" y="52"/>
                  </a:lnTo>
                  <a:lnTo>
                    <a:pt x="18" y="60"/>
                  </a:lnTo>
                  <a:lnTo>
                    <a:pt x="18" y="67"/>
                  </a:lnTo>
                  <a:lnTo>
                    <a:pt x="0" y="216"/>
                  </a:lnTo>
                  <a:lnTo>
                    <a:pt x="0" y="222"/>
                  </a:lnTo>
                  <a:lnTo>
                    <a:pt x="1" y="229"/>
                  </a:lnTo>
                  <a:lnTo>
                    <a:pt x="4" y="235"/>
                  </a:lnTo>
                  <a:lnTo>
                    <a:pt x="7" y="241"/>
                  </a:lnTo>
                  <a:lnTo>
                    <a:pt x="10" y="247"/>
                  </a:lnTo>
                  <a:lnTo>
                    <a:pt x="16" y="252"/>
                  </a:lnTo>
                  <a:lnTo>
                    <a:pt x="21" y="258"/>
                  </a:lnTo>
                  <a:lnTo>
                    <a:pt x="26" y="263"/>
                  </a:lnTo>
                  <a:lnTo>
                    <a:pt x="32" y="267"/>
                  </a:lnTo>
                  <a:lnTo>
                    <a:pt x="37" y="270"/>
                  </a:lnTo>
                  <a:lnTo>
                    <a:pt x="44" y="274"/>
                  </a:lnTo>
                  <a:lnTo>
                    <a:pt x="50" y="276"/>
                  </a:lnTo>
                  <a:lnTo>
                    <a:pt x="57" y="279"/>
                  </a:lnTo>
                  <a:lnTo>
                    <a:pt x="63" y="280"/>
                  </a:lnTo>
                  <a:lnTo>
                    <a:pt x="70" y="281"/>
                  </a:lnTo>
                  <a:lnTo>
                    <a:pt x="76" y="282"/>
                  </a:lnTo>
                  <a:lnTo>
                    <a:pt x="512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8" name="Freeform 31"/>
            <p:cNvSpPr>
              <a:spLocks/>
            </p:cNvSpPr>
            <p:nvPr/>
          </p:nvSpPr>
          <p:spPr bwMode="auto">
            <a:xfrm>
              <a:off x="4558" y="1274"/>
              <a:ext cx="25" cy="12"/>
            </a:xfrm>
            <a:custGeom>
              <a:avLst/>
              <a:gdLst>
                <a:gd name="T0" fmla="*/ 0 w 560"/>
                <a:gd name="T1" fmla="*/ 0 h 269"/>
                <a:gd name="T2" fmla="*/ 0 w 560"/>
                <a:gd name="T3" fmla="*/ 0 h 269"/>
                <a:gd name="T4" fmla="*/ 0 w 560"/>
                <a:gd name="T5" fmla="*/ 0 h 269"/>
                <a:gd name="T6" fmla="*/ 0 w 560"/>
                <a:gd name="T7" fmla="*/ 0 h 269"/>
                <a:gd name="T8" fmla="*/ 0 w 560"/>
                <a:gd name="T9" fmla="*/ 0 h 269"/>
                <a:gd name="T10" fmla="*/ 0 w 560"/>
                <a:gd name="T11" fmla="*/ 0 h 269"/>
                <a:gd name="T12" fmla="*/ 0 w 560"/>
                <a:gd name="T13" fmla="*/ 0 h 269"/>
                <a:gd name="T14" fmla="*/ 0 w 560"/>
                <a:gd name="T15" fmla="*/ 0 h 269"/>
                <a:gd name="T16" fmla="*/ 0 w 560"/>
                <a:gd name="T17" fmla="*/ 0 h 269"/>
                <a:gd name="T18" fmla="*/ 0 w 560"/>
                <a:gd name="T19" fmla="*/ 0 h 269"/>
                <a:gd name="T20" fmla="*/ 0 w 560"/>
                <a:gd name="T21" fmla="*/ 0 h 269"/>
                <a:gd name="T22" fmla="*/ 0 w 560"/>
                <a:gd name="T23" fmla="*/ 0 h 269"/>
                <a:gd name="T24" fmla="*/ 0 w 560"/>
                <a:gd name="T25" fmla="*/ 0 h 269"/>
                <a:gd name="T26" fmla="*/ 0 w 560"/>
                <a:gd name="T27" fmla="*/ 0 h 269"/>
                <a:gd name="T28" fmla="*/ 0 w 560"/>
                <a:gd name="T29" fmla="*/ 0 h 269"/>
                <a:gd name="T30" fmla="*/ 0 w 560"/>
                <a:gd name="T31" fmla="*/ 0 h 269"/>
                <a:gd name="T32" fmla="*/ 0 w 560"/>
                <a:gd name="T33" fmla="*/ 0 h 269"/>
                <a:gd name="T34" fmla="*/ 0 w 560"/>
                <a:gd name="T35" fmla="*/ 0 h 269"/>
                <a:gd name="T36" fmla="*/ 0 w 560"/>
                <a:gd name="T37" fmla="*/ 0 h 269"/>
                <a:gd name="T38" fmla="*/ 0 w 560"/>
                <a:gd name="T39" fmla="*/ 0 h 269"/>
                <a:gd name="T40" fmla="*/ 0 w 560"/>
                <a:gd name="T41" fmla="*/ 0 h 269"/>
                <a:gd name="T42" fmla="*/ 0 w 560"/>
                <a:gd name="T43" fmla="*/ 0 h 269"/>
                <a:gd name="T44" fmla="*/ 0 w 560"/>
                <a:gd name="T45" fmla="*/ 0 h 269"/>
                <a:gd name="T46" fmla="*/ 0 w 560"/>
                <a:gd name="T47" fmla="*/ 0 h 269"/>
                <a:gd name="T48" fmla="*/ 0 w 560"/>
                <a:gd name="T49" fmla="*/ 0 h 269"/>
                <a:gd name="T50" fmla="*/ 0 w 560"/>
                <a:gd name="T51" fmla="*/ 0 h 269"/>
                <a:gd name="T52" fmla="*/ 0 w 560"/>
                <a:gd name="T53" fmla="*/ 0 h 269"/>
                <a:gd name="T54" fmla="*/ 0 w 560"/>
                <a:gd name="T55" fmla="*/ 0 h 269"/>
                <a:gd name="T56" fmla="*/ 0 w 560"/>
                <a:gd name="T57" fmla="*/ 0 h 269"/>
                <a:gd name="T58" fmla="*/ 0 w 560"/>
                <a:gd name="T59" fmla="*/ 0 h 269"/>
                <a:gd name="T60" fmla="*/ 0 w 560"/>
                <a:gd name="T61" fmla="*/ 0 h 269"/>
                <a:gd name="T62" fmla="*/ 0 w 560"/>
                <a:gd name="T63" fmla="*/ 0 h 269"/>
                <a:gd name="T64" fmla="*/ 0 w 560"/>
                <a:gd name="T65" fmla="*/ 0 h 269"/>
                <a:gd name="T66" fmla="*/ 0 w 560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60"/>
                <a:gd name="T103" fmla="*/ 0 h 269"/>
                <a:gd name="T104" fmla="*/ 560 w 560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60" h="269">
                  <a:moveTo>
                    <a:pt x="487" y="269"/>
                  </a:moveTo>
                  <a:lnTo>
                    <a:pt x="492" y="268"/>
                  </a:lnTo>
                  <a:lnTo>
                    <a:pt x="498" y="267"/>
                  </a:lnTo>
                  <a:lnTo>
                    <a:pt x="505" y="266"/>
                  </a:lnTo>
                  <a:lnTo>
                    <a:pt x="511" y="264"/>
                  </a:lnTo>
                  <a:lnTo>
                    <a:pt x="517" y="261"/>
                  </a:lnTo>
                  <a:lnTo>
                    <a:pt x="523" y="258"/>
                  </a:lnTo>
                  <a:lnTo>
                    <a:pt x="529" y="254"/>
                  </a:lnTo>
                  <a:lnTo>
                    <a:pt x="534" y="250"/>
                  </a:lnTo>
                  <a:lnTo>
                    <a:pt x="539" y="245"/>
                  </a:lnTo>
                  <a:lnTo>
                    <a:pt x="545" y="240"/>
                  </a:lnTo>
                  <a:lnTo>
                    <a:pt x="549" y="235"/>
                  </a:lnTo>
                  <a:lnTo>
                    <a:pt x="553" y="229"/>
                  </a:lnTo>
                  <a:lnTo>
                    <a:pt x="556" y="223"/>
                  </a:lnTo>
                  <a:lnTo>
                    <a:pt x="558" y="217"/>
                  </a:lnTo>
                  <a:lnTo>
                    <a:pt x="559" y="211"/>
                  </a:lnTo>
                  <a:lnTo>
                    <a:pt x="560" y="204"/>
                  </a:lnTo>
                  <a:lnTo>
                    <a:pt x="544" y="64"/>
                  </a:lnTo>
                  <a:lnTo>
                    <a:pt x="543" y="57"/>
                  </a:lnTo>
                  <a:lnTo>
                    <a:pt x="542" y="51"/>
                  </a:lnTo>
                  <a:lnTo>
                    <a:pt x="540" y="44"/>
                  </a:lnTo>
                  <a:lnTo>
                    <a:pt x="538" y="38"/>
                  </a:lnTo>
                  <a:lnTo>
                    <a:pt x="536" y="33"/>
                  </a:lnTo>
                  <a:lnTo>
                    <a:pt x="533" y="28"/>
                  </a:lnTo>
                  <a:lnTo>
                    <a:pt x="530" y="23"/>
                  </a:lnTo>
                  <a:lnTo>
                    <a:pt x="526" y="18"/>
                  </a:lnTo>
                  <a:lnTo>
                    <a:pt x="522" y="14"/>
                  </a:lnTo>
                  <a:lnTo>
                    <a:pt x="518" y="11"/>
                  </a:lnTo>
                  <a:lnTo>
                    <a:pt x="514" y="7"/>
                  </a:lnTo>
                  <a:lnTo>
                    <a:pt x="509" y="4"/>
                  </a:lnTo>
                  <a:lnTo>
                    <a:pt x="504" y="2"/>
                  </a:lnTo>
                  <a:lnTo>
                    <a:pt x="497" y="1"/>
                  </a:lnTo>
                  <a:lnTo>
                    <a:pt x="492" y="0"/>
                  </a:lnTo>
                  <a:lnTo>
                    <a:pt x="487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1" y="1"/>
                  </a:lnTo>
                  <a:lnTo>
                    <a:pt x="55" y="2"/>
                  </a:lnTo>
                  <a:lnTo>
                    <a:pt x="50" y="4"/>
                  </a:lnTo>
                  <a:lnTo>
                    <a:pt x="45" y="7"/>
                  </a:lnTo>
                  <a:lnTo>
                    <a:pt x="41" y="11"/>
                  </a:lnTo>
                  <a:lnTo>
                    <a:pt x="36" y="14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5" y="28"/>
                  </a:lnTo>
                  <a:lnTo>
                    <a:pt x="22" y="33"/>
                  </a:lnTo>
                  <a:lnTo>
                    <a:pt x="20" y="38"/>
                  </a:lnTo>
                  <a:lnTo>
                    <a:pt x="18" y="44"/>
                  </a:lnTo>
                  <a:lnTo>
                    <a:pt x="17" y="51"/>
                  </a:lnTo>
                  <a:lnTo>
                    <a:pt x="16" y="57"/>
                  </a:lnTo>
                  <a:lnTo>
                    <a:pt x="16" y="64"/>
                  </a:lnTo>
                  <a:lnTo>
                    <a:pt x="0" y="204"/>
                  </a:lnTo>
                  <a:lnTo>
                    <a:pt x="0" y="211"/>
                  </a:lnTo>
                  <a:lnTo>
                    <a:pt x="1" y="217"/>
                  </a:lnTo>
                  <a:lnTo>
                    <a:pt x="3" y="223"/>
                  </a:lnTo>
                  <a:lnTo>
                    <a:pt x="6" y="229"/>
                  </a:lnTo>
                  <a:lnTo>
                    <a:pt x="10" y="235"/>
                  </a:lnTo>
                  <a:lnTo>
                    <a:pt x="14" y="240"/>
                  </a:lnTo>
                  <a:lnTo>
                    <a:pt x="19" y="245"/>
                  </a:lnTo>
                  <a:lnTo>
                    <a:pt x="24" y="250"/>
                  </a:lnTo>
                  <a:lnTo>
                    <a:pt x="29" y="254"/>
                  </a:lnTo>
                  <a:lnTo>
                    <a:pt x="35" y="258"/>
                  </a:lnTo>
                  <a:lnTo>
                    <a:pt x="42" y="261"/>
                  </a:lnTo>
                  <a:lnTo>
                    <a:pt x="48" y="264"/>
                  </a:lnTo>
                  <a:lnTo>
                    <a:pt x="54" y="266"/>
                  </a:lnTo>
                  <a:lnTo>
                    <a:pt x="60" y="267"/>
                  </a:lnTo>
                  <a:lnTo>
                    <a:pt x="66" y="268"/>
                  </a:lnTo>
                  <a:lnTo>
                    <a:pt x="72" y="269"/>
                  </a:lnTo>
                  <a:lnTo>
                    <a:pt x="487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9" name="Freeform 32"/>
            <p:cNvSpPr>
              <a:spLocks/>
            </p:cNvSpPr>
            <p:nvPr/>
          </p:nvSpPr>
          <p:spPr bwMode="auto">
            <a:xfrm>
              <a:off x="4562" y="1279"/>
              <a:ext cx="18" cy="6"/>
            </a:xfrm>
            <a:custGeom>
              <a:avLst/>
              <a:gdLst>
                <a:gd name="T0" fmla="*/ 0 w 411"/>
                <a:gd name="T1" fmla="*/ 0 h 121"/>
                <a:gd name="T2" fmla="*/ 0 w 411"/>
                <a:gd name="T3" fmla="*/ 0 h 121"/>
                <a:gd name="T4" fmla="*/ 0 w 411"/>
                <a:gd name="T5" fmla="*/ 0 h 121"/>
                <a:gd name="T6" fmla="*/ 0 w 411"/>
                <a:gd name="T7" fmla="*/ 0 h 121"/>
                <a:gd name="T8" fmla="*/ 0 w 411"/>
                <a:gd name="T9" fmla="*/ 0 h 121"/>
                <a:gd name="T10" fmla="*/ 0 w 411"/>
                <a:gd name="T11" fmla="*/ 0 h 121"/>
                <a:gd name="T12" fmla="*/ 0 w 411"/>
                <a:gd name="T13" fmla="*/ 0 h 121"/>
                <a:gd name="T14" fmla="*/ 0 w 411"/>
                <a:gd name="T15" fmla="*/ 0 h 121"/>
                <a:gd name="T16" fmla="*/ 0 w 411"/>
                <a:gd name="T17" fmla="*/ 0 h 121"/>
                <a:gd name="T18" fmla="*/ 0 w 411"/>
                <a:gd name="T19" fmla="*/ 0 h 121"/>
                <a:gd name="T20" fmla="*/ 0 w 411"/>
                <a:gd name="T21" fmla="*/ 0 h 121"/>
                <a:gd name="T22" fmla="*/ 0 w 411"/>
                <a:gd name="T23" fmla="*/ 0 h 121"/>
                <a:gd name="T24" fmla="*/ 0 w 411"/>
                <a:gd name="T25" fmla="*/ 0 h 121"/>
                <a:gd name="T26" fmla="*/ 0 w 411"/>
                <a:gd name="T27" fmla="*/ 0 h 121"/>
                <a:gd name="T28" fmla="*/ 0 w 411"/>
                <a:gd name="T29" fmla="*/ 0 h 121"/>
                <a:gd name="T30" fmla="*/ 0 w 411"/>
                <a:gd name="T31" fmla="*/ 0 h 121"/>
                <a:gd name="T32" fmla="*/ 0 w 411"/>
                <a:gd name="T33" fmla="*/ 0 h 121"/>
                <a:gd name="T34" fmla="*/ 0 w 411"/>
                <a:gd name="T35" fmla="*/ 0 h 121"/>
                <a:gd name="T36" fmla="*/ 0 w 411"/>
                <a:gd name="T37" fmla="*/ 0 h 121"/>
                <a:gd name="T38" fmla="*/ 0 w 411"/>
                <a:gd name="T39" fmla="*/ 0 h 121"/>
                <a:gd name="T40" fmla="*/ 0 w 411"/>
                <a:gd name="T41" fmla="*/ 0 h 121"/>
                <a:gd name="T42" fmla="*/ 0 w 411"/>
                <a:gd name="T43" fmla="*/ 0 h 121"/>
                <a:gd name="T44" fmla="*/ 0 w 411"/>
                <a:gd name="T45" fmla="*/ 0 h 121"/>
                <a:gd name="T46" fmla="*/ 0 w 411"/>
                <a:gd name="T47" fmla="*/ 0 h 121"/>
                <a:gd name="T48" fmla="*/ 0 w 411"/>
                <a:gd name="T49" fmla="*/ 0 h 121"/>
                <a:gd name="T50" fmla="*/ 0 w 411"/>
                <a:gd name="T51" fmla="*/ 0 h 121"/>
                <a:gd name="T52" fmla="*/ 0 w 411"/>
                <a:gd name="T53" fmla="*/ 0 h 121"/>
                <a:gd name="T54" fmla="*/ 0 w 411"/>
                <a:gd name="T55" fmla="*/ 0 h 121"/>
                <a:gd name="T56" fmla="*/ 0 w 411"/>
                <a:gd name="T57" fmla="*/ 0 h 121"/>
                <a:gd name="T58" fmla="*/ 0 w 411"/>
                <a:gd name="T59" fmla="*/ 0 h 121"/>
                <a:gd name="T60" fmla="*/ 0 w 411"/>
                <a:gd name="T61" fmla="*/ 0 h 121"/>
                <a:gd name="T62" fmla="*/ 0 w 411"/>
                <a:gd name="T63" fmla="*/ 0 h 121"/>
                <a:gd name="T64" fmla="*/ 0 w 411"/>
                <a:gd name="T65" fmla="*/ 0 h 121"/>
                <a:gd name="T66" fmla="*/ 0 w 411"/>
                <a:gd name="T67" fmla="*/ 0 h 121"/>
                <a:gd name="T68" fmla="*/ 0 w 411"/>
                <a:gd name="T69" fmla="*/ 0 h 121"/>
                <a:gd name="T70" fmla="*/ 0 w 411"/>
                <a:gd name="T71" fmla="*/ 0 h 121"/>
                <a:gd name="T72" fmla="*/ 0 w 411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11"/>
                <a:gd name="T112" fmla="*/ 0 h 121"/>
                <a:gd name="T113" fmla="*/ 411 w 411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11" h="121">
                  <a:moveTo>
                    <a:pt x="411" y="61"/>
                  </a:moveTo>
                  <a:lnTo>
                    <a:pt x="410" y="67"/>
                  </a:lnTo>
                  <a:lnTo>
                    <a:pt x="410" y="73"/>
                  </a:lnTo>
                  <a:lnTo>
                    <a:pt x="409" y="78"/>
                  </a:lnTo>
                  <a:lnTo>
                    <a:pt x="407" y="85"/>
                  </a:lnTo>
                  <a:lnTo>
                    <a:pt x="405" y="90"/>
                  </a:lnTo>
                  <a:lnTo>
                    <a:pt x="403" y="95"/>
                  </a:lnTo>
                  <a:lnTo>
                    <a:pt x="401" y="99"/>
                  </a:lnTo>
                  <a:lnTo>
                    <a:pt x="398" y="103"/>
                  </a:lnTo>
                  <a:lnTo>
                    <a:pt x="395" y="107"/>
                  </a:lnTo>
                  <a:lnTo>
                    <a:pt x="391" y="111"/>
                  </a:lnTo>
                  <a:lnTo>
                    <a:pt x="387" y="113"/>
                  </a:lnTo>
                  <a:lnTo>
                    <a:pt x="382" y="116"/>
                  </a:lnTo>
                  <a:lnTo>
                    <a:pt x="378" y="118"/>
                  </a:lnTo>
                  <a:lnTo>
                    <a:pt x="373" y="119"/>
                  </a:lnTo>
                  <a:lnTo>
                    <a:pt x="368" y="120"/>
                  </a:lnTo>
                  <a:lnTo>
                    <a:pt x="363" y="121"/>
                  </a:lnTo>
                  <a:lnTo>
                    <a:pt x="47" y="121"/>
                  </a:lnTo>
                  <a:lnTo>
                    <a:pt x="41" y="120"/>
                  </a:lnTo>
                  <a:lnTo>
                    <a:pt x="35" y="119"/>
                  </a:lnTo>
                  <a:lnTo>
                    <a:pt x="31" y="118"/>
                  </a:lnTo>
                  <a:lnTo>
                    <a:pt x="27" y="116"/>
                  </a:lnTo>
                  <a:lnTo>
                    <a:pt x="22" y="113"/>
                  </a:lnTo>
                  <a:lnTo>
                    <a:pt x="19" y="111"/>
                  </a:lnTo>
                  <a:lnTo>
                    <a:pt x="15" y="107"/>
                  </a:lnTo>
                  <a:lnTo>
                    <a:pt x="12" y="103"/>
                  </a:lnTo>
                  <a:lnTo>
                    <a:pt x="9" y="99"/>
                  </a:lnTo>
                  <a:lnTo>
                    <a:pt x="7" y="95"/>
                  </a:lnTo>
                  <a:lnTo>
                    <a:pt x="5" y="90"/>
                  </a:lnTo>
                  <a:lnTo>
                    <a:pt x="3" y="85"/>
                  </a:lnTo>
                  <a:lnTo>
                    <a:pt x="1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61"/>
                  </a:lnTo>
                  <a:lnTo>
                    <a:pt x="3" y="0"/>
                  </a:lnTo>
                  <a:lnTo>
                    <a:pt x="408" y="0"/>
                  </a:lnTo>
                  <a:lnTo>
                    <a:pt x="411" y="61"/>
                  </a:lnTo>
                  <a:close/>
                </a:path>
              </a:pathLst>
            </a:custGeom>
            <a:solidFill>
              <a:srgbClr val="A9B6B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0" name="Freeform 33"/>
            <p:cNvSpPr>
              <a:spLocks/>
            </p:cNvSpPr>
            <p:nvPr/>
          </p:nvSpPr>
          <p:spPr bwMode="auto">
            <a:xfrm>
              <a:off x="4559" y="1276"/>
              <a:ext cx="2" cy="8"/>
            </a:xfrm>
            <a:custGeom>
              <a:avLst/>
              <a:gdLst>
                <a:gd name="T0" fmla="*/ 0 w 41"/>
                <a:gd name="T1" fmla="*/ 0 h 200"/>
                <a:gd name="T2" fmla="*/ 0 w 41"/>
                <a:gd name="T3" fmla="*/ 0 h 200"/>
                <a:gd name="T4" fmla="*/ 0 w 41"/>
                <a:gd name="T5" fmla="*/ 0 h 200"/>
                <a:gd name="T6" fmla="*/ 0 w 41"/>
                <a:gd name="T7" fmla="*/ 0 h 200"/>
                <a:gd name="T8" fmla="*/ 0 w 41"/>
                <a:gd name="T9" fmla="*/ 0 h 200"/>
                <a:gd name="T10" fmla="*/ 0 w 41"/>
                <a:gd name="T11" fmla="*/ 0 h 200"/>
                <a:gd name="T12" fmla="*/ 0 w 41"/>
                <a:gd name="T13" fmla="*/ 0 h 200"/>
                <a:gd name="T14" fmla="*/ 0 w 41"/>
                <a:gd name="T15" fmla="*/ 0 h 200"/>
                <a:gd name="T16" fmla="*/ 0 w 41"/>
                <a:gd name="T17" fmla="*/ 0 h 200"/>
                <a:gd name="T18" fmla="*/ 0 w 41"/>
                <a:gd name="T19" fmla="*/ 0 h 200"/>
                <a:gd name="T20" fmla="*/ 0 w 41"/>
                <a:gd name="T21" fmla="*/ 0 h 200"/>
                <a:gd name="T22" fmla="*/ 0 w 41"/>
                <a:gd name="T23" fmla="*/ 0 h 200"/>
                <a:gd name="T24" fmla="*/ 0 w 41"/>
                <a:gd name="T25" fmla="*/ 0 h 200"/>
                <a:gd name="T26" fmla="*/ 0 w 41"/>
                <a:gd name="T27" fmla="*/ 0 h 200"/>
                <a:gd name="T28" fmla="*/ 0 w 41"/>
                <a:gd name="T29" fmla="*/ 0 h 200"/>
                <a:gd name="T30" fmla="*/ 0 w 41"/>
                <a:gd name="T31" fmla="*/ 0 h 200"/>
                <a:gd name="T32" fmla="*/ 0 w 41"/>
                <a:gd name="T33" fmla="*/ 0 h 200"/>
                <a:gd name="T34" fmla="*/ 0 w 41"/>
                <a:gd name="T35" fmla="*/ 0 h 200"/>
                <a:gd name="T36" fmla="*/ 0 w 41"/>
                <a:gd name="T37" fmla="*/ 0 h 200"/>
                <a:gd name="T38" fmla="*/ 0 w 41"/>
                <a:gd name="T39" fmla="*/ 0 h 200"/>
                <a:gd name="T40" fmla="*/ 0 w 41"/>
                <a:gd name="T41" fmla="*/ 0 h 200"/>
                <a:gd name="T42" fmla="*/ 0 w 41"/>
                <a:gd name="T43" fmla="*/ 0 h 200"/>
                <a:gd name="T44" fmla="*/ 0 w 41"/>
                <a:gd name="T45" fmla="*/ 0 h 200"/>
                <a:gd name="T46" fmla="*/ 0 w 41"/>
                <a:gd name="T47" fmla="*/ 0 h 200"/>
                <a:gd name="T48" fmla="*/ 0 w 41"/>
                <a:gd name="T49" fmla="*/ 0 h 200"/>
                <a:gd name="T50" fmla="*/ 0 w 41"/>
                <a:gd name="T51" fmla="*/ 0 h 200"/>
                <a:gd name="T52" fmla="*/ 0 w 41"/>
                <a:gd name="T53" fmla="*/ 0 h 200"/>
                <a:gd name="T54" fmla="*/ 0 w 41"/>
                <a:gd name="T55" fmla="*/ 0 h 200"/>
                <a:gd name="T56" fmla="*/ 0 w 41"/>
                <a:gd name="T57" fmla="*/ 0 h 200"/>
                <a:gd name="T58" fmla="*/ 0 w 41"/>
                <a:gd name="T59" fmla="*/ 0 h 200"/>
                <a:gd name="T60" fmla="*/ 0 w 41"/>
                <a:gd name="T61" fmla="*/ 0 h 200"/>
                <a:gd name="T62" fmla="*/ 0 w 41"/>
                <a:gd name="T63" fmla="*/ 0 h 200"/>
                <a:gd name="T64" fmla="*/ 0 w 41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"/>
                <a:gd name="T100" fmla="*/ 0 h 200"/>
                <a:gd name="T101" fmla="*/ 41 w 41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" h="200">
                  <a:moveTo>
                    <a:pt x="24" y="200"/>
                  </a:moveTo>
                  <a:lnTo>
                    <a:pt x="25" y="199"/>
                  </a:lnTo>
                  <a:lnTo>
                    <a:pt x="27" y="199"/>
                  </a:lnTo>
                  <a:lnTo>
                    <a:pt x="28" y="199"/>
                  </a:lnTo>
                  <a:lnTo>
                    <a:pt x="30" y="198"/>
                  </a:lnTo>
                  <a:lnTo>
                    <a:pt x="31" y="197"/>
                  </a:lnTo>
                  <a:lnTo>
                    <a:pt x="33" y="196"/>
                  </a:lnTo>
                  <a:lnTo>
                    <a:pt x="34" y="195"/>
                  </a:lnTo>
                  <a:lnTo>
                    <a:pt x="35" y="194"/>
                  </a:lnTo>
                  <a:lnTo>
                    <a:pt x="36" y="193"/>
                  </a:lnTo>
                  <a:lnTo>
                    <a:pt x="37" y="191"/>
                  </a:lnTo>
                  <a:lnTo>
                    <a:pt x="38" y="190"/>
                  </a:lnTo>
                  <a:lnTo>
                    <a:pt x="39" y="188"/>
                  </a:lnTo>
                  <a:lnTo>
                    <a:pt x="40" y="186"/>
                  </a:lnTo>
                  <a:lnTo>
                    <a:pt x="40" y="184"/>
                  </a:lnTo>
                  <a:lnTo>
                    <a:pt x="40" y="183"/>
                  </a:lnTo>
                  <a:lnTo>
                    <a:pt x="41" y="181"/>
                  </a:lnTo>
                  <a:lnTo>
                    <a:pt x="41" y="20"/>
                  </a:lnTo>
                  <a:lnTo>
                    <a:pt x="40" y="18"/>
                  </a:lnTo>
                  <a:lnTo>
                    <a:pt x="40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8" y="10"/>
                  </a:lnTo>
                  <a:lnTo>
                    <a:pt x="37" y="8"/>
                  </a:lnTo>
                  <a:lnTo>
                    <a:pt x="36" y="7"/>
                  </a:lnTo>
                  <a:lnTo>
                    <a:pt x="35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68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1" y="175"/>
                  </a:lnTo>
                  <a:lnTo>
                    <a:pt x="2" y="178"/>
                  </a:lnTo>
                  <a:lnTo>
                    <a:pt x="3" y="180"/>
                  </a:lnTo>
                  <a:lnTo>
                    <a:pt x="4" y="183"/>
                  </a:lnTo>
                  <a:lnTo>
                    <a:pt x="6" y="185"/>
                  </a:lnTo>
                  <a:lnTo>
                    <a:pt x="7" y="188"/>
                  </a:lnTo>
                  <a:lnTo>
                    <a:pt x="9" y="190"/>
                  </a:lnTo>
                  <a:lnTo>
                    <a:pt x="11" y="192"/>
                  </a:lnTo>
                  <a:lnTo>
                    <a:pt x="13" y="194"/>
                  </a:lnTo>
                  <a:lnTo>
                    <a:pt x="15" y="196"/>
                  </a:lnTo>
                  <a:lnTo>
                    <a:pt x="17" y="197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200"/>
                  </a:lnTo>
                  <a:close/>
                </a:path>
              </a:pathLst>
            </a:custGeom>
            <a:solidFill>
              <a:srgbClr val="C2D5D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1" name="Freeform 34"/>
            <p:cNvSpPr>
              <a:spLocks/>
            </p:cNvSpPr>
            <p:nvPr/>
          </p:nvSpPr>
          <p:spPr bwMode="auto">
            <a:xfrm>
              <a:off x="4580" y="1275"/>
              <a:ext cx="2" cy="9"/>
            </a:xfrm>
            <a:custGeom>
              <a:avLst/>
              <a:gdLst>
                <a:gd name="T0" fmla="*/ 0 w 47"/>
                <a:gd name="T1" fmla="*/ 0 h 209"/>
                <a:gd name="T2" fmla="*/ 0 w 47"/>
                <a:gd name="T3" fmla="*/ 0 h 209"/>
                <a:gd name="T4" fmla="*/ 0 w 47"/>
                <a:gd name="T5" fmla="*/ 0 h 209"/>
                <a:gd name="T6" fmla="*/ 0 w 47"/>
                <a:gd name="T7" fmla="*/ 0 h 209"/>
                <a:gd name="T8" fmla="*/ 0 w 47"/>
                <a:gd name="T9" fmla="*/ 0 h 209"/>
                <a:gd name="T10" fmla="*/ 0 w 47"/>
                <a:gd name="T11" fmla="*/ 0 h 209"/>
                <a:gd name="T12" fmla="*/ 0 w 47"/>
                <a:gd name="T13" fmla="*/ 0 h 209"/>
                <a:gd name="T14" fmla="*/ 0 w 47"/>
                <a:gd name="T15" fmla="*/ 0 h 209"/>
                <a:gd name="T16" fmla="*/ 0 w 47"/>
                <a:gd name="T17" fmla="*/ 0 h 209"/>
                <a:gd name="T18" fmla="*/ 0 w 47"/>
                <a:gd name="T19" fmla="*/ 0 h 209"/>
                <a:gd name="T20" fmla="*/ 0 w 47"/>
                <a:gd name="T21" fmla="*/ 0 h 209"/>
                <a:gd name="T22" fmla="*/ 0 w 47"/>
                <a:gd name="T23" fmla="*/ 0 h 209"/>
                <a:gd name="T24" fmla="*/ 0 w 47"/>
                <a:gd name="T25" fmla="*/ 0 h 209"/>
                <a:gd name="T26" fmla="*/ 0 w 47"/>
                <a:gd name="T27" fmla="*/ 0 h 209"/>
                <a:gd name="T28" fmla="*/ 0 w 47"/>
                <a:gd name="T29" fmla="*/ 0 h 209"/>
                <a:gd name="T30" fmla="*/ 0 w 47"/>
                <a:gd name="T31" fmla="*/ 0 h 209"/>
                <a:gd name="T32" fmla="*/ 0 w 47"/>
                <a:gd name="T33" fmla="*/ 0 h 209"/>
                <a:gd name="T34" fmla="*/ 0 w 47"/>
                <a:gd name="T35" fmla="*/ 0 h 209"/>
                <a:gd name="T36" fmla="*/ 0 w 47"/>
                <a:gd name="T37" fmla="*/ 0 h 209"/>
                <a:gd name="T38" fmla="*/ 0 w 47"/>
                <a:gd name="T39" fmla="*/ 0 h 209"/>
                <a:gd name="T40" fmla="*/ 0 w 47"/>
                <a:gd name="T41" fmla="*/ 0 h 209"/>
                <a:gd name="T42" fmla="*/ 0 w 47"/>
                <a:gd name="T43" fmla="*/ 0 h 209"/>
                <a:gd name="T44" fmla="*/ 0 w 47"/>
                <a:gd name="T45" fmla="*/ 0 h 209"/>
                <a:gd name="T46" fmla="*/ 0 w 47"/>
                <a:gd name="T47" fmla="*/ 0 h 209"/>
                <a:gd name="T48" fmla="*/ 0 w 47"/>
                <a:gd name="T49" fmla="*/ 0 h 209"/>
                <a:gd name="T50" fmla="*/ 0 w 47"/>
                <a:gd name="T51" fmla="*/ 0 h 209"/>
                <a:gd name="T52" fmla="*/ 0 w 47"/>
                <a:gd name="T53" fmla="*/ 0 h 209"/>
                <a:gd name="T54" fmla="*/ 0 w 47"/>
                <a:gd name="T55" fmla="*/ 0 h 209"/>
                <a:gd name="T56" fmla="*/ 0 w 47"/>
                <a:gd name="T57" fmla="*/ 0 h 209"/>
                <a:gd name="T58" fmla="*/ 0 w 47"/>
                <a:gd name="T59" fmla="*/ 0 h 209"/>
                <a:gd name="T60" fmla="*/ 0 w 47"/>
                <a:gd name="T61" fmla="*/ 0 h 209"/>
                <a:gd name="T62" fmla="*/ 0 w 47"/>
                <a:gd name="T63" fmla="*/ 0 h 209"/>
                <a:gd name="T64" fmla="*/ 0 w 4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7"/>
                <a:gd name="T100" fmla="*/ 0 h 209"/>
                <a:gd name="T101" fmla="*/ 47 w 4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7" h="209">
                  <a:moveTo>
                    <a:pt x="18" y="209"/>
                  </a:moveTo>
                  <a:lnTo>
                    <a:pt x="19" y="208"/>
                  </a:lnTo>
                  <a:lnTo>
                    <a:pt x="22" y="208"/>
                  </a:lnTo>
                  <a:lnTo>
                    <a:pt x="24" y="206"/>
                  </a:lnTo>
                  <a:lnTo>
                    <a:pt x="26" y="205"/>
                  </a:lnTo>
                  <a:lnTo>
                    <a:pt x="28" y="203"/>
                  </a:lnTo>
                  <a:lnTo>
                    <a:pt x="31" y="201"/>
                  </a:lnTo>
                  <a:lnTo>
                    <a:pt x="33" y="199"/>
                  </a:lnTo>
                  <a:lnTo>
                    <a:pt x="35" y="197"/>
                  </a:lnTo>
                  <a:lnTo>
                    <a:pt x="37" y="194"/>
                  </a:lnTo>
                  <a:lnTo>
                    <a:pt x="39" y="191"/>
                  </a:lnTo>
                  <a:lnTo>
                    <a:pt x="41" y="189"/>
                  </a:lnTo>
                  <a:lnTo>
                    <a:pt x="44" y="186"/>
                  </a:lnTo>
                  <a:lnTo>
                    <a:pt x="45" y="184"/>
                  </a:lnTo>
                  <a:lnTo>
                    <a:pt x="46" y="181"/>
                  </a:lnTo>
                  <a:lnTo>
                    <a:pt x="46" y="178"/>
                  </a:lnTo>
                  <a:lnTo>
                    <a:pt x="47" y="176"/>
                  </a:lnTo>
                  <a:lnTo>
                    <a:pt x="35" y="21"/>
                  </a:lnTo>
                  <a:lnTo>
                    <a:pt x="34" y="17"/>
                  </a:lnTo>
                  <a:lnTo>
                    <a:pt x="34" y="15"/>
                  </a:lnTo>
                  <a:lnTo>
                    <a:pt x="34" y="14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2" y="8"/>
                  </a:lnTo>
                  <a:lnTo>
                    <a:pt x="31" y="7"/>
                  </a:lnTo>
                  <a:lnTo>
                    <a:pt x="30" y="5"/>
                  </a:lnTo>
                  <a:lnTo>
                    <a:pt x="29" y="4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7" y="4"/>
                  </a:lnTo>
                  <a:lnTo>
                    <a:pt x="6" y="6"/>
                  </a:lnTo>
                  <a:lnTo>
                    <a:pt x="5" y="7"/>
                  </a:lnTo>
                  <a:lnTo>
                    <a:pt x="3" y="9"/>
                  </a:lnTo>
                  <a:lnTo>
                    <a:pt x="2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5" y="202"/>
                  </a:lnTo>
                  <a:lnTo>
                    <a:pt x="6" y="203"/>
                  </a:lnTo>
                  <a:lnTo>
                    <a:pt x="7" y="204"/>
                  </a:lnTo>
                  <a:lnTo>
                    <a:pt x="8" y="205"/>
                  </a:lnTo>
                  <a:lnTo>
                    <a:pt x="10" y="206"/>
                  </a:lnTo>
                  <a:lnTo>
                    <a:pt x="11" y="207"/>
                  </a:lnTo>
                  <a:lnTo>
                    <a:pt x="13" y="208"/>
                  </a:lnTo>
                  <a:lnTo>
                    <a:pt x="14" y="208"/>
                  </a:lnTo>
                  <a:lnTo>
                    <a:pt x="16" y="208"/>
                  </a:lnTo>
                  <a:lnTo>
                    <a:pt x="18" y="209"/>
                  </a:lnTo>
                  <a:close/>
                </a:path>
              </a:pathLst>
            </a:custGeom>
            <a:solidFill>
              <a:srgbClr val="C2D5D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2" name="Freeform 35"/>
            <p:cNvSpPr>
              <a:spLocks/>
            </p:cNvSpPr>
            <p:nvPr/>
          </p:nvSpPr>
          <p:spPr bwMode="auto">
            <a:xfrm>
              <a:off x="4561" y="1275"/>
              <a:ext cx="19" cy="4"/>
            </a:xfrm>
            <a:custGeom>
              <a:avLst/>
              <a:gdLst>
                <a:gd name="T0" fmla="*/ 0 w 422"/>
                <a:gd name="T1" fmla="*/ 0 h 99"/>
                <a:gd name="T2" fmla="*/ 0 w 422"/>
                <a:gd name="T3" fmla="*/ 0 h 99"/>
                <a:gd name="T4" fmla="*/ 0 w 422"/>
                <a:gd name="T5" fmla="*/ 0 h 99"/>
                <a:gd name="T6" fmla="*/ 0 w 422"/>
                <a:gd name="T7" fmla="*/ 0 h 99"/>
                <a:gd name="T8" fmla="*/ 0 w 422"/>
                <a:gd name="T9" fmla="*/ 0 h 99"/>
                <a:gd name="T10" fmla="*/ 0 w 422"/>
                <a:gd name="T11" fmla="*/ 0 h 99"/>
                <a:gd name="T12" fmla="*/ 0 w 422"/>
                <a:gd name="T13" fmla="*/ 0 h 99"/>
                <a:gd name="T14" fmla="*/ 0 w 422"/>
                <a:gd name="T15" fmla="*/ 0 h 99"/>
                <a:gd name="T16" fmla="*/ 0 w 422"/>
                <a:gd name="T17" fmla="*/ 0 h 99"/>
                <a:gd name="T18" fmla="*/ 0 w 422"/>
                <a:gd name="T19" fmla="*/ 0 h 99"/>
                <a:gd name="T20" fmla="*/ 0 w 422"/>
                <a:gd name="T21" fmla="*/ 0 h 99"/>
                <a:gd name="T22" fmla="*/ 0 w 422"/>
                <a:gd name="T23" fmla="*/ 0 h 99"/>
                <a:gd name="T24" fmla="*/ 0 w 422"/>
                <a:gd name="T25" fmla="*/ 0 h 99"/>
                <a:gd name="T26" fmla="*/ 0 w 422"/>
                <a:gd name="T27" fmla="*/ 0 h 99"/>
                <a:gd name="T28" fmla="*/ 0 w 422"/>
                <a:gd name="T29" fmla="*/ 0 h 99"/>
                <a:gd name="T30" fmla="*/ 0 w 422"/>
                <a:gd name="T31" fmla="*/ 0 h 99"/>
                <a:gd name="T32" fmla="*/ 0 w 422"/>
                <a:gd name="T33" fmla="*/ 0 h 99"/>
                <a:gd name="T34" fmla="*/ 0 w 422"/>
                <a:gd name="T35" fmla="*/ 0 h 99"/>
                <a:gd name="T36" fmla="*/ 0 w 422"/>
                <a:gd name="T37" fmla="*/ 0 h 99"/>
                <a:gd name="T38" fmla="*/ 0 w 422"/>
                <a:gd name="T39" fmla="*/ 0 h 99"/>
                <a:gd name="T40" fmla="*/ 0 w 422"/>
                <a:gd name="T41" fmla="*/ 0 h 99"/>
                <a:gd name="T42" fmla="*/ 0 w 422"/>
                <a:gd name="T43" fmla="*/ 0 h 99"/>
                <a:gd name="T44" fmla="*/ 0 w 422"/>
                <a:gd name="T45" fmla="*/ 0 h 99"/>
                <a:gd name="T46" fmla="*/ 0 w 422"/>
                <a:gd name="T47" fmla="*/ 0 h 99"/>
                <a:gd name="T48" fmla="*/ 0 w 422"/>
                <a:gd name="T49" fmla="*/ 0 h 99"/>
                <a:gd name="T50" fmla="*/ 0 w 422"/>
                <a:gd name="T51" fmla="*/ 0 h 99"/>
                <a:gd name="T52" fmla="*/ 0 w 422"/>
                <a:gd name="T53" fmla="*/ 0 h 99"/>
                <a:gd name="T54" fmla="*/ 0 w 422"/>
                <a:gd name="T55" fmla="*/ 0 h 99"/>
                <a:gd name="T56" fmla="*/ 0 w 422"/>
                <a:gd name="T57" fmla="*/ 0 h 99"/>
                <a:gd name="T58" fmla="*/ 0 w 422"/>
                <a:gd name="T59" fmla="*/ 0 h 99"/>
                <a:gd name="T60" fmla="*/ 0 w 422"/>
                <a:gd name="T61" fmla="*/ 0 h 99"/>
                <a:gd name="T62" fmla="*/ 0 w 422"/>
                <a:gd name="T63" fmla="*/ 0 h 99"/>
                <a:gd name="T64" fmla="*/ 0 w 422"/>
                <a:gd name="T65" fmla="*/ 0 h 99"/>
                <a:gd name="T66" fmla="*/ 0 w 42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2"/>
                <a:gd name="T103" fmla="*/ 0 h 99"/>
                <a:gd name="T104" fmla="*/ 422 w 42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2" h="99">
                  <a:moveTo>
                    <a:pt x="377" y="99"/>
                  </a:moveTo>
                  <a:lnTo>
                    <a:pt x="381" y="98"/>
                  </a:lnTo>
                  <a:lnTo>
                    <a:pt x="386" y="98"/>
                  </a:lnTo>
                  <a:lnTo>
                    <a:pt x="390" y="97"/>
                  </a:lnTo>
                  <a:lnTo>
                    <a:pt x="395" y="96"/>
                  </a:lnTo>
                  <a:lnTo>
                    <a:pt x="399" y="95"/>
                  </a:lnTo>
                  <a:lnTo>
                    <a:pt x="402" y="93"/>
                  </a:lnTo>
                  <a:lnTo>
                    <a:pt x="406" y="91"/>
                  </a:lnTo>
                  <a:lnTo>
                    <a:pt x="409" y="89"/>
                  </a:lnTo>
                  <a:lnTo>
                    <a:pt x="412" y="87"/>
                  </a:lnTo>
                  <a:lnTo>
                    <a:pt x="414" y="85"/>
                  </a:lnTo>
                  <a:lnTo>
                    <a:pt x="416" y="82"/>
                  </a:lnTo>
                  <a:lnTo>
                    <a:pt x="418" y="80"/>
                  </a:lnTo>
                  <a:lnTo>
                    <a:pt x="420" y="77"/>
                  </a:lnTo>
                  <a:lnTo>
                    <a:pt x="421" y="74"/>
                  </a:lnTo>
                  <a:lnTo>
                    <a:pt x="421" y="70"/>
                  </a:lnTo>
                  <a:lnTo>
                    <a:pt x="422" y="67"/>
                  </a:lnTo>
                  <a:lnTo>
                    <a:pt x="422" y="33"/>
                  </a:lnTo>
                  <a:lnTo>
                    <a:pt x="421" y="28"/>
                  </a:lnTo>
                  <a:lnTo>
                    <a:pt x="421" y="25"/>
                  </a:lnTo>
                  <a:lnTo>
                    <a:pt x="420" y="22"/>
                  </a:lnTo>
                  <a:lnTo>
                    <a:pt x="418" y="19"/>
                  </a:lnTo>
                  <a:lnTo>
                    <a:pt x="416" y="16"/>
                  </a:lnTo>
                  <a:lnTo>
                    <a:pt x="414" y="13"/>
                  </a:lnTo>
                  <a:lnTo>
                    <a:pt x="412" y="11"/>
                  </a:lnTo>
                  <a:lnTo>
                    <a:pt x="409" y="9"/>
                  </a:lnTo>
                  <a:lnTo>
                    <a:pt x="406" y="7"/>
                  </a:lnTo>
                  <a:lnTo>
                    <a:pt x="402" y="5"/>
                  </a:lnTo>
                  <a:lnTo>
                    <a:pt x="399" y="3"/>
                  </a:lnTo>
                  <a:lnTo>
                    <a:pt x="395" y="2"/>
                  </a:lnTo>
                  <a:lnTo>
                    <a:pt x="390" y="1"/>
                  </a:lnTo>
                  <a:lnTo>
                    <a:pt x="386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8" y="2"/>
                  </a:lnTo>
                  <a:lnTo>
                    <a:pt x="24" y="3"/>
                  </a:lnTo>
                  <a:lnTo>
                    <a:pt x="20" y="5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1" y="11"/>
                  </a:lnTo>
                  <a:lnTo>
                    <a:pt x="8" y="13"/>
                  </a:lnTo>
                  <a:lnTo>
                    <a:pt x="5" y="16"/>
                  </a:lnTo>
                  <a:lnTo>
                    <a:pt x="3" y="19"/>
                  </a:lnTo>
                  <a:lnTo>
                    <a:pt x="2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2" y="77"/>
                  </a:lnTo>
                  <a:lnTo>
                    <a:pt x="3" y="80"/>
                  </a:lnTo>
                  <a:lnTo>
                    <a:pt x="5" y="82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4" y="89"/>
                  </a:lnTo>
                  <a:lnTo>
                    <a:pt x="17" y="91"/>
                  </a:lnTo>
                  <a:lnTo>
                    <a:pt x="20" y="93"/>
                  </a:lnTo>
                  <a:lnTo>
                    <a:pt x="24" y="95"/>
                  </a:lnTo>
                  <a:lnTo>
                    <a:pt x="28" y="96"/>
                  </a:lnTo>
                  <a:lnTo>
                    <a:pt x="32" y="97"/>
                  </a:lnTo>
                  <a:lnTo>
                    <a:pt x="36" y="98"/>
                  </a:lnTo>
                  <a:lnTo>
                    <a:pt x="40" y="98"/>
                  </a:lnTo>
                  <a:lnTo>
                    <a:pt x="45" y="99"/>
                  </a:lnTo>
                  <a:lnTo>
                    <a:pt x="377" y="99"/>
                  </a:lnTo>
                  <a:close/>
                </a:path>
              </a:pathLst>
            </a:custGeom>
            <a:solidFill>
              <a:srgbClr val="CED9D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3" name="Freeform 36"/>
            <p:cNvSpPr>
              <a:spLocks/>
            </p:cNvSpPr>
            <p:nvPr/>
          </p:nvSpPr>
          <p:spPr bwMode="auto">
            <a:xfrm>
              <a:off x="4827" y="1330"/>
              <a:ext cx="21" cy="12"/>
            </a:xfrm>
            <a:custGeom>
              <a:avLst/>
              <a:gdLst>
                <a:gd name="T0" fmla="*/ 0 w 478"/>
                <a:gd name="T1" fmla="*/ 0 h 283"/>
                <a:gd name="T2" fmla="*/ 0 w 478"/>
                <a:gd name="T3" fmla="*/ 0 h 283"/>
                <a:gd name="T4" fmla="*/ 0 w 478"/>
                <a:gd name="T5" fmla="*/ 0 h 283"/>
                <a:gd name="T6" fmla="*/ 0 w 478"/>
                <a:gd name="T7" fmla="*/ 0 h 283"/>
                <a:gd name="T8" fmla="*/ 0 w 478"/>
                <a:gd name="T9" fmla="*/ 0 h 283"/>
                <a:gd name="T10" fmla="*/ 0 w 478"/>
                <a:gd name="T11" fmla="*/ 0 h 283"/>
                <a:gd name="T12" fmla="*/ 0 w 478"/>
                <a:gd name="T13" fmla="*/ 0 h 283"/>
                <a:gd name="T14" fmla="*/ 0 w 478"/>
                <a:gd name="T15" fmla="*/ 0 h 283"/>
                <a:gd name="T16" fmla="*/ 0 w 478"/>
                <a:gd name="T17" fmla="*/ 0 h 283"/>
                <a:gd name="T18" fmla="*/ 0 w 478"/>
                <a:gd name="T19" fmla="*/ 0 h 283"/>
                <a:gd name="T20" fmla="*/ 0 w 478"/>
                <a:gd name="T21" fmla="*/ 0 h 283"/>
                <a:gd name="T22" fmla="*/ 0 w 478"/>
                <a:gd name="T23" fmla="*/ 0 h 283"/>
                <a:gd name="T24" fmla="*/ 0 w 478"/>
                <a:gd name="T25" fmla="*/ 0 h 283"/>
                <a:gd name="T26" fmla="*/ 0 w 478"/>
                <a:gd name="T27" fmla="*/ 0 h 283"/>
                <a:gd name="T28" fmla="*/ 0 w 478"/>
                <a:gd name="T29" fmla="*/ 0 h 283"/>
                <a:gd name="T30" fmla="*/ 0 w 478"/>
                <a:gd name="T31" fmla="*/ 0 h 283"/>
                <a:gd name="T32" fmla="*/ 0 w 478"/>
                <a:gd name="T33" fmla="*/ 0 h 283"/>
                <a:gd name="T34" fmla="*/ 0 w 478"/>
                <a:gd name="T35" fmla="*/ 0 h 283"/>
                <a:gd name="T36" fmla="*/ 0 w 478"/>
                <a:gd name="T37" fmla="*/ 0 h 283"/>
                <a:gd name="T38" fmla="*/ 0 w 478"/>
                <a:gd name="T39" fmla="*/ 0 h 283"/>
                <a:gd name="T40" fmla="*/ 0 w 478"/>
                <a:gd name="T41" fmla="*/ 0 h 283"/>
                <a:gd name="T42" fmla="*/ 0 w 478"/>
                <a:gd name="T43" fmla="*/ 0 h 283"/>
                <a:gd name="T44" fmla="*/ 0 w 478"/>
                <a:gd name="T45" fmla="*/ 0 h 283"/>
                <a:gd name="T46" fmla="*/ 0 w 478"/>
                <a:gd name="T47" fmla="*/ 0 h 283"/>
                <a:gd name="T48" fmla="*/ 0 w 478"/>
                <a:gd name="T49" fmla="*/ 0 h 283"/>
                <a:gd name="T50" fmla="*/ 0 w 478"/>
                <a:gd name="T51" fmla="*/ 0 h 283"/>
                <a:gd name="T52" fmla="*/ 0 w 478"/>
                <a:gd name="T53" fmla="*/ 0 h 283"/>
                <a:gd name="T54" fmla="*/ 0 w 478"/>
                <a:gd name="T55" fmla="*/ 0 h 283"/>
                <a:gd name="T56" fmla="*/ 0 w 478"/>
                <a:gd name="T57" fmla="*/ 0 h 283"/>
                <a:gd name="T58" fmla="*/ 0 w 478"/>
                <a:gd name="T59" fmla="*/ 0 h 283"/>
                <a:gd name="T60" fmla="*/ 0 w 478"/>
                <a:gd name="T61" fmla="*/ 0 h 283"/>
                <a:gd name="T62" fmla="*/ 0 w 478"/>
                <a:gd name="T63" fmla="*/ 0 h 283"/>
                <a:gd name="T64" fmla="*/ 0 w 478"/>
                <a:gd name="T65" fmla="*/ 0 h 283"/>
                <a:gd name="T66" fmla="*/ 0 w 478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8"/>
                <a:gd name="T103" fmla="*/ 0 h 283"/>
                <a:gd name="T104" fmla="*/ 478 w 478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8" h="283">
                  <a:moveTo>
                    <a:pt x="416" y="283"/>
                  </a:moveTo>
                  <a:lnTo>
                    <a:pt x="420" y="282"/>
                  </a:lnTo>
                  <a:lnTo>
                    <a:pt x="425" y="281"/>
                  </a:lnTo>
                  <a:lnTo>
                    <a:pt x="430" y="280"/>
                  </a:lnTo>
                  <a:lnTo>
                    <a:pt x="435" y="277"/>
                  </a:lnTo>
                  <a:lnTo>
                    <a:pt x="441" y="275"/>
                  </a:lnTo>
                  <a:lnTo>
                    <a:pt x="446" y="271"/>
                  </a:lnTo>
                  <a:lnTo>
                    <a:pt x="451" y="268"/>
                  </a:lnTo>
                  <a:lnTo>
                    <a:pt x="456" y="264"/>
                  </a:lnTo>
                  <a:lnTo>
                    <a:pt x="460" y="259"/>
                  </a:lnTo>
                  <a:lnTo>
                    <a:pt x="464" y="254"/>
                  </a:lnTo>
                  <a:lnTo>
                    <a:pt x="468" y="248"/>
                  </a:lnTo>
                  <a:lnTo>
                    <a:pt x="471" y="242"/>
                  </a:lnTo>
                  <a:lnTo>
                    <a:pt x="473" y="236"/>
                  </a:lnTo>
                  <a:lnTo>
                    <a:pt x="475" y="230"/>
                  </a:lnTo>
                  <a:lnTo>
                    <a:pt x="477" y="223"/>
                  </a:lnTo>
                  <a:lnTo>
                    <a:pt x="478" y="217"/>
                  </a:lnTo>
                  <a:lnTo>
                    <a:pt x="463" y="69"/>
                  </a:lnTo>
                  <a:lnTo>
                    <a:pt x="462" y="62"/>
                  </a:lnTo>
                  <a:lnTo>
                    <a:pt x="462" y="55"/>
                  </a:lnTo>
                  <a:lnTo>
                    <a:pt x="460" y="48"/>
                  </a:lnTo>
                  <a:lnTo>
                    <a:pt x="459" y="41"/>
                  </a:lnTo>
                  <a:lnTo>
                    <a:pt x="457" y="36"/>
                  </a:lnTo>
                  <a:lnTo>
                    <a:pt x="455" y="30"/>
                  </a:lnTo>
                  <a:lnTo>
                    <a:pt x="452" y="25"/>
                  </a:lnTo>
                  <a:lnTo>
                    <a:pt x="449" y="20"/>
                  </a:lnTo>
                  <a:lnTo>
                    <a:pt x="446" y="16"/>
                  </a:lnTo>
                  <a:lnTo>
                    <a:pt x="442" y="11"/>
                  </a:lnTo>
                  <a:lnTo>
                    <a:pt x="438" y="8"/>
                  </a:lnTo>
                  <a:lnTo>
                    <a:pt x="433" y="5"/>
                  </a:lnTo>
                  <a:lnTo>
                    <a:pt x="429" y="3"/>
                  </a:lnTo>
                  <a:lnTo>
                    <a:pt x="425" y="1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5"/>
                  </a:lnTo>
                  <a:lnTo>
                    <a:pt x="39" y="8"/>
                  </a:lnTo>
                  <a:lnTo>
                    <a:pt x="35" y="11"/>
                  </a:lnTo>
                  <a:lnTo>
                    <a:pt x="32" y="16"/>
                  </a:lnTo>
                  <a:lnTo>
                    <a:pt x="28" y="20"/>
                  </a:lnTo>
                  <a:lnTo>
                    <a:pt x="25" y="25"/>
                  </a:lnTo>
                  <a:lnTo>
                    <a:pt x="23" y="30"/>
                  </a:lnTo>
                  <a:lnTo>
                    <a:pt x="20" y="36"/>
                  </a:lnTo>
                  <a:lnTo>
                    <a:pt x="18" y="41"/>
                  </a:lnTo>
                  <a:lnTo>
                    <a:pt x="17" y="48"/>
                  </a:lnTo>
                  <a:lnTo>
                    <a:pt x="15" y="55"/>
                  </a:lnTo>
                  <a:lnTo>
                    <a:pt x="15" y="62"/>
                  </a:lnTo>
                  <a:lnTo>
                    <a:pt x="15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5" y="242"/>
                  </a:lnTo>
                  <a:lnTo>
                    <a:pt x="8" y="248"/>
                  </a:lnTo>
                  <a:lnTo>
                    <a:pt x="13" y="254"/>
                  </a:lnTo>
                  <a:lnTo>
                    <a:pt x="17" y="259"/>
                  </a:lnTo>
                  <a:lnTo>
                    <a:pt x="21" y="264"/>
                  </a:lnTo>
                  <a:lnTo>
                    <a:pt x="26" y="268"/>
                  </a:lnTo>
                  <a:lnTo>
                    <a:pt x="31" y="271"/>
                  </a:lnTo>
                  <a:lnTo>
                    <a:pt x="36" y="275"/>
                  </a:lnTo>
                  <a:lnTo>
                    <a:pt x="41" y="277"/>
                  </a:lnTo>
                  <a:lnTo>
                    <a:pt x="46" y="280"/>
                  </a:lnTo>
                  <a:lnTo>
                    <a:pt x="52" y="281"/>
                  </a:lnTo>
                  <a:lnTo>
                    <a:pt x="58" y="282"/>
                  </a:lnTo>
                  <a:lnTo>
                    <a:pt x="63" y="283"/>
                  </a:lnTo>
                  <a:lnTo>
                    <a:pt x="416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4" name="Freeform 37"/>
            <p:cNvSpPr>
              <a:spLocks/>
            </p:cNvSpPr>
            <p:nvPr/>
          </p:nvSpPr>
          <p:spPr bwMode="auto">
            <a:xfrm>
              <a:off x="4828" y="1330"/>
              <a:ext cx="19" cy="12"/>
            </a:xfrm>
            <a:custGeom>
              <a:avLst/>
              <a:gdLst>
                <a:gd name="T0" fmla="*/ 0 w 454"/>
                <a:gd name="T1" fmla="*/ 0 h 270"/>
                <a:gd name="T2" fmla="*/ 0 w 454"/>
                <a:gd name="T3" fmla="*/ 0 h 270"/>
                <a:gd name="T4" fmla="*/ 0 w 454"/>
                <a:gd name="T5" fmla="*/ 0 h 270"/>
                <a:gd name="T6" fmla="*/ 0 w 454"/>
                <a:gd name="T7" fmla="*/ 0 h 270"/>
                <a:gd name="T8" fmla="*/ 0 w 454"/>
                <a:gd name="T9" fmla="*/ 0 h 270"/>
                <a:gd name="T10" fmla="*/ 0 w 454"/>
                <a:gd name="T11" fmla="*/ 0 h 270"/>
                <a:gd name="T12" fmla="*/ 0 w 454"/>
                <a:gd name="T13" fmla="*/ 0 h 270"/>
                <a:gd name="T14" fmla="*/ 0 w 454"/>
                <a:gd name="T15" fmla="*/ 0 h 270"/>
                <a:gd name="T16" fmla="*/ 0 w 454"/>
                <a:gd name="T17" fmla="*/ 0 h 270"/>
                <a:gd name="T18" fmla="*/ 0 w 454"/>
                <a:gd name="T19" fmla="*/ 0 h 270"/>
                <a:gd name="T20" fmla="*/ 0 w 454"/>
                <a:gd name="T21" fmla="*/ 0 h 270"/>
                <a:gd name="T22" fmla="*/ 0 w 454"/>
                <a:gd name="T23" fmla="*/ 0 h 270"/>
                <a:gd name="T24" fmla="*/ 0 w 454"/>
                <a:gd name="T25" fmla="*/ 0 h 270"/>
                <a:gd name="T26" fmla="*/ 0 w 454"/>
                <a:gd name="T27" fmla="*/ 0 h 270"/>
                <a:gd name="T28" fmla="*/ 0 w 454"/>
                <a:gd name="T29" fmla="*/ 0 h 270"/>
                <a:gd name="T30" fmla="*/ 0 w 454"/>
                <a:gd name="T31" fmla="*/ 0 h 270"/>
                <a:gd name="T32" fmla="*/ 0 w 454"/>
                <a:gd name="T33" fmla="*/ 0 h 270"/>
                <a:gd name="T34" fmla="*/ 0 w 454"/>
                <a:gd name="T35" fmla="*/ 0 h 270"/>
                <a:gd name="T36" fmla="*/ 0 w 454"/>
                <a:gd name="T37" fmla="*/ 0 h 270"/>
                <a:gd name="T38" fmla="*/ 0 w 454"/>
                <a:gd name="T39" fmla="*/ 0 h 270"/>
                <a:gd name="T40" fmla="*/ 0 w 454"/>
                <a:gd name="T41" fmla="*/ 0 h 270"/>
                <a:gd name="T42" fmla="*/ 0 w 454"/>
                <a:gd name="T43" fmla="*/ 0 h 270"/>
                <a:gd name="T44" fmla="*/ 0 w 454"/>
                <a:gd name="T45" fmla="*/ 0 h 270"/>
                <a:gd name="T46" fmla="*/ 0 w 454"/>
                <a:gd name="T47" fmla="*/ 0 h 270"/>
                <a:gd name="T48" fmla="*/ 0 w 454"/>
                <a:gd name="T49" fmla="*/ 0 h 270"/>
                <a:gd name="T50" fmla="*/ 0 w 454"/>
                <a:gd name="T51" fmla="*/ 0 h 270"/>
                <a:gd name="T52" fmla="*/ 0 w 454"/>
                <a:gd name="T53" fmla="*/ 0 h 270"/>
                <a:gd name="T54" fmla="*/ 0 w 454"/>
                <a:gd name="T55" fmla="*/ 0 h 270"/>
                <a:gd name="T56" fmla="*/ 0 w 454"/>
                <a:gd name="T57" fmla="*/ 0 h 270"/>
                <a:gd name="T58" fmla="*/ 0 w 454"/>
                <a:gd name="T59" fmla="*/ 0 h 270"/>
                <a:gd name="T60" fmla="*/ 0 w 454"/>
                <a:gd name="T61" fmla="*/ 0 h 270"/>
                <a:gd name="T62" fmla="*/ 0 w 454"/>
                <a:gd name="T63" fmla="*/ 0 h 270"/>
                <a:gd name="T64" fmla="*/ 0 w 454"/>
                <a:gd name="T65" fmla="*/ 0 h 270"/>
                <a:gd name="T66" fmla="*/ 0 w 454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4"/>
                <a:gd name="T103" fmla="*/ 0 h 270"/>
                <a:gd name="T104" fmla="*/ 454 w 454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4" h="270">
                  <a:moveTo>
                    <a:pt x="395" y="270"/>
                  </a:moveTo>
                  <a:lnTo>
                    <a:pt x="399" y="269"/>
                  </a:lnTo>
                  <a:lnTo>
                    <a:pt x="404" y="268"/>
                  </a:lnTo>
                  <a:lnTo>
                    <a:pt x="409" y="267"/>
                  </a:lnTo>
                  <a:lnTo>
                    <a:pt x="414" y="265"/>
                  </a:lnTo>
                  <a:lnTo>
                    <a:pt x="419" y="262"/>
                  </a:lnTo>
                  <a:lnTo>
                    <a:pt x="423" y="259"/>
                  </a:lnTo>
                  <a:lnTo>
                    <a:pt x="429" y="255"/>
                  </a:lnTo>
                  <a:lnTo>
                    <a:pt x="434" y="251"/>
                  </a:lnTo>
                  <a:lnTo>
                    <a:pt x="438" y="247"/>
                  </a:lnTo>
                  <a:lnTo>
                    <a:pt x="441" y="241"/>
                  </a:lnTo>
                  <a:lnTo>
                    <a:pt x="445" y="236"/>
                  </a:lnTo>
                  <a:lnTo>
                    <a:pt x="448" y="231"/>
                  </a:lnTo>
                  <a:lnTo>
                    <a:pt x="450" y="225"/>
                  </a:lnTo>
                  <a:lnTo>
                    <a:pt x="452" y="219"/>
                  </a:lnTo>
                  <a:lnTo>
                    <a:pt x="453" y="213"/>
                  </a:lnTo>
                  <a:lnTo>
                    <a:pt x="454" y="207"/>
                  </a:lnTo>
                  <a:lnTo>
                    <a:pt x="440" y="65"/>
                  </a:lnTo>
                  <a:lnTo>
                    <a:pt x="439" y="58"/>
                  </a:lnTo>
                  <a:lnTo>
                    <a:pt x="439" y="52"/>
                  </a:lnTo>
                  <a:lnTo>
                    <a:pt x="437" y="45"/>
                  </a:lnTo>
                  <a:lnTo>
                    <a:pt x="436" y="39"/>
                  </a:lnTo>
                  <a:lnTo>
                    <a:pt x="434" y="33"/>
                  </a:lnTo>
                  <a:lnTo>
                    <a:pt x="432" y="28"/>
                  </a:lnTo>
                  <a:lnTo>
                    <a:pt x="429" y="23"/>
                  </a:lnTo>
                  <a:lnTo>
                    <a:pt x="427" y="19"/>
                  </a:lnTo>
                  <a:lnTo>
                    <a:pt x="422" y="15"/>
                  </a:lnTo>
                  <a:lnTo>
                    <a:pt x="419" y="11"/>
                  </a:lnTo>
                  <a:lnTo>
                    <a:pt x="415" y="8"/>
                  </a:lnTo>
                  <a:lnTo>
                    <a:pt x="412" y="4"/>
                  </a:lnTo>
                  <a:lnTo>
                    <a:pt x="407" y="2"/>
                  </a:lnTo>
                  <a:lnTo>
                    <a:pt x="403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6" y="8"/>
                  </a:lnTo>
                  <a:lnTo>
                    <a:pt x="32" y="11"/>
                  </a:lnTo>
                  <a:lnTo>
                    <a:pt x="29" y="15"/>
                  </a:lnTo>
                  <a:lnTo>
                    <a:pt x="26" y="19"/>
                  </a:lnTo>
                  <a:lnTo>
                    <a:pt x="23" y="23"/>
                  </a:lnTo>
                  <a:lnTo>
                    <a:pt x="20" y="28"/>
                  </a:lnTo>
                  <a:lnTo>
                    <a:pt x="18" y="33"/>
                  </a:lnTo>
                  <a:lnTo>
                    <a:pt x="16" y="39"/>
                  </a:lnTo>
                  <a:lnTo>
                    <a:pt x="15" y="45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8" y="236"/>
                  </a:lnTo>
                  <a:lnTo>
                    <a:pt x="11" y="241"/>
                  </a:lnTo>
                  <a:lnTo>
                    <a:pt x="15" y="247"/>
                  </a:lnTo>
                  <a:lnTo>
                    <a:pt x="19" y="251"/>
                  </a:lnTo>
                  <a:lnTo>
                    <a:pt x="23" y="255"/>
                  </a:lnTo>
                  <a:lnTo>
                    <a:pt x="28" y="259"/>
                  </a:lnTo>
                  <a:lnTo>
                    <a:pt x="33" y="262"/>
                  </a:lnTo>
                  <a:lnTo>
                    <a:pt x="38" y="265"/>
                  </a:lnTo>
                  <a:lnTo>
                    <a:pt x="43" y="267"/>
                  </a:lnTo>
                  <a:lnTo>
                    <a:pt x="48" y="268"/>
                  </a:lnTo>
                  <a:lnTo>
                    <a:pt x="53" y="269"/>
                  </a:lnTo>
                  <a:lnTo>
                    <a:pt x="58" y="270"/>
                  </a:lnTo>
                  <a:lnTo>
                    <a:pt x="395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5" name="Freeform 38"/>
            <p:cNvSpPr>
              <a:spLocks/>
            </p:cNvSpPr>
            <p:nvPr/>
          </p:nvSpPr>
          <p:spPr bwMode="auto">
            <a:xfrm>
              <a:off x="4830" y="1335"/>
              <a:ext cx="15" cy="6"/>
            </a:xfrm>
            <a:custGeom>
              <a:avLst/>
              <a:gdLst>
                <a:gd name="T0" fmla="*/ 0 w 334"/>
                <a:gd name="T1" fmla="*/ 0 h 122"/>
                <a:gd name="T2" fmla="*/ 0 w 334"/>
                <a:gd name="T3" fmla="*/ 0 h 122"/>
                <a:gd name="T4" fmla="*/ 0 w 334"/>
                <a:gd name="T5" fmla="*/ 0 h 122"/>
                <a:gd name="T6" fmla="*/ 0 w 334"/>
                <a:gd name="T7" fmla="*/ 0 h 122"/>
                <a:gd name="T8" fmla="*/ 0 w 334"/>
                <a:gd name="T9" fmla="*/ 0 h 122"/>
                <a:gd name="T10" fmla="*/ 0 w 334"/>
                <a:gd name="T11" fmla="*/ 0 h 122"/>
                <a:gd name="T12" fmla="*/ 0 w 334"/>
                <a:gd name="T13" fmla="*/ 0 h 122"/>
                <a:gd name="T14" fmla="*/ 0 w 334"/>
                <a:gd name="T15" fmla="*/ 0 h 122"/>
                <a:gd name="T16" fmla="*/ 0 w 334"/>
                <a:gd name="T17" fmla="*/ 0 h 122"/>
                <a:gd name="T18" fmla="*/ 0 w 334"/>
                <a:gd name="T19" fmla="*/ 0 h 122"/>
                <a:gd name="T20" fmla="*/ 0 w 334"/>
                <a:gd name="T21" fmla="*/ 0 h 122"/>
                <a:gd name="T22" fmla="*/ 0 w 334"/>
                <a:gd name="T23" fmla="*/ 0 h 122"/>
                <a:gd name="T24" fmla="*/ 0 w 334"/>
                <a:gd name="T25" fmla="*/ 0 h 122"/>
                <a:gd name="T26" fmla="*/ 0 w 334"/>
                <a:gd name="T27" fmla="*/ 0 h 122"/>
                <a:gd name="T28" fmla="*/ 0 w 334"/>
                <a:gd name="T29" fmla="*/ 0 h 122"/>
                <a:gd name="T30" fmla="*/ 0 w 334"/>
                <a:gd name="T31" fmla="*/ 0 h 122"/>
                <a:gd name="T32" fmla="*/ 0 w 334"/>
                <a:gd name="T33" fmla="*/ 0 h 122"/>
                <a:gd name="T34" fmla="*/ 0 w 334"/>
                <a:gd name="T35" fmla="*/ 0 h 122"/>
                <a:gd name="T36" fmla="*/ 0 w 334"/>
                <a:gd name="T37" fmla="*/ 0 h 122"/>
                <a:gd name="T38" fmla="*/ 0 w 334"/>
                <a:gd name="T39" fmla="*/ 0 h 122"/>
                <a:gd name="T40" fmla="*/ 0 w 334"/>
                <a:gd name="T41" fmla="*/ 0 h 122"/>
                <a:gd name="T42" fmla="*/ 0 w 334"/>
                <a:gd name="T43" fmla="*/ 0 h 122"/>
                <a:gd name="T44" fmla="*/ 0 w 334"/>
                <a:gd name="T45" fmla="*/ 0 h 122"/>
                <a:gd name="T46" fmla="*/ 0 w 334"/>
                <a:gd name="T47" fmla="*/ 0 h 122"/>
                <a:gd name="T48" fmla="*/ 0 w 334"/>
                <a:gd name="T49" fmla="*/ 0 h 122"/>
                <a:gd name="T50" fmla="*/ 0 w 334"/>
                <a:gd name="T51" fmla="*/ 0 h 122"/>
                <a:gd name="T52" fmla="*/ 0 w 334"/>
                <a:gd name="T53" fmla="*/ 0 h 122"/>
                <a:gd name="T54" fmla="*/ 0 w 334"/>
                <a:gd name="T55" fmla="*/ 0 h 122"/>
                <a:gd name="T56" fmla="*/ 0 w 334"/>
                <a:gd name="T57" fmla="*/ 0 h 122"/>
                <a:gd name="T58" fmla="*/ 0 w 334"/>
                <a:gd name="T59" fmla="*/ 0 h 122"/>
                <a:gd name="T60" fmla="*/ 0 w 334"/>
                <a:gd name="T61" fmla="*/ 0 h 122"/>
                <a:gd name="T62" fmla="*/ 0 w 334"/>
                <a:gd name="T63" fmla="*/ 0 h 122"/>
                <a:gd name="T64" fmla="*/ 0 w 334"/>
                <a:gd name="T65" fmla="*/ 0 h 122"/>
                <a:gd name="T66" fmla="*/ 0 w 334"/>
                <a:gd name="T67" fmla="*/ 0 h 122"/>
                <a:gd name="T68" fmla="*/ 0 w 334"/>
                <a:gd name="T69" fmla="*/ 0 h 122"/>
                <a:gd name="T70" fmla="*/ 0 w 334"/>
                <a:gd name="T71" fmla="*/ 0 h 122"/>
                <a:gd name="T72" fmla="*/ 0 w 334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4"/>
                <a:gd name="T112" fmla="*/ 0 h 122"/>
                <a:gd name="T113" fmla="*/ 334 w 334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4" h="122">
                  <a:moveTo>
                    <a:pt x="334" y="60"/>
                  </a:moveTo>
                  <a:lnTo>
                    <a:pt x="333" y="66"/>
                  </a:lnTo>
                  <a:lnTo>
                    <a:pt x="333" y="72"/>
                  </a:lnTo>
                  <a:lnTo>
                    <a:pt x="332" y="78"/>
                  </a:lnTo>
                  <a:lnTo>
                    <a:pt x="331" y="84"/>
                  </a:lnTo>
                  <a:lnTo>
                    <a:pt x="330" y="89"/>
                  </a:lnTo>
                  <a:lnTo>
                    <a:pt x="328" y="94"/>
                  </a:lnTo>
                  <a:lnTo>
                    <a:pt x="326" y="99"/>
                  </a:lnTo>
                  <a:lnTo>
                    <a:pt x="324" y="103"/>
                  </a:lnTo>
                  <a:lnTo>
                    <a:pt x="320" y="107"/>
                  </a:lnTo>
                  <a:lnTo>
                    <a:pt x="317" y="110"/>
                  </a:lnTo>
                  <a:lnTo>
                    <a:pt x="314" y="113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304" y="120"/>
                  </a:lnTo>
                  <a:lnTo>
                    <a:pt x="300" y="121"/>
                  </a:lnTo>
                  <a:lnTo>
                    <a:pt x="296" y="122"/>
                  </a:lnTo>
                  <a:lnTo>
                    <a:pt x="39" y="122"/>
                  </a:lnTo>
                  <a:lnTo>
                    <a:pt x="34" y="121"/>
                  </a:lnTo>
                  <a:lnTo>
                    <a:pt x="30" y="120"/>
                  </a:lnTo>
                  <a:lnTo>
                    <a:pt x="26" y="119"/>
                  </a:lnTo>
                  <a:lnTo>
                    <a:pt x="23" y="116"/>
                  </a:lnTo>
                  <a:lnTo>
                    <a:pt x="19" y="113"/>
                  </a:lnTo>
                  <a:lnTo>
                    <a:pt x="16" y="110"/>
                  </a:lnTo>
                  <a:lnTo>
                    <a:pt x="12" y="107"/>
                  </a:lnTo>
                  <a:lnTo>
                    <a:pt x="10" y="103"/>
                  </a:lnTo>
                  <a:lnTo>
                    <a:pt x="8" y="99"/>
                  </a:lnTo>
                  <a:lnTo>
                    <a:pt x="5" y="94"/>
                  </a:lnTo>
                  <a:lnTo>
                    <a:pt x="4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2" y="0"/>
                  </a:lnTo>
                  <a:lnTo>
                    <a:pt x="334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6" name="Freeform 39"/>
            <p:cNvSpPr>
              <a:spLocks/>
            </p:cNvSpPr>
            <p:nvPr/>
          </p:nvSpPr>
          <p:spPr bwMode="auto">
            <a:xfrm>
              <a:off x="4828" y="1331"/>
              <a:ext cx="2" cy="9"/>
            </a:xfrm>
            <a:custGeom>
              <a:avLst/>
              <a:gdLst>
                <a:gd name="T0" fmla="*/ 0 w 32"/>
                <a:gd name="T1" fmla="*/ 0 h 201"/>
                <a:gd name="T2" fmla="*/ 0 w 32"/>
                <a:gd name="T3" fmla="*/ 0 h 201"/>
                <a:gd name="T4" fmla="*/ 0 w 32"/>
                <a:gd name="T5" fmla="*/ 0 h 201"/>
                <a:gd name="T6" fmla="*/ 0 w 32"/>
                <a:gd name="T7" fmla="*/ 0 h 201"/>
                <a:gd name="T8" fmla="*/ 0 w 32"/>
                <a:gd name="T9" fmla="*/ 0 h 201"/>
                <a:gd name="T10" fmla="*/ 0 w 32"/>
                <a:gd name="T11" fmla="*/ 0 h 201"/>
                <a:gd name="T12" fmla="*/ 0 w 32"/>
                <a:gd name="T13" fmla="*/ 0 h 201"/>
                <a:gd name="T14" fmla="*/ 0 w 32"/>
                <a:gd name="T15" fmla="*/ 0 h 201"/>
                <a:gd name="T16" fmla="*/ 0 w 32"/>
                <a:gd name="T17" fmla="*/ 0 h 201"/>
                <a:gd name="T18" fmla="*/ 0 w 32"/>
                <a:gd name="T19" fmla="*/ 0 h 201"/>
                <a:gd name="T20" fmla="*/ 0 w 32"/>
                <a:gd name="T21" fmla="*/ 0 h 201"/>
                <a:gd name="T22" fmla="*/ 0 w 32"/>
                <a:gd name="T23" fmla="*/ 0 h 201"/>
                <a:gd name="T24" fmla="*/ 0 w 32"/>
                <a:gd name="T25" fmla="*/ 0 h 201"/>
                <a:gd name="T26" fmla="*/ 0 w 32"/>
                <a:gd name="T27" fmla="*/ 0 h 201"/>
                <a:gd name="T28" fmla="*/ 0 w 32"/>
                <a:gd name="T29" fmla="*/ 0 h 201"/>
                <a:gd name="T30" fmla="*/ 0 w 32"/>
                <a:gd name="T31" fmla="*/ 0 h 201"/>
                <a:gd name="T32" fmla="*/ 0 w 32"/>
                <a:gd name="T33" fmla="*/ 0 h 201"/>
                <a:gd name="T34" fmla="*/ 0 w 32"/>
                <a:gd name="T35" fmla="*/ 0 h 201"/>
                <a:gd name="T36" fmla="*/ 0 w 32"/>
                <a:gd name="T37" fmla="*/ 0 h 201"/>
                <a:gd name="T38" fmla="*/ 0 w 32"/>
                <a:gd name="T39" fmla="*/ 0 h 201"/>
                <a:gd name="T40" fmla="*/ 0 w 32"/>
                <a:gd name="T41" fmla="*/ 0 h 201"/>
                <a:gd name="T42" fmla="*/ 0 w 32"/>
                <a:gd name="T43" fmla="*/ 0 h 201"/>
                <a:gd name="T44" fmla="*/ 0 w 32"/>
                <a:gd name="T45" fmla="*/ 0 h 201"/>
                <a:gd name="T46" fmla="*/ 0 w 32"/>
                <a:gd name="T47" fmla="*/ 0 h 201"/>
                <a:gd name="T48" fmla="*/ 0 w 32"/>
                <a:gd name="T49" fmla="*/ 0 h 201"/>
                <a:gd name="T50" fmla="*/ 0 w 32"/>
                <a:gd name="T51" fmla="*/ 0 h 201"/>
                <a:gd name="T52" fmla="*/ 0 w 32"/>
                <a:gd name="T53" fmla="*/ 0 h 201"/>
                <a:gd name="T54" fmla="*/ 0 w 32"/>
                <a:gd name="T55" fmla="*/ 0 h 201"/>
                <a:gd name="T56" fmla="*/ 0 w 32"/>
                <a:gd name="T57" fmla="*/ 0 h 201"/>
                <a:gd name="T58" fmla="*/ 0 w 32"/>
                <a:gd name="T59" fmla="*/ 0 h 201"/>
                <a:gd name="T60" fmla="*/ 0 w 32"/>
                <a:gd name="T61" fmla="*/ 0 h 201"/>
                <a:gd name="T62" fmla="*/ 0 w 32"/>
                <a:gd name="T63" fmla="*/ 0 h 201"/>
                <a:gd name="T64" fmla="*/ 0 w 32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201"/>
                <a:gd name="T101" fmla="*/ 32 w 32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201">
                  <a:moveTo>
                    <a:pt x="18" y="201"/>
                  </a:moveTo>
                  <a:lnTo>
                    <a:pt x="19" y="200"/>
                  </a:lnTo>
                  <a:lnTo>
                    <a:pt x="20" y="200"/>
                  </a:lnTo>
                  <a:lnTo>
                    <a:pt x="22" y="200"/>
                  </a:lnTo>
                  <a:lnTo>
                    <a:pt x="23" y="199"/>
                  </a:lnTo>
                  <a:lnTo>
                    <a:pt x="25" y="198"/>
                  </a:lnTo>
                  <a:lnTo>
                    <a:pt x="26" y="197"/>
                  </a:lnTo>
                  <a:lnTo>
                    <a:pt x="27" y="196"/>
                  </a:lnTo>
                  <a:lnTo>
                    <a:pt x="28" y="195"/>
                  </a:lnTo>
                  <a:lnTo>
                    <a:pt x="28" y="193"/>
                  </a:lnTo>
                  <a:lnTo>
                    <a:pt x="29" y="192"/>
                  </a:lnTo>
                  <a:lnTo>
                    <a:pt x="30" y="190"/>
                  </a:lnTo>
                  <a:lnTo>
                    <a:pt x="30" y="189"/>
                  </a:lnTo>
                  <a:lnTo>
                    <a:pt x="31" y="187"/>
                  </a:lnTo>
                  <a:lnTo>
                    <a:pt x="31" y="185"/>
                  </a:lnTo>
                  <a:lnTo>
                    <a:pt x="31" y="183"/>
                  </a:lnTo>
                  <a:lnTo>
                    <a:pt x="32" y="182"/>
                  </a:lnTo>
                  <a:lnTo>
                    <a:pt x="32" y="21"/>
                  </a:lnTo>
                  <a:lnTo>
                    <a:pt x="31" y="18"/>
                  </a:lnTo>
                  <a:lnTo>
                    <a:pt x="31" y="16"/>
                  </a:lnTo>
                  <a:lnTo>
                    <a:pt x="31" y="15"/>
                  </a:lnTo>
                  <a:lnTo>
                    <a:pt x="30" y="13"/>
                  </a:lnTo>
                  <a:lnTo>
                    <a:pt x="30" y="11"/>
                  </a:lnTo>
                  <a:lnTo>
                    <a:pt x="29" y="8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0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4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8" y="193"/>
                  </a:lnTo>
                  <a:lnTo>
                    <a:pt x="10" y="195"/>
                  </a:lnTo>
                  <a:lnTo>
                    <a:pt x="11" y="197"/>
                  </a:lnTo>
                  <a:lnTo>
                    <a:pt x="13" y="198"/>
                  </a:lnTo>
                  <a:lnTo>
                    <a:pt x="14" y="200"/>
                  </a:lnTo>
                  <a:lnTo>
                    <a:pt x="16" y="200"/>
                  </a:lnTo>
                  <a:lnTo>
                    <a:pt x="18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7" name="Freeform 40"/>
            <p:cNvSpPr>
              <a:spLocks/>
            </p:cNvSpPr>
            <p:nvPr/>
          </p:nvSpPr>
          <p:spPr bwMode="auto">
            <a:xfrm>
              <a:off x="4845" y="1331"/>
              <a:ext cx="2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4" y="209"/>
                  </a:moveTo>
                  <a:lnTo>
                    <a:pt x="15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21" y="205"/>
                  </a:lnTo>
                  <a:lnTo>
                    <a:pt x="23" y="203"/>
                  </a:lnTo>
                  <a:lnTo>
                    <a:pt x="25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2"/>
                  </a:lnTo>
                  <a:lnTo>
                    <a:pt x="33" y="189"/>
                  </a:lnTo>
                  <a:lnTo>
                    <a:pt x="34" y="187"/>
                  </a:lnTo>
                  <a:lnTo>
                    <a:pt x="35" y="184"/>
                  </a:lnTo>
                  <a:lnTo>
                    <a:pt x="36" y="182"/>
                  </a:lnTo>
                  <a:lnTo>
                    <a:pt x="36" y="179"/>
                  </a:lnTo>
                  <a:lnTo>
                    <a:pt x="37" y="178"/>
                  </a:lnTo>
                  <a:lnTo>
                    <a:pt x="28" y="21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4" y="204"/>
                  </a:lnTo>
                  <a:lnTo>
                    <a:pt x="4" y="205"/>
                  </a:lnTo>
                  <a:lnTo>
                    <a:pt x="6" y="206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8" name="Freeform 41"/>
            <p:cNvSpPr>
              <a:spLocks/>
            </p:cNvSpPr>
            <p:nvPr/>
          </p:nvSpPr>
          <p:spPr bwMode="auto">
            <a:xfrm>
              <a:off x="4830" y="1331"/>
              <a:ext cx="15" cy="4"/>
            </a:xfrm>
            <a:custGeom>
              <a:avLst/>
              <a:gdLst>
                <a:gd name="T0" fmla="*/ 0 w 342"/>
                <a:gd name="T1" fmla="*/ 0 h 100"/>
                <a:gd name="T2" fmla="*/ 0 w 342"/>
                <a:gd name="T3" fmla="*/ 0 h 100"/>
                <a:gd name="T4" fmla="*/ 0 w 342"/>
                <a:gd name="T5" fmla="*/ 0 h 100"/>
                <a:gd name="T6" fmla="*/ 0 w 342"/>
                <a:gd name="T7" fmla="*/ 0 h 100"/>
                <a:gd name="T8" fmla="*/ 0 w 342"/>
                <a:gd name="T9" fmla="*/ 0 h 100"/>
                <a:gd name="T10" fmla="*/ 0 w 342"/>
                <a:gd name="T11" fmla="*/ 0 h 100"/>
                <a:gd name="T12" fmla="*/ 0 w 342"/>
                <a:gd name="T13" fmla="*/ 0 h 100"/>
                <a:gd name="T14" fmla="*/ 0 w 342"/>
                <a:gd name="T15" fmla="*/ 0 h 100"/>
                <a:gd name="T16" fmla="*/ 0 w 342"/>
                <a:gd name="T17" fmla="*/ 0 h 100"/>
                <a:gd name="T18" fmla="*/ 0 w 342"/>
                <a:gd name="T19" fmla="*/ 0 h 100"/>
                <a:gd name="T20" fmla="*/ 0 w 342"/>
                <a:gd name="T21" fmla="*/ 0 h 100"/>
                <a:gd name="T22" fmla="*/ 0 w 342"/>
                <a:gd name="T23" fmla="*/ 0 h 100"/>
                <a:gd name="T24" fmla="*/ 0 w 342"/>
                <a:gd name="T25" fmla="*/ 0 h 100"/>
                <a:gd name="T26" fmla="*/ 0 w 342"/>
                <a:gd name="T27" fmla="*/ 0 h 100"/>
                <a:gd name="T28" fmla="*/ 0 w 342"/>
                <a:gd name="T29" fmla="*/ 0 h 100"/>
                <a:gd name="T30" fmla="*/ 0 w 342"/>
                <a:gd name="T31" fmla="*/ 0 h 100"/>
                <a:gd name="T32" fmla="*/ 0 w 342"/>
                <a:gd name="T33" fmla="*/ 0 h 100"/>
                <a:gd name="T34" fmla="*/ 0 w 342"/>
                <a:gd name="T35" fmla="*/ 0 h 100"/>
                <a:gd name="T36" fmla="*/ 0 w 342"/>
                <a:gd name="T37" fmla="*/ 0 h 100"/>
                <a:gd name="T38" fmla="*/ 0 w 342"/>
                <a:gd name="T39" fmla="*/ 0 h 100"/>
                <a:gd name="T40" fmla="*/ 0 w 342"/>
                <a:gd name="T41" fmla="*/ 0 h 100"/>
                <a:gd name="T42" fmla="*/ 0 w 342"/>
                <a:gd name="T43" fmla="*/ 0 h 100"/>
                <a:gd name="T44" fmla="*/ 0 w 342"/>
                <a:gd name="T45" fmla="*/ 0 h 100"/>
                <a:gd name="T46" fmla="*/ 0 w 342"/>
                <a:gd name="T47" fmla="*/ 0 h 100"/>
                <a:gd name="T48" fmla="*/ 0 w 342"/>
                <a:gd name="T49" fmla="*/ 0 h 100"/>
                <a:gd name="T50" fmla="*/ 0 w 342"/>
                <a:gd name="T51" fmla="*/ 0 h 100"/>
                <a:gd name="T52" fmla="*/ 0 w 342"/>
                <a:gd name="T53" fmla="*/ 0 h 100"/>
                <a:gd name="T54" fmla="*/ 0 w 342"/>
                <a:gd name="T55" fmla="*/ 0 h 100"/>
                <a:gd name="T56" fmla="*/ 0 w 342"/>
                <a:gd name="T57" fmla="*/ 0 h 100"/>
                <a:gd name="T58" fmla="*/ 0 w 342"/>
                <a:gd name="T59" fmla="*/ 0 h 100"/>
                <a:gd name="T60" fmla="*/ 0 w 342"/>
                <a:gd name="T61" fmla="*/ 0 h 100"/>
                <a:gd name="T62" fmla="*/ 0 w 342"/>
                <a:gd name="T63" fmla="*/ 0 h 100"/>
                <a:gd name="T64" fmla="*/ 0 w 342"/>
                <a:gd name="T65" fmla="*/ 0 h 100"/>
                <a:gd name="T66" fmla="*/ 0 w 34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100"/>
                <a:gd name="T104" fmla="*/ 342 w 34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100">
                  <a:moveTo>
                    <a:pt x="306" y="100"/>
                  </a:moveTo>
                  <a:lnTo>
                    <a:pt x="309" y="99"/>
                  </a:lnTo>
                  <a:lnTo>
                    <a:pt x="312" y="99"/>
                  </a:lnTo>
                  <a:lnTo>
                    <a:pt x="316" y="98"/>
                  </a:lnTo>
                  <a:lnTo>
                    <a:pt x="319" y="97"/>
                  </a:lnTo>
                  <a:lnTo>
                    <a:pt x="322" y="96"/>
                  </a:lnTo>
                  <a:lnTo>
                    <a:pt x="325" y="94"/>
                  </a:lnTo>
                  <a:lnTo>
                    <a:pt x="328" y="92"/>
                  </a:lnTo>
                  <a:lnTo>
                    <a:pt x="331" y="90"/>
                  </a:lnTo>
                  <a:lnTo>
                    <a:pt x="333" y="88"/>
                  </a:lnTo>
                  <a:lnTo>
                    <a:pt x="335" y="86"/>
                  </a:lnTo>
                  <a:lnTo>
                    <a:pt x="337" y="83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3"/>
                  </a:lnTo>
                  <a:lnTo>
                    <a:pt x="341" y="29"/>
                  </a:lnTo>
                  <a:lnTo>
                    <a:pt x="341" y="25"/>
                  </a:lnTo>
                  <a:lnTo>
                    <a:pt x="340" y="22"/>
                  </a:lnTo>
                  <a:lnTo>
                    <a:pt x="339" y="19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1" y="9"/>
                  </a:lnTo>
                  <a:lnTo>
                    <a:pt x="328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5" y="94"/>
                  </a:lnTo>
                  <a:lnTo>
                    <a:pt x="18" y="96"/>
                  </a:lnTo>
                  <a:lnTo>
                    <a:pt x="22" y="97"/>
                  </a:lnTo>
                  <a:lnTo>
                    <a:pt x="26" y="98"/>
                  </a:lnTo>
                  <a:lnTo>
                    <a:pt x="29" y="99"/>
                  </a:lnTo>
                  <a:lnTo>
                    <a:pt x="33" y="99"/>
                  </a:lnTo>
                  <a:lnTo>
                    <a:pt x="37" y="100"/>
                  </a:lnTo>
                  <a:lnTo>
                    <a:pt x="306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09" name="Freeform 42"/>
            <p:cNvSpPr>
              <a:spLocks/>
            </p:cNvSpPr>
            <p:nvPr/>
          </p:nvSpPr>
          <p:spPr bwMode="auto">
            <a:xfrm>
              <a:off x="4805" y="1330"/>
              <a:ext cx="20" cy="12"/>
            </a:xfrm>
            <a:custGeom>
              <a:avLst/>
              <a:gdLst>
                <a:gd name="T0" fmla="*/ 0 w 477"/>
                <a:gd name="T1" fmla="*/ 0 h 283"/>
                <a:gd name="T2" fmla="*/ 0 w 477"/>
                <a:gd name="T3" fmla="*/ 0 h 283"/>
                <a:gd name="T4" fmla="*/ 0 w 477"/>
                <a:gd name="T5" fmla="*/ 0 h 283"/>
                <a:gd name="T6" fmla="*/ 0 w 477"/>
                <a:gd name="T7" fmla="*/ 0 h 283"/>
                <a:gd name="T8" fmla="*/ 0 w 477"/>
                <a:gd name="T9" fmla="*/ 0 h 283"/>
                <a:gd name="T10" fmla="*/ 0 w 477"/>
                <a:gd name="T11" fmla="*/ 0 h 283"/>
                <a:gd name="T12" fmla="*/ 0 w 477"/>
                <a:gd name="T13" fmla="*/ 0 h 283"/>
                <a:gd name="T14" fmla="*/ 0 w 477"/>
                <a:gd name="T15" fmla="*/ 0 h 283"/>
                <a:gd name="T16" fmla="*/ 0 w 477"/>
                <a:gd name="T17" fmla="*/ 0 h 283"/>
                <a:gd name="T18" fmla="*/ 0 w 477"/>
                <a:gd name="T19" fmla="*/ 0 h 283"/>
                <a:gd name="T20" fmla="*/ 0 w 477"/>
                <a:gd name="T21" fmla="*/ 0 h 283"/>
                <a:gd name="T22" fmla="*/ 0 w 477"/>
                <a:gd name="T23" fmla="*/ 0 h 283"/>
                <a:gd name="T24" fmla="*/ 0 w 477"/>
                <a:gd name="T25" fmla="*/ 0 h 283"/>
                <a:gd name="T26" fmla="*/ 0 w 477"/>
                <a:gd name="T27" fmla="*/ 0 h 283"/>
                <a:gd name="T28" fmla="*/ 0 w 477"/>
                <a:gd name="T29" fmla="*/ 0 h 283"/>
                <a:gd name="T30" fmla="*/ 0 w 477"/>
                <a:gd name="T31" fmla="*/ 0 h 283"/>
                <a:gd name="T32" fmla="*/ 0 w 477"/>
                <a:gd name="T33" fmla="*/ 0 h 283"/>
                <a:gd name="T34" fmla="*/ 0 w 477"/>
                <a:gd name="T35" fmla="*/ 0 h 283"/>
                <a:gd name="T36" fmla="*/ 0 w 477"/>
                <a:gd name="T37" fmla="*/ 0 h 283"/>
                <a:gd name="T38" fmla="*/ 0 w 477"/>
                <a:gd name="T39" fmla="*/ 0 h 283"/>
                <a:gd name="T40" fmla="*/ 0 w 477"/>
                <a:gd name="T41" fmla="*/ 0 h 283"/>
                <a:gd name="T42" fmla="*/ 0 w 477"/>
                <a:gd name="T43" fmla="*/ 0 h 283"/>
                <a:gd name="T44" fmla="*/ 0 w 477"/>
                <a:gd name="T45" fmla="*/ 0 h 283"/>
                <a:gd name="T46" fmla="*/ 0 w 477"/>
                <a:gd name="T47" fmla="*/ 0 h 283"/>
                <a:gd name="T48" fmla="*/ 0 w 477"/>
                <a:gd name="T49" fmla="*/ 0 h 283"/>
                <a:gd name="T50" fmla="*/ 0 w 477"/>
                <a:gd name="T51" fmla="*/ 0 h 283"/>
                <a:gd name="T52" fmla="*/ 0 w 477"/>
                <a:gd name="T53" fmla="*/ 0 h 283"/>
                <a:gd name="T54" fmla="*/ 0 w 477"/>
                <a:gd name="T55" fmla="*/ 0 h 283"/>
                <a:gd name="T56" fmla="*/ 0 w 477"/>
                <a:gd name="T57" fmla="*/ 0 h 283"/>
                <a:gd name="T58" fmla="*/ 0 w 477"/>
                <a:gd name="T59" fmla="*/ 0 h 283"/>
                <a:gd name="T60" fmla="*/ 0 w 477"/>
                <a:gd name="T61" fmla="*/ 0 h 283"/>
                <a:gd name="T62" fmla="*/ 0 w 477"/>
                <a:gd name="T63" fmla="*/ 0 h 283"/>
                <a:gd name="T64" fmla="*/ 0 w 477"/>
                <a:gd name="T65" fmla="*/ 0 h 283"/>
                <a:gd name="T66" fmla="*/ 0 w 477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3"/>
                <a:gd name="T104" fmla="*/ 477 w 477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3">
                  <a:moveTo>
                    <a:pt x="415" y="283"/>
                  </a:moveTo>
                  <a:lnTo>
                    <a:pt x="419" y="282"/>
                  </a:lnTo>
                  <a:lnTo>
                    <a:pt x="425" y="281"/>
                  </a:lnTo>
                  <a:lnTo>
                    <a:pt x="430" y="280"/>
                  </a:lnTo>
                  <a:lnTo>
                    <a:pt x="435" y="277"/>
                  </a:lnTo>
                  <a:lnTo>
                    <a:pt x="440" y="275"/>
                  </a:lnTo>
                  <a:lnTo>
                    <a:pt x="445" y="271"/>
                  </a:lnTo>
                  <a:lnTo>
                    <a:pt x="451" y="268"/>
                  </a:lnTo>
                  <a:lnTo>
                    <a:pt x="456" y="264"/>
                  </a:lnTo>
                  <a:lnTo>
                    <a:pt x="460" y="259"/>
                  </a:lnTo>
                  <a:lnTo>
                    <a:pt x="464" y="254"/>
                  </a:lnTo>
                  <a:lnTo>
                    <a:pt x="468" y="248"/>
                  </a:lnTo>
                  <a:lnTo>
                    <a:pt x="471" y="242"/>
                  </a:lnTo>
                  <a:lnTo>
                    <a:pt x="473" y="236"/>
                  </a:lnTo>
                  <a:lnTo>
                    <a:pt x="475" y="230"/>
                  </a:lnTo>
                  <a:lnTo>
                    <a:pt x="476" y="223"/>
                  </a:lnTo>
                  <a:lnTo>
                    <a:pt x="477" y="217"/>
                  </a:lnTo>
                  <a:lnTo>
                    <a:pt x="463" y="69"/>
                  </a:lnTo>
                  <a:lnTo>
                    <a:pt x="462" y="62"/>
                  </a:lnTo>
                  <a:lnTo>
                    <a:pt x="462" y="55"/>
                  </a:lnTo>
                  <a:lnTo>
                    <a:pt x="460" y="48"/>
                  </a:lnTo>
                  <a:lnTo>
                    <a:pt x="459" y="41"/>
                  </a:lnTo>
                  <a:lnTo>
                    <a:pt x="457" y="36"/>
                  </a:lnTo>
                  <a:lnTo>
                    <a:pt x="454" y="30"/>
                  </a:lnTo>
                  <a:lnTo>
                    <a:pt x="452" y="25"/>
                  </a:lnTo>
                  <a:lnTo>
                    <a:pt x="448" y="20"/>
                  </a:lnTo>
                  <a:lnTo>
                    <a:pt x="444" y="16"/>
                  </a:lnTo>
                  <a:lnTo>
                    <a:pt x="441" y="11"/>
                  </a:lnTo>
                  <a:lnTo>
                    <a:pt x="437" y="8"/>
                  </a:lnTo>
                  <a:lnTo>
                    <a:pt x="433" y="5"/>
                  </a:lnTo>
                  <a:lnTo>
                    <a:pt x="428" y="3"/>
                  </a:lnTo>
                  <a:lnTo>
                    <a:pt x="424" y="1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7" y="3"/>
                  </a:lnTo>
                  <a:lnTo>
                    <a:pt x="43" y="5"/>
                  </a:lnTo>
                  <a:lnTo>
                    <a:pt x="39" y="8"/>
                  </a:lnTo>
                  <a:lnTo>
                    <a:pt x="35" y="11"/>
                  </a:lnTo>
                  <a:lnTo>
                    <a:pt x="31" y="16"/>
                  </a:lnTo>
                  <a:lnTo>
                    <a:pt x="28" y="20"/>
                  </a:lnTo>
                  <a:lnTo>
                    <a:pt x="25" y="25"/>
                  </a:lnTo>
                  <a:lnTo>
                    <a:pt x="21" y="30"/>
                  </a:lnTo>
                  <a:lnTo>
                    <a:pt x="19" y="36"/>
                  </a:lnTo>
                  <a:lnTo>
                    <a:pt x="17" y="41"/>
                  </a:lnTo>
                  <a:lnTo>
                    <a:pt x="16" y="48"/>
                  </a:lnTo>
                  <a:lnTo>
                    <a:pt x="14" y="55"/>
                  </a:lnTo>
                  <a:lnTo>
                    <a:pt x="14" y="62"/>
                  </a:lnTo>
                  <a:lnTo>
                    <a:pt x="14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5" y="242"/>
                  </a:lnTo>
                  <a:lnTo>
                    <a:pt x="8" y="248"/>
                  </a:lnTo>
                  <a:lnTo>
                    <a:pt x="12" y="254"/>
                  </a:lnTo>
                  <a:lnTo>
                    <a:pt x="16" y="259"/>
                  </a:lnTo>
                  <a:lnTo>
                    <a:pt x="20" y="264"/>
                  </a:lnTo>
                  <a:lnTo>
                    <a:pt x="26" y="268"/>
                  </a:lnTo>
                  <a:lnTo>
                    <a:pt x="31" y="271"/>
                  </a:lnTo>
                  <a:lnTo>
                    <a:pt x="36" y="275"/>
                  </a:lnTo>
                  <a:lnTo>
                    <a:pt x="41" y="277"/>
                  </a:lnTo>
                  <a:lnTo>
                    <a:pt x="46" y="280"/>
                  </a:lnTo>
                  <a:lnTo>
                    <a:pt x="51" y="281"/>
                  </a:lnTo>
                  <a:lnTo>
                    <a:pt x="56" y="282"/>
                  </a:lnTo>
                  <a:lnTo>
                    <a:pt x="61" y="283"/>
                  </a:lnTo>
                  <a:lnTo>
                    <a:pt x="415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0" name="Freeform 43"/>
            <p:cNvSpPr>
              <a:spLocks/>
            </p:cNvSpPr>
            <p:nvPr/>
          </p:nvSpPr>
          <p:spPr bwMode="auto">
            <a:xfrm>
              <a:off x="4805" y="1330"/>
              <a:ext cx="20" cy="12"/>
            </a:xfrm>
            <a:custGeom>
              <a:avLst/>
              <a:gdLst>
                <a:gd name="T0" fmla="*/ 0 w 455"/>
                <a:gd name="T1" fmla="*/ 0 h 270"/>
                <a:gd name="T2" fmla="*/ 0 w 455"/>
                <a:gd name="T3" fmla="*/ 0 h 270"/>
                <a:gd name="T4" fmla="*/ 0 w 455"/>
                <a:gd name="T5" fmla="*/ 0 h 270"/>
                <a:gd name="T6" fmla="*/ 0 w 455"/>
                <a:gd name="T7" fmla="*/ 0 h 270"/>
                <a:gd name="T8" fmla="*/ 0 w 455"/>
                <a:gd name="T9" fmla="*/ 0 h 270"/>
                <a:gd name="T10" fmla="*/ 0 w 455"/>
                <a:gd name="T11" fmla="*/ 0 h 270"/>
                <a:gd name="T12" fmla="*/ 0 w 455"/>
                <a:gd name="T13" fmla="*/ 0 h 270"/>
                <a:gd name="T14" fmla="*/ 0 w 455"/>
                <a:gd name="T15" fmla="*/ 0 h 270"/>
                <a:gd name="T16" fmla="*/ 0 w 455"/>
                <a:gd name="T17" fmla="*/ 0 h 270"/>
                <a:gd name="T18" fmla="*/ 0 w 455"/>
                <a:gd name="T19" fmla="*/ 0 h 270"/>
                <a:gd name="T20" fmla="*/ 0 w 455"/>
                <a:gd name="T21" fmla="*/ 0 h 270"/>
                <a:gd name="T22" fmla="*/ 0 w 455"/>
                <a:gd name="T23" fmla="*/ 0 h 270"/>
                <a:gd name="T24" fmla="*/ 0 w 455"/>
                <a:gd name="T25" fmla="*/ 0 h 270"/>
                <a:gd name="T26" fmla="*/ 0 w 455"/>
                <a:gd name="T27" fmla="*/ 0 h 270"/>
                <a:gd name="T28" fmla="*/ 0 w 455"/>
                <a:gd name="T29" fmla="*/ 0 h 270"/>
                <a:gd name="T30" fmla="*/ 0 w 455"/>
                <a:gd name="T31" fmla="*/ 0 h 270"/>
                <a:gd name="T32" fmla="*/ 0 w 455"/>
                <a:gd name="T33" fmla="*/ 0 h 270"/>
                <a:gd name="T34" fmla="*/ 0 w 455"/>
                <a:gd name="T35" fmla="*/ 0 h 270"/>
                <a:gd name="T36" fmla="*/ 0 w 455"/>
                <a:gd name="T37" fmla="*/ 0 h 270"/>
                <a:gd name="T38" fmla="*/ 0 w 455"/>
                <a:gd name="T39" fmla="*/ 0 h 270"/>
                <a:gd name="T40" fmla="*/ 0 w 455"/>
                <a:gd name="T41" fmla="*/ 0 h 270"/>
                <a:gd name="T42" fmla="*/ 0 w 455"/>
                <a:gd name="T43" fmla="*/ 0 h 270"/>
                <a:gd name="T44" fmla="*/ 0 w 455"/>
                <a:gd name="T45" fmla="*/ 0 h 270"/>
                <a:gd name="T46" fmla="*/ 0 w 455"/>
                <a:gd name="T47" fmla="*/ 0 h 270"/>
                <a:gd name="T48" fmla="*/ 0 w 455"/>
                <a:gd name="T49" fmla="*/ 0 h 270"/>
                <a:gd name="T50" fmla="*/ 0 w 455"/>
                <a:gd name="T51" fmla="*/ 0 h 270"/>
                <a:gd name="T52" fmla="*/ 0 w 455"/>
                <a:gd name="T53" fmla="*/ 0 h 270"/>
                <a:gd name="T54" fmla="*/ 0 w 455"/>
                <a:gd name="T55" fmla="*/ 0 h 270"/>
                <a:gd name="T56" fmla="*/ 0 w 455"/>
                <a:gd name="T57" fmla="*/ 0 h 270"/>
                <a:gd name="T58" fmla="*/ 0 w 455"/>
                <a:gd name="T59" fmla="*/ 0 h 270"/>
                <a:gd name="T60" fmla="*/ 0 w 455"/>
                <a:gd name="T61" fmla="*/ 0 h 270"/>
                <a:gd name="T62" fmla="*/ 0 w 455"/>
                <a:gd name="T63" fmla="*/ 0 h 270"/>
                <a:gd name="T64" fmla="*/ 0 w 455"/>
                <a:gd name="T65" fmla="*/ 0 h 270"/>
                <a:gd name="T66" fmla="*/ 0 w 455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70"/>
                <a:gd name="T104" fmla="*/ 455 w 455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70">
                  <a:moveTo>
                    <a:pt x="395" y="270"/>
                  </a:moveTo>
                  <a:lnTo>
                    <a:pt x="399" y="269"/>
                  </a:lnTo>
                  <a:lnTo>
                    <a:pt x="405" y="268"/>
                  </a:lnTo>
                  <a:lnTo>
                    <a:pt x="410" y="267"/>
                  </a:lnTo>
                  <a:lnTo>
                    <a:pt x="415" y="265"/>
                  </a:lnTo>
                  <a:lnTo>
                    <a:pt x="420" y="262"/>
                  </a:lnTo>
                  <a:lnTo>
                    <a:pt x="425" y="259"/>
                  </a:lnTo>
                  <a:lnTo>
                    <a:pt x="429" y="255"/>
                  </a:lnTo>
                  <a:lnTo>
                    <a:pt x="434" y="251"/>
                  </a:lnTo>
                  <a:lnTo>
                    <a:pt x="438" y="247"/>
                  </a:lnTo>
                  <a:lnTo>
                    <a:pt x="443" y="241"/>
                  </a:lnTo>
                  <a:lnTo>
                    <a:pt x="446" y="236"/>
                  </a:lnTo>
                  <a:lnTo>
                    <a:pt x="449" y="231"/>
                  </a:lnTo>
                  <a:lnTo>
                    <a:pt x="451" y="225"/>
                  </a:lnTo>
                  <a:lnTo>
                    <a:pt x="453" y="219"/>
                  </a:lnTo>
                  <a:lnTo>
                    <a:pt x="454" y="213"/>
                  </a:lnTo>
                  <a:lnTo>
                    <a:pt x="455" y="207"/>
                  </a:lnTo>
                  <a:lnTo>
                    <a:pt x="442" y="65"/>
                  </a:lnTo>
                  <a:lnTo>
                    <a:pt x="441" y="58"/>
                  </a:lnTo>
                  <a:lnTo>
                    <a:pt x="441" y="52"/>
                  </a:lnTo>
                  <a:lnTo>
                    <a:pt x="438" y="45"/>
                  </a:lnTo>
                  <a:lnTo>
                    <a:pt x="437" y="39"/>
                  </a:lnTo>
                  <a:lnTo>
                    <a:pt x="435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7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3" y="4"/>
                  </a:lnTo>
                  <a:lnTo>
                    <a:pt x="409" y="2"/>
                  </a:lnTo>
                  <a:lnTo>
                    <a:pt x="405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6" y="45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4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8" y="236"/>
                  </a:lnTo>
                  <a:lnTo>
                    <a:pt x="11" y="241"/>
                  </a:lnTo>
                  <a:lnTo>
                    <a:pt x="16" y="247"/>
                  </a:lnTo>
                  <a:lnTo>
                    <a:pt x="20" y="251"/>
                  </a:lnTo>
                  <a:lnTo>
                    <a:pt x="25" y="255"/>
                  </a:lnTo>
                  <a:lnTo>
                    <a:pt x="29" y="259"/>
                  </a:lnTo>
                  <a:lnTo>
                    <a:pt x="34" y="262"/>
                  </a:lnTo>
                  <a:lnTo>
                    <a:pt x="39" y="265"/>
                  </a:lnTo>
                  <a:lnTo>
                    <a:pt x="44" y="267"/>
                  </a:lnTo>
                  <a:lnTo>
                    <a:pt x="49" y="268"/>
                  </a:lnTo>
                  <a:lnTo>
                    <a:pt x="55" y="269"/>
                  </a:lnTo>
                  <a:lnTo>
                    <a:pt x="60" y="270"/>
                  </a:lnTo>
                  <a:lnTo>
                    <a:pt x="395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1" name="Freeform 44"/>
            <p:cNvSpPr>
              <a:spLocks/>
            </p:cNvSpPr>
            <p:nvPr/>
          </p:nvSpPr>
          <p:spPr bwMode="auto">
            <a:xfrm>
              <a:off x="4808" y="1335"/>
              <a:ext cx="14" cy="6"/>
            </a:xfrm>
            <a:custGeom>
              <a:avLst/>
              <a:gdLst>
                <a:gd name="T0" fmla="*/ 0 w 333"/>
                <a:gd name="T1" fmla="*/ 0 h 122"/>
                <a:gd name="T2" fmla="*/ 0 w 333"/>
                <a:gd name="T3" fmla="*/ 0 h 122"/>
                <a:gd name="T4" fmla="*/ 0 w 333"/>
                <a:gd name="T5" fmla="*/ 0 h 122"/>
                <a:gd name="T6" fmla="*/ 0 w 333"/>
                <a:gd name="T7" fmla="*/ 0 h 122"/>
                <a:gd name="T8" fmla="*/ 0 w 333"/>
                <a:gd name="T9" fmla="*/ 0 h 122"/>
                <a:gd name="T10" fmla="*/ 0 w 333"/>
                <a:gd name="T11" fmla="*/ 0 h 122"/>
                <a:gd name="T12" fmla="*/ 0 w 333"/>
                <a:gd name="T13" fmla="*/ 0 h 122"/>
                <a:gd name="T14" fmla="*/ 0 w 333"/>
                <a:gd name="T15" fmla="*/ 0 h 122"/>
                <a:gd name="T16" fmla="*/ 0 w 333"/>
                <a:gd name="T17" fmla="*/ 0 h 122"/>
                <a:gd name="T18" fmla="*/ 0 w 333"/>
                <a:gd name="T19" fmla="*/ 0 h 122"/>
                <a:gd name="T20" fmla="*/ 0 w 333"/>
                <a:gd name="T21" fmla="*/ 0 h 122"/>
                <a:gd name="T22" fmla="*/ 0 w 333"/>
                <a:gd name="T23" fmla="*/ 0 h 122"/>
                <a:gd name="T24" fmla="*/ 0 w 333"/>
                <a:gd name="T25" fmla="*/ 0 h 122"/>
                <a:gd name="T26" fmla="*/ 0 w 333"/>
                <a:gd name="T27" fmla="*/ 0 h 122"/>
                <a:gd name="T28" fmla="*/ 0 w 333"/>
                <a:gd name="T29" fmla="*/ 0 h 122"/>
                <a:gd name="T30" fmla="*/ 0 w 333"/>
                <a:gd name="T31" fmla="*/ 0 h 122"/>
                <a:gd name="T32" fmla="*/ 0 w 333"/>
                <a:gd name="T33" fmla="*/ 0 h 122"/>
                <a:gd name="T34" fmla="*/ 0 w 333"/>
                <a:gd name="T35" fmla="*/ 0 h 122"/>
                <a:gd name="T36" fmla="*/ 0 w 333"/>
                <a:gd name="T37" fmla="*/ 0 h 122"/>
                <a:gd name="T38" fmla="*/ 0 w 333"/>
                <a:gd name="T39" fmla="*/ 0 h 122"/>
                <a:gd name="T40" fmla="*/ 0 w 333"/>
                <a:gd name="T41" fmla="*/ 0 h 122"/>
                <a:gd name="T42" fmla="*/ 0 w 333"/>
                <a:gd name="T43" fmla="*/ 0 h 122"/>
                <a:gd name="T44" fmla="*/ 0 w 333"/>
                <a:gd name="T45" fmla="*/ 0 h 122"/>
                <a:gd name="T46" fmla="*/ 0 w 333"/>
                <a:gd name="T47" fmla="*/ 0 h 122"/>
                <a:gd name="T48" fmla="*/ 0 w 333"/>
                <a:gd name="T49" fmla="*/ 0 h 122"/>
                <a:gd name="T50" fmla="*/ 0 w 333"/>
                <a:gd name="T51" fmla="*/ 0 h 122"/>
                <a:gd name="T52" fmla="*/ 0 w 333"/>
                <a:gd name="T53" fmla="*/ 0 h 122"/>
                <a:gd name="T54" fmla="*/ 0 w 333"/>
                <a:gd name="T55" fmla="*/ 0 h 122"/>
                <a:gd name="T56" fmla="*/ 0 w 333"/>
                <a:gd name="T57" fmla="*/ 0 h 122"/>
                <a:gd name="T58" fmla="*/ 0 w 333"/>
                <a:gd name="T59" fmla="*/ 0 h 122"/>
                <a:gd name="T60" fmla="*/ 0 w 333"/>
                <a:gd name="T61" fmla="*/ 0 h 122"/>
                <a:gd name="T62" fmla="*/ 0 w 333"/>
                <a:gd name="T63" fmla="*/ 0 h 122"/>
                <a:gd name="T64" fmla="*/ 0 w 333"/>
                <a:gd name="T65" fmla="*/ 0 h 122"/>
                <a:gd name="T66" fmla="*/ 0 w 333"/>
                <a:gd name="T67" fmla="*/ 0 h 122"/>
                <a:gd name="T68" fmla="*/ 0 w 333"/>
                <a:gd name="T69" fmla="*/ 0 h 122"/>
                <a:gd name="T70" fmla="*/ 0 w 333"/>
                <a:gd name="T71" fmla="*/ 0 h 122"/>
                <a:gd name="T72" fmla="*/ 0 w 333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3"/>
                <a:gd name="T112" fmla="*/ 0 h 122"/>
                <a:gd name="T113" fmla="*/ 333 w 333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3" h="122">
                  <a:moveTo>
                    <a:pt x="333" y="60"/>
                  </a:moveTo>
                  <a:lnTo>
                    <a:pt x="332" y="66"/>
                  </a:lnTo>
                  <a:lnTo>
                    <a:pt x="332" y="72"/>
                  </a:lnTo>
                  <a:lnTo>
                    <a:pt x="331" y="78"/>
                  </a:lnTo>
                  <a:lnTo>
                    <a:pt x="330" y="84"/>
                  </a:lnTo>
                  <a:lnTo>
                    <a:pt x="328" y="89"/>
                  </a:lnTo>
                  <a:lnTo>
                    <a:pt x="327" y="94"/>
                  </a:lnTo>
                  <a:lnTo>
                    <a:pt x="324" y="99"/>
                  </a:lnTo>
                  <a:lnTo>
                    <a:pt x="322" y="103"/>
                  </a:lnTo>
                  <a:lnTo>
                    <a:pt x="320" y="107"/>
                  </a:lnTo>
                  <a:lnTo>
                    <a:pt x="317" y="110"/>
                  </a:lnTo>
                  <a:lnTo>
                    <a:pt x="314" y="113"/>
                  </a:lnTo>
                  <a:lnTo>
                    <a:pt x="310" y="116"/>
                  </a:lnTo>
                  <a:lnTo>
                    <a:pt x="307" y="119"/>
                  </a:lnTo>
                  <a:lnTo>
                    <a:pt x="303" y="120"/>
                  </a:lnTo>
                  <a:lnTo>
                    <a:pt x="299" y="121"/>
                  </a:lnTo>
                  <a:lnTo>
                    <a:pt x="294" y="122"/>
                  </a:lnTo>
                  <a:lnTo>
                    <a:pt x="38" y="122"/>
                  </a:lnTo>
                  <a:lnTo>
                    <a:pt x="33" y="121"/>
                  </a:lnTo>
                  <a:lnTo>
                    <a:pt x="29" y="120"/>
                  </a:lnTo>
                  <a:lnTo>
                    <a:pt x="25" y="119"/>
                  </a:lnTo>
                  <a:lnTo>
                    <a:pt x="21" y="116"/>
                  </a:lnTo>
                  <a:lnTo>
                    <a:pt x="18" y="113"/>
                  </a:lnTo>
                  <a:lnTo>
                    <a:pt x="15" y="110"/>
                  </a:lnTo>
                  <a:lnTo>
                    <a:pt x="12" y="107"/>
                  </a:lnTo>
                  <a:lnTo>
                    <a:pt x="9" y="103"/>
                  </a:lnTo>
                  <a:lnTo>
                    <a:pt x="7" y="99"/>
                  </a:lnTo>
                  <a:lnTo>
                    <a:pt x="5" y="94"/>
                  </a:lnTo>
                  <a:lnTo>
                    <a:pt x="3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1" y="0"/>
                  </a:lnTo>
                  <a:lnTo>
                    <a:pt x="333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2" name="Freeform 45"/>
            <p:cNvSpPr>
              <a:spLocks/>
            </p:cNvSpPr>
            <p:nvPr/>
          </p:nvSpPr>
          <p:spPr bwMode="auto">
            <a:xfrm>
              <a:off x="4806" y="1331"/>
              <a:ext cx="1" cy="9"/>
            </a:xfrm>
            <a:custGeom>
              <a:avLst/>
              <a:gdLst>
                <a:gd name="T0" fmla="*/ 0 w 32"/>
                <a:gd name="T1" fmla="*/ 0 h 201"/>
                <a:gd name="T2" fmla="*/ 0 w 32"/>
                <a:gd name="T3" fmla="*/ 0 h 201"/>
                <a:gd name="T4" fmla="*/ 0 w 32"/>
                <a:gd name="T5" fmla="*/ 0 h 201"/>
                <a:gd name="T6" fmla="*/ 0 w 32"/>
                <a:gd name="T7" fmla="*/ 0 h 201"/>
                <a:gd name="T8" fmla="*/ 0 w 32"/>
                <a:gd name="T9" fmla="*/ 0 h 201"/>
                <a:gd name="T10" fmla="*/ 0 w 32"/>
                <a:gd name="T11" fmla="*/ 0 h 201"/>
                <a:gd name="T12" fmla="*/ 0 w 32"/>
                <a:gd name="T13" fmla="*/ 0 h 201"/>
                <a:gd name="T14" fmla="*/ 0 w 32"/>
                <a:gd name="T15" fmla="*/ 0 h 201"/>
                <a:gd name="T16" fmla="*/ 0 w 32"/>
                <a:gd name="T17" fmla="*/ 0 h 201"/>
                <a:gd name="T18" fmla="*/ 0 w 32"/>
                <a:gd name="T19" fmla="*/ 0 h 201"/>
                <a:gd name="T20" fmla="*/ 0 w 32"/>
                <a:gd name="T21" fmla="*/ 0 h 201"/>
                <a:gd name="T22" fmla="*/ 0 w 32"/>
                <a:gd name="T23" fmla="*/ 0 h 201"/>
                <a:gd name="T24" fmla="*/ 0 w 32"/>
                <a:gd name="T25" fmla="*/ 0 h 201"/>
                <a:gd name="T26" fmla="*/ 0 w 32"/>
                <a:gd name="T27" fmla="*/ 0 h 201"/>
                <a:gd name="T28" fmla="*/ 0 w 32"/>
                <a:gd name="T29" fmla="*/ 0 h 201"/>
                <a:gd name="T30" fmla="*/ 0 w 32"/>
                <a:gd name="T31" fmla="*/ 0 h 201"/>
                <a:gd name="T32" fmla="*/ 0 w 32"/>
                <a:gd name="T33" fmla="*/ 0 h 201"/>
                <a:gd name="T34" fmla="*/ 0 w 32"/>
                <a:gd name="T35" fmla="*/ 0 h 201"/>
                <a:gd name="T36" fmla="*/ 0 w 32"/>
                <a:gd name="T37" fmla="*/ 0 h 201"/>
                <a:gd name="T38" fmla="*/ 0 w 32"/>
                <a:gd name="T39" fmla="*/ 0 h 201"/>
                <a:gd name="T40" fmla="*/ 0 w 32"/>
                <a:gd name="T41" fmla="*/ 0 h 201"/>
                <a:gd name="T42" fmla="*/ 0 w 32"/>
                <a:gd name="T43" fmla="*/ 0 h 201"/>
                <a:gd name="T44" fmla="*/ 0 w 32"/>
                <a:gd name="T45" fmla="*/ 0 h 201"/>
                <a:gd name="T46" fmla="*/ 0 w 32"/>
                <a:gd name="T47" fmla="*/ 0 h 201"/>
                <a:gd name="T48" fmla="*/ 0 w 32"/>
                <a:gd name="T49" fmla="*/ 0 h 201"/>
                <a:gd name="T50" fmla="*/ 0 w 32"/>
                <a:gd name="T51" fmla="*/ 0 h 201"/>
                <a:gd name="T52" fmla="*/ 0 w 32"/>
                <a:gd name="T53" fmla="*/ 0 h 201"/>
                <a:gd name="T54" fmla="*/ 0 w 32"/>
                <a:gd name="T55" fmla="*/ 0 h 201"/>
                <a:gd name="T56" fmla="*/ 0 w 32"/>
                <a:gd name="T57" fmla="*/ 0 h 201"/>
                <a:gd name="T58" fmla="*/ 0 w 32"/>
                <a:gd name="T59" fmla="*/ 0 h 201"/>
                <a:gd name="T60" fmla="*/ 0 w 32"/>
                <a:gd name="T61" fmla="*/ 0 h 201"/>
                <a:gd name="T62" fmla="*/ 0 w 32"/>
                <a:gd name="T63" fmla="*/ 0 h 201"/>
                <a:gd name="T64" fmla="*/ 0 w 32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201"/>
                <a:gd name="T101" fmla="*/ 32 w 32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201">
                  <a:moveTo>
                    <a:pt x="18" y="201"/>
                  </a:moveTo>
                  <a:lnTo>
                    <a:pt x="19" y="200"/>
                  </a:lnTo>
                  <a:lnTo>
                    <a:pt x="20" y="200"/>
                  </a:lnTo>
                  <a:lnTo>
                    <a:pt x="22" y="200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5" y="197"/>
                  </a:lnTo>
                  <a:lnTo>
                    <a:pt x="27" y="196"/>
                  </a:lnTo>
                  <a:lnTo>
                    <a:pt x="28" y="195"/>
                  </a:lnTo>
                  <a:lnTo>
                    <a:pt x="28" y="193"/>
                  </a:lnTo>
                  <a:lnTo>
                    <a:pt x="29" y="192"/>
                  </a:lnTo>
                  <a:lnTo>
                    <a:pt x="30" y="190"/>
                  </a:lnTo>
                  <a:lnTo>
                    <a:pt x="30" y="189"/>
                  </a:lnTo>
                  <a:lnTo>
                    <a:pt x="31" y="187"/>
                  </a:lnTo>
                  <a:lnTo>
                    <a:pt x="31" y="185"/>
                  </a:lnTo>
                  <a:lnTo>
                    <a:pt x="31" y="183"/>
                  </a:lnTo>
                  <a:lnTo>
                    <a:pt x="32" y="182"/>
                  </a:lnTo>
                  <a:lnTo>
                    <a:pt x="32" y="21"/>
                  </a:lnTo>
                  <a:lnTo>
                    <a:pt x="31" y="18"/>
                  </a:lnTo>
                  <a:lnTo>
                    <a:pt x="31" y="16"/>
                  </a:lnTo>
                  <a:lnTo>
                    <a:pt x="31" y="15"/>
                  </a:lnTo>
                  <a:lnTo>
                    <a:pt x="30" y="13"/>
                  </a:lnTo>
                  <a:lnTo>
                    <a:pt x="30" y="11"/>
                  </a:lnTo>
                  <a:lnTo>
                    <a:pt x="29" y="8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1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5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9" y="193"/>
                  </a:lnTo>
                  <a:lnTo>
                    <a:pt x="10" y="195"/>
                  </a:lnTo>
                  <a:lnTo>
                    <a:pt x="12" y="197"/>
                  </a:lnTo>
                  <a:lnTo>
                    <a:pt x="13" y="198"/>
                  </a:lnTo>
                  <a:lnTo>
                    <a:pt x="15" y="200"/>
                  </a:lnTo>
                  <a:lnTo>
                    <a:pt x="16" y="200"/>
                  </a:lnTo>
                  <a:lnTo>
                    <a:pt x="18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3" name="Freeform 46"/>
            <p:cNvSpPr>
              <a:spLocks/>
            </p:cNvSpPr>
            <p:nvPr/>
          </p:nvSpPr>
          <p:spPr bwMode="auto">
            <a:xfrm>
              <a:off x="4823" y="1331"/>
              <a:ext cx="1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3" y="209"/>
                  </a:moveTo>
                  <a:lnTo>
                    <a:pt x="14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19" y="205"/>
                  </a:lnTo>
                  <a:lnTo>
                    <a:pt x="21" y="203"/>
                  </a:lnTo>
                  <a:lnTo>
                    <a:pt x="23" y="201"/>
                  </a:lnTo>
                  <a:lnTo>
                    <a:pt x="25" y="199"/>
                  </a:lnTo>
                  <a:lnTo>
                    <a:pt x="27" y="197"/>
                  </a:lnTo>
                  <a:lnTo>
                    <a:pt x="29" y="194"/>
                  </a:lnTo>
                  <a:lnTo>
                    <a:pt x="30" y="192"/>
                  </a:lnTo>
                  <a:lnTo>
                    <a:pt x="32" y="189"/>
                  </a:lnTo>
                  <a:lnTo>
                    <a:pt x="34" y="187"/>
                  </a:lnTo>
                  <a:lnTo>
                    <a:pt x="35" y="184"/>
                  </a:lnTo>
                  <a:lnTo>
                    <a:pt x="36" y="182"/>
                  </a:lnTo>
                  <a:lnTo>
                    <a:pt x="36" y="179"/>
                  </a:lnTo>
                  <a:lnTo>
                    <a:pt x="37" y="178"/>
                  </a:lnTo>
                  <a:lnTo>
                    <a:pt x="27" y="21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2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3" y="204"/>
                  </a:lnTo>
                  <a:lnTo>
                    <a:pt x="4" y="205"/>
                  </a:lnTo>
                  <a:lnTo>
                    <a:pt x="5" y="206"/>
                  </a:lnTo>
                  <a:lnTo>
                    <a:pt x="6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0" y="208"/>
                  </a:lnTo>
                  <a:lnTo>
                    <a:pt x="11" y="208"/>
                  </a:lnTo>
                  <a:lnTo>
                    <a:pt x="13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4" name="Freeform 47"/>
            <p:cNvSpPr>
              <a:spLocks/>
            </p:cNvSpPr>
            <p:nvPr/>
          </p:nvSpPr>
          <p:spPr bwMode="auto">
            <a:xfrm>
              <a:off x="4808" y="1331"/>
              <a:ext cx="15" cy="4"/>
            </a:xfrm>
            <a:custGeom>
              <a:avLst/>
              <a:gdLst>
                <a:gd name="T0" fmla="*/ 0 w 342"/>
                <a:gd name="T1" fmla="*/ 0 h 100"/>
                <a:gd name="T2" fmla="*/ 0 w 342"/>
                <a:gd name="T3" fmla="*/ 0 h 100"/>
                <a:gd name="T4" fmla="*/ 0 w 342"/>
                <a:gd name="T5" fmla="*/ 0 h 100"/>
                <a:gd name="T6" fmla="*/ 0 w 342"/>
                <a:gd name="T7" fmla="*/ 0 h 100"/>
                <a:gd name="T8" fmla="*/ 0 w 342"/>
                <a:gd name="T9" fmla="*/ 0 h 100"/>
                <a:gd name="T10" fmla="*/ 0 w 342"/>
                <a:gd name="T11" fmla="*/ 0 h 100"/>
                <a:gd name="T12" fmla="*/ 0 w 342"/>
                <a:gd name="T13" fmla="*/ 0 h 100"/>
                <a:gd name="T14" fmla="*/ 0 w 342"/>
                <a:gd name="T15" fmla="*/ 0 h 100"/>
                <a:gd name="T16" fmla="*/ 0 w 342"/>
                <a:gd name="T17" fmla="*/ 0 h 100"/>
                <a:gd name="T18" fmla="*/ 0 w 342"/>
                <a:gd name="T19" fmla="*/ 0 h 100"/>
                <a:gd name="T20" fmla="*/ 0 w 342"/>
                <a:gd name="T21" fmla="*/ 0 h 100"/>
                <a:gd name="T22" fmla="*/ 0 w 342"/>
                <a:gd name="T23" fmla="*/ 0 h 100"/>
                <a:gd name="T24" fmla="*/ 0 w 342"/>
                <a:gd name="T25" fmla="*/ 0 h 100"/>
                <a:gd name="T26" fmla="*/ 0 w 342"/>
                <a:gd name="T27" fmla="*/ 0 h 100"/>
                <a:gd name="T28" fmla="*/ 0 w 342"/>
                <a:gd name="T29" fmla="*/ 0 h 100"/>
                <a:gd name="T30" fmla="*/ 0 w 342"/>
                <a:gd name="T31" fmla="*/ 0 h 100"/>
                <a:gd name="T32" fmla="*/ 0 w 342"/>
                <a:gd name="T33" fmla="*/ 0 h 100"/>
                <a:gd name="T34" fmla="*/ 0 w 342"/>
                <a:gd name="T35" fmla="*/ 0 h 100"/>
                <a:gd name="T36" fmla="*/ 0 w 342"/>
                <a:gd name="T37" fmla="*/ 0 h 100"/>
                <a:gd name="T38" fmla="*/ 0 w 342"/>
                <a:gd name="T39" fmla="*/ 0 h 100"/>
                <a:gd name="T40" fmla="*/ 0 w 342"/>
                <a:gd name="T41" fmla="*/ 0 h 100"/>
                <a:gd name="T42" fmla="*/ 0 w 342"/>
                <a:gd name="T43" fmla="*/ 0 h 100"/>
                <a:gd name="T44" fmla="*/ 0 w 342"/>
                <a:gd name="T45" fmla="*/ 0 h 100"/>
                <a:gd name="T46" fmla="*/ 0 w 342"/>
                <a:gd name="T47" fmla="*/ 0 h 100"/>
                <a:gd name="T48" fmla="*/ 0 w 342"/>
                <a:gd name="T49" fmla="*/ 0 h 100"/>
                <a:gd name="T50" fmla="*/ 0 w 342"/>
                <a:gd name="T51" fmla="*/ 0 h 100"/>
                <a:gd name="T52" fmla="*/ 0 w 342"/>
                <a:gd name="T53" fmla="*/ 0 h 100"/>
                <a:gd name="T54" fmla="*/ 0 w 342"/>
                <a:gd name="T55" fmla="*/ 0 h 100"/>
                <a:gd name="T56" fmla="*/ 0 w 342"/>
                <a:gd name="T57" fmla="*/ 0 h 100"/>
                <a:gd name="T58" fmla="*/ 0 w 342"/>
                <a:gd name="T59" fmla="*/ 0 h 100"/>
                <a:gd name="T60" fmla="*/ 0 w 342"/>
                <a:gd name="T61" fmla="*/ 0 h 100"/>
                <a:gd name="T62" fmla="*/ 0 w 342"/>
                <a:gd name="T63" fmla="*/ 0 h 100"/>
                <a:gd name="T64" fmla="*/ 0 w 342"/>
                <a:gd name="T65" fmla="*/ 0 h 100"/>
                <a:gd name="T66" fmla="*/ 0 w 34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100"/>
                <a:gd name="T104" fmla="*/ 342 w 34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100">
                  <a:moveTo>
                    <a:pt x="306" y="100"/>
                  </a:moveTo>
                  <a:lnTo>
                    <a:pt x="309" y="99"/>
                  </a:lnTo>
                  <a:lnTo>
                    <a:pt x="313" y="99"/>
                  </a:lnTo>
                  <a:lnTo>
                    <a:pt x="316" y="98"/>
                  </a:lnTo>
                  <a:lnTo>
                    <a:pt x="320" y="97"/>
                  </a:lnTo>
                  <a:lnTo>
                    <a:pt x="323" y="96"/>
                  </a:lnTo>
                  <a:lnTo>
                    <a:pt x="326" y="94"/>
                  </a:lnTo>
                  <a:lnTo>
                    <a:pt x="328" y="92"/>
                  </a:lnTo>
                  <a:lnTo>
                    <a:pt x="331" y="90"/>
                  </a:lnTo>
                  <a:lnTo>
                    <a:pt x="333" y="88"/>
                  </a:lnTo>
                  <a:lnTo>
                    <a:pt x="335" y="86"/>
                  </a:lnTo>
                  <a:lnTo>
                    <a:pt x="337" y="83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3"/>
                  </a:lnTo>
                  <a:lnTo>
                    <a:pt x="341" y="29"/>
                  </a:lnTo>
                  <a:lnTo>
                    <a:pt x="341" y="25"/>
                  </a:lnTo>
                  <a:lnTo>
                    <a:pt x="340" y="22"/>
                  </a:lnTo>
                  <a:lnTo>
                    <a:pt x="339" y="19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1" y="9"/>
                  </a:lnTo>
                  <a:lnTo>
                    <a:pt x="328" y="7"/>
                  </a:lnTo>
                  <a:lnTo>
                    <a:pt x="326" y="5"/>
                  </a:lnTo>
                  <a:lnTo>
                    <a:pt x="323" y="3"/>
                  </a:lnTo>
                  <a:lnTo>
                    <a:pt x="320" y="2"/>
                  </a:lnTo>
                  <a:lnTo>
                    <a:pt x="316" y="1"/>
                  </a:lnTo>
                  <a:lnTo>
                    <a:pt x="313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5" y="94"/>
                  </a:lnTo>
                  <a:lnTo>
                    <a:pt x="18" y="96"/>
                  </a:lnTo>
                  <a:lnTo>
                    <a:pt x="21" y="97"/>
                  </a:lnTo>
                  <a:lnTo>
                    <a:pt x="25" y="98"/>
                  </a:lnTo>
                  <a:lnTo>
                    <a:pt x="28" y="99"/>
                  </a:lnTo>
                  <a:lnTo>
                    <a:pt x="32" y="99"/>
                  </a:lnTo>
                  <a:lnTo>
                    <a:pt x="37" y="100"/>
                  </a:lnTo>
                  <a:lnTo>
                    <a:pt x="306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5" name="Freeform 48"/>
            <p:cNvSpPr>
              <a:spLocks/>
            </p:cNvSpPr>
            <p:nvPr/>
          </p:nvSpPr>
          <p:spPr bwMode="auto">
            <a:xfrm>
              <a:off x="4782" y="1330"/>
              <a:ext cx="21" cy="12"/>
            </a:xfrm>
            <a:custGeom>
              <a:avLst/>
              <a:gdLst>
                <a:gd name="T0" fmla="*/ 0 w 478"/>
                <a:gd name="T1" fmla="*/ 0 h 283"/>
                <a:gd name="T2" fmla="*/ 0 w 478"/>
                <a:gd name="T3" fmla="*/ 0 h 283"/>
                <a:gd name="T4" fmla="*/ 0 w 478"/>
                <a:gd name="T5" fmla="*/ 0 h 283"/>
                <a:gd name="T6" fmla="*/ 0 w 478"/>
                <a:gd name="T7" fmla="*/ 0 h 283"/>
                <a:gd name="T8" fmla="*/ 0 w 478"/>
                <a:gd name="T9" fmla="*/ 0 h 283"/>
                <a:gd name="T10" fmla="*/ 0 w 478"/>
                <a:gd name="T11" fmla="*/ 0 h 283"/>
                <a:gd name="T12" fmla="*/ 0 w 478"/>
                <a:gd name="T13" fmla="*/ 0 h 283"/>
                <a:gd name="T14" fmla="*/ 0 w 478"/>
                <a:gd name="T15" fmla="*/ 0 h 283"/>
                <a:gd name="T16" fmla="*/ 0 w 478"/>
                <a:gd name="T17" fmla="*/ 0 h 283"/>
                <a:gd name="T18" fmla="*/ 0 w 478"/>
                <a:gd name="T19" fmla="*/ 0 h 283"/>
                <a:gd name="T20" fmla="*/ 0 w 478"/>
                <a:gd name="T21" fmla="*/ 0 h 283"/>
                <a:gd name="T22" fmla="*/ 0 w 478"/>
                <a:gd name="T23" fmla="*/ 0 h 283"/>
                <a:gd name="T24" fmla="*/ 0 w 478"/>
                <a:gd name="T25" fmla="*/ 0 h 283"/>
                <a:gd name="T26" fmla="*/ 0 w 478"/>
                <a:gd name="T27" fmla="*/ 0 h 283"/>
                <a:gd name="T28" fmla="*/ 0 w 478"/>
                <a:gd name="T29" fmla="*/ 0 h 283"/>
                <a:gd name="T30" fmla="*/ 0 w 478"/>
                <a:gd name="T31" fmla="*/ 0 h 283"/>
                <a:gd name="T32" fmla="*/ 0 w 478"/>
                <a:gd name="T33" fmla="*/ 0 h 283"/>
                <a:gd name="T34" fmla="*/ 0 w 478"/>
                <a:gd name="T35" fmla="*/ 0 h 283"/>
                <a:gd name="T36" fmla="*/ 0 w 478"/>
                <a:gd name="T37" fmla="*/ 0 h 283"/>
                <a:gd name="T38" fmla="*/ 0 w 478"/>
                <a:gd name="T39" fmla="*/ 0 h 283"/>
                <a:gd name="T40" fmla="*/ 0 w 478"/>
                <a:gd name="T41" fmla="*/ 0 h 283"/>
                <a:gd name="T42" fmla="*/ 0 w 478"/>
                <a:gd name="T43" fmla="*/ 0 h 283"/>
                <a:gd name="T44" fmla="*/ 0 w 478"/>
                <a:gd name="T45" fmla="*/ 0 h 283"/>
                <a:gd name="T46" fmla="*/ 0 w 478"/>
                <a:gd name="T47" fmla="*/ 0 h 283"/>
                <a:gd name="T48" fmla="*/ 0 w 478"/>
                <a:gd name="T49" fmla="*/ 0 h 283"/>
                <a:gd name="T50" fmla="*/ 0 w 478"/>
                <a:gd name="T51" fmla="*/ 0 h 283"/>
                <a:gd name="T52" fmla="*/ 0 w 478"/>
                <a:gd name="T53" fmla="*/ 0 h 283"/>
                <a:gd name="T54" fmla="*/ 0 w 478"/>
                <a:gd name="T55" fmla="*/ 0 h 283"/>
                <a:gd name="T56" fmla="*/ 0 w 478"/>
                <a:gd name="T57" fmla="*/ 0 h 283"/>
                <a:gd name="T58" fmla="*/ 0 w 478"/>
                <a:gd name="T59" fmla="*/ 0 h 283"/>
                <a:gd name="T60" fmla="*/ 0 w 478"/>
                <a:gd name="T61" fmla="*/ 0 h 283"/>
                <a:gd name="T62" fmla="*/ 0 w 478"/>
                <a:gd name="T63" fmla="*/ 0 h 283"/>
                <a:gd name="T64" fmla="*/ 0 w 478"/>
                <a:gd name="T65" fmla="*/ 0 h 283"/>
                <a:gd name="T66" fmla="*/ 0 w 478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8"/>
                <a:gd name="T103" fmla="*/ 0 h 283"/>
                <a:gd name="T104" fmla="*/ 478 w 478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8" h="283">
                  <a:moveTo>
                    <a:pt x="415" y="283"/>
                  </a:moveTo>
                  <a:lnTo>
                    <a:pt x="419" y="282"/>
                  </a:lnTo>
                  <a:lnTo>
                    <a:pt x="425" y="281"/>
                  </a:lnTo>
                  <a:lnTo>
                    <a:pt x="430" y="280"/>
                  </a:lnTo>
                  <a:lnTo>
                    <a:pt x="435" y="277"/>
                  </a:lnTo>
                  <a:lnTo>
                    <a:pt x="441" y="275"/>
                  </a:lnTo>
                  <a:lnTo>
                    <a:pt x="446" y="271"/>
                  </a:lnTo>
                  <a:lnTo>
                    <a:pt x="451" y="268"/>
                  </a:lnTo>
                  <a:lnTo>
                    <a:pt x="456" y="264"/>
                  </a:lnTo>
                  <a:lnTo>
                    <a:pt x="460" y="259"/>
                  </a:lnTo>
                  <a:lnTo>
                    <a:pt x="464" y="254"/>
                  </a:lnTo>
                  <a:lnTo>
                    <a:pt x="468" y="248"/>
                  </a:lnTo>
                  <a:lnTo>
                    <a:pt x="471" y="242"/>
                  </a:lnTo>
                  <a:lnTo>
                    <a:pt x="473" y="236"/>
                  </a:lnTo>
                  <a:lnTo>
                    <a:pt x="476" y="230"/>
                  </a:lnTo>
                  <a:lnTo>
                    <a:pt x="477" y="223"/>
                  </a:lnTo>
                  <a:lnTo>
                    <a:pt x="478" y="217"/>
                  </a:lnTo>
                  <a:lnTo>
                    <a:pt x="463" y="69"/>
                  </a:lnTo>
                  <a:lnTo>
                    <a:pt x="462" y="62"/>
                  </a:lnTo>
                  <a:lnTo>
                    <a:pt x="462" y="55"/>
                  </a:lnTo>
                  <a:lnTo>
                    <a:pt x="460" y="48"/>
                  </a:lnTo>
                  <a:lnTo>
                    <a:pt x="459" y="41"/>
                  </a:lnTo>
                  <a:lnTo>
                    <a:pt x="457" y="36"/>
                  </a:lnTo>
                  <a:lnTo>
                    <a:pt x="454" y="30"/>
                  </a:lnTo>
                  <a:lnTo>
                    <a:pt x="452" y="25"/>
                  </a:lnTo>
                  <a:lnTo>
                    <a:pt x="449" y="20"/>
                  </a:lnTo>
                  <a:lnTo>
                    <a:pt x="445" y="16"/>
                  </a:lnTo>
                  <a:lnTo>
                    <a:pt x="442" y="11"/>
                  </a:lnTo>
                  <a:lnTo>
                    <a:pt x="438" y="8"/>
                  </a:lnTo>
                  <a:lnTo>
                    <a:pt x="433" y="5"/>
                  </a:lnTo>
                  <a:lnTo>
                    <a:pt x="428" y="3"/>
                  </a:lnTo>
                  <a:lnTo>
                    <a:pt x="424" y="1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3"/>
                  </a:lnTo>
                  <a:lnTo>
                    <a:pt x="43" y="5"/>
                  </a:lnTo>
                  <a:lnTo>
                    <a:pt x="39" y="8"/>
                  </a:lnTo>
                  <a:lnTo>
                    <a:pt x="35" y="11"/>
                  </a:lnTo>
                  <a:lnTo>
                    <a:pt x="31" y="16"/>
                  </a:lnTo>
                  <a:lnTo>
                    <a:pt x="28" y="20"/>
                  </a:lnTo>
                  <a:lnTo>
                    <a:pt x="25" y="25"/>
                  </a:lnTo>
                  <a:lnTo>
                    <a:pt x="22" y="30"/>
                  </a:lnTo>
                  <a:lnTo>
                    <a:pt x="20" y="36"/>
                  </a:lnTo>
                  <a:lnTo>
                    <a:pt x="18" y="41"/>
                  </a:lnTo>
                  <a:lnTo>
                    <a:pt x="17" y="48"/>
                  </a:lnTo>
                  <a:lnTo>
                    <a:pt x="15" y="55"/>
                  </a:lnTo>
                  <a:lnTo>
                    <a:pt x="15" y="62"/>
                  </a:lnTo>
                  <a:lnTo>
                    <a:pt x="15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5" y="242"/>
                  </a:lnTo>
                  <a:lnTo>
                    <a:pt x="8" y="248"/>
                  </a:lnTo>
                  <a:lnTo>
                    <a:pt x="13" y="254"/>
                  </a:lnTo>
                  <a:lnTo>
                    <a:pt x="17" y="259"/>
                  </a:lnTo>
                  <a:lnTo>
                    <a:pt x="21" y="264"/>
                  </a:lnTo>
                  <a:lnTo>
                    <a:pt x="26" y="268"/>
                  </a:lnTo>
                  <a:lnTo>
                    <a:pt x="31" y="271"/>
                  </a:lnTo>
                  <a:lnTo>
                    <a:pt x="36" y="275"/>
                  </a:lnTo>
                  <a:lnTo>
                    <a:pt x="41" y="277"/>
                  </a:lnTo>
                  <a:lnTo>
                    <a:pt x="46" y="280"/>
                  </a:lnTo>
                  <a:lnTo>
                    <a:pt x="52" y="281"/>
                  </a:lnTo>
                  <a:lnTo>
                    <a:pt x="57" y="282"/>
                  </a:lnTo>
                  <a:lnTo>
                    <a:pt x="62" y="283"/>
                  </a:lnTo>
                  <a:lnTo>
                    <a:pt x="415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6" name="Freeform 49"/>
            <p:cNvSpPr>
              <a:spLocks/>
            </p:cNvSpPr>
            <p:nvPr/>
          </p:nvSpPr>
          <p:spPr bwMode="auto">
            <a:xfrm>
              <a:off x="4782" y="1330"/>
              <a:ext cx="20" cy="12"/>
            </a:xfrm>
            <a:custGeom>
              <a:avLst/>
              <a:gdLst>
                <a:gd name="T0" fmla="*/ 0 w 454"/>
                <a:gd name="T1" fmla="*/ 0 h 270"/>
                <a:gd name="T2" fmla="*/ 0 w 454"/>
                <a:gd name="T3" fmla="*/ 0 h 270"/>
                <a:gd name="T4" fmla="*/ 0 w 454"/>
                <a:gd name="T5" fmla="*/ 0 h 270"/>
                <a:gd name="T6" fmla="*/ 0 w 454"/>
                <a:gd name="T7" fmla="*/ 0 h 270"/>
                <a:gd name="T8" fmla="*/ 0 w 454"/>
                <a:gd name="T9" fmla="*/ 0 h 270"/>
                <a:gd name="T10" fmla="*/ 0 w 454"/>
                <a:gd name="T11" fmla="*/ 0 h 270"/>
                <a:gd name="T12" fmla="*/ 0 w 454"/>
                <a:gd name="T13" fmla="*/ 0 h 270"/>
                <a:gd name="T14" fmla="*/ 0 w 454"/>
                <a:gd name="T15" fmla="*/ 0 h 270"/>
                <a:gd name="T16" fmla="*/ 0 w 454"/>
                <a:gd name="T17" fmla="*/ 0 h 270"/>
                <a:gd name="T18" fmla="*/ 0 w 454"/>
                <a:gd name="T19" fmla="*/ 0 h 270"/>
                <a:gd name="T20" fmla="*/ 0 w 454"/>
                <a:gd name="T21" fmla="*/ 0 h 270"/>
                <a:gd name="T22" fmla="*/ 0 w 454"/>
                <a:gd name="T23" fmla="*/ 0 h 270"/>
                <a:gd name="T24" fmla="*/ 0 w 454"/>
                <a:gd name="T25" fmla="*/ 0 h 270"/>
                <a:gd name="T26" fmla="*/ 0 w 454"/>
                <a:gd name="T27" fmla="*/ 0 h 270"/>
                <a:gd name="T28" fmla="*/ 0 w 454"/>
                <a:gd name="T29" fmla="*/ 0 h 270"/>
                <a:gd name="T30" fmla="*/ 0 w 454"/>
                <a:gd name="T31" fmla="*/ 0 h 270"/>
                <a:gd name="T32" fmla="*/ 0 w 454"/>
                <a:gd name="T33" fmla="*/ 0 h 270"/>
                <a:gd name="T34" fmla="*/ 0 w 454"/>
                <a:gd name="T35" fmla="*/ 0 h 270"/>
                <a:gd name="T36" fmla="*/ 0 w 454"/>
                <a:gd name="T37" fmla="*/ 0 h 270"/>
                <a:gd name="T38" fmla="*/ 0 w 454"/>
                <a:gd name="T39" fmla="*/ 0 h 270"/>
                <a:gd name="T40" fmla="*/ 0 w 454"/>
                <a:gd name="T41" fmla="*/ 0 h 270"/>
                <a:gd name="T42" fmla="*/ 0 w 454"/>
                <a:gd name="T43" fmla="*/ 0 h 270"/>
                <a:gd name="T44" fmla="*/ 0 w 454"/>
                <a:gd name="T45" fmla="*/ 0 h 270"/>
                <a:gd name="T46" fmla="*/ 0 w 454"/>
                <a:gd name="T47" fmla="*/ 0 h 270"/>
                <a:gd name="T48" fmla="*/ 0 w 454"/>
                <a:gd name="T49" fmla="*/ 0 h 270"/>
                <a:gd name="T50" fmla="*/ 0 w 454"/>
                <a:gd name="T51" fmla="*/ 0 h 270"/>
                <a:gd name="T52" fmla="*/ 0 w 454"/>
                <a:gd name="T53" fmla="*/ 0 h 270"/>
                <a:gd name="T54" fmla="*/ 0 w 454"/>
                <a:gd name="T55" fmla="*/ 0 h 270"/>
                <a:gd name="T56" fmla="*/ 0 w 454"/>
                <a:gd name="T57" fmla="*/ 0 h 270"/>
                <a:gd name="T58" fmla="*/ 0 w 454"/>
                <a:gd name="T59" fmla="*/ 0 h 270"/>
                <a:gd name="T60" fmla="*/ 0 w 454"/>
                <a:gd name="T61" fmla="*/ 0 h 270"/>
                <a:gd name="T62" fmla="*/ 0 w 454"/>
                <a:gd name="T63" fmla="*/ 0 h 270"/>
                <a:gd name="T64" fmla="*/ 0 w 454"/>
                <a:gd name="T65" fmla="*/ 0 h 270"/>
                <a:gd name="T66" fmla="*/ 0 w 454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4"/>
                <a:gd name="T103" fmla="*/ 0 h 270"/>
                <a:gd name="T104" fmla="*/ 454 w 454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4" h="270">
                  <a:moveTo>
                    <a:pt x="395" y="270"/>
                  </a:moveTo>
                  <a:lnTo>
                    <a:pt x="399" y="269"/>
                  </a:lnTo>
                  <a:lnTo>
                    <a:pt x="404" y="268"/>
                  </a:lnTo>
                  <a:lnTo>
                    <a:pt x="409" y="267"/>
                  </a:lnTo>
                  <a:lnTo>
                    <a:pt x="414" y="265"/>
                  </a:lnTo>
                  <a:lnTo>
                    <a:pt x="419" y="262"/>
                  </a:lnTo>
                  <a:lnTo>
                    <a:pt x="424" y="259"/>
                  </a:lnTo>
                  <a:lnTo>
                    <a:pt x="429" y="255"/>
                  </a:lnTo>
                  <a:lnTo>
                    <a:pt x="434" y="251"/>
                  </a:lnTo>
                  <a:lnTo>
                    <a:pt x="438" y="247"/>
                  </a:lnTo>
                  <a:lnTo>
                    <a:pt x="442" y="241"/>
                  </a:lnTo>
                  <a:lnTo>
                    <a:pt x="445" y="236"/>
                  </a:lnTo>
                  <a:lnTo>
                    <a:pt x="448" y="231"/>
                  </a:lnTo>
                  <a:lnTo>
                    <a:pt x="450" y="225"/>
                  </a:lnTo>
                  <a:lnTo>
                    <a:pt x="452" y="219"/>
                  </a:lnTo>
                  <a:lnTo>
                    <a:pt x="453" y="213"/>
                  </a:lnTo>
                  <a:lnTo>
                    <a:pt x="454" y="207"/>
                  </a:lnTo>
                  <a:lnTo>
                    <a:pt x="441" y="65"/>
                  </a:lnTo>
                  <a:lnTo>
                    <a:pt x="440" y="58"/>
                  </a:lnTo>
                  <a:lnTo>
                    <a:pt x="440" y="52"/>
                  </a:lnTo>
                  <a:lnTo>
                    <a:pt x="438" y="45"/>
                  </a:lnTo>
                  <a:lnTo>
                    <a:pt x="437" y="39"/>
                  </a:lnTo>
                  <a:lnTo>
                    <a:pt x="435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7" y="19"/>
                  </a:lnTo>
                  <a:lnTo>
                    <a:pt x="423" y="15"/>
                  </a:lnTo>
                  <a:lnTo>
                    <a:pt x="420" y="11"/>
                  </a:lnTo>
                  <a:lnTo>
                    <a:pt x="416" y="8"/>
                  </a:lnTo>
                  <a:lnTo>
                    <a:pt x="412" y="4"/>
                  </a:lnTo>
                  <a:lnTo>
                    <a:pt x="408" y="2"/>
                  </a:lnTo>
                  <a:lnTo>
                    <a:pt x="404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6" y="8"/>
                  </a:lnTo>
                  <a:lnTo>
                    <a:pt x="32" y="11"/>
                  </a:lnTo>
                  <a:lnTo>
                    <a:pt x="29" y="15"/>
                  </a:lnTo>
                  <a:lnTo>
                    <a:pt x="26" y="19"/>
                  </a:lnTo>
                  <a:lnTo>
                    <a:pt x="23" y="23"/>
                  </a:lnTo>
                  <a:lnTo>
                    <a:pt x="20" y="28"/>
                  </a:lnTo>
                  <a:lnTo>
                    <a:pt x="18" y="33"/>
                  </a:lnTo>
                  <a:lnTo>
                    <a:pt x="16" y="39"/>
                  </a:lnTo>
                  <a:lnTo>
                    <a:pt x="15" y="45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8" y="236"/>
                  </a:lnTo>
                  <a:lnTo>
                    <a:pt x="11" y="241"/>
                  </a:lnTo>
                  <a:lnTo>
                    <a:pt x="15" y="247"/>
                  </a:lnTo>
                  <a:lnTo>
                    <a:pt x="19" y="251"/>
                  </a:lnTo>
                  <a:lnTo>
                    <a:pt x="24" y="255"/>
                  </a:lnTo>
                  <a:lnTo>
                    <a:pt x="28" y="259"/>
                  </a:lnTo>
                  <a:lnTo>
                    <a:pt x="33" y="262"/>
                  </a:lnTo>
                  <a:lnTo>
                    <a:pt x="39" y="265"/>
                  </a:lnTo>
                  <a:lnTo>
                    <a:pt x="44" y="267"/>
                  </a:lnTo>
                  <a:lnTo>
                    <a:pt x="49" y="268"/>
                  </a:lnTo>
                  <a:lnTo>
                    <a:pt x="54" y="269"/>
                  </a:lnTo>
                  <a:lnTo>
                    <a:pt x="59" y="270"/>
                  </a:lnTo>
                  <a:lnTo>
                    <a:pt x="395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7" name="Freeform 50"/>
            <p:cNvSpPr>
              <a:spLocks/>
            </p:cNvSpPr>
            <p:nvPr/>
          </p:nvSpPr>
          <p:spPr bwMode="auto">
            <a:xfrm>
              <a:off x="4785" y="1335"/>
              <a:ext cx="15" cy="6"/>
            </a:xfrm>
            <a:custGeom>
              <a:avLst/>
              <a:gdLst>
                <a:gd name="T0" fmla="*/ 0 w 334"/>
                <a:gd name="T1" fmla="*/ 0 h 122"/>
                <a:gd name="T2" fmla="*/ 0 w 334"/>
                <a:gd name="T3" fmla="*/ 0 h 122"/>
                <a:gd name="T4" fmla="*/ 0 w 334"/>
                <a:gd name="T5" fmla="*/ 0 h 122"/>
                <a:gd name="T6" fmla="*/ 0 w 334"/>
                <a:gd name="T7" fmla="*/ 0 h 122"/>
                <a:gd name="T8" fmla="*/ 0 w 334"/>
                <a:gd name="T9" fmla="*/ 0 h 122"/>
                <a:gd name="T10" fmla="*/ 0 w 334"/>
                <a:gd name="T11" fmla="*/ 0 h 122"/>
                <a:gd name="T12" fmla="*/ 0 w 334"/>
                <a:gd name="T13" fmla="*/ 0 h 122"/>
                <a:gd name="T14" fmla="*/ 0 w 334"/>
                <a:gd name="T15" fmla="*/ 0 h 122"/>
                <a:gd name="T16" fmla="*/ 0 w 334"/>
                <a:gd name="T17" fmla="*/ 0 h 122"/>
                <a:gd name="T18" fmla="*/ 0 w 334"/>
                <a:gd name="T19" fmla="*/ 0 h 122"/>
                <a:gd name="T20" fmla="*/ 0 w 334"/>
                <a:gd name="T21" fmla="*/ 0 h 122"/>
                <a:gd name="T22" fmla="*/ 0 w 334"/>
                <a:gd name="T23" fmla="*/ 0 h 122"/>
                <a:gd name="T24" fmla="*/ 0 w 334"/>
                <a:gd name="T25" fmla="*/ 0 h 122"/>
                <a:gd name="T26" fmla="*/ 0 w 334"/>
                <a:gd name="T27" fmla="*/ 0 h 122"/>
                <a:gd name="T28" fmla="*/ 0 w 334"/>
                <a:gd name="T29" fmla="*/ 0 h 122"/>
                <a:gd name="T30" fmla="*/ 0 w 334"/>
                <a:gd name="T31" fmla="*/ 0 h 122"/>
                <a:gd name="T32" fmla="*/ 0 w 334"/>
                <a:gd name="T33" fmla="*/ 0 h 122"/>
                <a:gd name="T34" fmla="*/ 0 w 334"/>
                <a:gd name="T35" fmla="*/ 0 h 122"/>
                <a:gd name="T36" fmla="*/ 0 w 334"/>
                <a:gd name="T37" fmla="*/ 0 h 122"/>
                <a:gd name="T38" fmla="*/ 0 w 334"/>
                <a:gd name="T39" fmla="*/ 0 h 122"/>
                <a:gd name="T40" fmla="*/ 0 w 334"/>
                <a:gd name="T41" fmla="*/ 0 h 122"/>
                <a:gd name="T42" fmla="*/ 0 w 334"/>
                <a:gd name="T43" fmla="*/ 0 h 122"/>
                <a:gd name="T44" fmla="*/ 0 w 334"/>
                <a:gd name="T45" fmla="*/ 0 h 122"/>
                <a:gd name="T46" fmla="*/ 0 w 334"/>
                <a:gd name="T47" fmla="*/ 0 h 122"/>
                <a:gd name="T48" fmla="*/ 0 w 334"/>
                <a:gd name="T49" fmla="*/ 0 h 122"/>
                <a:gd name="T50" fmla="*/ 0 w 334"/>
                <a:gd name="T51" fmla="*/ 0 h 122"/>
                <a:gd name="T52" fmla="*/ 0 w 334"/>
                <a:gd name="T53" fmla="*/ 0 h 122"/>
                <a:gd name="T54" fmla="*/ 0 w 334"/>
                <a:gd name="T55" fmla="*/ 0 h 122"/>
                <a:gd name="T56" fmla="*/ 0 w 334"/>
                <a:gd name="T57" fmla="*/ 0 h 122"/>
                <a:gd name="T58" fmla="*/ 0 w 334"/>
                <a:gd name="T59" fmla="*/ 0 h 122"/>
                <a:gd name="T60" fmla="*/ 0 w 334"/>
                <a:gd name="T61" fmla="*/ 0 h 122"/>
                <a:gd name="T62" fmla="*/ 0 w 334"/>
                <a:gd name="T63" fmla="*/ 0 h 122"/>
                <a:gd name="T64" fmla="*/ 0 w 334"/>
                <a:gd name="T65" fmla="*/ 0 h 122"/>
                <a:gd name="T66" fmla="*/ 0 w 334"/>
                <a:gd name="T67" fmla="*/ 0 h 122"/>
                <a:gd name="T68" fmla="*/ 0 w 334"/>
                <a:gd name="T69" fmla="*/ 0 h 122"/>
                <a:gd name="T70" fmla="*/ 0 w 334"/>
                <a:gd name="T71" fmla="*/ 0 h 122"/>
                <a:gd name="T72" fmla="*/ 0 w 334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4"/>
                <a:gd name="T112" fmla="*/ 0 h 122"/>
                <a:gd name="T113" fmla="*/ 334 w 334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4" h="122">
                  <a:moveTo>
                    <a:pt x="334" y="60"/>
                  </a:moveTo>
                  <a:lnTo>
                    <a:pt x="333" y="66"/>
                  </a:lnTo>
                  <a:lnTo>
                    <a:pt x="333" y="72"/>
                  </a:lnTo>
                  <a:lnTo>
                    <a:pt x="332" y="78"/>
                  </a:lnTo>
                  <a:lnTo>
                    <a:pt x="331" y="84"/>
                  </a:lnTo>
                  <a:lnTo>
                    <a:pt x="329" y="89"/>
                  </a:lnTo>
                  <a:lnTo>
                    <a:pt x="328" y="94"/>
                  </a:lnTo>
                  <a:lnTo>
                    <a:pt x="325" y="99"/>
                  </a:lnTo>
                  <a:lnTo>
                    <a:pt x="322" y="103"/>
                  </a:lnTo>
                  <a:lnTo>
                    <a:pt x="320" y="107"/>
                  </a:lnTo>
                  <a:lnTo>
                    <a:pt x="317" y="110"/>
                  </a:lnTo>
                  <a:lnTo>
                    <a:pt x="314" y="113"/>
                  </a:lnTo>
                  <a:lnTo>
                    <a:pt x="310" y="116"/>
                  </a:lnTo>
                  <a:lnTo>
                    <a:pt x="307" y="119"/>
                  </a:lnTo>
                  <a:lnTo>
                    <a:pt x="303" y="120"/>
                  </a:lnTo>
                  <a:lnTo>
                    <a:pt x="299" y="121"/>
                  </a:lnTo>
                  <a:lnTo>
                    <a:pt x="295" y="122"/>
                  </a:lnTo>
                  <a:lnTo>
                    <a:pt x="39" y="122"/>
                  </a:lnTo>
                  <a:lnTo>
                    <a:pt x="34" y="121"/>
                  </a:lnTo>
                  <a:lnTo>
                    <a:pt x="30" y="120"/>
                  </a:lnTo>
                  <a:lnTo>
                    <a:pt x="26" y="119"/>
                  </a:lnTo>
                  <a:lnTo>
                    <a:pt x="22" y="116"/>
                  </a:lnTo>
                  <a:lnTo>
                    <a:pt x="19" y="113"/>
                  </a:lnTo>
                  <a:lnTo>
                    <a:pt x="16" y="110"/>
                  </a:lnTo>
                  <a:lnTo>
                    <a:pt x="12" y="107"/>
                  </a:lnTo>
                  <a:lnTo>
                    <a:pt x="10" y="103"/>
                  </a:lnTo>
                  <a:lnTo>
                    <a:pt x="7" y="99"/>
                  </a:lnTo>
                  <a:lnTo>
                    <a:pt x="5" y="94"/>
                  </a:lnTo>
                  <a:lnTo>
                    <a:pt x="3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2" y="0"/>
                  </a:lnTo>
                  <a:lnTo>
                    <a:pt x="334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8" name="Freeform 51"/>
            <p:cNvSpPr>
              <a:spLocks/>
            </p:cNvSpPr>
            <p:nvPr/>
          </p:nvSpPr>
          <p:spPr bwMode="auto">
            <a:xfrm>
              <a:off x="4783" y="1331"/>
              <a:ext cx="1" cy="9"/>
            </a:xfrm>
            <a:custGeom>
              <a:avLst/>
              <a:gdLst>
                <a:gd name="T0" fmla="*/ 0 w 33"/>
                <a:gd name="T1" fmla="*/ 0 h 201"/>
                <a:gd name="T2" fmla="*/ 0 w 33"/>
                <a:gd name="T3" fmla="*/ 0 h 201"/>
                <a:gd name="T4" fmla="*/ 0 w 33"/>
                <a:gd name="T5" fmla="*/ 0 h 201"/>
                <a:gd name="T6" fmla="*/ 0 w 33"/>
                <a:gd name="T7" fmla="*/ 0 h 201"/>
                <a:gd name="T8" fmla="*/ 0 w 33"/>
                <a:gd name="T9" fmla="*/ 0 h 201"/>
                <a:gd name="T10" fmla="*/ 0 w 33"/>
                <a:gd name="T11" fmla="*/ 0 h 201"/>
                <a:gd name="T12" fmla="*/ 0 w 33"/>
                <a:gd name="T13" fmla="*/ 0 h 201"/>
                <a:gd name="T14" fmla="*/ 0 w 33"/>
                <a:gd name="T15" fmla="*/ 0 h 201"/>
                <a:gd name="T16" fmla="*/ 0 w 33"/>
                <a:gd name="T17" fmla="*/ 0 h 201"/>
                <a:gd name="T18" fmla="*/ 0 w 33"/>
                <a:gd name="T19" fmla="*/ 0 h 201"/>
                <a:gd name="T20" fmla="*/ 0 w 33"/>
                <a:gd name="T21" fmla="*/ 0 h 201"/>
                <a:gd name="T22" fmla="*/ 0 w 33"/>
                <a:gd name="T23" fmla="*/ 0 h 201"/>
                <a:gd name="T24" fmla="*/ 0 w 33"/>
                <a:gd name="T25" fmla="*/ 0 h 201"/>
                <a:gd name="T26" fmla="*/ 0 w 33"/>
                <a:gd name="T27" fmla="*/ 0 h 201"/>
                <a:gd name="T28" fmla="*/ 0 w 33"/>
                <a:gd name="T29" fmla="*/ 0 h 201"/>
                <a:gd name="T30" fmla="*/ 0 w 33"/>
                <a:gd name="T31" fmla="*/ 0 h 201"/>
                <a:gd name="T32" fmla="*/ 0 w 33"/>
                <a:gd name="T33" fmla="*/ 0 h 201"/>
                <a:gd name="T34" fmla="*/ 0 w 33"/>
                <a:gd name="T35" fmla="*/ 0 h 201"/>
                <a:gd name="T36" fmla="*/ 0 w 33"/>
                <a:gd name="T37" fmla="*/ 0 h 201"/>
                <a:gd name="T38" fmla="*/ 0 w 33"/>
                <a:gd name="T39" fmla="*/ 0 h 201"/>
                <a:gd name="T40" fmla="*/ 0 w 33"/>
                <a:gd name="T41" fmla="*/ 0 h 201"/>
                <a:gd name="T42" fmla="*/ 0 w 33"/>
                <a:gd name="T43" fmla="*/ 0 h 201"/>
                <a:gd name="T44" fmla="*/ 0 w 33"/>
                <a:gd name="T45" fmla="*/ 0 h 201"/>
                <a:gd name="T46" fmla="*/ 0 w 33"/>
                <a:gd name="T47" fmla="*/ 0 h 201"/>
                <a:gd name="T48" fmla="*/ 0 w 33"/>
                <a:gd name="T49" fmla="*/ 0 h 201"/>
                <a:gd name="T50" fmla="*/ 0 w 33"/>
                <a:gd name="T51" fmla="*/ 0 h 201"/>
                <a:gd name="T52" fmla="*/ 0 w 33"/>
                <a:gd name="T53" fmla="*/ 0 h 201"/>
                <a:gd name="T54" fmla="*/ 0 w 33"/>
                <a:gd name="T55" fmla="*/ 0 h 201"/>
                <a:gd name="T56" fmla="*/ 0 w 33"/>
                <a:gd name="T57" fmla="*/ 0 h 201"/>
                <a:gd name="T58" fmla="*/ 0 w 33"/>
                <a:gd name="T59" fmla="*/ 0 h 201"/>
                <a:gd name="T60" fmla="*/ 0 w 33"/>
                <a:gd name="T61" fmla="*/ 0 h 201"/>
                <a:gd name="T62" fmla="*/ 0 w 33"/>
                <a:gd name="T63" fmla="*/ 0 h 201"/>
                <a:gd name="T64" fmla="*/ 0 w 33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1"/>
                <a:gd name="T101" fmla="*/ 33 w 33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1">
                  <a:moveTo>
                    <a:pt x="18" y="201"/>
                  </a:moveTo>
                  <a:lnTo>
                    <a:pt x="19" y="200"/>
                  </a:lnTo>
                  <a:lnTo>
                    <a:pt x="20" y="200"/>
                  </a:lnTo>
                  <a:lnTo>
                    <a:pt x="23" y="200"/>
                  </a:lnTo>
                  <a:lnTo>
                    <a:pt x="24" y="199"/>
                  </a:lnTo>
                  <a:lnTo>
                    <a:pt x="25" y="198"/>
                  </a:lnTo>
                  <a:lnTo>
                    <a:pt x="26" y="197"/>
                  </a:lnTo>
                  <a:lnTo>
                    <a:pt x="28" y="196"/>
                  </a:lnTo>
                  <a:lnTo>
                    <a:pt x="29" y="195"/>
                  </a:lnTo>
                  <a:lnTo>
                    <a:pt x="29" y="193"/>
                  </a:lnTo>
                  <a:lnTo>
                    <a:pt x="30" y="192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87"/>
                  </a:lnTo>
                  <a:lnTo>
                    <a:pt x="32" y="185"/>
                  </a:lnTo>
                  <a:lnTo>
                    <a:pt x="32" y="183"/>
                  </a:lnTo>
                  <a:lnTo>
                    <a:pt x="33" y="182"/>
                  </a:lnTo>
                  <a:lnTo>
                    <a:pt x="33" y="21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1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5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9" y="193"/>
                  </a:lnTo>
                  <a:lnTo>
                    <a:pt x="10" y="195"/>
                  </a:lnTo>
                  <a:lnTo>
                    <a:pt x="12" y="197"/>
                  </a:lnTo>
                  <a:lnTo>
                    <a:pt x="13" y="198"/>
                  </a:lnTo>
                  <a:lnTo>
                    <a:pt x="15" y="200"/>
                  </a:lnTo>
                  <a:lnTo>
                    <a:pt x="16" y="200"/>
                  </a:lnTo>
                  <a:lnTo>
                    <a:pt x="18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19" name="Freeform 52"/>
            <p:cNvSpPr>
              <a:spLocks/>
            </p:cNvSpPr>
            <p:nvPr/>
          </p:nvSpPr>
          <p:spPr bwMode="auto">
            <a:xfrm>
              <a:off x="4800" y="1331"/>
              <a:ext cx="1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3" y="209"/>
                  </a:moveTo>
                  <a:lnTo>
                    <a:pt x="14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19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2"/>
                  </a:lnTo>
                  <a:lnTo>
                    <a:pt x="33" y="189"/>
                  </a:lnTo>
                  <a:lnTo>
                    <a:pt x="34" y="187"/>
                  </a:lnTo>
                  <a:lnTo>
                    <a:pt x="35" y="184"/>
                  </a:lnTo>
                  <a:lnTo>
                    <a:pt x="36" y="182"/>
                  </a:lnTo>
                  <a:lnTo>
                    <a:pt x="36" y="179"/>
                  </a:lnTo>
                  <a:lnTo>
                    <a:pt x="37" y="178"/>
                  </a:lnTo>
                  <a:lnTo>
                    <a:pt x="28" y="21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3" y="204"/>
                  </a:lnTo>
                  <a:lnTo>
                    <a:pt x="4" y="205"/>
                  </a:lnTo>
                  <a:lnTo>
                    <a:pt x="5" y="206"/>
                  </a:lnTo>
                  <a:lnTo>
                    <a:pt x="6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0" y="208"/>
                  </a:lnTo>
                  <a:lnTo>
                    <a:pt x="11" y="208"/>
                  </a:lnTo>
                  <a:lnTo>
                    <a:pt x="13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0" name="Freeform 53"/>
            <p:cNvSpPr>
              <a:spLocks/>
            </p:cNvSpPr>
            <p:nvPr/>
          </p:nvSpPr>
          <p:spPr bwMode="auto">
            <a:xfrm>
              <a:off x="4785" y="1331"/>
              <a:ext cx="15" cy="4"/>
            </a:xfrm>
            <a:custGeom>
              <a:avLst/>
              <a:gdLst>
                <a:gd name="T0" fmla="*/ 0 w 343"/>
                <a:gd name="T1" fmla="*/ 0 h 100"/>
                <a:gd name="T2" fmla="*/ 0 w 343"/>
                <a:gd name="T3" fmla="*/ 0 h 100"/>
                <a:gd name="T4" fmla="*/ 0 w 343"/>
                <a:gd name="T5" fmla="*/ 0 h 100"/>
                <a:gd name="T6" fmla="*/ 0 w 343"/>
                <a:gd name="T7" fmla="*/ 0 h 100"/>
                <a:gd name="T8" fmla="*/ 0 w 343"/>
                <a:gd name="T9" fmla="*/ 0 h 100"/>
                <a:gd name="T10" fmla="*/ 0 w 343"/>
                <a:gd name="T11" fmla="*/ 0 h 100"/>
                <a:gd name="T12" fmla="*/ 0 w 343"/>
                <a:gd name="T13" fmla="*/ 0 h 100"/>
                <a:gd name="T14" fmla="*/ 0 w 343"/>
                <a:gd name="T15" fmla="*/ 0 h 100"/>
                <a:gd name="T16" fmla="*/ 0 w 343"/>
                <a:gd name="T17" fmla="*/ 0 h 100"/>
                <a:gd name="T18" fmla="*/ 0 w 343"/>
                <a:gd name="T19" fmla="*/ 0 h 100"/>
                <a:gd name="T20" fmla="*/ 0 w 343"/>
                <a:gd name="T21" fmla="*/ 0 h 100"/>
                <a:gd name="T22" fmla="*/ 0 w 343"/>
                <a:gd name="T23" fmla="*/ 0 h 100"/>
                <a:gd name="T24" fmla="*/ 0 w 343"/>
                <a:gd name="T25" fmla="*/ 0 h 100"/>
                <a:gd name="T26" fmla="*/ 0 w 343"/>
                <a:gd name="T27" fmla="*/ 0 h 100"/>
                <a:gd name="T28" fmla="*/ 0 w 343"/>
                <a:gd name="T29" fmla="*/ 0 h 100"/>
                <a:gd name="T30" fmla="*/ 0 w 343"/>
                <a:gd name="T31" fmla="*/ 0 h 100"/>
                <a:gd name="T32" fmla="*/ 0 w 343"/>
                <a:gd name="T33" fmla="*/ 0 h 100"/>
                <a:gd name="T34" fmla="*/ 0 w 343"/>
                <a:gd name="T35" fmla="*/ 0 h 100"/>
                <a:gd name="T36" fmla="*/ 0 w 343"/>
                <a:gd name="T37" fmla="*/ 0 h 100"/>
                <a:gd name="T38" fmla="*/ 0 w 343"/>
                <a:gd name="T39" fmla="*/ 0 h 100"/>
                <a:gd name="T40" fmla="*/ 0 w 343"/>
                <a:gd name="T41" fmla="*/ 0 h 100"/>
                <a:gd name="T42" fmla="*/ 0 w 343"/>
                <a:gd name="T43" fmla="*/ 0 h 100"/>
                <a:gd name="T44" fmla="*/ 0 w 343"/>
                <a:gd name="T45" fmla="*/ 0 h 100"/>
                <a:gd name="T46" fmla="*/ 0 w 343"/>
                <a:gd name="T47" fmla="*/ 0 h 100"/>
                <a:gd name="T48" fmla="*/ 0 w 343"/>
                <a:gd name="T49" fmla="*/ 0 h 100"/>
                <a:gd name="T50" fmla="*/ 0 w 343"/>
                <a:gd name="T51" fmla="*/ 0 h 100"/>
                <a:gd name="T52" fmla="*/ 0 w 343"/>
                <a:gd name="T53" fmla="*/ 0 h 100"/>
                <a:gd name="T54" fmla="*/ 0 w 343"/>
                <a:gd name="T55" fmla="*/ 0 h 100"/>
                <a:gd name="T56" fmla="*/ 0 w 343"/>
                <a:gd name="T57" fmla="*/ 0 h 100"/>
                <a:gd name="T58" fmla="*/ 0 w 343"/>
                <a:gd name="T59" fmla="*/ 0 h 100"/>
                <a:gd name="T60" fmla="*/ 0 w 343"/>
                <a:gd name="T61" fmla="*/ 0 h 100"/>
                <a:gd name="T62" fmla="*/ 0 w 343"/>
                <a:gd name="T63" fmla="*/ 0 h 100"/>
                <a:gd name="T64" fmla="*/ 0 w 343"/>
                <a:gd name="T65" fmla="*/ 0 h 100"/>
                <a:gd name="T66" fmla="*/ 0 w 343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3"/>
                <a:gd name="T103" fmla="*/ 0 h 100"/>
                <a:gd name="T104" fmla="*/ 343 w 343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3" h="100">
                  <a:moveTo>
                    <a:pt x="306" y="100"/>
                  </a:moveTo>
                  <a:lnTo>
                    <a:pt x="309" y="99"/>
                  </a:lnTo>
                  <a:lnTo>
                    <a:pt x="313" y="99"/>
                  </a:lnTo>
                  <a:lnTo>
                    <a:pt x="316" y="98"/>
                  </a:lnTo>
                  <a:lnTo>
                    <a:pt x="320" y="97"/>
                  </a:lnTo>
                  <a:lnTo>
                    <a:pt x="323" y="96"/>
                  </a:lnTo>
                  <a:lnTo>
                    <a:pt x="326" y="94"/>
                  </a:lnTo>
                  <a:lnTo>
                    <a:pt x="328" y="92"/>
                  </a:lnTo>
                  <a:lnTo>
                    <a:pt x="332" y="90"/>
                  </a:lnTo>
                  <a:lnTo>
                    <a:pt x="334" y="88"/>
                  </a:lnTo>
                  <a:lnTo>
                    <a:pt x="336" y="86"/>
                  </a:lnTo>
                  <a:lnTo>
                    <a:pt x="338" y="83"/>
                  </a:lnTo>
                  <a:lnTo>
                    <a:pt x="340" y="80"/>
                  </a:lnTo>
                  <a:lnTo>
                    <a:pt x="341" y="77"/>
                  </a:lnTo>
                  <a:lnTo>
                    <a:pt x="342" y="74"/>
                  </a:lnTo>
                  <a:lnTo>
                    <a:pt x="342" y="71"/>
                  </a:lnTo>
                  <a:lnTo>
                    <a:pt x="343" y="67"/>
                  </a:lnTo>
                  <a:lnTo>
                    <a:pt x="343" y="33"/>
                  </a:lnTo>
                  <a:lnTo>
                    <a:pt x="342" y="29"/>
                  </a:lnTo>
                  <a:lnTo>
                    <a:pt x="342" y="25"/>
                  </a:lnTo>
                  <a:lnTo>
                    <a:pt x="341" y="22"/>
                  </a:lnTo>
                  <a:lnTo>
                    <a:pt x="340" y="19"/>
                  </a:lnTo>
                  <a:lnTo>
                    <a:pt x="338" y="16"/>
                  </a:lnTo>
                  <a:lnTo>
                    <a:pt x="336" y="13"/>
                  </a:lnTo>
                  <a:lnTo>
                    <a:pt x="334" y="11"/>
                  </a:lnTo>
                  <a:lnTo>
                    <a:pt x="332" y="9"/>
                  </a:lnTo>
                  <a:lnTo>
                    <a:pt x="328" y="7"/>
                  </a:lnTo>
                  <a:lnTo>
                    <a:pt x="326" y="5"/>
                  </a:lnTo>
                  <a:lnTo>
                    <a:pt x="323" y="3"/>
                  </a:lnTo>
                  <a:lnTo>
                    <a:pt x="320" y="2"/>
                  </a:lnTo>
                  <a:lnTo>
                    <a:pt x="316" y="1"/>
                  </a:lnTo>
                  <a:lnTo>
                    <a:pt x="313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5" y="94"/>
                  </a:lnTo>
                  <a:lnTo>
                    <a:pt x="18" y="96"/>
                  </a:lnTo>
                  <a:lnTo>
                    <a:pt x="22" y="97"/>
                  </a:lnTo>
                  <a:lnTo>
                    <a:pt x="26" y="98"/>
                  </a:lnTo>
                  <a:lnTo>
                    <a:pt x="29" y="99"/>
                  </a:lnTo>
                  <a:lnTo>
                    <a:pt x="33" y="99"/>
                  </a:lnTo>
                  <a:lnTo>
                    <a:pt x="37" y="100"/>
                  </a:lnTo>
                  <a:lnTo>
                    <a:pt x="306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1" name="Freeform 54"/>
            <p:cNvSpPr>
              <a:spLocks/>
            </p:cNvSpPr>
            <p:nvPr/>
          </p:nvSpPr>
          <p:spPr bwMode="auto">
            <a:xfrm>
              <a:off x="4759" y="1330"/>
              <a:ext cx="21" cy="12"/>
            </a:xfrm>
            <a:custGeom>
              <a:avLst/>
              <a:gdLst>
                <a:gd name="T0" fmla="*/ 0 w 478"/>
                <a:gd name="T1" fmla="*/ 0 h 283"/>
                <a:gd name="T2" fmla="*/ 0 w 478"/>
                <a:gd name="T3" fmla="*/ 0 h 283"/>
                <a:gd name="T4" fmla="*/ 0 w 478"/>
                <a:gd name="T5" fmla="*/ 0 h 283"/>
                <a:gd name="T6" fmla="*/ 0 w 478"/>
                <a:gd name="T7" fmla="*/ 0 h 283"/>
                <a:gd name="T8" fmla="*/ 0 w 478"/>
                <a:gd name="T9" fmla="*/ 0 h 283"/>
                <a:gd name="T10" fmla="*/ 0 w 478"/>
                <a:gd name="T11" fmla="*/ 0 h 283"/>
                <a:gd name="T12" fmla="*/ 0 w 478"/>
                <a:gd name="T13" fmla="*/ 0 h 283"/>
                <a:gd name="T14" fmla="*/ 0 w 478"/>
                <a:gd name="T15" fmla="*/ 0 h 283"/>
                <a:gd name="T16" fmla="*/ 0 w 478"/>
                <a:gd name="T17" fmla="*/ 0 h 283"/>
                <a:gd name="T18" fmla="*/ 0 w 478"/>
                <a:gd name="T19" fmla="*/ 0 h 283"/>
                <a:gd name="T20" fmla="*/ 0 w 478"/>
                <a:gd name="T21" fmla="*/ 0 h 283"/>
                <a:gd name="T22" fmla="*/ 0 w 478"/>
                <a:gd name="T23" fmla="*/ 0 h 283"/>
                <a:gd name="T24" fmla="*/ 0 w 478"/>
                <a:gd name="T25" fmla="*/ 0 h 283"/>
                <a:gd name="T26" fmla="*/ 0 w 478"/>
                <a:gd name="T27" fmla="*/ 0 h 283"/>
                <a:gd name="T28" fmla="*/ 0 w 478"/>
                <a:gd name="T29" fmla="*/ 0 h 283"/>
                <a:gd name="T30" fmla="*/ 0 w 478"/>
                <a:gd name="T31" fmla="*/ 0 h 283"/>
                <a:gd name="T32" fmla="*/ 0 w 478"/>
                <a:gd name="T33" fmla="*/ 0 h 283"/>
                <a:gd name="T34" fmla="*/ 0 w 478"/>
                <a:gd name="T35" fmla="*/ 0 h 283"/>
                <a:gd name="T36" fmla="*/ 0 w 478"/>
                <a:gd name="T37" fmla="*/ 0 h 283"/>
                <a:gd name="T38" fmla="*/ 0 w 478"/>
                <a:gd name="T39" fmla="*/ 0 h 283"/>
                <a:gd name="T40" fmla="*/ 0 w 478"/>
                <a:gd name="T41" fmla="*/ 0 h 283"/>
                <a:gd name="T42" fmla="*/ 0 w 478"/>
                <a:gd name="T43" fmla="*/ 0 h 283"/>
                <a:gd name="T44" fmla="*/ 0 w 478"/>
                <a:gd name="T45" fmla="*/ 0 h 283"/>
                <a:gd name="T46" fmla="*/ 0 w 478"/>
                <a:gd name="T47" fmla="*/ 0 h 283"/>
                <a:gd name="T48" fmla="*/ 0 w 478"/>
                <a:gd name="T49" fmla="*/ 0 h 283"/>
                <a:gd name="T50" fmla="*/ 0 w 478"/>
                <a:gd name="T51" fmla="*/ 0 h 283"/>
                <a:gd name="T52" fmla="*/ 0 w 478"/>
                <a:gd name="T53" fmla="*/ 0 h 283"/>
                <a:gd name="T54" fmla="*/ 0 w 478"/>
                <a:gd name="T55" fmla="*/ 0 h 283"/>
                <a:gd name="T56" fmla="*/ 0 w 478"/>
                <a:gd name="T57" fmla="*/ 0 h 283"/>
                <a:gd name="T58" fmla="*/ 0 w 478"/>
                <a:gd name="T59" fmla="*/ 0 h 283"/>
                <a:gd name="T60" fmla="*/ 0 w 478"/>
                <a:gd name="T61" fmla="*/ 0 h 283"/>
                <a:gd name="T62" fmla="*/ 0 w 478"/>
                <a:gd name="T63" fmla="*/ 0 h 283"/>
                <a:gd name="T64" fmla="*/ 0 w 478"/>
                <a:gd name="T65" fmla="*/ 0 h 283"/>
                <a:gd name="T66" fmla="*/ 0 w 478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8"/>
                <a:gd name="T103" fmla="*/ 0 h 283"/>
                <a:gd name="T104" fmla="*/ 478 w 478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8" h="283">
                  <a:moveTo>
                    <a:pt x="416" y="283"/>
                  </a:moveTo>
                  <a:lnTo>
                    <a:pt x="420" y="282"/>
                  </a:lnTo>
                  <a:lnTo>
                    <a:pt x="426" y="281"/>
                  </a:lnTo>
                  <a:lnTo>
                    <a:pt x="431" y="280"/>
                  </a:lnTo>
                  <a:lnTo>
                    <a:pt x="436" y="277"/>
                  </a:lnTo>
                  <a:lnTo>
                    <a:pt x="441" y="275"/>
                  </a:lnTo>
                  <a:lnTo>
                    <a:pt x="447" y="271"/>
                  </a:lnTo>
                  <a:lnTo>
                    <a:pt x="452" y="268"/>
                  </a:lnTo>
                  <a:lnTo>
                    <a:pt x="457" y="264"/>
                  </a:lnTo>
                  <a:lnTo>
                    <a:pt x="461" y="259"/>
                  </a:lnTo>
                  <a:lnTo>
                    <a:pt x="465" y="254"/>
                  </a:lnTo>
                  <a:lnTo>
                    <a:pt x="469" y="248"/>
                  </a:lnTo>
                  <a:lnTo>
                    <a:pt x="472" y="242"/>
                  </a:lnTo>
                  <a:lnTo>
                    <a:pt x="474" y="236"/>
                  </a:lnTo>
                  <a:lnTo>
                    <a:pt x="476" y="230"/>
                  </a:lnTo>
                  <a:lnTo>
                    <a:pt x="477" y="223"/>
                  </a:lnTo>
                  <a:lnTo>
                    <a:pt x="478" y="217"/>
                  </a:lnTo>
                  <a:lnTo>
                    <a:pt x="464" y="69"/>
                  </a:lnTo>
                  <a:lnTo>
                    <a:pt x="463" y="62"/>
                  </a:lnTo>
                  <a:lnTo>
                    <a:pt x="463" y="55"/>
                  </a:lnTo>
                  <a:lnTo>
                    <a:pt x="461" y="48"/>
                  </a:lnTo>
                  <a:lnTo>
                    <a:pt x="460" y="41"/>
                  </a:lnTo>
                  <a:lnTo>
                    <a:pt x="458" y="36"/>
                  </a:lnTo>
                  <a:lnTo>
                    <a:pt x="455" y="30"/>
                  </a:lnTo>
                  <a:lnTo>
                    <a:pt x="453" y="25"/>
                  </a:lnTo>
                  <a:lnTo>
                    <a:pt x="450" y="20"/>
                  </a:lnTo>
                  <a:lnTo>
                    <a:pt x="445" y="16"/>
                  </a:lnTo>
                  <a:lnTo>
                    <a:pt x="442" y="11"/>
                  </a:lnTo>
                  <a:lnTo>
                    <a:pt x="438" y="8"/>
                  </a:lnTo>
                  <a:lnTo>
                    <a:pt x="434" y="5"/>
                  </a:lnTo>
                  <a:lnTo>
                    <a:pt x="429" y="3"/>
                  </a:lnTo>
                  <a:lnTo>
                    <a:pt x="425" y="1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8" y="3"/>
                  </a:lnTo>
                  <a:lnTo>
                    <a:pt x="43" y="5"/>
                  </a:lnTo>
                  <a:lnTo>
                    <a:pt x="39" y="8"/>
                  </a:lnTo>
                  <a:lnTo>
                    <a:pt x="35" y="11"/>
                  </a:lnTo>
                  <a:lnTo>
                    <a:pt x="32" y="16"/>
                  </a:lnTo>
                  <a:lnTo>
                    <a:pt x="28" y="20"/>
                  </a:lnTo>
                  <a:lnTo>
                    <a:pt x="25" y="25"/>
                  </a:lnTo>
                  <a:lnTo>
                    <a:pt x="23" y="30"/>
                  </a:lnTo>
                  <a:lnTo>
                    <a:pt x="19" y="36"/>
                  </a:lnTo>
                  <a:lnTo>
                    <a:pt x="17" y="41"/>
                  </a:lnTo>
                  <a:lnTo>
                    <a:pt x="16" y="48"/>
                  </a:lnTo>
                  <a:lnTo>
                    <a:pt x="14" y="55"/>
                  </a:lnTo>
                  <a:lnTo>
                    <a:pt x="14" y="62"/>
                  </a:lnTo>
                  <a:lnTo>
                    <a:pt x="14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5" y="242"/>
                  </a:lnTo>
                  <a:lnTo>
                    <a:pt x="8" y="248"/>
                  </a:lnTo>
                  <a:lnTo>
                    <a:pt x="12" y="254"/>
                  </a:lnTo>
                  <a:lnTo>
                    <a:pt x="16" y="259"/>
                  </a:lnTo>
                  <a:lnTo>
                    <a:pt x="21" y="264"/>
                  </a:lnTo>
                  <a:lnTo>
                    <a:pt x="26" y="268"/>
                  </a:lnTo>
                  <a:lnTo>
                    <a:pt x="31" y="271"/>
                  </a:lnTo>
                  <a:lnTo>
                    <a:pt x="36" y="275"/>
                  </a:lnTo>
                  <a:lnTo>
                    <a:pt x="41" y="277"/>
                  </a:lnTo>
                  <a:lnTo>
                    <a:pt x="46" y="280"/>
                  </a:lnTo>
                  <a:lnTo>
                    <a:pt x="51" y="281"/>
                  </a:lnTo>
                  <a:lnTo>
                    <a:pt x="57" y="282"/>
                  </a:lnTo>
                  <a:lnTo>
                    <a:pt x="63" y="283"/>
                  </a:lnTo>
                  <a:lnTo>
                    <a:pt x="416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2" name="Freeform 55"/>
            <p:cNvSpPr>
              <a:spLocks/>
            </p:cNvSpPr>
            <p:nvPr/>
          </p:nvSpPr>
          <p:spPr bwMode="auto">
            <a:xfrm>
              <a:off x="4760" y="1330"/>
              <a:ext cx="20" cy="12"/>
            </a:xfrm>
            <a:custGeom>
              <a:avLst/>
              <a:gdLst>
                <a:gd name="T0" fmla="*/ 0 w 455"/>
                <a:gd name="T1" fmla="*/ 0 h 270"/>
                <a:gd name="T2" fmla="*/ 0 w 455"/>
                <a:gd name="T3" fmla="*/ 0 h 270"/>
                <a:gd name="T4" fmla="*/ 0 w 455"/>
                <a:gd name="T5" fmla="*/ 0 h 270"/>
                <a:gd name="T6" fmla="*/ 0 w 455"/>
                <a:gd name="T7" fmla="*/ 0 h 270"/>
                <a:gd name="T8" fmla="*/ 0 w 455"/>
                <a:gd name="T9" fmla="*/ 0 h 270"/>
                <a:gd name="T10" fmla="*/ 0 w 455"/>
                <a:gd name="T11" fmla="*/ 0 h 270"/>
                <a:gd name="T12" fmla="*/ 0 w 455"/>
                <a:gd name="T13" fmla="*/ 0 h 270"/>
                <a:gd name="T14" fmla="*/ 0 w 455"/>
                <a:gd name="T15" fmla="*/ 0 h 270"/>
                <a:gd name="T16" fmla="*/ 0 w 455"/>
                <a:gd name="T17" fmla="*/ 0 h 270"/>
                <a:gd name="T18" fmla="*/ 0 w 455"/>
                <a:gd name="T19" fmla="*/ 0 h 270"/>
                <a:gd name="T20" fmla="*/ 0 w 455"/>
                <a:gd name="T21" fmla="*/ 0 h 270"/>
                <a:gd name="T22" fmla="*/ 0 w 455"/>
                <a:gd name="T23" fmla="*/ 0 h 270"/>
                <a:gd name="T24" fmla="*/ 0 w 455"/>
                <a:gd name="T25" fmla="*/ 0 h 270"/>
                <a:gd name="T26" fmla="*/ 0 w 455"/>
                <a:gd name="T27" fmla="*/ 0 h 270"/>
                <a:gd name="T28" fmla="*/ 0 w 455"/>
                <a:gd name="T29" fmla="*/ 0 h 270"/>
                <a:gd name="T30" fmla="*/ 0 w 455"/>
                <a:gd name="T31" fmla="*/ 0 h 270"/>
                <a:gd name="T32" fmla="*/ 0 w 455"/>
                <a:gd name="T33" fmla="*/ 0 h 270"/>
                <a:gd name="T34" fmla="*/ 0 w 455"/>
                <a:gd name="T35" fmla="*/ 0 h 270"/>
                <a:gd name="T36" fmla="*/ 0 w 455"/>
                <a:gd name="T37" fmla="*/ 0 h 270"/>
                <a:gd name="T38" fmla="*/ 0 w 455"/>
                <a:gd name="T39" fmla="*/ 0 h 270"/>
                <a:gd name="T40" fmla="*/ 0 w 455"/>
                <a:gd name="T41" fmla="*/ 0 h 270"/>
                <a:gd name="T42" fmla="*/ 0 w 455"/>
                <a:gd name="T43" fmla="*/ 0 h 270"/>
                <a:gd name="T44" fmla="*/ 0 w 455"/>
                <a:gd name="T45" fmla="*/ 0 h 270"/>
                <a:gd name="T46" fmla="*/ 0 w 455"/>
                <a:gd name="T47" fmla="*/ 0 h 270"/>
                <a:gd name="T48" fmla="*/ 0 w 455"/>
                <a:gd name="T49" fmla="*/ 0 h 270"/>
                <a:gd name="T50" fmla="*/ 0 w 455"/>
                <a:gd name="T51" fmla="*/ 0 h 270"/>
                <a:gd name="T52" fmla="*/ 0 w 455"/>
                <a:gd name="T53" fmla="*/ 0 h 270"/>
                <a:gd name="T54" fmla="*/ 0 w 455"/>
                <a:gd name="T55" fmla="*/ 0 h 270"/>
                <a:gd name="T56" fmla="*/ 0 w 455"/>
                <a:gd name="T57" fmla="*/ 0 h 270"/>
                <a:gd name="T58" fmla="*/ 0 w 455"/>
                <a:gd name="T59" fmla="*/ 0 h 270"/>
                <a:gd name="T60" fmla="*/ 0 w 455"/>
                <a:gd name="T61" fmla="*/ 0 h 270"/>
                <a:gd name="T62" fmla="*/ 0 w 455"/>
                <a:gd name="T63" fmla="*/ 0 h 270"/>
                <a:gd name="T64" fmla="*/ 0 w 455"/>
                <a:gd name="T65" fmla="*/ 0 h 270"/>
                <a:gd name="T66" fmla="*/ 0 w 455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70"/>
                <a:gd name="T104" fmla="*/ 455 w 455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70">
                  <a:moveTo>
                    <a:pt x="396" y="270"/>
                  </a:moveTo>
                  <a:lnTo>
                    <a:pt x="400" y="269"/>
                  </a:lnTo>
                  <a:lnTo>
                    <a:pt x="405" y="268"/>
                  </a:lnTo>
                  <a:lnTo>
                    <a:pt x="410" y="267"/>
                  </a:lnTo>
                  <a:lnTo>
                    <a:pt x="415" y="265"/>
                  </a:lnTo>
                  <a:lnTo>
                    <a:pt x="420" y="262"/>
                  </a:lnTo>
                  <a:lnTo>
                    <a:pt x="425" y="259"/>
                  </a:lnTo>
                  <a:lnTo>
                    <a:pt x="429" y="255"/>
                  </a:lnTo>
                  <a:lnTo>
                    <a:pt x="435" y="251"/>
                  </a:lnTo>
                  <a:lnTo>
                    <a:pt x="439" y="247"/>
                  </a:lnTo>
                  <a:lnTo>
                    <a:pt x="443" y="241"/>
                  </a:lnTo>
                  <a:lnTo>
                    <a:pt x="446" y="236"/>
                  </a:lnTo>
                  <a:lnTo>
                    <a:pt x="449" y="231"/>
                  </a:lnTo>
                  <a:lnTo>
                    <a:pt x="451" y="225"/>
                  </a:lnTo>
                  <a:lnTo>
                    <a:pt x="453" y="219"/>
                  </a:lnTo>
                  <a:lnTo>
                    <a:pt x="454" y="213"/>
                  </a:lnTo>
                  <a:lnTo>
                    <a:pt x="455" y="207"/>
                  </a:lnTo>
                  <a:lnTo>
                    <a:pt x="442" y="65"/>
                  </a:lnTo>
                  <a:lnTo>
                    <a:pt x="441" y="58"/>
                  </a:lnTo>
                  <a:lnTo>
                    <a:pt x="441" y="52"/>
                  </a:lnTo>
                  <a:lnTo>
                    <a:pt x="439" y="45"/>
                  </a:lnTo>
                  <a:lnTo>
                    <a:pt x="438" y="39"/>
                  </a:lnTo>
                  <a:lnTo>
                    <a:pt x="436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7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3" y="4"/>
                  </a:lnTo>
                  <a:lnTo>
                    <a:pt x="409" y="2"/>
                  </a:lnTo>
                  <a:lnTo>
                    <a:pt x="405" y="1"/>
                  </a:lnTo>
                  <a:lnTo>
                    <a:pt x="400" y="0"/>
                  </a:lnTo>
                  <a:lnTo>
                    <a:pt x="396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0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6" y="45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4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9" y="236"/>
                  </a:lnTo>
                  <a:lnTo>
                    <a:pt x="12" y="241"/>
                  </a:lnTo>
                  <a:lnTo>
                    <a:pt x="16" y="247"/>
                  </a:lnTo>
                  <a:lnTo>
                    <a:pt x="20" y="251"/>
                  </a:lnTo>
                  <a:lnTo>
                    <a:pt x="25" y="255"/>
                  </a:lnTo>
                  <a:lnTo>
                    <a:pt x="29" y="259"/>
                  </a:lnTo>
                  <a:lnTo>
                    <a:pt x="34" y="262"/>
                  </a:lnTo>
                  <a:lnTo>
                    <a:pt x="39" y="265"/>
                  </a:lnTo>
                  <a:lnTo>
                    <a:pt x="44" y="267"/>
                  </a:lnTo>
                  <a:lnTo>
                    <a:pt x="50" y="268"/>
                  </a:lnTo>
                  <a:lnTo>
                    <a:pt x="55" y="269"/>
                  </a:lnTo>
                  <a:lnTo>
                    <a:pt x="60" y="270"/>
                  </a:lnTo>
                  <a:lnTo>
                    <a:pt x="396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3" name="Freeform 56"/>
            <p:cNvSpPr>
              <a:spLocks/>
            </p:cNvSpPr>
            <p:nvPr/>
          </p:nvSpPr>
          <p:spPr bwMode="auto">
            <a:xfrm>
              <a:off x="4763" y="1335"/>
              <a:ext cx="14" cy="6"/>
            </a:xfrm>
            <a:custGeom>
              <a:avLst/>
              <a:gdLst>
                <a:gd name="T0" fmla="*/ 0 w 333"/>
                <a:gd name="T1" fmla="*/ 0 h 122"/>
                <a:gd name="T2" fmla="*/ 0 w 333"/>
                <a:gd name="T3" fmla="*/ 0 h 122"/>
                <a:gd name="T4" fmla="*/ 0 w 333"/>
                <a:gd name="T5" fmla="*/ 0 h 122"/>
                <a:gd name="T6" fmla="*/ 0 w 333"/>
                <a:gd name="T7" fmla="*/ 0 h 122"/>
                <a:gd name="T8" fmla="*/ 0 w 333"/>
                <a:gd name="T9" fmla="*/ 0 h 122"/>
                <a:gd name="T10" fmla="*/ 0 w 333"/>
                <a:gd name="T11" fmla="*/ 0 h 122"/>
                <a:gd name="T12" fmla="*/ 0 w 333"/>
                <a:gd name="T13" fmla="*/ 0 h 122"/>
                <a:gd name="T14" fmla="*/ 0 w 333"/>
                <a:gd name="T15" fmla="*/ 0 h 122"/>
                <a:gd name="T16" fmla="*/ 0 w 333"/>
                <a:gd name="T17" fmla="*/ 0 h 122"/>
                <a:gd name="T18" fmla="*/ 0 w 333"/>
                <a:gd name="T19" fmla="*/ 0 h 122"/>
                <a:gd name="T20" fmla="*/ 0 w 333"/>
                <a:gd name="T21" fmla="*/ 0 h 122"/>
                <a:gd name="T22" fmla="*/ 0 w 333"/>
                <a:gd name="T23" fmla="*/ 0 h 122"/>
                <a:gd name="T24" fmla="*/ 0 w 333"/>
                <a:gd name="T25" fmla="*/ 0 h 122"/>
                <a:gd name="T26" fmla="*/ 0 w 333"/>
                <a:gd name="T27" fmla="*/ 0 h 122"/>
                <a:gd name="T28" fmla="*/ 0 w 333"/>
                <a:gd name="T29" fmla="*/ 0 h 122"/>
                <a:gd name="T30" fmla="*/ 0 w 333"/>
                <a:gd name="T31" fmla="*/ 0 h 122"/>
                <a:gd name="T32" fmla="*/ 0 w 333"/>
                <a:gd name="T33" fmla="*/ 0 h 122"/>
                <a:gd name="T34" fmla="*/ 0 w 333"/>
                <a:gd name="T35" fmla="*/ 0 h 122"/>
                <a:gd name="T36" fmla="*/ 0 w 333"/>
                <a:gd name="T37" fmla="*/ 0 h 122"/>
                <a:gd name="T38" fmla="*/ 0 w 333"/>
                <a:gd name="T39" fmla="*/ 0 h 122"/>
                <a:gd name="T40" fmla="*/ 0 w 333"/>
                <a:gd name="T41" fmla="*/ 0 h 122"/>
                <a:gd name="T42" fmla="*/ 0 w 333"/>
                <a:gd name="T43" fmla="*/ 0 h 122"/>
                <a:gd name="T44" fmla="*/ 0 w 333"/>
                <a:gd name="T45" fmla="*/ 0 h 122"/>
                <a:gd name="T46" fmla="*/ 0 w 333"/>
                <a:gd name="T47" fmla="*/ 0 h 122"/>
                <a:gd name="T48" fmla="*/ 0 w 333"/>
                <a:gd name="T49" fmla="*/ 0 h 122"/>
                <a:gd name="T50" fmla="*/ 0 w 333"/>
                <a:gd name="T51" fmla="*/ 0 h 122"/>
                <a:gd name="T52" fmla="*/ 0 w 333"/>
                <a:gd name="T53" fmla="*/ 0 h 122"/>
                <a:gd name="T54" fmla="*/ 0 w 333"/>
                <a:gd name="T55" fmla="*/ 0 h 122"/>
                <a:gd name="T56" fmla="*/ 0 w 333"/>
                <a:gd name="T57" fmla="*/ 0 h 122"/>
                <a:gd name="T58" fmla="*/ 0 w 333"/>
                <a:gd name="T59" fmla="*/ 0 h 122"/>
                <a:gd name="T60" fmla="*/ 0 w 333"/>
                <a:gd name="T61" fmla="*/ 0 h 122"/>
                <a:gd name="T62" fmla="*/ 0 w 333"/>
                <a:gd name="T63" fmla="*/ 0 h 122"/>
                <a:gd name="T64" fmla="*/ 0 w 333"/>
                <a:gd name="T65" fmla="*/ 0 h 122"/>
                <a:gd name="T66" fmla="*/ 0 w 333"/>
                <a:gd name="T67" fmla="*/ 0 h 122"/>
                <a:gd name="T68" fmla="*/ 0 w 333"/>
                <a:gd name="T69" fmla="*/ 0 h 122"/>
                <a:gd name="T70" fmla="*/ 0 w 333"/>
                <a:gd name="T71" fmla="*/ 0 h 122"/>
                <a:gd name="T72" fmla="*/ 0 w 333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3"/>
                <a:gd name="T112" fmla="*/ 0 h 122"/>
                <a:gd name="T113" fmla="*/ 333 w 333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3" h="122">
                  <a:moveTo>
                    <a:pt x="333" y="60"/>
                  </a:moveTo>
                  <a:lnTo>
                    <a:pt x="332" y="66"/>
                  </a:lnTo>
                  <a:lnTo>
                    <a:pt x="332" y="72"/>
                  </a:lnTo>
                  <a:lnTo>
                    <a:pt x="330" y="78"/>
                  </a:lnTo>
                  <a:lnTo>
                    <a:pt x="329" y="84"/>
                  </a:lnTo>
                  <a:lnTo>
                    <a:pt x="328" y="89"/>
                  </a:lnTo>
                  <a:lnTo>
                    <a:pt x="326" y="94"/>
                  </a:lnTo>
                  <a:lnTo>
                    <a:pt x="324" y="99"/>
                  </a:lnTo>
                  <a:lnTo>
                    <a:pt x="322" y="103"/>
                  </a:lnTo>
                  <a:lnTo>
                    <a:pt x="319" y="107"/>
                  </a:lnTo>
                  <a:lnTo>
                    <a:pt x="316" y="110"/>
                  </a:lnTo>
                  <a:lnTo>
                    <a:pt x="313" y="113"/>
                  </a:lnTo>
                  <a:lnTo>
                    <a:pt x="310" y="116"/>
                  </a:lnTo>
                  <a:lnTo>
                    <a:pt x="306" y="119"/>
                  </a:lnTo>
                  <a:lnTo>
                    <a:pt x="303" y="120"/>
                  </a:lnTo>
                  <a:lnTo>
                    <a:pt x="299" y="121"/>
                  </a:lnTo>
                  <a:lnTo>
                    <a:pt x="295" y="122"/>
                  </a:lnTo>
                  <a:lnTo>
                    <a:pt x="38" y="122"/>
                  </a:lnTo>
                  <a:lnTo>
                    <a:pt x="33" y="121"/>
                  </a:lnTo>
                  <a:lnTo>
                    <a:pt x="29" y="120"/>
                  </a:lnTo>
                  <a:lnTo>
                    <a:pt x="26" y="119"/>
                  </a:lnTo>
                  <a:lnTo>
                    <a:pt x="21" y="116"/>
                  </a:lnTo>
                  <a:lnTo>
                    <a:pt x="18" y="113"/>
                  </a:lnTo>
                  <a:lnTo>
                    <a:pt x="15" y="110"/>
                  </a:lnTo>
                  <a:lnTo>
                    <a:pt x="12" y="107"/>
                  </a:lnTo>
                  <a:lnTo>
                    <a:pt x="9" y="103"/>
                  </a:lnTo>
                  <a:lnTo>
                    <a:pt x="7" y="99"/>
                  </a:lnTo>
                  <a:lnTo>
                    <a:pt x="5" y="94"/>
                  </a:lnTo>
                  <a:lnTo>
                    <a:pt x="3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0" y="0"/>
                  </a:lnTo>
                  <a:lnTo>
                    <a:pt x="333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4" name="Freeform 57"/>
            <p:cNvSpPr>
              <a:spLocks/>
            </p:cNvSpPr>
            <p:nvPr/>
          </p:nvSpPr>
          <p:spPr bwMode="auto">
            <a:xfrm>
              <a:off x="4761" y="1331"/>
              <a:ext cx="1" cy="9"/>
            </a:xfrm>
            <a:custGeom>
              <a:avLst/>
              <a:gdLst>
                <a:gd name="T0" fmla="*/ 0 w 33"/>
                <a:gd name="T1" fmla="*/ 0 h 201"/>
                <a:gd name="T2" fmla="*/ 0 w 33"/>
                <a:gd name="T3" fmla="*/ 0 h 201"/>
                <a:gd name="T4" fmla="*/ 0 w 33"/>
                <a:gd name="T5" fmla="*/ 0 h 201"/>
                <a:gd name="T6" fmla="*/ 0 w 33"/>
                <a:gd name="T7" fmla="*/ 0 h 201"/>
                <a:gd name="T8" fmla="*/ 0 w 33"/>
                <a:gd name="T9" fmla="*/ 0 h 201"/>
                <a:gd name="T10" fmla="*/ 0 w 33"/>
                <a:gd name="T11" fmla="*/ 0 h 201"/>
                <a:gd name="T12" fmla="*/ 0 w 33"/>
                <a:gd name="T13" fmla="*/ 0 h 201"/>
                <a:gd name="T14" fmla="*/ 0 w 33"/>
                <a:gd name="T15" fmla="*/ 0 h 201"/>
                <a:gd name="T16" fmla="*/ 0 w 33"/>
                <a:gd name="T17" fmla="*/ 0 h 201"/>
                <a:gd name="T18" fmla="*/ 0 w 33"/>
                <a:gd name="T19" fmla="*/ 0 h 201"/>
                <a:gd name="T20" fmla="*/ 0 w 33"/>
                <a:gd name="T21" fmla="*/ 0 h 201"/>
                <a:gd name="T22" fmla="*/ 0 w 33"/>
                <a:gd name="T23" fmla="*/ 0 h 201"/>
                <a:gd name="T24" fmla="*/ 0 w 33"/>
                <a:gd name="T25" fmla="*/ 0 h 201"/>
                <a:gd name="T26" fmla="*/ 0 w 33"/>
                <a:gd name="T27" fmla="*/ 0 h 201"/>
                <a:gd name="T28" fmla="*/ 0 w 33"/>
                <a:gd name="T29" fmla="*/ 0 h 201"/>
                <a:gd name="T30" fmla="*/ 0 w 33"/>
                <a:gd name="T31" fmla="*/ 0 h 201"/>
                <a:gd name="T32" fmla="*/ 0 w 33"/>
                <a:gd name="T33" fmla="*/ 0 h 201"/>
                <a:gd name="T34" fmla="*/ 0 w 33"/>
                <a:gd name="T35" fmla="*/ 0 h 201"/>
                <a:gd name="T36" fmla="*/ 0 w 33"/>
                <a:gd name="T37" fmla="*/ 0 h 201"/>
                <a:gd name="T38" fmla="*/ 0 w 33"/>
                <a:gd name="T39" fmla="*/ 0 h 201"/>
                <a:gd name="T40" fmla="*/ 0 w 33"/>
                <a:gd name="T41" fmla="*/ 0 h 201"/>
                <a:gd name="T42" fmla="*/ 0 w 33"/>
                <a:gd name="T43" fmla="*/ 0 h 201"/>
                <a:gd name="T44" fmla="*/ 0 w 33"/>
                <a:gd name="T45" fmla="*/ 0 h 201"/>
                <a:gd name="T46" fmla="*/ 0 w 33"/>
                <a:gd name="T47" fmla="*/ 0 h 201"/>
                <a:gd name="T48" fmla="*/ 0 w 33"/>
                <a:gd name="T49" fmla="*/ 0 h 201"/>
                <a:gd name="T50" fmla="*/ 0 w 33"/>
                <a:gd name="T51" fmla="*/ 0 h 201"/>
                <a:gd name="T52" fmla="*/ 0 w 33"/>
                <a:gd name="T53" fmla="*/ 0 h 201"/>
                <a:gd name="T54" fmla="*/ 0 w 33"/>
                <a:gd name="T55" fmla="*/ 0 h 201"/>
                <a:gd name="T56" fmla="*/ 0 w 33"/>
                <a:gd name="T57" fmla="*/ 0 h 201"/>
                <a:gd name="T58" fmla="*/ 0 w 33"/>
                <a:gd name="T59" fmla="*/ 0 h 201"/>
                <a:gd name="T60" fmla="*/ 0 w 33"/>
                <a:gd name="T61" fmla="*/ 0 h 201"/>
                <a:gd name="T62" fmla="*/ 0 w 33"/>
                <a:gd name="T63" fmla="*/ 0 h 201"/>
                <a:gd name="T64" fmla="*/ 0 w 33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1"/>
                <a:gd name="T101" fmla="*/ 33 w 33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1">
                  <a:moveTo>
                    <a:pt x="18" y="201"/>
                  </a:moveTo>
                  <a:lnTo>
                    <a:pt x="19" y="200"/>
                  </a:lnTo>
                  <a:lnTo>
                    <a:pt x="20" y="200"/>
                  </a:lnTo>
                  <a:lnTo>
                    <a:pt x="22" y="200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5" y="197"/>
                  </a:lnTo>
                  <a:lnTo>
                    <a:pt x="27" y="196"/>
                  </a:lnTo>
                  <a:lnTo>
                    <a:pt x="28" y="195"/>
                  </a:lnTo>
                  <a:lnTo>
                    <a:pt x="28" y="193"/>
                  </a:lnTo>
                  <a:lnTo>
                    <a:pt x="29" y="192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87"/>
                  </a:lnTo>
                  <a:lnTo>
                    <a:pt x="32" y="185"/>
                  </a:lnTo>
                  <a:lnTo>
                    <a:pt x="32" y="183"/>
                  </a:lnTo>
                  <a:lnTo>
                    <a:pt x="33" y="182"/>
                  </a:lnTo>
                  <a:lnTo>
                    <a:pt x="33" y="21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29" y="8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0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4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8" y="193"/>
                  </a:lnTo>
                  <a:lnTo>
                    <a:pt x="10" y="195"/>
                  </a:lnTo>
                  <a:lnTo>
                    <a:pt x="11" y="197"/>
                  </a:lnTo>
                  <a:lnTo>
                    <a:pt x="13" y="198"/>
                  </a:lnTo>
                  <a:lnTo>
                    <a:pt x="14" y="200"/>
                  </a:lnTo>
                  <a:lnTo>
                    <a:pt x="16" y="200"/>
                  </a:lnTo>
                  <a:lnTo>
                    <a:pt x="18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5" name="Freeform 58"/>
            <p:cNvSpPr>
              <a:spLocks/>
            </p:cNvSpPr>
            <p:nvPr/>
          </p:nvSpPr>
          <p:spPr bwMode="auto">
            <a:xfrm>
              <a:off x="4778" y="1331"/>
              <a:ext cx="1" cy="9"/>
            </a:xfrm>
            <a:custGeom>
              <a:avLst/>
              <a:gdLst>
                <a:gd name="T0" fmla="*/ 0 w 38"/>
                <a:gd name="T1" fmla="*/ 0 h 209"/>
                <a:gd name="T2" fmla="*/ 0 w 38"/>
                <a:gd name="T3" fmla="*/ 0 h 209"/>
                <a:gd name="T4" fmla="*/ 0 w 38"/>
                <a:gd name="T5" fmla="*/ 0 h 209"/>
                <a:gd name="T6" fmla="*/ 0 w 38"/>
                <a:gd name="T7" fmla="*/ 0 h 209"/>
                <a:gd name="T8" fmla="*/ 0 w 38"/>
                <a:gd name="T9" fmla="*/ 0 h 209"/>
                <a:gd name="T10" fmla="*/ 0 w 38"/>
                <a:gd name="T11" fmla="*/ 0 h 209"/>
                <a:gd name="T12" fmla="*/ 0 w 38"/>
                <a:gd name="T13" fmla="*/ 0 h 209"/>
                <a:gd name="T14" fmla="*/ 0 w 38"/>
                <a:gd name="T15" fmla="*/ 0 h 209"/>
                <a:gd name="T16" fmla="*/ 0 w 38"/>
                <a:gd name="T17" fmla="*/ 0 h 209"/>
                <a:gd name="T18" fmla="*/ 0 w 38"/>
                <a:gd name="T19" fmla="*/ 0 h 209"/>
                <a:gd name="T20" fmla="*/ 0 w 38"/>
                <a:gd name="T21" fmla="*/ 0 h 209"/>
                <a:gd name="T22" fmla="*/ 0 w 38"/>
                <a:gd name="T23" fmla="*/ 0 h 209"/>
                <a:gd name="T24" fmla="*/ 0 w 38"/>
                <a:gd name="T25" fmla="*/ 0 h 209"/>
                <a:gd name="T26" fmla="*/ 0 w 38"/>
                <a:gd name="T27" fmla="*/ 0 h 209"/>
                <a:gd name="T28" fmla="*/ 0 w 38"/>
                <a:gd name="T29" fmla="*/ 0 h 209"/>
                <a:gd name="T30" fmla="*/ 0 w 38"/>
                <a:gd name="T31" fmla="*/ 0 h 209"/>
                <a:gd name="T32" fmla="*/ 0 w 38"/>
                <a:gd name="T33" fmla="*/ 0 h 209"/>
                <a:gd name="T34" fmla="*/ 0 w 38"/>
                <a:gd name="T35" fmla="*/ 0 h 209"/>
                <a:gd name="T36" fmla="*/ 0 w 38"/>
                <a:gd name="T37" fmla="*/ 0 h 209"/>
                <a:gd name="T38" fmla="*/ 0 w 38"/>
                <a:gd name="T39" fmla="*/ 0 h 209"/>
                <a:gd name="T40" fmla="*/ 0 w 38"/>
                <a:gd name="T41" fmla="*/ 0 h 209"/>
                <a:gd name="T42" fmla="*/ 0 w 38"/>
                <a:gd name="T43" fmla="*/ 0 h 209"/>
                <a:gd name="T44" fmla="*/ 0 w 38"/>
                <a:gd name="T45" fmla="*/ 0 h 209"/>
                <a:gd name="T46" fmla="*/ 0 w 38"/>
                <a:gd name="T47" fmla="*/ 0 h 209"/>
                <a:gd name="T48" fmla="*/ 0 w 38"/>
                <a:gd name="T49" fmla="*/ 0 h 209"/>
                <a:gd name="T50" fmla="*/ 0 w 38"/>
                <a:gd name="T51" fmla="*/ 0 h 209"/>
                <a:gd name="T52" fmla="*/ 0 w 38"/>
                <a:gd name="T53" fmla="*/ 0 h 209"/>
                <a:gd name="T54" fmla="*/ 0 w 38"/>
                <a:gd name="T55" fmla="*/ 0 h 209"/>
                <a:gd name="T56" fmla="*/ 0 w 38"/>
                <a:gd name="T57" fmla="*/ 0 h 209"/>
                <a:gd name="T58" fmla="*/ 0 w 38"/>
                <a:gd name="T59" fmla="*/ 0 h 209"/>
                <a:gd name="T60" fmla="*/ 0 w 38"/>
                <a:gd name="T61" fmla="*/ 0 h 209"/>
                <a:gd name="T62" fmla="*/ 0 w 38"/>
                <a:gd name="T63" fmla="*/ 0 h 209"/>
                <a:gd name="T64" fmla="*/ 0 w 38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"/>
                <a:gd name="T100" fmla="*/ 0 h 209"/>
                <a:gd name="T101" fmla="*/ 38 w 38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" h="209">
                  <a:moveTo>
                    <a:pt x="14" y="209"/>
                  </a:moveTo>
                  <a:lnTo>
                    <a:pt x="15" y="208"/>
                  </a:lnTo>
                  <a:lnTo>
                    <a:pt x="17" y="208"/>
                  </a:lnTo>
                  <a:lnTo>
                    <a:pt x="19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1" y="194"/>
                  </a:lnTo>
                  <a:lnTo>
                    <a:pt x="32" y="192"/>
                  </a:lnTo>
                  <a:lnTo>
                    <a:pt x="34" y="189"/>
                  </a:lnTo>
                  <a:lnTo>
                    <a:pt x="35" y="187"/>
                  </a:lnTo>
                  <a:lnTo>
                    <a:pt x="36" y="184"/>
                  </a:lnTo>
                  <a:lnTo>
                    <a:pt x="37" y="182"/>
                  </a:lnTo>
                  <a:lnTo>
                    <a:pt x="37" y="179"/>
                  </a:lnTo>
                  <a:lnTo>
                    <a:pt x="38" y="178"/>
                  </a:lnTo>
                  <a:lnTo>
                    <a:pt x="28" y="21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4" y="204"/>
                  </a:lnTo>
                  <a:lnTo>
                    <a:pt x="4" y="205"/>
                  </a:lnTo>
                  <a:lnTo>
                    <a:pt x="6" y="206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6" name="Freeform 59"/>
            <p:cNvSpPr>
              <a:spLocks/>
            </p:cNvSpPr>
            <p:nvPr/>
          </p:nvSpPr>
          <p:spPr bwMode="auto">
            <a:xfrm>
              <a:off x="4762" y="1331"/>
              <a:ext cx="15" cy="4"/>
            </a:xfrm>
            <a:custGeom>
              <a:avLst/>
              <a:gdLst>
                <a:gd name="T0" fmla="*/ 0 w 343"/>
                <a:gd name="T1" fmla="*/ 0 h 100"/>
                <a:gd name="T2" fmla="*/ 0 w 343"/>
                <a:gd name="T3" fmla="*/ 0 h 100"/>
                <a:gd name="T4" fmla="*/ 0 w 343"/>
                <a:gd name="T5" fmla="*/ 0 h 100"/>
                <a:gd name="T6" fmla="*/ 0 w 343"/>
                <a:gd name="T7" fmla="*/ 0 h 100"/>
                <a:gd name="T8" fmla="*/ 0 w 343"/>
                <a:gd name="T9" fmla="*/ 0 h 100"/>
                <a:gd name="T10" fmla="*/ 0 w 343"/>
                <a:gd name="T11" fmla="*/ 0 h 100"/>
                <a:gd name="T12" fmla="*/ 0 w 343"/>
                <a:gd name="T13" fmla="*/ 0 h 100"/>
                <a:gd name="T14" fmla="*/ 0 w 343"/>
                <a:gd name="T15" fmla="*/ 0 h 100"/>
                <a:gd name="T16" fmla="*/ 0 w 343"/>
                <a:gd name="T17" fmla="*/ 0 h 100"/>
                <a:gd name="T18" fmla="*/ 0 w 343"/>
                <a:gd name="T19" fmla="*/ 0 h 100"/>
                <a:gd name="T20" fmla="*/ 0 w 343"/>
                <a:gd name="T21" fmla="*/ 0 h 100"/>
                <a:gd name="T22" fmla="*/ 0 w 343"/>
                <a:gd name="T23" fmla="*/ 0 h 100"/>
                <a:gd name="T24" fmla="*/ 0 w 343"/>
                <a:gd name="T25" fmla="*/ 0 h 100"/>
                <a:gd name="T26" fmla="*/ 0 w 343"/>
                <a:gd name="T27" fmla="*/ 0 h 100"/>
                <a:gd name="T28" fmla="*/ 0 w 343"/>
                <a:gd name="T29" fmla="*/ 0 h 100"/>
                <a:gd name="T30" fmla="*/ 0 w 343"/>
                <a:gd name="T31" fmla="*/ 0 h 100"/>
                <a:gd name="T32" fmla="*/ 0 w 343"/>
                <a:gd name="T33" fmla="*/ 0 h 100"/>
                <a:gd name="T34" fmla="*/ 0 w 343"/>
                <a:gd name="T35" fmla="*/ 0 h 100"/>
                <a:gd name="T36" fmla="*/ 0 w 343"/>
                <a:gd name="T37" fmla="*/ 0 h 100"/>
                <a:gd name="T38" fmla="*/ 0 w 343"/>
                <a:gd name="T39" fmla="*/ 0 h 100"/>
                <a:gd name="T40" fmla="*/ 0 w 343"/>
                <a:gd name="T41" fmla="*/ 0 h 100"/>
                <a:gd name="T42" fmla="*/ 0 w 343"/>
                <a:gd name="T43" fmla="*/ 0 h 100"/>
                <a:gd name="T44" fmla="*/ 0 w 343"/>
                <a:gd name="T45" fmla="*/ 0 h 100"/>
                <a:gd name="T46" fmla="*/ 0 w 343"/>
                <a:gd name="T47" fmla="*/ 0 h 100"/>
                <a:gd name="T48" fmla="*/ 0 w 343"/>
                <a:gd name="T49" fmla="*/ 0 h 100"/>
                <a:gd name="T50" fmla="*/ 0 w 343"/>
                <a:gd name="T51" fmla="*/ 0 h 100"/>
                <a:gd name="T52" fmla="*/ 0 w 343"/>
                <a:gd name="T53" fmla="*/ 0 h 100"/>
                <a:gd name="T54" fmla="*/ 0 w 343"/>
                <a:gd name="T55" fmla="*/ 0 h 100"/>
                <a:gd name="T56" fmla="*/ 0 w 343"/>
                <a:gd name="T57" fmla="*/ 0 h 100"/>
                <a:gd name="T58" fmla="*/ 0 w 343"/>
                <a:gd name="T59" fmla="*/ 0 h 100"/>
                <a:gd name="T60" fmla="*/ 0 w 343"/>
                <a:gd name="T61" fmla="*/ 0 h 100"/>
                <a:gd name="T62" fmla="*/ 0 w 343"/>
                <a:gd name="T63" fmla="*/ 0 h 100"/>
                <a:gd name="T64" fmla="*/ 0 w 343"/>
                <a:gd name="T65" fmla="*/ 0 h 100"/>
                <a:gd name="T66" fmla="*/ 0 w 343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3"/>
                <a:gd name="T103" fmla="*/ 0 h 100"/>
                <a:gd name="T104" fmla="*/ 343 w 343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3" h="100">
                  <a:moveTo>
                    <a:pt x="306" y="100"/>
                  </a:moveTo>
                  <a:lnTo>
                    <a:pt x="309" y="99"/>
                  </a:lnTo>
                  <a:lnTo>
                    <a:pt x="313" y="99"/>
                  </a:lnTo>
                  <a:lnTo>
                    <a:pt x="316" y="98"/>
                  </a:lnTo>
                  <a:lnTo>
                    <a:pt x="320" y="97"/>
                  </a:lnTo>
                  <a:lnTo>
                    <a:pt x="323" y="96"/>
                  </a:lnTo>
                  <a:lnTo>
                    <a:pt x="326" y="94"/>
                  </a:lnTo>
                  <a:lnTo>
                    <a:pt x="328" y="92"/>
                  </a:lnTo>
                  <a:lnTo>
                    <a:pt x="331" y="90"/>
                  </a:lnTo>
                  <a:lnTo>
                    <a:pt x="333" y="88"/>
                  </a:lnTo>
                  <a:lnTo>
                    <a:pt x="335" y="86"/>
                  </a:lnTo>
                  <a:lnTo>
                    <a:pt x="337" y="83"/>
                  </a:lnTo>
                  <a:lnTo>
                    <a:pt x="340" y="80"/>
                  </a:lnTo>
                  <a:lnTo>
                    <a:pt x="341" y="77"/>
                  </a:lnTo>
                  <a:lnTo>
                    <a:pt x="342" y="74"/>
                  </a:lnTo>
                  <a:lnTo>
                    <a:pt x="342" y="71"/>
                  </a:lnTo>
                  <a:lnTo>
                    <a:pt x="343" y="67"/>
                  </a:lnTo>
                  <a:lnTo>
                    <a:pt x="343" y="33"/>
                  </a:lnTo>
                  <a:lnTo>
                    <a:pt x="342" y="29"/>
                  </a:lnTo>
                  <a:lnTo>
                    <a:pt x="342" y="25"/>
                  </a:lnTo>
                  <a:lnTo>
                    <a:pt x="341" y="22"/>
                  </a:lnTo>
                  <a:lnTo>
                    <a:pt x="340" y="19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1" y="9"/>
                  </a:lnTo>
                  <a:lnTo>
                    <a:pt x="328" y="7"/>
                  </a:lnTo>
                  <a:lnTo>
                    <a:pt x="326" y="5"/>
                  </a:lnTo>
                  <a:lnTo>
                    <a:pt x="323" y="3"/>
                  </a:lnTo>
                  <a:lnTo>
                    <a:pt x="320" y="2"/>
                  </a:lnTo>
                  <a:lnTo>
                    <a:pt x="316" y="1"/>
                  </a:lnTo>
                  <a:lnTo>
                    <a:pt x="313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5" y="94"/>
                  </a:lnTo>
                  <a:lnTo>
                    <a:pt x="18" y="96"/>
                  </a:lnTo>
                  <a:lnTo>
                    <a:pt x="21" y="97"/>
                  </a:lnTo>
                  <a:lnTo>
                    <a:pt x="25" y="98"/>
                  </a:lnTo>
                  <a:lnTo>
                    <a:pt x="28" y="99"/>
                  </a:lnTo>
                  <a:lnTo>
                    <a:pt x="33" y="99"/>
                  </a:lnTo>
                  <a:lnTo>
                    <a:pt x="37" y="100"/>
                  </a:lnTo>
                  <a:lnTo>
                    <a:pt x="306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7" name="Freeform 60"/>
            <p:cNvSpPr>
              <a:spLocks/>
            </p:cNvSpPr>
            <p:nvPr/>
          </p:nvSpPr>
          <p:spPr bwMode="auto">
            <a:xfrm>
              <a:off x="4737" y="1330"/>
              <a:ext cx="21" cy="12"/>
            </a:xfrm>
            <a:custGeom>
              <a:avLst/>
              <a:gdLst>
                <a:gd name="T0" fmla="*/ 0 w 477"/>
                <a:gd name="T1" fmla="*/ 0 h 283"/>
                <a:gd name="T2" fmla="*/ 0 w 477"/>
                <a:gd name="T3" fmla="*/ 0 h 283"/>
                <a:gd name="T4" fmla="*/ 0 w 477"/>
                <a:gd name="T5" fmla="*/ 0 h 283"/>
                <a:gd name="T6" fmla="*/ 0 w 477"/>
                <a:gd name="T7" fmla="*/ 0 h 283"/>
                <a:gd name="T8" fmla="*/ 0 w 477"/>
                <a:gd name="T9" fmla="*/ 0 h 283"/>
                <a:gd name="T10" fmla="*/ 0 w 477"/>
                <a:gd name="T11" fmla="*/ 0 h 283"/>
                <a:gd name="T12" fmla="*/ 0 w 477"/>
                <a:gd name="T13" fmla="*/ 0 h 283"/>
                <a:gd name="T14" fmla="*/ 0 w 477"/>
                <a:gd name="T15" fmla="*/ 0 h 283"/>
                <a:gd name="T16" fmla="*/ 0 w 477"/>
                <a:gd name="T17" fmla="*/ 0 h 283"/>
                <a:gd name="T18" fmla="*/ 0 w 477"/>
                <a:gd name="T19" fmla="*/ 0 h 283"/>
                <a:gd name="T20" fmla="*/ 0 w 477"/>
                <a:gd name="T21" fmla="*/ 0 h 283"/>
                <a:gd name="T22" fmla="*/ 0 w 477"/>
                <a:gd name="T23" fmla="*/ 0 h 283"/>
                <a:gd name="T24" fmla="*/ 0 w 477"/>
                <a:gd name="T25" fmla="*/ 0 h 283"/>
                <a:gd name="T26" fmla="*/ 0 w 477"/>
                <a:gd name="T27" fmla="*/ 0 h 283"/>
                <a:gd name="T28" fmla="*/ 0 w 477"/>
                <a:gd name="T29" fmla="*/ 0 h 283"/>
                <a:gd name="T30" fmla="*/ 0 w 477"/>
                <a:gd name="T31" fmla="*/ 0 h 283"/>
                <a:gd name="T32" fmla="*/ 0 w 477"/>
                <a:gd name="T33" fmla="*/ 0 h 283"/>
                <a:gd name="T34" fmla="*/ 0 w 477"/>
                <a:gd name="T35" fmla="*/ 0 h 283"/>
                <a:gd name="T36" fmla="*/ 0 w 477"/>
                <a:gd name="T37" fmla="*/ 0 h 283"/>
                <a:gd name="T38" fmla="*/ 0 w 477"/>
                <a:gd name="T39" fmla="*/ 0 h 283"/>
                <a:gd name="T40" fmla="*/ 0 w 477"/>
                <a:gd name="T41" fmla="*/ 0 h 283"/>
                <a:gd name="T42" fmla="*/ 0 w 477"/>
                <a:gd name="T43" fmla="*/ 0 h 283"/>
                <a:gd name="T44" fmla="*/ 0 w 477"/>
                <a:gd name="T45" fmla="*/ 0 h 283"/>
                <a:gd name="T46" fmla="*/ 0 w 477"/>
                <a:gd name="T47" fmla="*/ 0 h 283"/>
                <a:gd name="T48" fmla="*/ 0 w 477"/>
                <a:gd name="T49" fmla="*/ 0 h 283"/>
                <a:gd name="T50" fmla="*/ 0 w 477"/>
                <a:gd name="T51" fmla="*/ 0 h 283"/>
                <a:gd name="T52" fmla="*/ 0 w 477"/>
                <a:gd name="T53" fmla="*/ 0 h 283"/>
                <a:gd name="T54" fmla="*/ 0 w 477"/>
                <a:gd name="T55" fmla="*/ 0 h 283"/>
                <a:gd name="T56" fmla="*/ 0 w 477"/>
                <a:gd name="T57" fmla="*/ 0 h 283"/>
                <a:gd name="T58" fmla="*/ 0 w 477"/>
                <a:gd name="T59" fmla="*/ 0 h 283"/>
                <a:gd name="T60" fmla="*/ 0 w 477"/>
                <a:gd name="T61" fmla="*/ 0 h 283"/>
                <a:gd name="T62" fmla="*/ 0 w 477"/>
                <a:gd name="T63" fmla="*/ 0 h 283"/>
                <a:gd name="T64" fmla="*/ 0 w 477"/>
                <a:gd name="T65" fmla="*/ 0 h 283"/>
                <a:gd name="T66" fmla="*/ 0 w 477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3"/>
                <a:gd name="T104" fmla="*/ 477 w 477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3">
                  <a:moveTo>
                    <a:pt x="414" y="283"/>
                  </a:moveTo>
                  <a:lnTo>
                    <a:pt x="418" y="282"/>
                  </a:lnTo>
                  <a:lnTo>
                    <a:pt x="425" y="281"/>
                  </a:lnTo>
                  <a:lnTo>
                    <a:pt x="430" y="280"/>
                  </a:lnTo>
                  <a:lnTo>
                    <a:pt x="435" y="277"/>
                  </a:lnTo>
                  <a:lnTo>
                    <a:pt x="440" y="275"/>
                  </a:lnTo>
                  <a:lnTo>
                    <a:pt x="445" y="271"/>
                  </a:lnTo>
                  <a:lnTo>
                    <a:pt x="450" y="268"/>
                  </a:lnTo>
                  <a:lnTo>
                    <a:pt x="455" y="264"/>
                  </a:lnTo>
                  <a:lnTo>
                    <a:pt x="459" y="259"/>
                  </a:lnTo>
                  <a:lnTo>
                    <a:pt x="464" y="254"/>
                  </a:lnTo>
                  <a:lnTo>
                    <a:pt x="468" y="248"/>
                  </a:lnTo>
                  <a:lnTo>
                    <a:pt x="471" y="242"/>
                  </a:lnTo>
                  <a:lnTo>
                    <a:pt x="473" y="236"/>
                  </a:lnTo>
                  <a:lnTo>
                    <a:pt x="475" y="230"/>
                  </a:lnTo>
                  <a:lnTo>
                    <a:pt x="476" y="223"/>
                  </a:lnTo>
                  <a:lnTo>
                    <a:pt x="477" y="217"/>
                  </a:lnTo>
                  <a:lnTo>
                    <a:pt x="463" y="69"/>
                  </a:lnTo>
                  <a:lnTo>
                    <a:pt x="462" y="62"/>
                  </a:lnTo>
                  <a:lnTo>
                    <a:pt x="462" y="55"/>
                  </a:lnTo>
                  <a:lnTo>
                    <a:pt x="459" y="48"/>
                  </a:lnTo>
                  <a:lnTo>
                    <a:pt x="458" y="41"/>
                  </a:lnTo>
                  <a:lnTo>
                    <a:pt x="456" y="36"/>
                  </a:lnTo>
                  <a:lnTo>
                    <a:pt x="453" y="30"/>
                  </a:lnTo>
                  <a:lnTo>
                    <a:pt x="451" y="25"/>
                  </a:lnTo>
                  <a:lnTo>
                    <a:pt x="448" y="20"/>
                  </a:lnTo>
                  <a:lnTo>
                    <a:pt x="444" y="16"/>
                  </a:lnTo>
                  <a:lnTo>
                    <a:pt x="441" y="11"/>
                  </a:lnTo>
                  <a:lnTo>
                    <a:pt x="437" y="8"/>
                  </a:lnTo>
                  <a:lnTo>
                    <a:pt x="433" y="5"/>
                  </a:lnTo>
                  <a:lnTo>
                    <a:pt x="428" y="3"/>
                  </a:lnTo>
                  <a:lnTo>
                    <a:pt x="424" y="1"/>
                  </a:lnTo>
                  <a:lnTo>
                    <a:pt x="418" y="0"/>
                  </a:lnTo>
                  <a:lnTo>
                    <a:pt x="414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7" y="3"/>
                  </a:lnTo>
                  <a:lnTo>
                    <a:pt x="43" y="5"/>
                  </a:lnTo>
                  <a:lnTo>
                    <a:pt x="39" y="8"/>
                  </a:lnTo>
                  <a:lnTo>
                    <a:pt x="34" y="11"/>
                  </a:lnTo>
                  <a:lnTo>
                    <a:pt x="30" y="16"/>
                  </a:lnTo>
                  <a:lnTo>
                    <a:pt x="27" y="20"/>
                  </a:lnTo>
                  <a:lnTo>
                    <a:pt x="24" y="25"/>
                  </a:lnTo>
                  <a:lnTo>
                    <a:pt x="21" y="30"/>
                  </a:lnTo>
                  <a:lnTo>
                    <a:pt x="19" y="36"/>
                  </a:lnTo>
                  <a:lnTo>
                    <a:pt x="17" y="41"/>
                  </a:lnTo>
                  <a:lnTo>
                    <a:pt x="16" y="48"/>
                  </a:lnTo>
                  <a:lnTo>
                    <a:pt x="14" y="55"/>
                  </a:lnTo>
                  <a:lnTo>
                    <a:pt x="14" y="62"/>
                  </a:lnTo>
                  <a:lnTo>
                    <a:pt x="14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5" y="242"/>
                  </a:lnTo>
                  <a:lnTo>
                    <a:pt x="8" y="248"/>
                  </a:lnTo>
                  <a:lnTo>
                    <a:pt x="12" y="254"/>
                  </a:lnTo>
                  <a:lnTo>
                    <a:pt x="16" y="259"/>
                  </a:lnTo>
                  <a:lnTo>
                    <a:pt x="20" y="264"/>
                  </a:lnTo>
                  <a:lnTo>
                    <a:pt x="25" y="268"/>
                  </a:lnTo>
                  <a:lnTo>
                    <a:pt x="30" y="271"/>
                  </a:lnTo>
                  <a:lnTo>
                    <a:pt x="36" y="275"/>
                  </a:lnTo>
                  <a:lnTo>
                    <a:pt x="41" y="277"/>
                  </a:lnTo>
                  <a:lnTo>
                    <a:pt x="46" y="280"/>
                  </a:lnTo>
                  <a:lnTo>
                    <a:pt x="51" y="281"/>
                  </a:lnTo>
                  <a:lnTo>
                    <a:pt x="56" y="282"/>
                  </a:lnTo>
                  <a:lnTo>
                    <a:pt x="61" y="283"/>
                  </a:lnTo>
                  <a:lnTo>
                    <a:pt x="414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8" name="Freeform 61"/>
            <p:cNvSpPr>
              <a:spLocks/>
            </p:cNvSpPr>
            <p:nvPr/>
          </p:nvSpPr>
          <p:spPr bwMode="auto">
            <a:xfrm>
              <a:off x="4737" y="1330"/>
              <a:ext cx="20" cy="12"/>
            </a:xfrm>
            <a:custGeom>
              <a:avLst/>
              <a:gdLst>
                <a:gd name="T0" fmla="*/ 0 w 455"/>
                <a:gd name="T1" fmla="*/ 0 h 270"/>
                <a:gd name="T2" fmla="*/ 0 w 455"/>
                <a:gd name="T3" fmla="*/ 0 h 270"/>
                <a:gd name="T4" fmla="*/ 0 w 455"/>
                <a:gd name="T5" fmla="*/ 0 h 270"/>
                <a:gd name="T6" fmla="*/ 0 w 455"/>
                <a:gd name="T7" fmla="*/ 0 h 270"/>
                <a:gd name="T8" fmla="*/ 0 w 455"/>
                <a:gd name="T9" fmla="*/ 0 h 270"/>
                <a:gd name="T10" fmla="*/ 0 w 455"/>
                <a:gd name="T11" fmla="*/ 0 h 270"/>
                <a:gd name="T12" fmla="*/ 0 w 455"/>
                <a:gd name="T13" fmla="*/ 0 h 270"/>
                <a:gd name="T14" fmla="*/ 0 w 455"/>
                <a:gd name="T15" fmla="*/ 0 h 270"/>
                <a:gd name="T16" fmla="*/ 0 w 455"/>
                <a:gd name="T17" fmla="*/ 0 h 270"/>
                <a:gd name="T18" fmla="*/ 0 w 455"/>
                <a:gd name="T19" fmla="*/ 0 h 270"/>
                <a:gd name="T20" fmla="*/ 0 w 455"/>
                <a:gd name="T21" fmla="*/ 0 h 270"/>
                <a:gd name="T22" fmla="*/ 0 w 455"/>
                <a:gd name="T23" fmla="*/ 0 h 270"/>
                <a:gd name="T24" fmla="*/ 0 w 455"/>
                <a:gd name="T25" fmla="*/ 0 h 270"/>
                <a:gd name="T26" fmla="*/ 0 w 455"/>
                <a:gd name="T27" fmla="*/ 0 h 270"/>
                <a:gd name="T28" fmla="*/ 0 w 455"/>
                <a:gd name="T29" fmla="*/ 0 h 270"/>
                <a:gd name="T30" fmla="*/ 0 w 455"/>
                <a:gd name="T31" fmla="*/ 0 h 270"/>
                <a:gd name="T32" fmla="*/ 0 w 455"/>
                <a:gd name="T33" fmla="*/ 0 h 270"/>
                <a:gd name="T34" fmla="*/ 0 w 455"/>
                <a:gd name="T35" fmla="*/ 0 h 270"/>
                <a:gd name="T36" fmla="*/ 0 w 455"/>
                <a:gd name="T37" fmla="*/ 0 h 270"/>
                <a:gd name="T38" fmla="*/ 0 w 455"/>
                <a:gd name="T39" fmla="*/ 0 h 270"/>
                <a:gd name="T40" fmla="*/ 0 w 455"/>
                <a:gd name="T41" fmla="*/ 0 h 270"/>
                <a:gd name="T42" fmla="*/ 0 w 455"/>
                <a:gd name="T43" fmla="*/ 0 h 270"/>
                <a:gd name="T44" fmla="*/ 0 w 455"/>
                <a:gd name="T45" fmla="*/ 0 h 270"/>
                <a:gd name="T46" fmla="*/ 0 w 455"/>
                <a:gd name="T47" fmla="*/ 0 h 270"/>
                <a:gd name="T48" fmla="*/ 0 w 455"/>
                <a:gd name="T49" fmla="*/ 0 h 270"/>
                <a:gd name="T50" fmla="*/ 0 w 455"/>
                <a:gd name="T51" fmla="*/ 0 h 270"/>
                <a:gd name="T52" fmla="*/ 0 w 455"/>
                <a:gd name="T53" fmla="*/ 0 h 270"/>
                <a:gd name="T54" fmla="*/ 0 w 455"/>
                <a:gd name="T55" fmla="*/ 0 h 270"/>
                <a:gd name="T56" fmla="*/ 0 w 455"/>
                <a:gd name="T57" fmla="*/ 0 h 270"/>
                <a:gd name="T58" fmla="*/ 0 w 455"/>
                <a:gd name="T59" fmla="*/ 0 h 270"/>
                <a:gd name="T60" fmla="*/ 0 w 455"/>
                <a:gd name="T61" fmla="*/ 0 h 270"/>
                <a:gd name="T62" fmla="*/ 0 w 455"/>
                <a:gd name="T63" fmla="*/ 0 h 270"/>
                <a:gd name="T64" fmla="*/ 0 w 455"/>
                <a:gd name="T65" fmla="*/ 0 h 270"/>
                <a:gd name="T66" fmla="*/ 0 w 455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70"/>
                <a:gd name="T104" fmla="*/ 455 w 455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70">
                  <a:moveTo>
                    <a:pt x="395" y="270"/>
                  </a:moveTo>
                  <a:lnTo>
                    <a:pt x="399" y="269"/>
                  </a:lnTo>
                  <a:lnTo>
                    <a:pt x="404" y="268"/>
                  </a:lnTo>
                  <a:lnTo>
                    <a:pt x="409" y="267"/>
                  </a:lnTo>
                  <a:lnTo>
                    <a:pt x="415" y="265"/>
                  </a:lnTo>
                  <a:lnTo>
                    <a:pt x="420" y="262"/>
                  </a:lnTo>
                  <a:lnTo>
                    <a:pt x="425" y="259"/>
                  </a:lnTo>
                  <a:lnTo>
                    <a:pt x="429" y="255"/>
                  </a:lnTo>
                  <a:lnTo>
                    <a:pt x="434" y="251"/>
                  </a:lnTo>
                  <a:lnTo>
                    <a:pt x="438" y="247"/>
                  </a:lnTo>
                  <a:lnTo>
                    <a:pt x="442" y="241"/>
                  </a:lnTo>
                  <a:lnTo>
                    <a:pt x="445" y="236"/>
                  </a:lnTo>
                  <a:lnTo>
                    <a:pt x="448" y="231"/>
                  </a:lnTo>
                  <a:lnTo>
                    <a:pt x="451" y="225"/>
                  </a:lnTo>
                  <a:lnTo>
                    <a:pt x="453" y="219"/>
                  </a:lnTo>
                  <a:lnTo>
                    <a:pt x="454" y="213"/>
                  </a:lnTo>
                  <a:lnTo>
                    <a:pt x="455" y="207"/>
                  </a:lnTo>
                  <a:lnTo>
                    <a:pt x="441" y="65"/>
                  </a:lnTo>
                  <a:lnTo>
                    <a:pt x="440" y="58"/>
                  </a:lnTo>
                  <a:lnTo>
                    <a:pt x="440" y="52"/>
                  </a:lnTo>
                  <a:lnTo>
                    <a:pt x="438" y="45"/>
                  </a:lnTo>
                  <a:lnTo>
                    <a:pt x="437" y="39"/>
                  </a:lnTo>
                  <a:lnTo>
                    <a:pt x="435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7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3" y="4"/>
                  </a:lnTo>
                  <a:lnTo>
                    <a:pt x="408" y="2"/>
                  </a:lnTo>
                  <a:lnTo>
                    <a:pt x="404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3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5" y="45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4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8" y="236"/>
                  </a:lnTo>
                  <a:lnTo>
                    <a:pt x="11" y="241"/>
                  </a:lnTo>
                  <a:lnTo>
                    <a:pt x="15" y="247"/>
                  </a:lnTo>
                  <a:lnTo>
                    <a:pt x="19" y="251"/>
                  </a:lnTo>
                  <a:lnTo>
                    <a:pt x="25" y="255"/>
                  </a:lnTo>
                  <a:lnTo>
                    <a:pt x="29" y="259"/>
                  </a:lnTo>
                  <a:lnTo>
                    <a:pt x="34" y="262"/>
                  </a:lnTo>
                  <a:lnTo>
                    <a:pt x="39" y="265"/>
                  </a:lnTo>
                  <a:lnTo>
                    <a:pt x="44" y="267"/>
                  </a:lnTo>
                  <a:lnTo>
                    <a:pt x="49" y="268"/>
                  </a:lnTo>
                  <a:lnTo>
                    <a:pt x="54" y="269"/>
                  </a:lnTo>
                  <a:lnTo>
                    <a:pt x="59" y="270"/>
                  </a:lnTo>
                  <a:lnTo>
                    <a:pt x="395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29" name="Freeform 62"/>
            <p:cNvSpPr>
              <a:spLocks/>
            </p:cNvSpPr>
            <p:nvPr/>
          </p:nvSpPr>
          <p:spPr bwMode="auto">
            <a:xfrm>
              <a:off x="4740" y="1335"/>
              <a:ext cx="15" cy="6"/>
            </a:xfrm>
            <a:custGeom>
              <a:avLst/>
              <a:gdLst>
                <a:gd name="T0" fmla="*/ 0 w 333"/>
                <a:gd name="T1" fmla="*/ 0 h 122"/>
                <a:gd name="T2" fmla="*/ 0 w 333"/>
                <a:gd name="T3" fmla="*/ 0 h 122"/>
                <a:gd name="T4" fmla="*/ 0 w 333"/>
                <a:gd name="T5" fmla="*/ 0 h 122"/>
                <a:gd name="T6" fmla="*/ 0 w 333"/>
                <a:gd name="T7" fmla="*/ 0 h 122"/>
                <a:gd name="T8" fmla="*/ 0 w 333"/>
                <a:gd name="T9" fmla="*/ 0 h 122"/>
                <a:gd name="T10" fmla="*/ 0 w 333"/>
                <a:gd name="T11" fmla="*/ 0 h 122"/>
                <a:gd name="T12" fmla="*/ 0 w 333"/>
                <a:gd name="T13" fmla="*/ 0 h 122"/>
                <a:gd name="T14" fmla="*/ 0 w 333"/>
                <a:gd name="T15" fmla="*/ 0 h 122"/>
                <a:gd name="T16" fmla="*/ 0 w 333"/>
                <a:gd name="T17" fmla="*/ 0 h 122"/>
                <a:gd name="T18" fmla="*/ 0 w 333"/>
                <a:gd name="T19" fmla="*/ 0 h 122"/>
                <a:gd name="T20" fmla="*/ 0 w 333"/>
                <a:gd name="T21" fmla="*/ 0 h 122"/>
                <a:gd name="T22" fmla="*/ 0 w 333"/>
                <a:gd name="T23" fmla="*/ 0 h 122"/>
                <a:gd name="T24" fmla="*/ 0 w 333"/>
                <a:gd name="T25" fmla="*/ 0 h 122"/>
                <a:gd name="T26" fmla="*/ 0 w 333"/>
                <a:gd name="T27" fmla="*/ 0 h 122"/>
                <a:gd name="T28" fmla="*/ 0 w 333"/>
                <a:gd name="T29" fmla="*/ 0 h 122"/>
                <a:gd name="T30" fmla="*/ 0 w 333"/>
                <a:gd name="T31" fmla="*/ 0 h 122"/>
                <a:gd name="T32" fmla="*/ 0 w 333"/>
                <a:gd name="T33" fmla="*/ 0 h 122"/>
                <a:gd name="T34" fmla="*/ 0 w 333"/>
                <a:gd name="T35" fmla="*/ 0 h 122"/>
                <a:gd name="T36" fmla="*/ 0 w 333"/>
                <a:gd name="T37" fmla="*/ 0 h 122"/>
                <a:gd name="T38" fmla="*/ 0 w 333"/>
                <a:gd name="T39" fmla="*/ 0 h 122"/>
                <a:gd name="T40" fmla="*/ 0 w 333"/>
                <a:gd name="T41" fmla="*/ 0 h 122"/>
                <a:gd name="T42" fmla="*/ 0 w 333"/>
                <a:gd name="T43" fmla="*/ 0 h 122"/>
                <a:gd name="T44" fmla="*/ 0 w 333"/>
                <a:gd name="T45" fmla="*/ 0 h 122"/>
                <a:gd name="T46" fmla="*/ 0 w 333"/>
                <a:gd name="T47" fmla="*/ 0 h 122"/>
                <a:gd name="T48" fmla="*/ 0 w 333"/>
                <a:gd name="T49" fmla="*/ 0 h 122"/>
                <a:gd name="T50" fmla="*/ 0 w 333"/>
                <a:gd name="T51" fmla="*/ 0 h 122"/>
                <a:gd name="T52" fmla="*/ 0 w 333"/>
                <a:gd name="T53" fmla="*/ 0 h 122"/>
                <a:gd name="T54" fmla="*/ 0 w 333"/>
                <a:gd name="T55" fmla="*/ 0 h 122"/>
                <a:gd name="T56" fmla="*/ 0 w 333"/>
                <a:gd name="T57" fmla="*/ 0 h 122"/>
                <a:gd name="T58" fmla="*/ 0 w 333"/>
                <a:gd name="T59" fmla="*/ 0 h 122"/>
                <a:gd name="T60" fmla="*/ 0 w 333"/>
                <a:gd name="T61" fmla="*/ 0 h 122"/>
                <a:gd name="T62" fmla="*/ 0 w 333"/>
                <a:gd name="T63" fmla="*/ 0 h 122"/>
                <a:gd name="T64" fmla="*/ 0 w 333"/>
                <a:gd name="T65" fmla="*/ 0 h 122"/>
                <a:gd name="T66" fmla="*/ 0 w 333"/>
                <a:gd name="T67" fmla="*/ 0 h 122"/>
                <a:gd name="T68" fmla="*/ 0 w 333"/>
                <a:gd name="T69" fmla="*/ 0 h 122"/>
                <a:gd name="T70" fmla="*/ 0 w 333"/>
                <a:gd name="T71" fmla="*/ 0 h 122"/>
                <a:gd name="T72" fmla="*/ 0 w 333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3"/>
                <a:gd name="T112" fmla="*/ 0 h 122"/>
                <a:gd name="T113" fmla="*/ 333 w 333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3" h="122">
                  <a:moveTo>
                    <a:pt x="333" y="60"/>
                  </a:moveTo>
                  <a:lnTo>
                    <a:pt x="332" y="66"/>
                  </a:lnTo>
                  <a:lnTo>
                    <a:pt x="332" y="72"/>
                  </a:lnTo>
                  <a:lnTo>
                    <a:pt x="331" y="78"/>
                  </a:lnTo>
                  <a:lnTo>
                    <a:pt x="330" y="84"/>
                  </a:lnTo>
                  <a:lnTo>
                    <a:pt x="328" y="89"/>
                  </a:lnTo>
                  <a:lnTo>
                    <a:pt x="327" y="94"/>
                  </a:lnTo>
                  <a:lnTo>
                    <a:pt x="324" y="99"/>
                  </a:lnTo>
                  <a:lnTo>
                    <a:pt x="322" y="103"/>
                  </a:lnTo>
                  <a:lnTo>
                    <a:pt x="320" y="107"/>
                  </a:lnTo>
                  <a:lnTo>
                    <a:pt x="317" y="110"/>
                  </a:lnTo>
                  <a:lnTo>
                    <a:pt x="314" y="113"/>
                  </a:lnTo>
                  <a:lnTo>
                    <a:pt x="310" y="116"/>
                  </a:lnTo>
                  <a:lnTo>
                    <a:pt x="306" y="119"/>
                  </a:lnTo>
                  <a:lnTo>
                    <a:pt x="302" y="120"/>
                  </a:lnTo>
                  <a:lnTo>
                    <a:pt x="298" y="121"/>
                  </a:lnTo>
                  <a:lnTo>
                    <a:pt x="294" y="122"/>
                  </a:lnTo>
                  <a:lnTo>
                    <a:pt x="39" y="122"/>
                  </a:lnTo>
                  <a:lnTo>
                    <a:pt x="33" y="121"/>
                  </a:lnTo>
                  <a:lnTo>
                    <a:pt x="29" y="120"/>
                  </a:lnTo>
                  <a:lnTo>
                    <a:pt x="25" y="119"/>
                  </a:lnTo>
                  <a:lnTo>
                    <a:pt x="21" y="116"/>
                  </a:lnTo>
                  <a:lnTo>
                    <a:pt x="18" y="113"/>
                  </a:lnTo>
                  <a:lnTo>
                    <a:pt x="15" y="110"/>
                  </a:lnTo>
                  <a:lnTo>
                    <a:pt x="12" y="107"/>
                  </a:lnTo>
                  <a:lnTo>
                    <a:pt x="10" y="103"/>
                  </a:lnTo>
                  <a:lnTo>
                    <a:pt x="7" y="99"/>
                  </a:lnTo>
                  <a:lnTo>
                    <a:pt x="5" y="94"/>
                  </a:lnTo>
                  <a:lnTo>
                    <a:pt x="3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1" y="0"/>
                  </a:lnTo>
                  <a:lnTo>
                    <a:pt x="333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0" name="Freeform 63"/>
            <p:cNvSpPr>
              <a:spLocks/>
            </p:cNvSpPr>
            <p:nvPr/>
          </p:nvSpPr>
          <p:spPr bwMode="auto">
            <a:xfrm>
              <a:off x="4738" y="1331"/>
              <a:ext cx="2" cy="9"/>
            </a:xfrm>
            <a:custGeom>
              <a:avLst/>
              <a:gdLst>
                <a:gd name="T0" fmla="*/ 0 w 33"/>
                <a:gd name="T1" fmla="*/ 0 h 201"/>
                <a:gd name="T2" fmla="*/ 0 w 33"/>
                <a:gd name="T3" fmla="*/ 0 h 201"/>
                <a:gd name="T4" fmla="*/ 0 w 33"/>
                <a:gd name="T5" fmla="*/ 0 h 201"/>
                <a:gd name="T6" fmla="*/ 0 w 33"/>
                <a:gd name="T7" fmla="*/ 0 h 201"/>
                <a:gd name="T8" fmla="*/ 0 w 33"/>
                <a:gd name="T9" fmla="*/ 0 h 201"/>
                <a:gd name="T10" fmla="*/ 0 w 33"/>
                <a:gd name="T11" fmla="*/ 0 h 201"/>
                <a:gd name="T12" fmla="*/ 0 w 33"/>
                <a:gd name="T13" fmla="*/ 0 h 201"/>
                <a:gd name="T14" fmla="*/ 0 w 33"/>
                <a:gd name="T15" fmla="*/ 0 h 201"/>
                <a:gd name="T16" fmla="*/ 0 w 33"/>
                <a:gd name="T17" fmla="*/ 0 h 201"/>
                <a:gd name="T18" fmla="*/ 0 w 33"/>
                <a:gd name="T19" fmla="*/ 0 h 201"/>
                <a:gd name="T20" fmla="*/ 0 w 33"/>
                <a:gd name="T21" fmla="*/ 0 h 201"/>
                <a:gd name="T22" fmla="*/ 0 w 33"/>
                <a:gd name="T23" fmla="*/ 0 h 201"/>
                <a:gd name="T24" fmla="*/ 0 w 33"/>
                <a:gd name="T25" fmla="*/ 0 h 201"/>
                <a:gd name="T26" fmla="*/ 0 w 33"/>
                <a:gd name="T27" fmla="*/ 0 h 201"/>
                <a:gd name="T28" fmla="*/ 0 w 33"/>
                <a:gd name="T29" fmla="*/ 0 h 201"/>
                <a:gd name="T30" fmla="*/ 0 w 33"/>
                <a:gd name="T31" fmla="*/ 0 h 201"/>
                <a:gd name="T32" fmla="*/ 0 w 33"/>
                <a:gd name="T33" fmla="*/ 0 h 201"/>
                <a:gd name="T34" fmla="*/ 0 w 33"/>
                <a:gd name="T35" fmla="*/ 0 h 201"/>
                <a:gd name="T36" fmla="*/ 0 w 33"/>
                <a:gd name="T37" fmla="*/ 0 h 201"/>
                <a:gd name="T38" fmla="*/ 0 w 33"/>
                <a:gd name="T39" fmla="*/ 0 h 201"/>
                <a:gd name="T40" fmla="*/ 0 w 33"/>
                <a:gd name="T41" fmla="*/ 0 h 201"/>
                <a:gd name="T42" fmla="*/ 0 w 33"/>
                <a:gd name="T43" fmla="*/ 0 h 201"/>
                <a:gd name="T44" fmla="*/ 0 w 33"/>
                <a:gd name="T45" fmla="*/ 0 h 201"/>
                <a:gd name="T46" fmla="*/ 0 w 33"/>
                <a:gd name="T47" fmla="*/ 0 h 201"/>
                <a:gd name="T48" fmla="*/ 0 w 33"/>
                <a:gd name="T49" fmla="*/ 0 h 201"/>
                <a:gd name="T50" fmla="*/ 0 w 33"/>
                <a:gd name="T51" fmla="*/ 0 h 201"/>
                <a:gd name="T52" fmla="*/ 0 w 33"/>
                <a:gd name="T53" fmla="*/ 0 h 201"/>
                <a:gd name="T54" fmla="*/ 0 w 33"/>
                <a:gd name="T55" fmla="*/ 0 h 201"/>
                <a:gd name="T56" fmla="*/ 0 w 33"/>
                <a:gd name="T57" fmla="*/ 0 h 201"/>
                <a:gd name="T58" fmla="*/ 0 w 33"/>
                <a:gd name="T59" fmla="*/ 0 h 201"/>
                <a:gd name="T60" fmla="*/ 0 w 33"/>
                <a:gd name="T61" fmla="*/ 0 h 201"/>
                <a:gd name="T62" fmla="*/ 0 w 33"/>
                <a:gd name="T63" fmla="*/ 0 h 201"/>
                <a:gd name="T64" fmla="*/ 0 w 33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1"/>
                <a:gd name="T101" fmla="*/ 33 w 33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1">
                  <a:moveTo>
                    <a:pt x="19" y="201"/>
                  </a:moveTo>
                  <a:lnTo>
                    <a:pt x="20" y="200"/>
                  </a:lnTo>
                  <a:lnTo>
                    <a:pt x="21" y="200"/>
                  </a:lnTo>
                  <a:lnTo>
                    <a:pt x="23" y="200"/>
                  </a:lnTo>
                  <a:lnTo>
                    <a:pt x="24" y="199"/>
                  </a:lnTo>
                  <a:lnTo>
                    <a:pt x="25" y="198"/>
                  </a:lnTo>
                  <a:lnTo>
                    <a:pt x="26" y="197"/>
                  </a:lnTo>
                  <a:lnTo>
                    <a:pt x="28" y="196"/>
                  </a:lnTo>
                  <a:lnTo>
                    <a:pt x="29" y="195"/>
                  </a:lnTo>
                  <a:lnTo>
                    <a:pt x="29" y="193"/>
                  </a:lnTo>
                  <a:lnTo>
                    <a:pt x="30" y="192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87"/>
                  </a:lnTo>
                  <a:lnTo>
                    <a:pt x="32" y="185"/>
                  </a:lnTo>
                  <a:lnTo>
                    <a:pt x="32" y="183"/>
                  </a:lnTo>
                  <a:lnTo>
                    <a:pt x="33" y="182"/>
                  </a:lnTo>
                  <a:lnTo>
                    <a:pt x="33" y="21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7" y="8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1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5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10" y="193"/>
                  </a:lnTo>
                  <a:lnTo>
                    <a:pt x="11" y="195"/>
                  </a:lnTo>
                  <a:lnTo>
                    <a:pt x="13" y="197"/>
                  </a:lnTo>
                  <a:lnTo>
                    <a:pt x="14" y="198"/>
                  </a:lnTo>
                  <a:lnTo>
                    <a:pt x="16" y="200"/>
                  </a:lnTo>
                  <a:lnTo>
                    <a:pt x="17" y="200"/>
                  </a:lnTo>
                  <a:lnTo>
                    <a:pt x="19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1" name="Freeform 64"/>
            <p:cNvSpPr>
              <a:spLocks/>
            </p:cNvSpPr>
            <p:nvPr/>
          </p:nvSpPr>
          <p:spPr bwMode="auto">
            <a:xfrm>
              <a:off x="4755" y="1331"/>
              <a:ext cx="2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4" y="209"/>
                  </a:moveTo>
                  <a:lnTo>
                    <a:pt x="15" y="208"/>
                  </a:lnTo>
                  <a:lnTo>
                    <a:pt x="17" y="208"/>
                  </a:lnTo>
                  <a:lnTo>
                    <a:pt x="19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2"/>
                  </a:lnTo>
                  <a:lnTo>
                    <a:pt x="33" y="189"/>
                  </a:lnTo>
                  <a:lnTo>
                    <a:pt x="34" y="187"/>
                  </a:lnTo>
                  <a:lnTo>
                    <a:pt x="35" y="184"/>
                  </a:lnTo>
                  <a:lnTo>
                    <a:pt x="36" y="182"/>
                  </a:lnTo>
                  <a:lnTo>
                    <a:pt x="36" y="179"/>
                  </a:lnTo>
                  <a:lnTo>
                    <a:pt x="37" y="178"/>
                  </a:lnTo>
                  <a:lnTo>
                    <a:pt x="28" y="21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3" y="204"/>
                  </a:lnTo>
                  <a:lnTo>
                    <a:pt x="4" y="205"/>
                  </a:lnTo>
                  <a:lnTo>
                    <a:pt x="5" y="206"/>
                  </a:lnTo>
                  <a:lnTo>
                    <a:pt x="7" y="206"/>
                  </a:lnTo>
                  <a:lnTo>
                    <a:pt x="9" y="207"/>
                  </a:lnTo>
                  <a:lnTo>
                    <a:pt x="10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2" name="Freeform 65"/>
            <p:cNvSpPr>
              <a:spLocks/>
            </p:cNvSpPr>
            <p:nvPr/>
          </p:nvSpPr>
          <p:spPr bwMode="auto">
            <a:xfrm>
              <a:off x="4740" y="1331"/>
              <a:ext cx="15" cy="4"/>
            </a:xfrm>
            <a:custGeom>
              <a:avLst/>
              <a:gdLst>
                <a:gd name="T0" fmla="*/ 0 w 342"/>
                <a:gd name="T1" fmla="*/ 0 h 100"/>
                <a:gd name="T2" fmla="*/ 0 w 342"/>
                <a:gd name="T3" fmla="*/ 0 h 100"/>
                <a:gd name="T4" fmla="*/ 0 w 342"/>
                <a:gd name="T5" fmla="*/ 0 h 100"/>
                <a:gd name="T6" fmla="*/ 0 w 342"/>
                <a:gd name="T7" fmla="*/ 0 h 100"/>
                <a:gd name="T8" fmla="*/ 0 w 342"/>
                <a:gd name="T9" fmla="*/ 0 h 100"/>
                <a:gd name="T10" fmla="*/ 0 w 342"/>
                <a:gd name="T11" fmla="*/ 0 h 100"/>
                <a:gd name="T12" fmla="*/ 0 w 342"/>
                <a:gd name="T13" fmla="*/ 0 h 100"/>
                <a:gd name="T14" fmla="*/ 0 w 342"/>
                <a:gd name="T15" fmla="*/ 0 h 100"/>
                <a:gd name="T16" fmla="*/ 0 w 342"/>
                <a:gd name="T17" fmla="*/ 0 h 100"/>
                <a:gd name="T18" fmla="*/ 0 w 342"/>
                <a:gd name="T19" fmla="*/ 0 h 100"/>
                <a:gd name="T20" fmla="*/ 0 w 342"/>
                <a:gd name="T21" fmla="*/ 0 h 100"/>
                <a:gd name="T22" fmla="*/ 0 w 342"/>
                <a:gd name="T23" fmla="*/ 0 h 100"/>
                <a:gd name="T24" fmla="*/ 0 w 342"/>
                <a:gd name="T25" fmla="*/ 0 h 100"/>
                <a:gd name="T26" fmla="*/ 0 w 342"/>
                <a:gd name="T27" fmla="*/ 0 h 100"/>
                <a:gd name="T28" fmla="*/ 0 w 342"/>
                <a:gd name="T29" fmla="*/ 0 h 100"/>
                <a:gd name="T30" fmla="*/ 0 w 342"/>
                <a:gd name="T31" fmla="*/ 0 h 100"/>
                <a:gd name="T32" fmla="*/ 0 w 342"/>
                <a:gd name="T33" fmla="*/ 0 h 100"/>
                <a:gd name="T34" fmla="*/ 0 w 342"/>
                <a:gd name="T35" fmla="*/ 0 h 100"/>
                <a:gd name="T36" fmla="*/ 0 w 342"/>
                <a:gd name="T37" fmla="*/ 0 h 100"/>
                <a:gd name="T38" fmla="*/ 0 w 342"/>
                <a:gd name="T39" fmla="*/ 0 h 100"/>
                <a:gd name="T40" fmla="*/ 0 w 342"/>
                <a:gd name="T41" fmla="*/ 0 h 100"/>
                <a:gd name="T42" fmla="*/ 0 w 342"/>
                <a:gd name="T43" fmla="*/ 0 h 100"/>
                <a:gd name="T44" fmla="*/ 0 w 342"/>
                <a:gd name="T45" fmla="*/ 0 h 100"/>
                <a:gd name="T46" fmla="*/ 0 w 342"/>
                <a:gd name="T47" fmla="*/ 0 h 100"/>
                <a:gd name="T48" fmla="*/ 0 w 342"/>
                <a:gd name="T49" fmla="*/ 0 h 100"/>
                <a:gd name="T50" fmla="*/ 0 w 342"/>
                <a:gd name="T51" fmla="*/ 0 h 100"/>
                <a:gd name="T52" fmla="*/ 0 w 342"/>
                <a:gd name="T53" fmla="*/ 0 h 100"/>
                <a:gd name="T54" fmla="*/ 0 w 342"/>
                <a:gd name="T55" fmla="*/ 0 h 100"/>
                <a:gd name="T56" fmla="*/ 0 w 342"/>
                <a:gd name="T57" fmla="*/ 0 h 100"/>
                <a:gd name="T58" fmla="*/ 0 w 342"/>
                <a:gd name="T59" fmla="*/ 0 h 100"/>
                <a:gd name="T60" fmla="*/ 0 w 342"/>
                <a:gd name="T61" fmla="*/ 0 h 100"/>
                <a:gd name="T62" fmla="*/ 0 w 342"/>
                <a:gd name="T63" fmla="*/ 0 h 100"/>
                <a:gd name="T64" fmla="*/ 0 w 342"/>
                <a:gd name="T65" fmla="*/ 0 h 100"/>
                <a:gd name="T66" fmla="*/ 0 w 34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100"/>
                <a:gd name="T104" fmla="*/ 342 w 34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100">
                  <a:moveTo>
                    <a:pt x="305" y="100"/>
                  </a:moveTo>
                  <a:lnTo>
                    <a:pt x="308" y="99"/>
                  </a:lnTo>
                  <a:lnTo>
                    <a:pt x="312" y="99"/>
                  </a:lnTo>
                  <a:lnTo>
                    <a:pt x="316" y="98"/>
                  </a:lnTo>
                  <a:lnTo>
                    <a:pt x="320" y="97"/>
                  </a:lnTo>
                  <a:lnTo>
                    <a:pt x="323" y="96"/>
                  </a:lnTo>
                  <a:lnTo>
                    <a:pt x="326" y="94"/>
                  </a:lnTo>
                  <a:lnTo>
                    <a:pt x="328" y="92"/>
                  </a:lnTo>
                  <a:lnTo>
                    <a:pt x="331" y="90"/>
                  </a:lnTo>
                  <a:lnTo>
                    <a:pt x="333" y="88"/>
                  </a:lnTo>
                  <a:lnTo>
                    <a:pt x="335" y="86"/>
                  </a:lnTo>
                  <a:lnTo>
                    <a:pt x="337" y="83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3"/>
                  </a:lnTo>
                  <a:lnTo>
                    <a:pt x="341" y="29"/>
                  </a:lnTo>
                  <a:lnTo>
                    <a:pt x="341" y="25"/>
                  </a:lnTo>
                  <a:lnTo>
                    <a:pt x="340" y="22"/>
                  </a:lnTo>
                  <a:lnTo>
                    <a:pt x="339" y="19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1" y="9"/>
                  </a:lnTo>
                  <a:lnTo>
                    <a:pt x="328" y="7"/>
                  </a:lnTo>
                  <a:lnTo>
                    <a:pt x="326" y="5"/>
                  </a:lnTo>
                  <a:lnTo>
                    <a:pt x="323" y="3"/>
                  </a:lnTo>
                  <a:lnTo>
                    <a:pt x="320" y="2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3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5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5" y="86"/>
                  </a:lnTo>
                  <a:lnTo>
                    <a:pt x="8" y="88"/>
                  </a:lnTo>
                  <a:lnTo>
                    <a:pt x="11" y="90"/>
                  </a:lnTo>
                  <a:lnTo>
                    <a:pt x="13" y="92"/>
                  </a:lnTo>
                  <a:lnTo>
                    <a:pt x="16" y="94"/>
                  </a:lnTo>
                  <a:lnTo>
                    <a:pt x="19" y="96"/>
                  </a:lnTo>
                  <a:lnTo>
                    <a:pt x="22" y="97"/>
                  </a:lnTo>
                  <a:lnTo>
                    <a:pt x="25" y="98"/>
                  </a:lnTo>
                  <a:lnTo>
                    <a:pt x="28" y="99"/>
                  </a:lnTo>
                  <a:lnTo>
                    <a:pt x="32" y="99"/>
                  </a:lnTo>
                  <a:lnTo>
                    <a:pt x="36" y="100"/>
                  </a:lnTo>
                  <a:lnTo>
                    <a:pt x="305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3" name="Freeform 66"/>
            <p:cNvSpPr>
              <a:spLocks/>
            </p:cNvSpPr>
            <p:nvPr/>
          </p:nvSpPr>
          <p:spPr bwMode="auto">
            <a:xfrm>
              <a:off x="4714" y="1330"/>
              <a:ext cx="21" cy="12"/>
            </a:xfrm>
            <a:custGeom>
              <a:avLst/>
              <a:gdLst>
                <a:gd name="T0" fmla="*/ 0 w 478"/>
                <a:gd name="T1" fmla="*/ 0 h 283"/>
                <a:gd name="T2" fmla="*/ 0 w 478"/>
                <a:gd name="T3" fmla="*/ 0 h 283"/>
                <a:gd name="T4" fmla="*/ 0 w 478"/>
                <a:gd name="T5" fmla="*/ 0 h 283"/>
                <a:gd name="T6" fmla="*/ 0 w 478"/>
                <a:gd name="T7" fmla="*/ 0 h 283"/>
                <a:gd name="T8" fmla="*/ 0 w 478"/>
                <a:gd name="T9" fmla="*/ 0 h 283"/>
                <a:gd name="T10" fmla="*/ 0 w 478"/>
                <a:gd name="T11" fmla="*/ 0 h 283"/>
                <a:gd name="T12" fmla="*/ 0 w 478"/>
                <a:gd name="T13" fmla="*/ 0 h 283"/>
                <a:gd name="T14" fmla="*/ 0 w 478"/>
                <a:gd name="T15" fmla="*/ 0 h 283"/>
                <a:gd name="T16" fmla="*/ 0 w 478"/>
                <a:gd name="T17" fmla="*/ 0 h 283"/>
                <a:gd name="T18" fmla="*/ 0 w 478"/>
                <a:gd name="T19" fmla="*/ 0 h 283"/>
                <a:gd name="T20" fmla="*/ 0 w 478"/>
                <a:gd name="T21" fmla="*/ 0 h 283"/>
                <a:gd name="T22" fmla="*/ 0 w 478"/>
                <a:gd name="T23" fmla="*/ 0 h 283"/>
                <a:gd name="T24" fmla="*/ 0 w 478"/>
                <a:gd name="T25" fmla="*/ 0 h 283"/>
                <a:gd name="T26" fmla="*/ 0 w 478"/>
                <a:gd name="T27" fmla="*/ 0 h 283"/>
                <a:gd name="T28" fmla="*/ 0 w 478"/>
                <a:gd name="T29" fmla="*/ 0 h 283"/>
                <a:gd name="T30" fmla="*/ 0 w 478"/>
                <a:gd name="T31" fmla="*/ 0 h 283"/>
                <a:gd name="T32" fmla="*/ 0 w 478"/>
                <a:gd name="T33" fmla="*/ 0 h 283"/>
                <a:gd name="T34" fmla="*/ 0 w 478"/>
                <a:gd name="T35" fmla="*/ 0 h 283"/>
                <a:gd name="T36" fmla="*/ 0 w 478"/>
                <a:gd name="T37" fmla="*/ 0 h 283"/>
                <a:gd name="T38" fmla="*/ 0 w 478"/>
                <a:gd name="T39" fmla="*/ 0 h 283"/>
                <a:gd name="T40" fmla="*/ 0 w 478"/>
                <a:gd name="T41" fmla="*/ 0 h 283"/>
                <a:gd name="T42" fmla="*/ 0 w 478"/>
                <a:gd name="T43" fmla="*/ 0 h 283"/>
                <a:gd name="T44" fmla="*/ 0 w 478"/>
                <a:gd name="T45" fmla="*/ 0 h 283"/>
                <a:gd name="T46" fmla="*/ 0 w 478"/>
                <a:gd name="T47" fmla="*/ 0 h 283"/>
                <a:gd name="T48" fmla="*/ 0 w 478"/>
                <a:gd name="T49" fmla="*/ 0 h 283"/>
                <a:gd name="T50" fmla="*/ 0 w 478"/>
                <a:gd name="T51" fmla="*/ 0 h 283"/>
                <a:gd name="T52" fmla="*/ 0 w 478"/>
                <a:gd name="T53" fmla="*/ 0 h 283"/>
                <a:gd name="T54" fmla="*/ 0 w 478"/>
                <a:gd name="T55" fmla="*/ 0 h 283"/>
                <a:gd name="T56" fmla="*/ 0 w 478"/>
                <a:gd name="T57" fmla="*/ 0 h 283"/>
                <a:gd name="T58" fmla="*/ 0 w 478"/>
                <a:gd name="T59" fmla="*/ 0 h 283"/>
                <a:gd name="T60" fmla="*/ 0 w 478"/>
                <a:gd name="T61" fmla="*/ 0 h 283"/>
                <a:gd name="T62" fmla="*/ 0 w 478"/>
                <a:gd name="T63" fmla="*/ 0 h 283"/>
                <a:gd name="T64" fmla="*/ 0 w 478"/>
                <a:gd name="T65" fmla="*/ 0 h 283"/>
                <a:gd name="T66" fmla="*/ 0 w 478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8"/>
                <a:gd name="T103" fmla="*/ 0 h 283"/>
                <a:gd name="T104" fmla="*/ 478 w 478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8" h="283">
                  <a:moveTo>
                    <a:pt x="416" y="283"/>
                  </a:moveTo>
                  <a:lnTo>
                    <a:pt x="420" y="282"/>
                  </a:lnTo>
                  <a:lnTo>
                    <a:pt x="426" y="281"/>
                  </a:lnTo>
                  <a:lnTo>
                    <a:pt x="431" y="280"/>
                  </a:lnTo>
                  <a:lnTo>
                    <a:pt x="436" y="277"/>
                  </a:lnTo>
                  <a:lnTo>
                    <a:pt x="442" y="275"/>
                  </a:lnTo>
                  <a:lnTo>
                    <a:pt x="447" y="271"/>
                  </a:lnTo>
                  <a:lnTo>
                    <a:pt x="452" y="268"/>
                  </a:lnTo>
                  <a:lnTo>
                    <a:pt x="456" y="264"/>
                  </a:lnTo>
                  <a:lnTo>
                    <a:pt x="460" y="259"/>
                  </a:lnTo>
                  <a:lnTo>
                    <a:pt x="464" y="254"/>
                  </a:lnTo>
                  <a:lnTo>
                    <a:pt x="468" y="248"/>
                  </a:lnTo>
                  <a:lnTo>
                    <a:pt x="471" y="242"/>
                  </a:lnTo>
                  <a:lnTo>
                    <a:pt x="473" y="236"/>
                  </a:lnTo>
                  <a:lnTo>
                    <a:pt x="476" y="230"/>
                  </a:lnTo>
                  <a:lnTo>
                    <a:pt x="477" y="223"/>
                  </a:lnTo>
                  <a:lnTo>
                    <a:pt x="478" y="217"/>
                  </a:lnTo>
                  <a:lnTo>
                    <a:pt x="463" y="69"/>
                  </a:lnTo>
                  <a:lnTo>
                    <a:pt x="462" y="62"/>
                  </a:lnTo>
                  <a:lnTo>
                    <a:pt x="462" y="55"/>
                  </a:lnTo>
                  <a:lnTo>
                    <a:pt x="460" y="48"/>
                  </a:lnTo>
                  <a:lnTo>
                    <a:pt x="459" y="41"/>
                  </a:lnTo>
                  <a:lnTo>
                    <a:pt x="457" y="36"/>
                  </a:lnTo>
                  <a:lnTo>
                    <a:pt x="455" y="30"/>
                  </a:lnTo>
                  <a:lnTo>
                    <a:pt x="452" y="25"/>
                  </a:lnTo>
                  <a:lnTo>
                    <a:pt x="449" y="20"/>
                  </a:lnTo>
                  <a:lnTo>
                    <a:pt x="446" y="16"/>
                  </a:lnTo>
                  <a:lnTo>
                    <a:pt x="442" y="11"/>
                  </a:lnTo>
                  <a:lnTo>
                    <a:pt x="439" y="8"/>
                  </a:lnTo>
                  <a:lnTo>
                    <a:pt x="434" y="5"/>
                  </a:lnTo>
                  <a:lnTo>
                    <a:pt x="429" y="3"/>
                  </a:lnTo>
                  <a:lnTo>
                    <a:pt x="425" y="1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5"/>
                  </a:lnTo>
                  <a:lnTo>
                    <a:pt x="39" y="8"/>
                  </a:lnTo>
                  <a:lnTo>
                    <a:pt x="35" y="11"/>
                  </a:lnTo>
                  <a:lnTo>
                    <a:pt x="32" y="16"/>
                  </a:lnTo>
                  <a:lnTo>
                    <a:pt x="28" y="20"/>
                  </a:lnTo>
                  <a:lnTo>
                    <a:pt x="25" y="25"/>
                  </a:lnTo>
                  <a:lnTo>
                    <a:pt x="23" y="30"/>
                  </a:lnTo>
                  <a:lnTo>
                    <a:pt x="20" y="36"/>
                  </a:lnTo>
                  <a:lnTo>
                    <a:pt x="18" y="41"/>
                  </a:lnTo>
                  <a:lnTo>
                    <a:pt x="17" y="48"/>
                  </a:lnTo>
                  <a:lnTo>
                    <a:pt x="15" y="55"/>
                  </a:lnTo>
                  <a:lnTo>
                    <a:pt x="15" y="62"/>
                  </a:lnTo>
                  <a:lnTo>
                    <a:pt x="15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5" y="242"/>
                  </a:lnTo>
                  <a:lnTo>
                    <a:pt x="8" y="248"/>
                  </a:lnTo>
                  <a:lnTo>
                    <a:pt x="13" y="254"/>
                  </a:lnTo>
                  <a:lnTo>
                    <a:pt x="17" y="259"/>
                  </a:lnTo>
                  <a:lnTo>
                    <a:pt x="21" y="264"/>
                  </a:lnTo>
                  <a:lnTo>
                    <a:pt x="26" y="268"/>
                  </a:lnTo>
                  <a:lnTo>
                    <a:pt x="31" y="271"/>
                  </a:lnTo>
                  <a:lnTo>
                    <a:pt x="36" y="275"/>
                  </a:lnTo>
                  <a:lnTo>
                    <a:pt x="41" y="277"/>
                  </a:lnTo>
                  <a:lnTo>
                    <a:pt x="46" y="280"/>
                  </a:lnTo>
                  <a:lnTo>
                    <a:pt x="52" y="281"/>
                  </a:lnTo>
                  <a:lnTo>
                    <a:pt x="58" y="282"/>
                  </a:lnTo>
                  <a:lnTo>
                    <a:pt x="63" y="283"/>
                  </a:lnTo>
                  <a:lnTo>
                    <a:pt x="416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4" name="Freeform 67"/>
            <p:cNvSpPr>
              <a:spLocks/>
            </p:cNvSpPr>
            <p:nvPr/>
          </p:nvSpPr>
          <p:spPr bwMode="auto">
            <a:xfrm>
              <a:off x="4715" y="1330"/>
              <a:ext cx="20" cy="12"/>
            </a:xfrm>
            <a:custGeom>
              <a:avLst/>
              <a:gdLst>
                <a:gd name="T0" fmla="*/ 0 w 454"/>
                <a:gd name="T1" fmla="*/ 0 h 270"/>
                <a:gd name="T2" fmla="*/ 0 w 454"/>
                <a:gd name="T3" fmla="*/ 0 h 270"/>
                <a:gd name="T4" fmla="*/ 0 w 454"/>
                <a:gd name="T5" fmla="*/ 0 h 270"/>
                <a:gd name="T6" fmla="*/ 0 w 454"/>
                <a:gd name="T7" fmla="*/ 0 h 270"/>
                <a:gd name="T8" fmla="*/ 0 w 454"/>
                <a:gd name="T9" fmla="*/ 0 h 270"/>
                <a:gd name="T10" fmla="*/ 0 w 454"/>
                <a:gd name="T11" fmla="*/ 0 h 270"/>
                <a:gd name="T12" fmla="*/ 0 w 454"/>
                <a:gd name="T13" fmla="*/ 0 h 270"/>
                <a:gd name="T14" fmla="*/ 0 w 454"/>
                <a:gd name="T15" fmla="*/ 0 h 270"/>
                <a:gd name="T16" fmla="*/ 0 w 454"/>
                <a:gd name="T17" fmla="*/ 0 h 270"/>
                <a:gd name="T18" fmla="*/ 0 w 454"/>
                <a:gd name="T19" fmla="*/ 0 h 270"/>
                <a:gd name="T20" fmla="*/ 0 w 454"/>
                <a:gd name="T21" fmla="*/ 0 h 270"/>
                <a:gd name="T22" fmla="*/ 0 w 454"/>
                <a:gd name="T23" fmla="*/ 0 h 270"/>
                <a:gd name="T24" fmla="*/ 0 w 454"/>
                <a:gd name="T25" fmla="*/ 0 h 270"/>
                <a:gd name="T26" fmla="*/ 0 w 454"/>
                <a:gd name="T27" fmla="*/ 0 h 270"/>
                <a:gd name="T28" fmla="*/ 0 w 454"/>
                <a:gd name="T29" fmla="*/ 0 h 270"/>
                <a:gd name="T30" fmla="*/ 0 w 454"/>
                <a:gd name="T31" fmla="*/ 0 h 270"/>
                <a:gd name="T32" fmla="*/ 0 w 454"/>
                <a:gd name="T33" fmla="*/ 0 h 270"/>
                <a:gd name="T34" fmla="*/ 0 w 454"/>
                <a:gd name="T35" fmla="*/ 0 h 270"/>
                <a:gd name="T36" fmla="*/ 0 w 454"/>
                <a:gd name="T37" fmla="*/ 0 h 270"/>
                <a:gd name="T38" fmla="*/ 0 w 454"/>
                <a:gd name="T39" fmla="*/ 0 h 270"/>
                <a:gd name="T40" fmla="*/ 0 w 454"/>
                <a:gd name="T41" fmla="*/ 0 h 270"/>
                <a:gd name="T42" fmla="*/ 0 w 454"/>
                <a:gd name="T43" fmla="*/ 0 h 270"/>
                <a:gd name="T44" fmla="*/ 0 w 454"/>
                <a:gd name="T45" fmla="*/ 0 h 270"/>
                <a:gd name="T46" fmla="*/ 0 w 454"/>
                <a:gd name="T47" fmla="*/ 0 h 270"/>
                <a:gd name="T48" fmla="*/ 0 w 454"/>
                <a:gd name="T49" fmla="*/ 0 h 270"/>
                <a:gd name="T50" fmla="*/ 0 w 454"/>
                <a:gd name="T51" fmla="*/ 0 h 270"/>
                <a:gd name="T52" fmla="*/ 0 w 454"/>
                <a:gd name="T53" fmla="*/ 0 h 270"/>
                <a:gd name="T54" fmla="*/ 0 w 454"/>
                <a:gd name="T55" fmla="*/ 0 h 270"/>
                <a:gd name="T56" fmla="*/ 0 w 454"/>
                <a:gd name="T57" fmla="*/ 0 h 270"/>
                <a:gd name="T58" fmla="*/ 0 w 454"/>
                <a:gd name="T59" fmla="*/ 0 h 270"/>
                <a:gd name="T60" fmla="*/ 0 w 454"/>
                <a:gd name="T61" fmla="*/ 0 h 270"/>
                <a:gd name="T62" fmla="*/ 0 w 454"/>
                <a:gd name="T63" fmla="*/ 0 h 270"/>
                <a:gd name="T64" fmla="*/ 0 w 454"/>
                <a:gd name="T65" fmla="*/ 0 h 270"/>
                <a:gd name="T66" fmla="*/ 0 w 454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4"/>
                <a:gd name="T103" fmla="*/ 0 h 270"/>
                <a:gd name="T104" fmla="*/ 454 w 454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4" h="270">
                  <a:moveTo>
                    <a:pt x="395" y="270"/>
                  </a:moveTo>
                  <a:lnTo>
                    <a:pt x="399" y="269"/>
                  </a:lnTo>
                  <a:lnTo>
                    <a:pt x="404" y="268"/>
                  </a:lnTo>
                  <a:lnTo>
                    <a:pt x="409" y="267"/>
                  </a:lnTo>
                  <a:lnTo>
                    <a:pt x="414" y="265"/>
                  </a:lnTo>
                  <a:lnTo>
                    <a:pt x="419" y="262"/>
                  </a:lnTo>
                  <a:lnTo>
                    <a:pt x="423" y="259"/>
                  </a:lnTo>
                  <a:lnTo>
                    <a:pt x="429" y="255"/>
                  </a:lnTo>
                  <a:lnTo>
                    <a:pt x="434" y="251"/>
                  </a:lnTo>
                  <a:lnTo>
                    <a:pt x="438" y="247"/>
                  </a:lnTo>
                  <a:lnTo>
                    <a:pt x="441" y="241"/>
                  </a:lnTo>
                  <a:lnTo>
                    <a:pt x="445" y="236"/>
                  </a:lnTo>
                  <a:lnTo>
                    <a:pt x="448" y="231"/>
                  </a:lnTo>
                  <a:lnTo>
                    <a:pt x="450" y="225"/>
                  </a:lnTo>
                  <a:lnTo>
                    <a:pt x="452" y="219"/>
                  </a:lnTo>
                  <a:lnTo>
                    <a:pt x="453" y="213"/>
                  </a:lnTo>
                  <a:lnTo>
                    <a:pt x="454" y="207"/>
                  </a:lnTo>
                  <a:lnTo>
                    <a:pt x="440" y="65"/>
                  </a:lnTo>
                  <a:lnTo>
                    <a:pt x="439" y="58"/>
                  </a:lnTo>
                  <a:lnTo>
                    <a:pt x="439" y="52"/>
                  </a:lnTo>
                  <a:lnTo>
                    <a:pt x="437" y="45"/>
                  </a:lnTo>
                  <a:lnTo>
                    <a:pt x="436" y="39"/>
                  </a:lnTo>
                  <a:lnTo>
                    <a:pt x="434" y="33"/>
                  </a:lnTo>
                  <a:lnTo>
                    <a:pt x="432" y="28"/>
                  </a:lnTo>
                  <a:lnTo>
                    <a:pt x="429" y="23"/>
                  </a:lnTo>
                  <a:lnTo>
                    <a:pt x="427" y="19"/>
                  </a:lnTo>
                  <a:lnTo>
                    <a:pt x="422" y="15"/>
                  </a:lnTo>
                  <a:lnTo>
                    <a:pt x="419" y="11"/>
                  </a:lnTo>
                  <a:lnTo>
                    <a:pt x="415" y="8"/>
                  </a:lnTo>
                  <a:lnTo>
                    <a:pt x="412" y="4"/>
                  </a:lnTo>
                  <a:lnTo>
                    <a:pt x="407" y="2"/>
                  </a:lnTo>
                  <a:lnTo>
                    <a:pt x="403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6" y="8"/>
                  </a:lnTo>
                  <a:lnTo>
                    <a:pt x="32" y="11"/>
                  </a:lnTo>
                  <a:lnTo>
                    <a:pt x="29" y="15"/>
                  </a:lnTo>
                  <a:lnTo>
                    <a:pt x="26" y="19"/>
                  </a:lnTo>
                  <a:lnTo>
                    <a:pt x="23" y="23"/>
                  </a:lnTo>
                  <a:lnTo>
                    <a:pt x="20" y="28"/>
                  </a:lnTo>
                  <a:lnTo>
                    <a:pt x="18" y="33"/>
                  </a:lnTo>
                  <a:lnTo>
                    <a:pt x="16" y="39"/>
                  </a:lnTo>
                  <a:lnTo>
                    <a:pt x="15" y="45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8" y="236"/>
                  </a:lnTo>
                  <a:lnTo>
                    <a:pt x="11" y="241"/>
                  </a:lnTo>
                  <a:lnTo>
                    <a:pt x="15" y="247"/>
                  </a:lnTo>
                  <a:lnTo>
                    <a:pt x="19" y="251"/>
                  </a:lnTo>
                  <a:lnTo>
                    <a:pt x="23" y="255"/>
                  </a:lnTo>
                  <a:lnTo>
                    <a:pt x="28" y="259"/>
                  </a:lnTo>
                  <a:lnTo>
                    <a:pt x="33" y="262"/>
                  </a:lnTo>
                  <a:lnTo>
                    <a:pt x="38" y="265"/>
                  </a:lnTo>
                  <a:lnTo>
                    <a:pt x="43" y="267"/>
                  </a:lnTo>
                  <a:lnTo>
                    <a:pt x="48" y="268"/>
                  </a:lnTo>
                  <a:lnTo>
                    <a:pt x="53" y="269"/>
                  </a:lnTo>
                  <a:lnTo>
                    <a:pt x="58" y="270"/>
                  </a:lnTo>
                  <a:lnTo>
                    <a:pt x="395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5" name="Freeform 68"/>
            <p:cNvSpPr>
              <a:spLocks/>
            </p:cNvSpPr>
            <p:nvPr/>
          </p:nvSpPr>
          <p:spPr bwMode="auto">
            <a:xfrm>
              <a:off x="4718" y="1335"/>
              <a:ext cx="14" cy="6"/>
            </a:xfrm>
            <a:custGeom>
              <a:avLst/>
              <a:gdLst>
                <a:gd name="T0" fmla="*/ 0 w 334"/>
                <a:gd name="T1" fmla="*/ 0 h 122"/>
                <a:gd name="T2" fmla="*/ 0 w 334"/>
                <a:gd name="T3" fmla="*/ 0 h 122"/>
                <a:gd name="T4" fmla="*/ 0 w 334"/>
                <a:gd name="T5" fmla="*/ 0 h 122"/>
                <a:gd name="T6" fmla="*/ 0 w 334"/>
                <a:gd name="T7" fmla="*/ 0 h 122"/>
                <a:gd name="T8" fmla="*/ 0 w 334"/>
                <a:gd name="T9" fmla="*/ 0 h 122"/>
                <a:gd name="T10" fmla="*/ 0 w 334"/>
                <a:gd name="T11" fmla="*/ 0 h 122"/>
                <a:gd name="T12" fmla="*/ 0 w 334"/>
                <a:gd name="T13" fmla="*/ 0 h 122"/>
                <a:gd name="T14" fmla="*/ 0 w 334"/>
                <a:gd name="T15" fmla="*/ 0 h 122"/>
                <a:gd name="T16" fmla="*/ 0 w 334"/>
                <a:gd name="T17" fmla="*/ 0 h 122"/>
                <a:gd name="T18" fmla="*/ 0 w 334"/>
                <a:gd name="T19" fmla="*/ 0 h 122"/>
                <a:gd name="T20" fmla="*/ 0 w 334"/>
                <a:gd name="T21" fmla="*/ 0 h 122"/>
                <a:gd name="T22" fmla="*/ 0 w 334"/>
                <a:gd name="T23" fmla="*/ 0 h 122"/>
                <a:gd name="T24" fmla="*/ 0 w 334"/>
                <a:gd name="T25" fmla="*/ 0 h 122"/>
                <a:gd name="T26" fmla="*/ 0 w 334"/>
                <a:gd name="T27" fmla="*/ 0 h 122"/>
                <a:gd name="T28" fmla="*/ 0 w 334"/>
                <a:gd name="T29" fmla="*/ 0 h 122"/>
                <a:gd name="T30" fmla="*/ 0 w 334"/>
                <a:gd name="T31" fmla="*/ 0 h 122"/>
                <a:gd name="T32" fmla="*/ 0 w 334"/>
                <a:gd name="T33" fmla="*/ 0 h 122"/>
                <a:gd name="T34" fmla="*/ 0 w 334"/>
                <a:gd name="T35" fmla="*/ 0 h 122"/>
                <a:gd name="T36" fmla="*/ 0 w 334"/>
                <a:gd name="T37" fmla="*/ 0 h 122"/>
                <a:gd name="T38" fmla="*/ 0 w 334"/>
                <a:gd name="T39" fmla="*/ 0 h 122"/>
                <a:gd name="T40" fmla="*/ 0 w 334"/>
                <a:gd name="T41" fmla="*/ 0 h 122"/>
                <a:gd name="T42" fmla="*/ 0 w 334"/>
                <a:gd name="T43" fmla="*/ 0 h 122"/>
                <a:gd name="T44" fmla="*/ 0 w 334"/>
                <a:gd name="T45" fmla="*/ 0 h 122"/>
                <a:gd name="T46" fmla="*/ 0 w 334"/>
                <a:gd name="T47" fmla="*/ 0 h 122"/>
                <a:gd name="T48" fmla="*/ 0 w 334"/>
                <a:gd name="T49" fmla="*/ 0 h 122"/>
                <a:gd name="T50" fmla="*/ 0 w 334"/>
                <a:gd name="T51" fmla="*/ 0 h 122"/>
                <a:gd name="T52" fmla="*/ 0 w 334"/>
                <a:gd name="T53" fmla="*/ 0 h 122"/>
                <a:gd name="T54" fmla="*/ 0 w 334"/>
                <a:gd name="T55" fmla="*/ 0 h 122"/>
                <a:gd name="T56" fmla="*/ 0 w 334"/>
                <a:gd name="T57" fmla="*/ 0 h 122"/>
                <a:gd name="T58" fmla="*/ 0 w 334"/>
                <a:gd name="T59" fmla="*/ 0 h 122"/>
                <a:gd name="T60" fmla="*/ 0 w 334"/>
                <a:gd name="T61" fmla="*/ 0 h 122"/>
                <a:gd name="T62" fmla="*/ 0 w 334"/>
                <a:gd name="T63" fmla="*/ 0 h 122"/>
                <a:gd name="T64" fmla="*/ 0 w 334"/>
                <a:gd name="T65" fmla="*/ 0 h 122"/>
                <a:gd name="T66" fmla="*/ 0 w 334"/>
                <a:gd name="T67" fmla="*/ 0 h 122"/>
                <a:gd name="T68" fmla="*/ 0 w 334"/>
                <a:gd name="T69" fmla="*/ 0 h 122"/>
                <a:gd name="T70" fmla="*/ 0 w 334"/>
                <a:gd name="T71" fmla="*/ 0 h 122"/>
                <a:gd name="T72" fmla="*/ 0 w 334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4"/>
                <a:gd name="T112" fmla="*/ 0 h 122"/>
                <a:gd name="T113" fmla="*/ 334 w 334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4" h="122">
                  <a:moveTo>
                    <a:pt x="334" y="60"/>
                  </a:moveTo>
                  <a:lnTo>
                    <a:pt x="333" y="66"/>
                  </a:lnTo>
                  <a:lnTo>
                    <a:pt x="333" y="72"/>
                  </a:lnTo>
                  <a:lnTo>
                    <a:pt x="332" y="78"/>
                  </a:lnTo>
                  <a:lnTo>
                    <a:pt x="331" y="84"/>
                  </a:lnTo>
                  <a:lnTo>
                    <a:pt x="330" y="89"/>
                  </a:lnTo>
                  <a:lnTo>
                    <a:pt x="328" y="94"/>
                  </a:lnTo>
                  <a:lnTo>
                    <a:pt x="326" y="99"/>
                  </a:lnTo>
                  <a:lnTo>
                    <a:pt x="324" y="103"/>
                  </a:lnTo>
                  <a:lnTo>
                    <a:pt x="320" y="107"/>
                  </a:lnTo>
                  <a:lnTo>
                    <a:pt x="317" y="110"/>
                  </a:lnTo>
                  <a:lnTo>
                    <a:pt x="314" y="113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304" y="120"/>
                  </a:lnTo>
                  <a:lnTo>
                    <a:pt x="300" y="121"/>
                  </a:lnTo>
                  <a:lnTo>
                    <a:pt x="296" y="122"/>
                  </a:lnTo>
                  <a:lnTo>
                    <a:pt x="39" y="122"/>
                  </a:lnTo>
                  <a:lnTo>
                    <a:pt x="34" y="121"/>
                  </a:lnTo>
                  <a:lnTo>
                    <a:pt x="30" y="120"/>
                  </a:lnTo>
                  <a:lnTo>
                    <a:pt x="26" y="119"/>
                  </a:lnTo>
                  <a:lnTo>
                    <a:pt x="23" y="116"/>
                  </a:lnTo>
                  <a:lnTo>
                    <a:pt x="19" y="113"/>
                  </a:lnTo>
                  <a:lnTo>
                    <a:pt x="16" y="110"/>
                  </a:lnTo>
                  <a:lnTo>
                    <a:pt x="12" y="107"/>
                  </a:lnTo>
                  <a:lnTo>
                    <a:pt x="10" y="103"/>
                  </a:lnTo>
                  <a:lnTo>
                    <a:pt x="8" y="99"/>
                  </a:lnTo>
                  <a:lnTo>
                    <a:pt x="5" y="94"/>
                  </a:lnTo>
                  <a:lnTo>
                    <a:pt x="4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3" y="0"/>
                  </a:lnTo>
                  <a:lnTo>
                    <a:pt x="332" y="0"/>
                  </a:lnTo>
                  <a:lnTo>
                    <a:pt x="334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6" name="Freeform 69"/>
            <p:cNvSpPr>
              <a:spLocks/>
            </p:cNvSpPr>
            <p:nvPr/>
          </p:nvSpPr>
          <p:spPr bwMode="auto">
            <a:xfrm>
              <a:off x="4716" y="1331"/>
              <a:ext cx="1" cy="9"/>
            </a:xfrm>
            <a:custGeom>
              <a:avLst/>
              <a:gdLst>
                <a:gd name="T0" fmla="*/ 0 w 33"/>
                <a:gd name="T1" fmla="*/ 0 h 201"/>
                <a:gd name="T2" fmla="*/ 0 w 33"/>
                <a:gd name="T3" fmla="*/ 0 h 201"/>
                <a:gd name="T4" fmla="*/ 0 w 33"/>
                <a:gd name="T5" fmla="*/ 0 h 201"/>
                <a:gd name="T6" fmla="*/ 0 w 33"/>
                <a:gd name="T7" fmla="*/ 0 h 201"/>
                <a:gd name="T8" fmla="*/ 0 w 33"/>
                <a:gd name="T9" fmla="*/ 0 h 201"/>
                <a:gd name="T10" fmla="*/ 0 w 33"/>
                <a:gd name="T11" fmla="*/ 0 h 201"/>
                <a:gd name="T12" fmla="*/ 0 w 33"/>
                <a:gd name="T13" fmla="*/ 0 h 201"/>
                <a:gd name="T14" fmla="*/ 0 w 33"/>
                <a:gd name="T15" fmla="*/ 0 h 201"/>
                <a:gd name="T16" fmla="*/ 0 w 33"/>
                <a:gd name="T17" fmla="*/ 0 h 201"/>
                <a:gd name="T18" fmla="*/ 0 w 33"/>
                <a:gd name="T19" fmla="*/ 0 h 201"/>
                <a:gd name="T20" fmla="*/ 0 w 33"/>
                <a:gd name="T21" fmla="*/ 0 h 201"/>
                <a:gd name="T22" fmla="*/ 0 w 33"/>
                <a:gd name="T23" fmla="*/ 0 h 201"/>
                <a:gd name="T24" fmla="*/ 0 w 33"/>
                <a:gd name="T25" fmla="*/ 0 h 201"/>
                <a:gd name="T26" fmla="*/ 0 w 33"/>
                <a:gd name="T27" fmla="*/ 0 h 201"/>
                <a:gd name="T28" fmla="*/ 0 w 33"/>
                <a:gd name="T29" fmla="*/ 0 h 201"/>
                <a:gd name="T30" fmla="*/ 0 w 33"/>
                <a:gd name="T31" fmla="*/ 0 h 201"/>
                <a:gd name="T32" fmla="*/ 0 w 33"/>
                <a:gd name="T33" fmla="*/ 0 h 201"/>
                <a:gd name="T34" fmla="*/ 0 w 33"/>
                <a:gd name="T35" fmla="*/ 0 h 201"/>
                <a:gd name="T36" fmla="*/ 0 w 33"/>
                <a:gd name="T37" fmla="*/ 0 h 201"/>
                <a:gd name="T38" fmla="*/ 0 w 33"/>
                <a:gd name="T39" fmla="*/ 0 h 201"/>
                <a:gd name="T40" fmla="*/ 0 w 33"/>
                <a:gd name="T41" fmla="*/ 0 h 201"/>
                <a:gd name="T42" fmla="*/ 0 w 33"/>
                <a:gd name="T43" fmla="*/ 0 h 201"/>
                <a:gd name="T44" fmla="*/ 0 w 33"/>
                <a:gd name="T45" fmla="*/ 0 h 201"/>
                <a:gd name="T46" fmla="*/ 0 w 33"/>
                <a:gd name="T47" fmla="*/ 0 h 201"/>
                <a:gd name="T48" fmla="*/ 0 w 33"/>
                <a:gd name="T49" fmla="*/ 0 h 201"/>
                <a:gd name="T50" fmla="*/ 0 w 33"/>
                <a:gd name="T51" fmla="*/ 0 h 201"/>
                <a:gd name="T52" fmla="*/ 0 w 33"/>
                <a:gd name="T53" fmla="*/ 0 h 201"/>
                <a:gd name="T54" fmla="*/ 0 w 33"/>
                <a:gd name="T55" fmla="*/ 0 h 201"/>
                <a:gd name="T56" fmla="*/ 0 w 33"/>
                <a:gd name="T57" fmla="*/ 0 h 201"/>
                <a:gd name="T58" fmla="*/ 0 w 33"/>
                <a:gd name="T59" fmla="*/ 0 h 201"/>
                <a:gd name="T60" fmla="*/ 0 w 33"/>
                <a:gd name="T61" fmla="*/ 0 h 201"/>
                <a:gd name="T62" fmla="*/ 0 w 33"/>
                <a:gd name="T63" fmla="*/ 0 h 201"/>
                <a:gd name="T64" fmla="*/ 0 w 33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1"/>
                <a:gd name="T101" fmla="*/ 33 w 33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1">
                  <a:moveTo>
                    <a:pt x="18" y="201"/>
                  </a:moveTo>
                  <a:lnTo>
                    <a:pt x="19" y="200"/>
                  </a:lnTo>
                  <a:lnTo>
                    <a:pt x="20" y="200"/>
                  </a:lnTo>
                  <a:lnTo>
                    <a:pt x="22" y="200"/>
                  </a:lnTo>
                  <a:lnTo>
                    <a:pt x="24" y="199"/>
                  </a:lnTo>
                  <a:lnTo>
                    <a:pt x="25" y="198"/>
                  </a:lnTo>
                  <a:lnTo>
                    <a:pt x="26" y="197"/>
                  </a:lnTo>
                  <a:lnTo>
                    <a:pt x="27" y="196"/>
                  </a:lnTo>
                  <a:lnTo>
                    <a:pt x="28" y="195"/>
                  </a:lnTo>
                  <a:lnTo>
                    <a:pt x="29" y="193"/>
                  </a:lnTo>
                  <a:lnTo>
                    <a:pt x="30" y="192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87"/>
                  </a:lnTo>
                  <a:lnTo>
                    <a:pt x="32" y="185"/>
                  </a:lnTo>
                  <a:lnTo>
                    <a:pt x="32" y="183"/>
                  </a:lnTo>
                  <a:lnTo>
                    <a:pt x="33" y="182"/>
                  </a:lnTo>
                  <a:lnTo>
                    <a:pt x="33" y="21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0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4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8" y="193"/>
                  </a:lnTo>
                  <a:lnTo>
                    <a:pt x="10" y="195"/>
                  </a:lnTo>
                  <a:lnTo>
                    <a:pt x="11" y="197"/>
                  </a:lnTo>
                  <a:lnTo>
                    <a:pt x="13" y="198"/>
                  </a:lnTo>
                  <a:lnTo>
                    <a:pt x="14" y="200"/>
                  </a:lnTo>
                  <a:lnTo>
                    <a:pt x="16" y="200"/>
                  </a:lnTo>
                  <a:lnTo>
                    <a:pt x="18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7" name="Freeform 70"/>
            <p:cNvSpPr>
              <a:spLocks/>
            </p:cNvSpPr>
            <p:nvPr/>
          </p:nvSpPr>
          <p:spPr bwMode="auto">
            <a:xfrm>
              <a:off x="4733" y="1331"/>
              <a:ext cx="1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4" y="209"/>
                  </a:moveTo>
                  <a:lnTo>
                    <a:pt x="15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21" y="205"/>
                  </a:lnTo>
                  <a:lnTo>
                    <a:pt x="23" y="203"/>
                  </a:lnTo>
                  <a:lnTo>
                    <a:pt x="25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2"/>
                  </a:lnTo>
                  <a:lnTo>
                    <a:pt x="33" y="189"/>
                  </a:lnTo>
                  <a:lnTo>
                    <a:pt x="34" y="187"/>
                  </a:lnTo>
                  <a:lnTo>
                    <a:pt x="35" y="184"/>
                  </a:lnTo>
                  <a:lnTo>
                    <a:pt x="36" y="182"/>
                  </a:lnTo>
                  <a:lnTo>
                    <a:pt x="36" y="179"/>
                  </a:lnTo>
                  <a:lnTo>
                    <a:pt x="37" y="178"/>
                  </a:lnTo>
                  <a:lnTo>
                    <a:pt x="29" y="21"/>
                  </a:lnTo>
                  <a:lnTo>
                    <a:pt x="28" y="18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6" y="8"/>
                  </a:lnTo>
                  <a:lnTo>
                    <a:pt x="25" y="6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4" y="204"/>
                  </a:lnTo>
                  <a:lnTo>
                    <a:pt x="4" y="205"/>
                  </a:lnTo>
                  <a:lnTo>
                    <a:pt x="6" y="206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8" name="Freeform 71"/>
            <p:cNvSpPr>
              <a:spLocks/>
            </p:cNvSpPr>
            <p:nvPr/>
          </p:nvSpPr>
          <p:spPr bwMode="auto">
            <a:xfrm>
              <a:off x="4717" y="1331"/>
              <a:ext cx="15" cy="4"/>
            </a:xfrm>
            <a:custGeom>
              <a:avLst/>
              <a:gdLst>
                <a:gd name="T0" fmla="*/ 0 w 342"/>
                <a:gd name="T1" fmla="*/ 0 h 100"/>
                <a:gd name="T2" fmla="*/ 0 w 342"/>
                <a:gd name="T3" fmla="*/ 0 h 100"/>
                <a:gd name="T4" fmla="*/ 0 w 342"/>
                <a:gd name="T5" fmla="*/ 0 h 100"/>
                <a:gd name="T6" fmla="*/ 0 w 342"/>
                <a:gd name="T7" fmla="*/ 0 h 100"/>
                <a:gd name="T8" fmla="*/ 0 w 342"/>
                <a:gd name="T9" fmla="*/ 0 h 100"/>
                <a:gd name="T10" fmla="*/ 0 w 342"/>
                <a:gd name="T11" fmla="*/ 0 h 100"/>
                <a:gd name="T12" fmla="*/ 0 w 342"/>
                <a:gd name="T13" fmla="*/ 0 h 100"/>
                <a:gd name="T14" fmla="*/ 0 w 342"/>
                <a:gd name="T15" fmla="*/ 0 h 100"/>
                <a:gd name="T16" fmla="*/ 0 w 342"/>
                <a:gd name="T17" fmla="*/ 0 h 100"/>
                <a:gd name="T18" fmla="*/ 0 w 342"/>
                <a:gd name="T19" fmla="*/ 0 h 100"/>
                <a:gd name="T20" fmla="*/ 0 w 342"/>
                <a:gd name="T21" fmla="*/ 0 h 100"/>
                <a:gd name="T22" fmla="*/ 0 w 342"/>
                <a:gd name="T23" fmla="*/ 0 h 100"/>
                <a:gd name="T24" fmla="*/ 0 w 342"/>
                <a:gd name="T25" fmla="*/ 0 h 100"/>
                <a:gd name="T26" fmla="*/ 0 w 342"/>
                <a:gd name="T27" fmla="*/ 0 h 100"/>
                <a:gd name="T28" fmla="*/ 0 w 342"/>
                <a:gd name="T29" fmla="*/ 0 h 100"/>
                <a:gd name="T30" fmla="*/ 0 w 342"/>
                <a:gd name="T31" fmla="*/ 0 h 100"/>
                <a:gd name="T32" fmla="*/ 0 w 342"/>
                <a:gd name="T33" fmla="*/ 0 h 100"/>
                <a:gd name="T34" fmla="*/ 0 w 342"/>
                <a:gd name="T35" fmla="*/ 0 h 100"/>
                <a:gd name="T36" fmla="*/ 0 w 342"/>
                <a:gd name="T37" fmla="*/ 0 h 100"/>
                <a:gd name="T38" fmla="*/ 0 w 342"/>
                <a:gd name="T39" fmla="*/ 0 h 100"/>
                <a:gd name="T40" fmla="*/ 0 w 342"/>
                <a:gd name="T41" fmla="*/ 0 h 100"/>
                <a:gd name="T42" fmla="*/ 0 w 342"/>
                <a:gd name="T43" fmla="*/ 0 h 100"/>
                <a:gd name="T44" fmla="*/ 0 w 342"/>
                <a:gd name="T45" fmla="*/ 0 h 100"/>
                <a:gd name="T46" fmla="*/ 0 w 342"/>
                <a:gd name="T47" fmla="*/ 0 h 100"/>
                <a:gd name="T48" fmla="*/ 0 w 342"/>
                <a:gd name="T49" fmla="*/ 0 h 100"/>
                <a:gd name="T50" fmla="*/ 0 w 342"/>
                <a:gd name="T51" fmla="*/ 0 h 100"/>
                <a:gd name="T52" fmla="*/ 0 w 342"/>
                <a:gd name="T53" fmla="*/ 0 h 100"/>
                <a:gd name="T54" fmla="*/ 0 w 342"/>
                <a:gd name="T55" fmla="*/ 0 h 100"/>
                <a:gd name="T56" fmla="*/ 0 w 342"/>
                <a:gd name="T57" fmla="*/ 0 h 100"/>
                <a:gd name="T58" fmla="*/ 0 w 342"/>
                <a:gd name="T59" fmla="*/ 0 h 100"/>
                <a:gd name="T60" fmla="*/ 0 w 342"/>
                <a:gd name="T61" fmla="*/ 0 h 100"/>
                <a:gd name="T62" fmla="*/ 0 w 342"/>
                <a:gd name="T63" fmla="*/ 0 h 100"/>
                <a:gd name="T64" fmla="*/ 0 w 342"/>
                <a:gd name="T65" fmla="*/ 0 h 100"/>
                <a:gd name="T66" fmla="*/ 0 w 34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100"/>
                <a:gd name="T104" fmla="*/ 342 w 34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100">
                  <a:moveTo>
                    <a:pt x="306" y="100"/>
                  </a:moveTo>
                  <a:lnTo>
                    <a:pt x="309" y="99"/>
                  </a:lnTo>
                  <a:lnTo>
                    <a:pt x="312" y="99"/>
                  </a:lnTo>
                  <a:lnTo>
                    <a:pt x="316" y="98"/>
                  </a:lnTo>
                  <a:lnTo>
                    <a:pt x="319" y="97"/>
                  </a:lnTo>
                  <a:lnTo>
                    <a:pt x="322" y="96"/>
                  </a:lnTo>
                  <a:lnTo>
                    <a:pt x="325" y="94"/>
                  </a:lnTo>
                  <a:lnTo>
                    <a:pt x="328" y="92"/>
                  </a:lnTo>
                  <a:lnTo>
                    <a:pt x="331" y="90"/>
                  </a:lnTo>
                  <a:lnTo>
                    <a:pt x="333" y="88"/>
                  </a:lnTo>
                  <a:lnTo>
                    <a:pt x="335" y="86"/>
                  </a:lnTo>
                  <a:lnTo>
                    <a:pt x="337" y="83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3"/>
                  </a:lnTo>
                  <a:lnTo>
                    <a:pt x="341" y="29"/>
                  </a:lnTo>
                  <a:lnTo>
                    <a:pt x="341" y="25"/>
                  </a:lnTo>
                  <a:lnTo>
                    <a:pt x="340" y="22"/>
                  </a:lnTo>
                  <a:lnTo>
                    <a:pt x="339" y="19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1" y="9"/>
                  </a:lnTo>
                  <a:lnTo>
                    <a:pt x="328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5" y="94"/>
                  </a:lnTo>
                  <a:lnTo>
                    <a:pt x="18" y="96"/>
                  </a:lnTo>
                  <a:lnTo>
                    <a:pt x="22" y="97"/>
                  </a:lnTo>
                  <a:lnTo>
                    <a:pt x="26" y="98"/>
                  </a:lnTo>
                  <a:lnTo>
                    <a:pt x="29" y="99"/>
                  </a:lnTo>
                  <a:lnTo>
                    <a:pt x="33" y="99"/>
                  </a:lnTo>
                  <a:lnTo>
                    <a:pt x="37" y="100"/>
                  </a:lnTo>
                  <a:lnTo>
                    <a:pt x="306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39" name="Freeform 72"/>
            <p:cNvSpPr>
              <a:spLocks/>
            </p:cNvSpPr>
            <p:nvPr/>
          </p:nvSpPr>
          <p:spPr bwMode="auto">
            <a:xfrm>
              <a:off x="4692" y="1330"/>
              <a:ext cx="21" cy="12"/>
            </a:xfrm>
            <a:custGeom>
              <a:avLst/>
              <a:gdLst>
                <a:gd name="T0" fmla="*/ 0 w 477"/>
                <a:gd name="T1" fmla="*/ 0 h 283"/>
                <a:gd name="T2" fmla="*/ 0 w 477"/>
                <a:gd name="T3" fmla="*/ 0 h 283"/>
                <a:gd name="T4" fmla="*/ 0 w 477"/>
                <a:gd name="T5" fmla="*/ 0 h 283"/>
                <a:gd name="T6" fmla="*/ 0 w 477"/>
                <a:gd name="T7" fmla="*/ 0 h 283"/>
                <a:gd name="T8" fmla="*/ 0 w 477"/>
                <a:gd name="T9" fmla="*/ 0 h 283"/>
                <a:gd name="T10" fmla="*/ 0 w 477"/>
                <a:gd name="T11" fmla="*/ 0 h 283"/>
                <a:gd name="T12" fmla="*/ 0 w 477"/>
                <a:gd name="T13" fmla="*/ 0 h 283"/>
                <a:gd name="T14" fmla="*/ 0 w 477"/>
                <a:gd name="T15" fmla="*/ 0 h 283"/>
                <a:gd name="T16" fmla="*/ 0 w 477"/>
                <a:gd name="T17" fmla="*/ 0 h 283"/>
                <a:gd name="T18" fmla="*/ 0 w 477"/>
                <a:gd name="T19" fmla="*/ 0 h 283"/>
                <a:gd name="T20" fmla="*/ 0 w 477"/>
                <a:gd name="T21" fmla="*/ 0 h 283"/>
                <a:gd name="T22" fmla="*/ 0 w 477"/>
                <a:gd name="T23" fmla="*/ 0 h 283"/>
                <a:gd name="T24" fmla="*/ 0 w 477"/>
                <a:gd name="T25" fmla="*/ 0 h 283"/>
                <a:gd name="T26" fmla="*/ 0 w 477"/>
                <a:gd name="T27" fmla="*/ 0 h 283"/>
                <a:gd name="T28" fmla="*/ 0 w 477"/>
                <a:gd name="T29" fmla="*/ 0 h 283"/>
                <a:gd name="T30" fmla="*/ 0 w 477"/>
                <a:gd name="T31" fmla="*/ 0 h 283"/>
                <a:gd name="T32" fmla="*/ 0 w 477"/>
                <a:gd name="T33" fmla="*/ 0 h 283"/>
                <a:gd name="T34" fmla="*/ 0 w 477"/>
                <a:gd name="T35" fmla="*/ 0 h 283"/>
                <a:gd name="T36" fmla="*/ 0 w 477"/>
                <a:gd name="T37" fmla="*/ 0 h 283"/>
                <a:gd name="T38" fmla="*/ 0 w 477"/>
                <a:gd name="T39" fmla="*/ 0 h 283"/>
                <a:gd name="T40" fmla="*/ 0 w 477"/>
                <a:gd name="T41" fmla="*/ 0 h 283"/>
                <a:gd name="T42" fmla="*/ 0 w 477"/>
                <a:gd name="T43" fmla="*/ 0 h 283"/>
                <a:gd name="T44" fmla="*/ 0 w 477"/>
                <a:gd name="T45" fmla="*/ 0 h 283"/>
                <a:gd name="T46" fmla="*/ 0 w 477"/>
                <a:gd name="T47" fmla="*/ 0 h 283"/>
                <a:gd name="T48" fmla="*/ 0 w 477"/>
                <a:gd name="T49" fmla="*/ 0 h 283"/>
                <a:gd name="T50" fmla="*/ 0 w 477"/>
                <a:gd name="T51" fmla="*/ 0 h 283"/>
                <a:gd name="T52" fmla="*/ 0 w 477"/>
                <a:gd name="T53" fmla="*/ 0 h 283"/>
                <a:gd name="T54" fmla="*/ 0 w 477"/>
                <a:gd name="T55" fmla="*/ 0 h 283"/>
                <a:gd name="T56" fmla="*/ 0 w 477"/>
                <a:gd name="T57" fmla="*/ 0 h 283"/>
                <a:gd name="T58" fmla="*/ 0 w 477"/>
                <a:gd name="T59" fmla="*/ 0 h 283"/>
                <a:gd name="T60" fmla="*/ 0 w 477"/>
                <a:gd name="T61" fmla="*/ 0 h 283"/>
                <a:gd name="T62" fmla="*/ 0 w 477"/>
                <a:gd name="T63" fmla="*/ 0 h 283"/>
                <a:gd name="T64" fmla="*/ 0 w 477"/>
                <a:gd name="T65" fmla="*/ 0 h 283"/>
                <a:gd name="T66" fmla="*/ 0 w 477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3"/>
                <a:gd name="T104" fmla="*/ 477 w 477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3">
                  <a:moveTo>
                    <a:pt x="416" y="283"/>
                  </a:moveTo>
                  <a:lnTo>
                    <a:pt x="420" y="282"/>
                  </a:lnTo>
                  <a:lnTo>
                    <a:pt x="425" y="281"/>
                  </a:lnTo>
                  <a:lnTo>
                    <a:pt x="430" y="280"/>
                  </a:lnTo>
                  <a:lnTo>
                    <a:pt x="435" y="277"/>
                  </a:lnTo>
                  <a:lnTo>
                    <a:pt x="440" y="275"/>
                  </a:lnTo>
                  <a:lnTo>
                    <a:pt x="446" y="271"/>
                  </a:lnTo>
                  <a:lnTo>
                    <a:pt x="451" y="268"/>
                  </a:lnTo>
                  <a:lnTo>
                    <a:pt x="456" y="264"/>
                  </a:lnTo>
                  <a:lnTo>
                    <a:pt x="460" y="259"/>
                  </a:lnTo>
                  <a:lnTo>
                    <a:pt x="464" y="254"/>
                  </a:lnTo>
                  <a:lnTo>
                    <a:pt x="468" y="248"/>
                  </a:lnTo>
                  <a:lnTo>
                    <a:pt x="471" y="242"/>
                  </a:lnTo>
                  <a:lnTo>
                    <a:pt x="473" y="236"/>
                  </a:lnTo>
                  <a:lnTo>
                    <a:pt x="475" y="230"/>
                  </a:lnTo>
                  <a:lnTo>
                    <a:pt x="476" y="223"/>
                  </a:lnTo>
                  <a:lnTo>
                    <a:pt x="477" y="217"/>
                  </a:lnTo>
                  <a:lnTo>
                    <a:pt x="463" y="69"/>
                  </a:lnTo>
                  <a:lnTo>
                    <a:pt x="462" y="62"/>
                  </a:lnTo>
                  <a:lnTo>
                    <a:pt x="462" y="55"/>
                  </a:lnTo>
                  <a:lnTo>
                    <a:pt x="460" y="48"/>
                  </a:lnTo>
                  <a:lnTo>
                    <a:pt x="459" y="41"/>
                  </a:lnTo>
                  <a:lnTo>
                    <a:pt x="457" y="36"/>
                  </a:lnTo>
                  <a:lnTo>
                    <a:pt x="455" y="30"/>
                  </a:lnTo>
                  <a:lnTo>
                    <a:pt x="452" y="25"/>
                  </a:lnTo>
                  <a:lnTo>
                    <a:pt x="449" y="20"/>
                  </a:lnTo>
                  <a:lnTo>
                    <a:pt x="446" y="16"/>
                  </a:lnTo>
                  <a:lnTo>
                    <a:pt x="441" y="11"/>
                  </a:lnTo>
                  <a:lnTo>
                    <a:pt x="437" y="8"/>
                  </a:lnTo>
                  <a:lnTo>
                    <a:pt x="433" y="5"/>
                  </a:lnTo>
                  <a:lnTo>
                    <a:pt x="429" y="3"/>
                  </a:lnTo>
                  <a:lnTo>
                    <a:pt x="425" y="1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8" y="3"/>
                  </a:lnTo>
                  <a:lnTo>
                    <a:pt x="43" y="5"/>
                  </a:lnTo>
                  <a:lnTo>
                    <a:pt x="39" y="8"/>
                  </a:lnTo>
                  <a:lnTo>
                    <a:pt x="35" y="11"/>
                  </a:lnTo>
                  <a:lnTo>
                    <a:pt x="32" y="16"/>
                  </a:lnTo>
                  <a:lnTo>
                    <a:pt x="28" y="20"/>
                  </a:lnTo>
                  <a:lnTo>
                    <a:pt x="25" y="25"/>
                  </a:lnTo>
                  <a:lnTo>
                    <a:pt x="23" y="30"/>
                  </a:lnTo>
                  <a:lnTo>
                    <a:pt x="20" y="36"/>
                  </a:lnTo>
                  <a:lnTo>
                    <a:pt x="17" y="41"/>
                  </a:lnTo>
                  <a:lnTo>
                    <a:pt x="16" y="48"/>
                  </a:lnTo>
                  <a:lnTo>
                    <a:pt x="14" y="55"/>
                  </a:lnTo>
                  <a:lnTo>
                    <a:pt x="14" y="62"/>
                  </a:lnTo>
                  <a:lnTo>
                    <a:pt x="14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5" y="242"/>
                  </a:lnTo>
                  <a:lnTo>
                    <a:pt x="8" y="248"/>
                  </a:lnTo>
                  <a:lnTo>
                    <a:pt x="12" y="254"/>
                  </a:lnTo>
                  <a:lnTo>
                    <a:pt x="16" y="259"/>
                  </a:lnTo>
                  <a:lnTo>
                    <a:pt x="21" y="264"/>
                  </a:lnTo>
                  <a:lnTo>
                    <a:pt x="26" y="268"/>
                  </a:lnTo>
                  <a:lnTo>
                    <a:pt x="31" y="271"/>
                  </a:lnTo>
                  <a:lnTo>
                    <a:pt x="36" y="275"/>
                  </a:lnTo>
                  <a:lnTo>
                    <a:pt x="41" y="277"/>
                  </a:lnTo>
                  <a:lnTo>
                    <a:pt x="46" y="280"/>
                  </a:lnTo>
                  <a:lnTo>
                    <a:pt x="51" y="281"/>
                  </a:lnTo>
                  <a:lnTo>
                    <a:pt x="57" y="282"/>
                  </a:lnTo>
                  <a:lnTo>
                    <a:pt x="63" y="283"/>
                  </a:lnTo>
                  <a:lnTo>
                    <a:pt x="416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0" name="Freeform 73"/>
            <p:cNvSpPr>
              <a:spLocks/>
            </p:cNvSpPr>
            <p:nvPr/>
          </p:nvSpPr>
          <p:spPr bwMode="auto">
            <a:xfrm>
              <a:off x="4693" y="1330"/>
              <a:ext cx="19" cy="12"/>
            </a:xfrm>
            <a:custGeom>
              <a:avLst/>
              <a:gdLst>
                <a:gd name="T0" fmla="*/ 0 w 455"/>
                <a:gd name="T1" fmla="*/ 0 h 270"/>
                <a:gd name="T2" fmla="*/ 0 w 455"/>
                <a:gd name="T3" fmla="*/ 0 h 270"/>
                <a:gd name="T4" fmla="*/ 0 w 455"/>
                <a:gd name="T5" fmla="*/ 0 h 270"/>
                <a:gd name="T6" fmla="*/ 0 w 455"/>
                <a:gd name="T7" fmla="*/ 0 h 270"/>
                <a:gd name="T8" fmla="*/ 0 w 455"/>
                <a:gd name="T9" fmla="*/ 0 h 270"/>
                <a:gd name="T10" fmla="*/ 0 w 455"/>
                <a:gd name="T11" fmla="*/ 0 h 270"/>
                <a:gd name="T12" fmla="*/ 0 w 455"/>
                <a:gd name="T13" fmla="*/ 0 h 270"/>
                <a:gd name="T14" fmla="*/ 0 w 455"/>
                <a:gd name="T15" fmla="*/ 0 h 270"/>
                <a:gd name="T16" fmla="*/ 0 w 455"/>
                <a:gd name="T17" fmla="*/ 0 h 270"/>
                <a:gd name="T18" fmla="*/ 0 w 455"/>
                <a:gd name="T19" fmla="*/ 0 h 270"/>
                <a:gd name="T20" fmla="*/ 0 w 455"/>
                <a:gd name="T21" fmla="*/ 0 h 270"/>
                <a:gd name="T22" fmla="*/ 0 w 455"/>
                <a:gd name="T23" fmla="*/ 0 h 270"/>
                <a:gd name="T24" fmla="*/ 0 w 455"/>
                <a:gd name="T25" fmla="*/ 0 h 270"/>
                <a:gd name="T26" fmla="*/ 0 w 455"/>
                <a:gd name="T27" fmla="*/ 0 h 270"/>
                <a:gd name="T28" fmla="*/ 0 w 455"/>
                <a:gd name="T29" fmla="*/ 0 h 270"/>
                <a:gd name="T30" fmla="*/ 0 w 455"/>
                <a:gd name="T31" fmla="*/ 0 h 270"/>
                <a:gd name="T32" fmla="*/ 0 w 455"/>
                <a:gd name="T33" fmla="*/ 0 h 270"/>
                <a:gd name="T34" fmla="*/ 0 w 455"/>
                <a:gd name="T35" fmla="*/ 0 h 270"/>
                <a:gd name="T36" fmla="*/ 0 w 455"/>
                <a:gd name="T37" fmla="*/ 0 h 270"/>
                <a:gd name="T38" fmla="*/ 0 w 455"/>
                <a:gd name="T39" fmla="*/ 0 h 270"/>
                <a:gd name="T40" fmla="*/ 0 w 455"/>
                <a:gd name="T41" fmla="*/ 0 h 270"/>
                <a:gd name="T42" fmla="*/ 0 w 455"/>
                <a:gd name="T43" fmla="*/ 0 h 270"/>
                <a:gd name="T44" fmla="*/ 0 w 455"/>
                <a:gd name="T45" fmla="*/ 0 h 270"/>
                <a:gd name="T46" fmla="*/ 0 w 455"/>
                <a:gd name="T47" fmla="*/ 0 h 270"/>
                <a:gd name="T48" fmla="*/ 0 w 455"/>
                <a:gd name="T49" fmla="*/ 0 h 270"/>
                <a:gd name="T50" fmla="*/ 0 w 455"/>
                <a:gd name="T51" fmla="*/ 0 h 270"/>
                <a:gd name="T52" fmla="*/ 0 w 455"/>
                <a:gd name="T53" fmla="*/ 0 h 270"/>
                <a:gd name="T54" fmla="*/ 0 w 455"/>
                <a:gd name="T55" fmla="*/ 0 h 270"/>
                <a:gd name="T56" fmla="*/ 0 w 455"/>
                <a:gd name="T57" fmla="*/ 0 h 270"/>
                <a:gd name="T58" fmla="*/ 0 w 455"/>
                <a:gd name="T59" fmla="*/ 0 h 270"/>
                <a:gd name="T60" fmla="*/ 0 w 455"/>
                <a:gd name="T61" fmla="*/ 0 h 270"/>
                <a:gd name="T62" fmla="*/ 0 w 455"/>
                <a:gd name="T63" fmla="*/ 0 h 270"/>
                <a:gd name="T64" fmla="*/ 0 w 455"/>
                <a:gd name="T65" fmla="*/ 0 h 270"/>
                <a:gd name="T66" fmla="*/ 0 w 455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70"/>
                <a:gd name="T104" fmla="*/ 455 w 455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70">
                  <a:moveTo>
                    <a:pt x="397" y="270"/>
                  </a:moveTo>
                  <a:lnTo>
                    <a:pt x="401" y="269"/>
                  </a:lnTo>
                  <a:lnTo>
                    <a:pt x="406" y="268"/>
                  </a:lnTo>
                  <a:lnTo>
                    <a:pt x="411" y="267"/>
                  </a:lnTo>
                  <a:lnTo>
                    <a:pt x="416" y="265"/>
                  </a:lnTo>
                  <a:lnTo>
                    <a:pt x="420" y="262"/>
                  </a:lnTo>
                  <a:lnTo>
                    <a:pt x="425" y="259"/>
                  </a:lnTo>
                  <a:lnTo>
                    <a:pt x="430" y="255"/>
                  </a:lnTo>
                  <a:lnTo>
                    <a:pt x="435" y="251"/>
                  </a:lnTo>
                  <a:lnTo>
                    <a:pt x="439" y="247"/>
                  </a:lnTo>
                  <a:lnTo>
                    <a:pt x="443" y="241"/>
                  </a:lnTo>
                  <a:lnTo>
                    <a:pt x="446" y="236"/>
                  </a:lnTo>
                  <a:lnTo>
                    <a:pt x="449" y="231"/>
                  </a:lnTo>
                  <a:lnTo>
                    <a:pt x="451" y="225"/>
                  </a:lnTo>
                  <a:lnTo>
                    <a:pt x="453" y="219"/>
                  </a:lnTo>
                  <a:lnTo>
                    <a:pt x="454" y="213"/>
                  </a:lnTo>
                  <a:lnTo>
                    <a:pt x="455" y="207"/>
                  </a:lnTo>
                  <a:lnTo>
                    <a:pt x="442" y="65"/>
                  </a:lnTo>
                  <a:lnTo>
                    <a:pt x="441" y="58"/>
                  </a:lnTo>
                  <a:lnTo>
                    <a:pt x="441" y="52"/>
                  </a:lnTo>
                  <a:lnTo>
                    <a:pt x="439" y="45"/>
                  </a:lnTo>
                  <a:lnTo>
                    <a:pt x="438" y="39"/>
                  </a:lnTo>
                  <a:lnTo>
                    <a:pt x="436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8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4" y="4"/>
                  </a:lnTo>
                  <a:lnTo>
                    <a:pt x="409" y="2"/>
                  </a:lnTo>
                  <a:lnTo>
                    <a:pt x="405" y="1"/>
                  </a:lnTo>
                  <a:lnTo>
                    <a:pt x="401" y="0"/>
                  </a:lnTo>
                  <a:lnTo>
                    <a:pt x="397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2" y="4"/>
                  </a:lnTo>
                  <a:lnTo>
                    <a:pt x="38" y="8"/>
                  </a:lnTo>
                  <a:lnTo>
                    <a:pt x="34" y="11"/>
                  </a:lnTo>
                  <a:lnTo>
                    <a:pt x="31" y="15"/>
                  </a:lnTo>
                  <a:lnTo>
                    <a:pt x="28" y="19"/>
                  </a:lnTo>
                  <a:lnTo>
                    <a:pt x="25" y="23"/>
                  </a:lnTo>
                  <a:lnTo>
                    <a:pt x="22" y="28"/>
                  </a:lnTo>
                  <a:lnTo>
                    <a:pt x="20" y="33"/>
                  </a:lnTo>
                  <a:lnTo>
                    <a:pt x="18" y="39"/>
                  </a:lnTo>
                  <a:lnTo>
                    <a:pt x="17" y="45"/>
                  </a:lnTo>
                  <a:lnTo>
                    <a:pt x="15" y="52"/>
                  </a:lnTo>
                  <a:lnTo>
                    <a:pt x="15" y="58"/>
                  </a:lnTo>
                  <a:lnTo>
                    <a:pt x="15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9" y="236"/>
                  </a:lnTo>
                  <a:lnTo>
                    <a:pt x="13" y="241"/>
                  </a:lnTo>
                  <a:lnTo>
                    <a:pt x="16" y="247"/>
                  </a:lnTo>
                  <a:lnTo>
                    <a:pt x="21" y="251"/>
                  </a:lnTo>
                  <a:lnTo>
                    <a:pt x="25" y="255"/>
                  </a:lnTo>
                  <a:lnTo>
                    <a:pt x="30" y="259"/>
                  </a:lnTo>
                  <a:lnTo>
                    <a:pt x="34" y="262"/>
                  </a:lnTo>
                  <a:lnTo>
                    <a:pt x="39" y="265"/>
                  </a:lnTo>
                  <a:lnTo>
                    <a:pt x="44" y="267"/>
                  </a:lnTo>
                  <a:lnTo>
                    <a:pt x="50" y="268"/>
                  </a:lnTo>
                  <a:lnTo>
                    <a:pt x="55" y="269"/>
                  </a:lnTo>
                  <a:lnTo>
                    <a:pt x="60" y="270"/>
                  </a:lnTo>
                  <a:lnTo>
                    <a:pt x="397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1" name="Freeform 74"/>
            <p:cNvSpPr>
              <a:spLocks/>
            </p:cNvSpPr>
            <p:nvPr/>
          </p:nvSpPr>
          <p:spPr bwMode="auto">
            <a:xfrm>
              <a:off x="4695" y="1335"/>
              <a:ext cx="15" cy="6"/>
            </a:xfrm>
            <a:custGeom>
              <a:avLst/>
              <a:gdLst>
                <a:gd name="T0" fmla="*/ 0 w 334"/>
                <a:gd name="T1" fmla="*/ 0 h 122"/>
                <a:gd name="T2" fmla="*/ 0 w 334"/>
                <a:gd name="T3" fmla="*/ 0 h 122"/>
                <a:gd name="T4" fmla="*/ 0 w 334"/>
                <a:gd name="T5" fmla="*/ 0 h 122"/>
                <a:gd name="T6" fmla="*/ 0 w 334"/>
                <a:gd name="T7" fmla="*/ 0 h 122"/>
                <a:gd name="T8" fmla="*/ 0 w 334"/>
                <a:gd name="T9" fmla="*/ 0 h 122"/>
                <a:gd name="T10" fmla="*/ 0 w 334"/>
                <a:gd name="T11" fmla="*/ 0 h 122"/>
                <a:gd name="T12" fmla="*/ 0 w 334"/>
                <a:gd name="T13" fmla="*/ 0 h 122"/>
                <a:gd name="T14" fmla="*/ 0 w 334"/>
                <a:gd name="T15" fmla="*/ 0 h 122"/>
                <a:gd name="T16" fmla="*/ 0 w 334"/>
                <a:gd name="T17" fmla="*/ 0 h 122"/>
                <a:gd name="T18" fmla="*/ 0 w 334"/>
                <a:gd name="T19" fmla="*/ 0 h 122"/>
                <a:gd name="T20" fmla="*/ 0 w 334"/>
                <a:gd name="T21" fmla="*/ 0 h 122"/>
                <a:gd name="T22" fmla="*/ 0 w 334"/>
                <a:gd name="T23" fmla="*/ 0 h 122"/>
                <a:gd name="T24" fmla="*/ 0 w 334"/>
                <a:gd name="T25" fmla="*/ 0 h 122"/>
                <a:gd name="T26" fmla="*/ 0 w 334"/>
                <a:gd name="T27" fmla="*/ 0 h 122"/>
                <a:gd name="T28" fmla="*/ 0 w 334"/>
                <a:gd name="T29" fmla="*/ 0 h 122"/>
                <a:gd name="T30" fmla="*/ 0 w 334"/>
                <a:gd name="T31" fmla="*/ 0 h 122"/>
                <a:gd name="T32" fmla="*/ 0 w 334"/>
                <a:gd name="T33" fmla="*/ 0 h 122"/>
                <a:gd name="T34" fmla="*/ 0 w 334"/>
                <a:gd name="T35" fmla="*/ 0 h 122"/>
                <a:gd name="T36" fmla="*/ 0 w 334"/>
                <a:gd name="T37" fmla="*/ 0 h 122"/>
                <a:gd name="T38" fmla="*/ 0 w 334"/>
                <a:gd name="T39" fmla="*/ 0 h 122"/>
                <a:gd name="T40" fmla="*/ 0 w 334"/>
                <a:gd name="T41" fmla="*/ 0 h 122"/>
                <a:gd name="T42" fmla="*/ 0 w 334"/>
                <a:gd name="T43" fmla="*/ 0 h 122"/>
                <a:gd name="T44" fmla="*/ 0 w 334"/>
                <a:gd name="T45" fmla="*/ 0 h 122"/>
                <a:gd name="T46" fmla="*/ 0 w 334"/>
                <a:gd name="T47" fmla="*/ 0 h 122"/>
                <a:gd name="T48" fmla="*/ 0 w 334"/>
                <a:gd name="T49" fmla="*/ 0 h 122"/>
                <a:gd name="T50" fmla="*/ 0 w 334"/>
                <a:gd name="T51" fmla="*/ 0 h 122"/>
                <a:gd name="T52" fmla="*/ 0 w 334"/>
                <a:gd name="T53" fmla="*/ 0 h 122"/>
                <a:gd name="T54" fmla="*/ 0 w 334"/>
                <a:gd name="T55" fmla="*/ 0 h 122"/>
                <a:gd name="T56" fmla="*/ 0 w 334"/>
                <a:gd name="T57" fmla="*/ 0 h 122"/>
                <a:gd name="T58" fmla="*/ 0 w 334"/>
                <a:gd name="T59" fmla="*/ 0 h 122"/>
                <a:gd name="T60" fmla="*/ 0 w 334"/>
                <a:gd name="T61" fmla="*/ 0 h 122"/>
                <a:gd name="T62" fmla="*/ 0 w 334"/>
                <a:gd name="T63" fmla="*/ 0 h 122"/>
                <a:gd name="T64" fmla="*/ 0 w 334"/>
                <a:gd name="T65" fmla="*/ 0 h 122"/>
                <a:gd name="T66" fmla="*/ 0 w 334"/>
                <a:gd name="T67" fmla="*/ 0 h 122"/>
                <a:gd name="T68" fmla="*/ 0 w 334"/>
                <a:gd name="T69" fmla="*/ 0 h 122"/>
                <a:gd name="T70" fmla="*/ 0 w 334"/>
                <a:gd name="T71" fmla="*/ 0 h 122"/>
                <a:gd name="T72" fmla="*/ 0 w 334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4"/>
                <a:gd name="T112" fmla="*/ 0 h 122"/>
                <a:gd name="T113" fmla="*/ 334 w 334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4" h="122">
                  <a:moveTo>
                    <a:pt x="334" y="60"/>
                  </a:moveTo>
                  <a:lnTo>
                    <a:pt x="333" y="66"/>
                  </a:lnTo>
                  <a:lnTo>
                    <a:pt x="333" y="72"/>
                  </a:lnTo>
                  <a:lnTo>
                    <a:pt x="331" y="78"/>
                  </a:lnTo>
                  <a:lnTo>
                    <a:pt x="330" y="84"/>
                  </a:lnTo>
                  <a:lnTo>
                    <a:pt x="329" y="89"/>
                  </a:lnTo>
                  <a:lnTo>
                    <a:pt x="327" y="94"/>
                  </a:lnTo>
                  <a:lnTo>
                    <a:pt x="325" y="99"/>
                  </a:lnTo>
                  <a:lnTo>
                    <a:pt x="323" y="103"/>
                  </a:lnTo>
                  <a:lnTo>
                    <a:pt x="320" y="107"/>
                  </a:lnTo>
                  <a:lnTo>
                    <a:pt x="317" y="110"/>
                  </a:lnTo>
                  <a:lnTo>
                    <a:pt x="314" y="113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303" y="120"/>
                  </a:lnTo>
                  <a:lnTo>
                    <a:pt x="299" y="121"/>
                  </a:lnTo>
                  <a:lnTo>
                    <a:pt x="295" y="122"/>
                  </a:lnTo>
                  <a:lnTo>
                    <a:pt x="40" y="122"/>
                  </a:lnTo>
                  <a:lnTo>
                    <a:pt x="35" y="121"/>
                  </a:lnTo>
                  <a:lnTo>
                    <a:pt x="31" y="120"/>
                  </a:lnTo>
                  <a:lnTo>
                    <a:pt x="27" y="119"/>
                  </a:lnTo>
                  <a:lnTo>
                    <a:pt x="24" y="116"/>
                  </a:lnTo>
                  <a:lnTo>
                    <a:pt x="19" y="113"/>
                  </a:lnTo>
                  <a:lnTo>
                    <a:pt x="16" y="110"/>
                  </a:lnTo>
                  <a:lnTo>
                    <a:pt x="13" y="107"/>
                  </a:lnTo>
                  <a:lnTo>
                    <a:pt x="10" y="103"/>
                  </a:lnTo>
                  <a:lnTo>
                    <a:pt x="8" y="99"/>
                  </a:lnTo>
                  <a:lnTo>
                    <a:pt x="6" y="94"/>
                  </a:lnTo>
                  <a:lnTo>
                    <a:pt x="4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1" y="0"/>
                  </a:lnTo>
                  <a:lnTo>
                    <a:pt x="334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2" name="Freeform 75"/>
            <p:cNvSpPr>
              <a:spLocks/>
            </p:cNvSpPr>
            <p:nvPr/>
          </p:nvSpPr>
          <p:spPr bwMode="auto">
            <a:xfrm>
              <a:off x="4693" y="1331"/>
              <a:ext cx="2" cy="9"/>
            </a:xfrm>
            <a:custGeom>
              <a:avLst/>
              <a:gdLst>
                <a:gd name="T0" fmla="*/ 0 w 33"/>
                <a:gd name="T1" fmla="*/ 0 h 201"/>
                <a:gd name="T2" fmla="*/ 0 w 33"/>
                <a:gd name="T3" fmla="*/ 0 h 201"/>
                <a:gd name="T4" fmla="*/ 0 w 33"/>
                <a:gd name="T5" fmla="*/ 0 h 201"/>
                <a:gd name="T6" fmla="*/ 0 w 33"/>
                <a:gd name="T7" fmla="*/ 0 h 201"/>
                <a:gd name="T8" fmla="*/ 0 w 33"/>
                <a:gd name="T9" fmla="*/ 0 h 201"/>
                <a:gd name="T10" fmla="*/ 0 w 33"/>
                <a:gd name="T11" fmla="*/ 0 h 201"/>
                <a:gd name="T12" fmla="*/ 0 w 33"/>
                <a:gd name="T13" fmla="*/ 0 h 201"/>
                <a:gd name="T14" fmla="*/ 0 w 33"/>
                <a:gd name="T15" fmla="*/ 0 h 201"/>
                <a:gd name="T16" fmla="*/ 0 w 33"/>
                <a:gd name="T17" fmla="*/ 0 h 201"/>
                <a:gd name="T18" fmla="*/ 0 w 33"/>
                <a:gd name="T19" fmla="*/ 0 h 201"/>
                <a:gd name="T20" fmla="*/ 0 w 33"/>
                <a:gd name="T21" fmla="*/ 0 h 201"/>
                <a:gd name="T22" fmla="*/ 0 w 33"/>
                <a:gd name="T23" fmla="*/ 0 h 201"/>
                <a:gd name="T24" fmla="*/ 0 w 33"/>
                <a:gd name="T25" fmla="*/ 0 h 201"/>
                <a:gd name="T26" fmla="*/ 0 w 33"/>
                <a:gd name="T27" fmla="*/ 0 h 201"/>
                <a:gd name="T28" fmla="*/ 0 w 33"/>
                <a:gd name="T29" fmla="*/ 0 h 201"/>
                <a:gd name="T30" fmla="*/ 0 w 33"/>
                <a:gd name="T31" fmla="*/ 0 h 201"/>
                <a:gd name="T32" fmla="*/ 0 w 33"/>
                <a:gd name="T33" fmla="*/ 0 h 201"/>
                <a:gd name="T34" fmla="*/ 0 w 33"/>
                <a:gd name="T35" fmla="*/ 0 h 201"/>
                <a:gd name="T36" fmla="*/ 0 w 33"/>
                <a:gd name="T37" fmla="*/ 0 h 201"/>
                <a:gd name="T38" fmla="*/ 0 w 33"/>
                <a:gd name="T39" fmla="*/ 0 h 201"/>
                <a:gd name="T40" fmla="*/ 0 w 33"/>
                <a:gd name="T41" fmla="*/ 0 h 201"/>
                <a:gd name="T42" fmla="*/ 0 w 33"/>
                <a:gd name="T43" fmla="*/ 0 h 201"/>
                <a:gd name="T44" fmla="*/ 0 w 33"/>
                <a:gd name="T45" fmla="*/ 0 h 201"/>
                <a:gd name="T46" fmla="*/ 0 w 33"/>
                <a:gd name="T47" fmla="*/ 0 h 201"/>
                <a:gd name="T48" fmla="*/ 0 w 33"/>
                <a:gd name="T49" fmla="*/ 0 h 201"/>
                <a:gd name="T50" fmla="*/ 0 w 33"/>
                <a:gd name="T51" fmla="*/ 0 h 201"/>
                <a:gd name="T52" fmla="*/ 0 w 33"/>
                <a:gd name="T53" fmla="*/ 0 h 201"/>
                <a:gd name="T54" fmla="*/ 0 w 33"/>
                <a:gd name="T55" fmla="*/ 0 h 201"/>
                <a:gd name="T56" fmla="*/ 0 w 33"/>
                <a:gd name="T57" fmla="*/ 0 h 201"/>
                <a:gd name="T58" fmla="*/ 0 w 33"/>
                <a:gd name="T59" fmla="*/ 0 h 201"/>
                <a:gd name="T60" fmla="*/ 0 w 33"/>
                <a:gd name="T61" fmla="*/ 0 h 201"/>
                <a:gd name="T62" fmla="*/ 0 w 33"/>
                <a:gd name="T63" fmla="*/ 0 h 201"/>
                <a:gd name="T64" fmla="*/ 0 w 33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1"/>
                <a:gd name="T101" fmla="*/ 33 w 33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1">
                  <a:moveTo>
                    <a:pt x="19" y="201"/>
                  </a:moveTo>
                  <a:lnTo>
                    <a:pt x="20" y="200"/>
                  </a:lnTo>
                  <a:lnTo>
                    <a:pt x="21" y="200"/>
                  </a:lnTo>
                  <a:lnTo>
                    <a:pt x="22" y="200"/>
                  </a:lnTo>
                  <a:lnTo>
                    <a:pt x="23" y="199"/>
                  </a:lnTo>
                  <a:lnTo>
                    <a:pt x="25" y="198"/>
                  </a:lnTo>
                  <a:lnTo>
                    <a:pt x="26" y="197"/>
                  </a:lnTo>
                  <a:lnTo>
                    <a:pt x="27" y="196"/>
                  </a:lnTo>
                  <a:lnTo>
                    <a:pt x="28" y="195"/>
                  </a:lnTo>
                  <a:lnTo>
                    <a:pt x="28" y="193"/>
                  </a:lnTo>
                  <a:lnTo>
                    <a:pt x="29" y="192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87"/>
                  </a:lnTo>
                  <a:lnTo>
                    <a:pt x="32" y="185"/>
                  </a:lnTo>
                  <a:lnTo>
                    <a:pt x="32" y="183"/>
                  </a:lnTo>
                  <a:lnTo>
                    <a:pt x="33" y="182"/>
                  </a:lnTo>
                  <a:lnTo>
                    <a:pt x="33" y="21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29" y="8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1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5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9" y="193"/>
                  </a:lnTo>
                  <a:lnTo>
                    <a:pt x="11" y="195"/>
                  </a:lnTo>
                  <a:lnTo>
                    <a:pt x="12" y="197"/>
                  </a:lnTo>
                  <a:lnTo>
                    <a:pt x="14" y="198"/>
                  </a:lnTo>
                  <a:lnTo>
                    <a:pt x="15" y="200"/>
                  </a:lnTo>
                  <a:lnTo>
                    <a:pt x="17" y="200"/>
                  </a:lnTo>
                  <a:lnTo>
                    <a:pt x="19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3" name="Freeform 76"/>
            <p:cNvSpPr>
              <a:spLocks/>
            </p:cNvSpPr>
            <p:nvPr/>
          </p:nvSpPr>
          <p:spPr bwMode="auto">
            <a:xfrm>
              <a:off x="4710" y="1331"/>
              <a:ext cx="2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4" y="209"/>
                  </a:moveTo>
                  <a:lnTo>
                    <a:pt x="15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5" y="199"/>
                  </a:lnTo>
                  <a:lnTo>
                    <a:pt x="27" y="197"/>
                  </a:lnTo>
                  <a:lnTo>
                    <a:pt x="30" y="194"/>
                  </a:lnTo>
                  <a:lnTo>
                    <a:pt x="31" y="192"/>
                  </a:lnTo>
                  <a:lnTo>
                    <a:pt x="33" y="189"/>
                  </a:lnTo>
                  <a:lnTo>
                    <a:pt x="34" y="187"/>
                  </a:lnTo>
                  <a:lnTo>
                    <a:pt x="35" y="184"/>
                  </a:lnTo>
                  <a:lnTo>
                    <a:pt x="36" y="182"/>
                  </a:lnTo>
                  <a:lnTo>
                    <a:pt x="36" y="179"/>
                  </a:lnTo>
                  <a:lnTo>
                    <a:pt x="37" y="178"/>
                  </a:lnTo>
                  <a:lnTo>
                    <a:pt x="27" y="21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4" y="204"/>
                  </a:lnTo>
                  <a:lnTo>
                    <a:pt x="4" y="205"/>
                  </a:lnTo>
                  <a:lnTo>
                    <a:pt x="6" y="206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4" name="Freeform 77"/>
            <p:cNvSpPr>
              <a:spLocks/>
            </p:cNvSpPr>
            <p:nvPr/>
          </p:nvSpPr>
          <p:spPr bwMode="auto">
            <a:xfrm>
              <a:off x="4695" y="1331"/>
              <a:ext cx="15" cy="4"/>
            </a:xfrm>
            <a:custGeom>
              <a:avLst/>
              <a:gdLst>
                <a:gd name="T0" fmla="*/ 0 w 342"/>
                <a:gd name="T1" fmla="*/ 0 h 100"/>
                <a:gd name="T2" fmla="*/ 0 w 342"/>
                <a:gd name="T3" fmla="*/ 0 h 100"/>
                <a:gd name="T4" fmla="*/ 0 w 342"/>
                <a:gd name="T5" fmla="*/ 0 h 100"/>
                <a:gd name="T6" fmla="*/ 0 w 342"/>
                <a:gd name="T7" fmla="*/ 0 h 100"/>
                <a:gd name="T8" fmla="*/ 0 w 342"/>
                <a:gd name="T9" fmla="*/ 0 h 100"/>
                <a:gd name="T10" fmla="*/ 0 w 342"/>
                <a:gd name="T11" fmla="*/ 0 h 100"/>
                <a:gd name="T12" fmla="*/ 0 w 342"/>
                <a:gd name="T13" fmla="*/ 0 h 100"/>
                <a:gd name="T14" fmla="*/ 0 w 342"/>
                <a:gd name="T15" fmla="*/ 0 h 100"/>
                <a:gd name="T16" fmla="*/ 0 w 342"/>
                <a:gd name="T17" fmla="*/ 0 h 100"/>
                <a:gd name="T18" fmla="*/ 0 w 342"/>
                <a:gd name="T19" fmla="*/ 0 h 100"/>
                <a:gd name="T20" fmla="*/ 0 w 342"/>
                <a:gd name="T21" fmla="*/ 0 h 100"/>
                <a:gd name="T22" fmla="*/ 0 w 342"/>
                <a:gd name="T23" fmla="*/ 0 h 100"/>
                <a:gd name="T24" fmla="*/ 0 w 342"/>
                <a:gd name="T25" fmla="*/ 0 h 100"/>
                <a:gd name="T26" fmla="*/ 0 w 342"/>
                <a:gd name="T27" fmla="*/ 0 h 100"/>
                <a:gd name="T28" fmla="*/ 0 w 342"/>
                <a:gd name="T29" fmla="*/ 0 h 100"/>
                <a:gd name="T30" fmla="*/ 0 w 342"/>
                <a:gd name="T31" fmla="*/ 0 h 100"/>
                <a:gd name="T32" fmla="*/ 0 w 342"/>
                <a:gd name="T33" fmla="*/ 0 h 100"/>
                <a:gd name="T34" fmla="*/ 0 w 342"/>
                <a:gd name="T35" fmla="*/ 0 h 100"/>
                <a:gd name="T36" fmla="*/ 0 w 342"/>
                <a:gd name="T37" fmla="*/ 0 h 100"/>
                <a:gd name="T38" fmla="*/ 0 w 342"/>
                <a:gd name="T39" fmla="*/ 0 h 100"/>
                <a:gd name="T40" fmla="*/ 0 w 342"/>
                <a:gd name="T41" fmla="*/ 0 h 100"/>
                <a:gd name="T42" fmla="*/ 0 w 342"/>
                <a:gd name="T43" fmla="*/ 0 h 100"/>
                <a:gd name="T44" fmla="*/ 0 w 342"/>
                <a:gd name="T45" fmla="*/ 0 h 100"/>
                <a:gd name="T46" fmla="*/ 0 w 342"/>
                <a:gd name="T47" fmla="*/ 0 h 100"/>
                <a:gd name="T48" fmla="*/ 0 w 342"/>
                <a:gd name="T49" fmla="*/ 0 h 100"/>
                <a:gd name="T50" fmla="*/ 0 w 342"/>
                <a:gd name="T51" fmla="*/ 0 h 100"/>
                <a:gd name="T52" fmla="*/ 0 w 342"/>
                <a:gd name="T53" fmla="*/ 0 h 100"/>
                <a:gd name="T54" fmla="*/ 0 w 342"/>
                <a:gd name="T55" fmla="*/ 0 h 100"/>
                <a:gd name="T56" fmla="*/ 0 w 342"/>
                <a:gd name="T57" fmla="*/ 0 h 100"/>
                <a:gd name="T58" fmla="*/ 0 w 342"/>
                <a:gd name="T59" fmla="*/ 0 h 100"/>
                <a:gd name="T60" fmla="*/ 0 w 342"/>
                <a:gd name="T61" fmla="*/ 0 h 100"/>
                <a:gd name="T62" fmla="*/ 0 w 342"/>
                <a:gd name="T63" fmla="*/ 0 h 100"/>
                <a:gd name="T64" fmla="*/ 0 w 342"/>
                <a:gd name="T65" fmla="*/ 0 h 100"/>
                <a:gd name="T66" fmla="*/ 0 w 34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100"/>
                <a:gd name="T104" fmla="*/ 342 w 34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100">
                  <a:moveTo>
                    <a:pt x="306" y="100"/>
                  </a:moveTo>
                  <a:lnTo>
                    <a:pt x="309" y="99"/>
                  </a:lnTo>
                  <a:lnTo>
                    <a:pt x="312" y="99"/>
                  </a:lnTo>
                  <a:lnTo>
                    <a:pt x="316" y="98"/>
                  </a:lnTo>
                  <a:lnTo>
                    <a:pt x="319" y="97"/>
                  </a:lnTo>
                  <a:lnTo>
                    <a:pt x="322" y="96"/>
                  </a:lnTo>
                  <a:lnTo>
                    <a:pt x="325" y="94"/>
                  </a:lnTo>
                  <a:lnTo>
                    <a:pt x="328" y="92"/>
                  </a:lnTo>
                  <a:lnTo>
                    <a:pt x="330" y="90"/>
                  </a:lnTo>
                  <a:lnTo>
                    <a:pt x="332" y="88"/>
                  </a:lnTo>
                  <a:lnTo>
                    <a:pt x="334" y="86"/>
                  </a:lnTo>
                  <a:lnTo>
                    <a:pt x="336" y="83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3"/>
                  </a:lnTo>
                  <a:lnTo>
                    <a:pt x="341" y="29"/>
                  </a:lnTo>
                  <a:lnTo>
                    <a:pt x="341" y="25"/>
                  </a:lnTo>
                  <a:lnTo>
                    <a:pt x="340" y="22"/>
                  </a:lnTo>
                  <a:lnTo>
                    <a:pt x="339" y="19"/>
                  </a:lnTo>
                  <a:lnTo>
                    <a:pt x="336" y="16"/>
                  </a:lnTo>
                  <a:lnTo>
                    <a:pt x="334" y="13"/>
                  </a:lnTo>
                  <a:lnTo>
                    <a:pt x="332" y="11"/>
                  </a:lnTo>
                  <a:lnTo>
                    <a:pt x="330" y="9"/>
                  </a:lnTo>
                  <a:lnTo>
                    <a:pt x="328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6" y="94"/>
                  </a:lnTo>
                  <a:lnTo>
                    <a:pt x="19" y="96"/>
                  </a:lnTo>
                  <a:lnTo>
                    <a:pt x="22" y="97"/>
                  </a:lnTo>
                  <a:lnTo>
                    <a:pt x="25" y="98"/>
                  </a:lnTo>
                  <a:lnTo>
                    <a:pt x="29" y="99"/>
                  </a:lnTo>
                  <a:lnTo>
                    <a:pt x="33" y="99"/>
                  </a:lnTo>
                  <a:lnTo>
                    <a:pt x="37" y="100"/>
                  </a:lnTo>
                  <a:lnTo>
                    <a:pt x="306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5" name="Freeform 78"/>
            <p:cNvSpPr>
              <a:spLocks/>
            </p:cNvSpPr>
            <p:nvPr/>
          </p:nvSpPr>
          <p:spPr bwMode="auto">
            <a:xfrm>
              <a:off x="4670" y="1330"/>
              <a:ext cx="20" cy="12"/>
            </a:xfrm>
            <a:custGeom>
              <a:avLst/>
              <a:gdLst>
                <a:gd name="T0" fmla="*/ 0 w 478"/>
                <a:gd name="T1" fmla="*/ 0 h 283"/>
                <a:gd name="T2" fmla="*/ 0 w 478"/>
                <a:gd name="T3" fmla="*/ 0 h 283"/>
                <a:gd name="T4" fmla="*/ 0 w 478"/>
                <a:gd name="T5" fmla="*/ 0 h 283"/>
                <a:gd name="T6" fmla="*/ 0 w 478"/>
                <a:gd name="T7" fmla="*/ 0 h 283"/>
                <a:gd name="T8" fmla="*/ 0 w 478"/>
                <a:gd name="T9" fmla="*/ 0 h 283"/>
                <a:gd name="T10" fmla="*/ 0 w 478"/>
                <a:gd name="T11" fmla="*/ 0 h 283"/>
                <a:gd name="T12" fmla="*/ 0 w 478"/>
                <a:gd name="T13" fmla="*/ 0 h 283"/>
                <a:gd name="T14" fmla="*/ 0 w 478"/>
                <a:gd name="T15" fmla="*/ 0 h 283"/>
                <a:gd name="T16" fmla="*/ 0 w 478"/>
                <a:gd name="T17" fmla="*/ 0 h 283"/>
                <a:gd name="T18" fmla="*/ 0 w 478"/>
                <a:gd name="T19" fmla="*/ 0 h 283"/>
                <a:gd name="T20" fmla="*/ 0 w 478"/>
                <a:gd name="T21" fmla="*/ 0 h 283"/>
                <a:gd name="T22" fmla="*/ 0 w 478"/>
                <a:gd name="T23" fmla="*/ 0 h 283"/>
                <a:gd name="T24" fmla="*/ 0 w 478"/>
                <a:gd name="T25" fmla="*/ 0 h 283"/>
                <a:gd name="T26" fmla="*/ 0 w 478"/>
                <a:gd name="T27" fmla="*/ 0 h 283"/>
                <a:gd name="T28" fmla="*/ 0 w 478"/>
                <a:gd name="T29" fmla="*/ 0 h 283"/>
                <a:gd name="T30" fmla="*/ 0 w 478"/>
                <a:gd name="T31" fmla="*/ 0 h 283"/>
                <a:gd name="T32" fmla="*/ 0 w 478"/>
                <a:gd name="T33" fmla="*/ 0 h 283"/>
                <a:gd name="T34" fmla="*/ 0 w 478"/>
                <a:gd name="T35" fmla="*/ 0 h 283"/>
                <a:gd name="T36" fmla="*/ 0 w 478"/>
                <a:gd name="T37" fmla="*/ 0 h 283"/>
                <a:gd name="T38" fmla="*/ 0 w 478"/>
                <a:gd name="T39" fmla="*/ 0 h 283"/>
                <a:gd name="T40" fmla="*/ 0 w 478"/>
                <a:gd name="T41" fmla="*/ 0 h 283"/>
                <a:gd name="T42" fmla="*/ 0 w 478"/>
                <a:gd name="T43" fmla="*/ 0 h 283"/>
                <a:gd name="T44" fmla="*/ 0 w 478"/>
                <a:gd name="T45" fmla="*/ 0 h 283"/>
                <a:gd name="T46" fmla="*/ 0 w 478"/>
                <a:gd name="T47" fmla="*/ 0 h 283"/>
                <a:gd name="T48" fmla="*/ 0 w 478"/>
                <a:gd name="T49" fmla="*/ 0 h 283"/>
                <a:gd name="T50" fmla="*/ 0 w 478"/>
                <a:gd name="T51" fmla="*/ 0 h 283"/>
                <a:gd name="T52" fmla="*/ 0 w 478"/>
                <a:gd name="T53" fmla="*/ 0 h 283"/>
                <a:gd name="T54" fmla="*/ 0 w 478"/>
                <a:gd name="T55" fmla="*/ 0 h 283"/>
                <a:gd name="T56" fmla="*/ 0 w 478"/>
                <a:gd name="T57" fmla="*/ 0 h 283"/>
                <a:gd name="T58" fmla="*/ 0 w 478"/>
                <a:gd name="T59" fmla="*/ 0 h 283"/>
                <a:gd name="T60" fmla="*/ 0 w 478"/>
                <a:gd name="T61" fmla="*/ 0 h 283"/>
                <a:gd name="T62" fmla="*/ 0 w 478"/>
                <a:gd name="T63" fmla="*/ 0 h 283"/>
                <a:gd name="T64" fmla="*/ 0 w 478"/>
                <a:gd name="T65" fmla="*/ 0 h 283"/>
                <a:gd name="T66" fmla="*/ 0 w 478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8"/>
                <a:gd name="T103" fmla="*/ 0 h 283"/>
                <a:gd name="T104" fmla="*/ 478 w 478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8" h="283">
                  <a:moveTo>
                    <a:pt x="415" y="283"/>
                  </a:moveTo>
                  <a:lnTo>
                    <a:pt x="419" y="282"/>
                  </a:lnTo>
                  <a:lnTo>
                    <a:pt x="426" y="281"/>
                  </a:lnTo>
                  <a:lnTo>
                    <a:pt x="431" y="280"/>
                  </a:lnTo>
                  <a:lnTo>
                    <a:pt x="436" y="277"/>
                  </a:lnTo>
                  <a:lnTo>
                    <a:pt x="441" y="275"/>
                  </a:lnTo>
                  <a:lnTo>
                    <a:pt x="446" y="271"/>
                  </a:lnTo>
                  <a:lnTo>
                    <a:pt x="451" y="268"/>
                  </a:lnTo>
                  <a:lnTo>
                    <a:pt x="456" y="264"/>
                  </a:lnTo>
                  <a:lnTo>
                    <a:pt x="461" y="259"/>
                  </a:lnTo>
                  <a:lnTo>
                    <a:pt x="465" y="254"/>
                  </a:lnTo>
                  <a:lnTo>
                    <a:pt x="469" y="248"/>
                  </a:lnTo>
                  <a:lnTo>
                    <a:pt x="472" y="242"/>
                  </a:lnTo>
                  <a:lnTo>
                    <a:pt x="474" y="236"/>
                  </a:lnTo>
                  <a:lnTo>
                    <a:pt x="476" y="230"/>
                  </a:lnTo>
                  <a:lnTo>
                    <a:pt x="477" y="223"/>
                  </a:lnTo>
                  <a:lnTo>
                    <a:pt x="478" y="217"/>
                  </a:lnTo>
                  <a:lnTo>
                    <a:pt x="464" y="69"/>
                  </a:lnTo>
                  <a:lnTo>
                    <a:pt x="463" y="62"/>
                  </a:lnTo>
                  <a:lnTo>
                    <a:pt x="463" y="55"/>
                  </a:lnTo>
                  <a:lnTo>
                    <a:pt x="461" y="48"/>
                  </a:lnTo>
                  <a:lnTo>
                    <a:pt x="460" y="41"/>
                  </a:lnTo>
                  <a:lnTo>
                    <a:pt x="457" y="36"/>
                  </a:lnTo>
                  <a:lnTo>
                    <a:pt x="454" y="30"/>
                  </a:lnTo>
                  <a:lnTo>
                    <a:pt x="452" y="25"/>
                  </a:lnTo>
                  <a:lnTo>
                    <a:pt x="449" y="20"/>
                  </a:lnTo>
                  <a:lnTo>
                    <a:pt x="445" y="16"/>
                  </a:lnTo>
                  <a:lnTo>
                    <a:pt x="442" y="11"/>
                  </a:lnTo>
                  <a:lnTo>
                    <a:pt x="438" y="8"/>
                  </a:lnTo>
                  <a:lnTo>
                    <a:pt x="434" y="5"/>
                  </a:lnTo>
                  <a:lnTo>
                    <a:pt x="429" y="3"/>
                  </a:lnTo>
                  <a:lnTo>
                    <a:pt x="425" y="1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4" y="5"/>
                  </a:lnTo>
                  <a:lnTo>
                    <a:pt x="40" y="8"/>
                  </a:lnTo>
                  <a:lnTo>
                    <a:pt x="36" y="11"/>
                  </a:lnTo>
                  <a:lnTo>
                    <a:pt x="31" y="16"/>
                  </a:lnTo>
                  <a:lnTo>
                    <a:pt x="28" y="20"/>
                  </a:lnTo>
                  <a:lnTo>
                    <a:pt x="25" y="25"/>
                  </a:lnTo>
                  <a:lnTo>
                    <a:pt x="22" y="30"/>
                  </a:lnTo>
                  <a:lnTo>
                    <a:pt x="19" y="36"/>
                  </a:lnTo>
                  <a:lnTo>
                    <a:pt x="17" y="41"/>
                  </a:lnTo>
                  <a:lnTo>
                    <a:pt x="16" y="48"/>
                  </a:lnTo>
                  <a:lnTo>
                    <a:pt x="14" y="55"/>
                  </a:lnTo>
                  <a:lnTo>
                    <a:pt x="14" y="62"/>
                  </a:lnTo>
                  <a:lnTo>
                    <a:pt x="14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6" y="242"/>
                  </a:lnTo>
                  <a:lnTo>
                    <a:pt x="9" y="248"/>
                  </a:lnTo>
                  <a:lnTo>
                    <a:pt x="12" y="254"/>
                  </a:lnTo>
                  <a:lnTo>
                    <a:pt x="16" y="259"/>
                  </a:lnTo>
                  <a:lnTo>
                    <a:pt x="21" y="264"/>
                  </a:lnTo>
                  <a:lnTo>
                    <a:pt x="25" y="268"/>
                  </a:lnTo>
                  <a:lnTo>
                    <a:pt x="30" y="271"/>
                  </a:lnTo>
                  <a:lnTo>
                    <a:pt x="37" y="275"/>
                  </a:lnTo>
                  <a:lnTo>
                    <a:pt x="42" y="277"/>
                  </a:lnTo>
                  <a:lnTo>
                    <a:pt x="47" y="280"/>
                  </a:lnTo>
                  <a:lnTo>
                    <a:pt x="52" y="281"/>
                  </a:lnTo>
                  <a:lnTo>
                    <a:pt x="58" y="282"/>
                  </a:lnTo>
                  <a:lnTo>
                    <a:pt x="63" y="283"/>
                  </a:lnTo>
                  <a:lnTo>
                    <a:pt x="415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6" name="Freeform 79"/>
            <p:cNvSpPr>
              <a:spLocks/>
            </p:cNvSpPr>
            <p:nvPr/>
          </p:nvSpPr>
          <p:spPr bwMode="auto">
            <a:xfrm>
              <a:off x="4670" y="1330"/>
              <a:ext cx="20" cy="12"/>
            </a:xfrm>
            <a:custGeom>
              <a:avLst/>
              <a:gdLst>
                <a:gd name="T0" fmla="*/ 0 w 455"/>
                <a:gd name="T1" fmla="*/ 0 h 270"/>
                <a:gd name="T2" fmla="*/ 0 w 455"/>
                <a:gd name="T3" fmla="*/ 0 h 270"/>
                <a:gd name="T4" fmla="*/ 0 w 455"/>
                <a:gd name="T5" fmla="*/ 0 h 270"/>
                <a:gd name="T6" fmla="*/ 0 w 455"/>
                <a:gd name="T7" fmla="*/ 0 h 270"/>
                <a:gd name="T8" fmla="*/ 0 w 455"/>
                <a:gd name="T9" fmla="*/ 0 h 270"/>
                <a:gd name="T10" fmla="*/ 0 w 455"/>
                <a:gd name="T11" fmla="*/ 0 h 270"/>
                <a:gd name="T12" fmla="*/ 0 w 455"/>
                <a:gd name="T13" fmla="*/ 0 h 270"/>
                <a:gd name="T14" fmla="*/ 0 w 455"/>
                <a:gd name="T15" fmla="*/ 0 h 270"/>
                <a:gd name="T16" fmla="*/ 0 w 455"/>
                <a:gd name="T17" fmla="*/ 0 h 270"/>
                <a:gd name="T18" fmla="*/ 0 w 455"/>
                <a:gd name="T19" fmla="*/ 0 h 270"/>
                <a:gd name="T20" fmla="*/ 0 w 455"/>
                <a:gd name="T21" fmla="*/ 0 h 270"/>
                <a:gd name="T22" fmla="*/ 0 w 455"/>
                <a:gd name="T23" fmla="*/ 0 h 270"/>
                <a:gd name="T24" fmla="*/ 0 w 455"/>
                <a:gd name="T25" fmla="*/ 0 h 270"/>
                <a:gd name="T26" fmla="*/ 0 w 455"/>
                <a:gd name="T27" fmla="*/ 0 h 270"/>
                <a:gd name="T28" fmla="*/ 0 w 455"/>
                <a:gd name="T29" fmla="*/ 0 h 270"/>
                <a:gd name="T30" fmla="*/ 0 w 455"/>
                <a:gd name="T31" fmla="*/ 0 h 270"/>
                <a:gd name="T32" fmla="*/ 0 w 455"/>
                <a:gd name="T33" fmla="*/ 0 h 270"/>
                <a:gd name="T34" fmla="*/ 0 w 455"/>
                <a:gd name="T35" fmla="*/ 0 h 270"/>
                <a:gd name="T36" fmla="*/ 0 w 455"/>
                <a:gd name="T37" fmla="*/ 0 h 270"/>
                <a:gd name="T38" fmla="*/ 0 w 455"/>
                <a:gd name="T39" fmla="*/ 0 h 270"/>
                <a:gd name="T40" fmla="*/ 0 w 455"/>
                <a:gd name="T41" fmla="*/ 0 h 270"/>
                <a:gd name="T42" fmla="*/ 0 w 455"/>
                <a:gd name="T43" fmla="*/ 0 h 270"/>
                <a:gd name="T44" fmla="*/ 0 w 455"/>
                <a:gd name="T45" fmla="*/ 0 h 270"/>
                <a:gd name="T46" fmla="*/ 0 w 455"/>
                <a:gd name="T47" fmla="*/ 0 h 270"/>
                <a:gd name="T48" fmla="*/ 0 w 455"/>
                <a:gd name="T49" fmla="*/ 0 h 270"/>
                <a:gd name="T50" fmla="*/ 0 w 455"/>
                <a:gd name="T51" fmla="*/ 0 h 270"/>
                <a:gd name="T52" fmla="*/ 0 w 455"/>
                <a:gd name="T53" fmla="*/ 0 h 270"/>
                <a:gd name="T54" fmla="*/ 0 w 455"/>
                <a:gd name="T55" fmla="*/ 0 h 270"/>
                <a:gd name="T56" fmla="*/ 0 w 455"/>
                <a:gd name="T57" fmla="*/ 0 h 270"/>
                <a:gd name="T58" fmla="*/ 0 w 455"/>
                <a:gd name="T59" fmla="*/ 0 h 270"/>
                <a:gd name="T60" fmla="*/ 0 w 455"/>
                <a:gd name="T61" fmla="*/ 0 h 270"/>
                <a:gd name="T62" fmla="*/ 0 w 455"/>
                <a:gd name="T63" fmla="*/ 0 h 270"/>
                <a:gd name="T64" fmla="*/ 0 w 455"/>
                <a:gd name="T65" fmla="*/ 0 h 270"/>
                <a:gd name="T66" fmla="*/ 0 w 455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70"/>
                <a:gd name="T104" fmla="*/ 455 w 455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70">
                  <a:moveTo>
                    <a:pt x="395" y="270"/>
                  </a:moveTo>
                  <a:lnTo>
                    <a:pt x="399" y="269"/>
                  </a:lnTo>
                  <a:lnTo>
                    <a:pt x="404" y="268"/>
                  </a:lnTo>
                  <a:lnTo>
                    <a:pt x="410" y="267"/>
                  </a:lnTo>
                  <a:lnTo>
                    <a:pt x="415" y="265"/>
                  </a:lnTo>
                  <a:lnTo>
                    <a:pt x="420" y="262"/>
                  </a:lnTo>
                  <a:lnTo>
                    <a:pt x="425" y="259"/>
                  </a:lnTo>
                  <a:lnTo>
                    <a:pt x="429" y="255"/>
                  </a:lnTo>
                  <a:lnTo>
                    <a:pt x="434" y="251"/>
                  </a:lnTo>
                  <a:lnTo>
                    <a:pt x="438" y="247"/>
                  </a:lnTo>
                  <a:lnTo>
                    <a:pt x="442" y="241"/>
                  </a:lnTo>
                  <a:lnTo>
                    <a:pt x="445" y="236"/>
                  </a:lnTo>
                  <a:lnTo>
                    <a:pt x="449" y="231"/>
                  </a:lnTo>
                  <a:lnTo>
                    <a:pt x="451" y="225"/>
                  </a:lnTo>
                  <a:lnTo>
                    <a:pt x="453" y="219"/>
                  </a:lnTo>
                  <a:lnTo>
                    <a:pt x="454" y="213"/>
                  </a:lnTo>
                  <a:lnTo>
                    <a:pt x="455" y="207"/>
                  </a:lnTo>
                  <a:lnTo>
                    <a:pt x="441" y="65"/>
                  </a:lnTo>
                  <a:lnTo>
                    <a:pt x="440" y="58"/>
                  </a:lnTo>
                  <a:lnTo>
                    <a:pt x="440" y="52"/>
                  </a:lnTo>
                  <a:lnTo>
                    <a:pt x="438" y="45"/>
                  </a:lnTo>
                  <a:lnTo>
                    <a:pt x="437" y="39"/>
                  </a:lnTo>
                  <a:lnTo>
                    <a:pt x="435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7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3" y="4"/>
                  </a:lnTo>
                  <a:lnTo>
                    <a:pt x="409" y="2"/>
                  </a:lnTo>
                  <a:lnTo>
                    <a:pt x="404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50" y="1"/>
                  </a:lnTo>
                  <a:lnTo>
                    <a:pt x="46" y="2"/>
                  </a:lnTo>
                  <a:lnTo>
                    <a:pt x="42" y="4"/>
                  </a:lnTo>
                  <a:lnTo>
                    <a:pt x="38" y="8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0" y="28"/>
                  </a:lnTo>
                  <a:lnTo>
                    <a:pt x="18" y="33"/>
                  </a:lnTo>
                  <a:lnTo>
                    <a:pt x="16" y="39"/>
                  </a:lnTo>
                  <a:lnTo>
                    <a:pt x="15" y="45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8" y="236"/>
                  </a:lnTo>
                  <a:lnTo>
                    <a:pt x="12" y="241"/>
                  </a:lnTo>
                  <a:lnTo>
                    <a:pt x="15" y="247"/>
                  </a:lnTo>
                  <a:lnTo>
                    <a:pt x="20" y="251"/>
                  </a:lnTo>
                  <a:lnTo>
                    <a:pt x="25" y="255"/>
                  </a:lnTo>
                  <a:lnTo>
                    <a:pt x="30" y="259"/>
                  </a:lnTo>
                  <a:lnTo>
                    <a:pt x="35" y="262"/>
                  </a:lnTo>
                  <a:lnTo>
                    <a:pt x="40" y="265"/>
                  </a:lnTo>
                  <a:lnTo>
                    <a:pt x="45" y="267"/>
                  </a:lnTo>
                  <a:lnTo>
                    <a:pt x="50" y="268"/>
                  </a:lnTo>
                  <a:lnTo>
                    <a:pt x="55" y="269"/>
                  </a:lnTo>
                  <a:lnTo>
                    <a:pt x="61" y="270"/>
                  </a:lnTo>
                  <a:lnTo>
                    <a:pt x="395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7" name="Freeform 80"/>
            <p:cNvSpPr>
              <a:spLocks/>
            </p:cNvSpPr>
            <p:nvPr/>
          </p:nvSpPr>
          <p:spPr bwMode="auto">
            <a:xfrm>
              <a:off x="4673" y="1335"/>
              <a:ext cx="14" cy="6"/>
            </a:xfrm>
            <a:custGeom>
              <a:avLst/>
              <a:gdLst>
                <a:gd name="T0" fmla="*/ 0 w 331"/>
                <a:gd name="T1" fmla="*/ 0 h 122"/>
                <a:gd name="T2" fmla="*/ 0 w 331"/>
                <a:gd name="T3" fmla="*/ 0 h 122"/>
                <a:gd name="T4" fmla="*/ 0 w 331"/>
                <a:gd name="T5" fmla="*/ 0 h 122"/>
                <a:gd name="T6" fmla="*/ 0 w 331"/>
                <a:gd name="T7" fmla="*/ 0 h 122"/>
                <a:gd name="T8" fmla="*/ 0 w 331"/>
                <a:gd name="T9" fmla="*/ 0 h 122"/>
                <a:gd name="T10" fmla="*/ 0 w 331"/>
                <a:gd name="T11" fmla="*/ 0 h 122"/>
                <a:gd name="T12" fmla="*/ 0 w 331"/>
                <a:gd name="T13" fmla="*/ 0 h 122"/>
                <a:gd name="T14" fmla="*/ 0 w 331"/>
                <a:gd name="T15" fmla="*/ 0 h 122"/>
                <a:gd name="T16" fmla="*/ 0 w 331"/>
                <a:gd name="T17" fmla="*/ 0 h 122"/>
                <a:gd name="T18" fmla="*/ 0 w 331"/>
                <a:gd name="T19" fmla="*/ 0 h 122"/>
                <a:gd name="T20" fmla="*/ 0 w 331"/>
                <a:gd name="T21" fmla="*/ 0 h 122"/>
                <a:gd name="T22" fmla="*/ 0 w 331"/>
                <a:gd name="T23" fmla="*/ 0 h 122"/>
                <a:gd name="T24" fmla="*/ 0 w 331"/>
                <a:gd name="T25" fmla="*/ 0 h 122"/>
                <a:gd name="T26" fmla="*/ 0 w 331"/>
                <a:gd name="T27" fmla="*/ 0 h 122"/>
                <a:gd name="T28" fmla="*/ 0 w 331"/>
                <a:gd name="T29" fmla="*/ 0 h 122"/>
                <a:gd name="T30" fmla="*/ 0 w 331"/>
                <a:gd name="T31" fmla="*/ 0 h 122"/>
                <a:gd name="T32" fmla="*/ 0 w 331"/>
                <a:gd name="T33" fmla="*/ 0 h 122"/>
                <a:gd name="T34" fmla="*/ 0 w 331"/>
                <a:gd name="T35" fmla="*/ 0 h 122"/>
                <a:gd name="T36" fmla="*/ 0 w 331"/>
                <a:gd name="T37" fmla="*/ 0 h 122"/>
                <a:gd name="T38" fmla="*/ 0 w 331"/>
                <a:gd name="T39" fmla="*/ 0 h 122"/>
                <a:gd name="T40" fmla="*/ 0 w 331"/>
                <a:gd name="T41" fmla="*/ 0 h 122"/>
                <a:gd name="T42" fmla="*/ 0 w 331"/>
                <a:gd name="T43" fmla="*/ 0 h 122"/>
                <a:gd name="T44" fmla="*/ 0 w 331"/>
                <a:gd name="T45" fmla="*/ 0 h 122"/>
                <a:gd name="T46" fmla="*/ 0 w 331"/>
                <a:gd name="T47" fmla="*/ 0 h 122"/>
                <a:gd name="T48" fmla="*/ 0 w 331"/>
                <a:gd name="T49" fmla="*/ 0 h 122"/>
                <a:gd name="T50" fmla="*/ 0 w 331"/>
                <a:gd name="T51" fmla="*/ 0 h 122"/>
                <a:gd name="T52" fmla="*/ 0 w 331"/>
                <a:gd name="T53" fmla="*/ 0 h 122"/>
                <a:gd name="T54" fmla="*/ 0 w 331"/>
                <a:gd name="T55" fmla="*/ 0 h 122"/>
                <a:gd name="T56" fmla="*/ 0 w 331"/>
                <a:gd name="T57" fmla="*/ 0 h 122"/>
                <a:gd name="T58" fmla="*/ 0 w 331"/>
                <a:gd name="T59" fmla="*/ 0 h 122"/>
                <a:gd name="T60" fmla="*/ 0 w 331"/>
                <a:gd name="T61" fmla="*/ 0 h 122"/>
                <a:gd name="T62" fmla="*/ 0 w 331"/>
                <a:gd name="T63" fmla="*/ 0 h 122"/>
                <a:gd name="T64" fmla="*/ 0 w 331"/>
                <a:gd name="T65" fmla="*/ 0 h 122"/>
                <a:gd name="T66" fmla="*/ 0 w 331"/>
                <a:gd name="T67" fmla="*/ 0 h 122"/>
                <a:gd name="T68" fmla="*/ 0 w 331"/>
                <a:gd name="T69" fmla="*/ 0 h 122"/>
                <a:gd name="T70" fmla="*/ 0 w 331"/>
                <a:gd name="T71" fmla="*/ 0 h 122"/>
                <a:gd name="T72" fmla="*/ 0 w 331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1"/>
                <a:gd name="T112" fmla="*/ 0 h 122"/>
                <a:gd name="T113" fmla="*/ 331 w 331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1" h="122">
                  <a:moveTo>
                    <a:pt x="331" y="60"/>
                  </a:moveTo>
                  <a:lnTo>
                    <a:pt x="330" y="66"/>
                  </a:lnTo>
                  <a:lnTo>
                    <a:pt x="330" y="72"/>
                  </a:lnTo>
                  <a:lnTo>
                    <a:pt x="329" y="78"/>
                  </a:lnTo>
                  <a:lnTo>
                    <a:pt x="328" y="84"/>
                  </a:lnTo>
                  <a:lnTo>
                    <a:pt x="327" y="89"/>
                  </a:lnTo>
                  <a:lnTo>
                    <a:pt x="325" y="94"/>
                  </a:lnTo>
                  <a:lnTo>
                    <a:pt x="323" y="99"/>
                  </a:lnTo>
                  <a:lnTo>
                    <a:pt x="321" y="103"/>
                  </a:lnTo>
                  <a:lnTo>
                    <a:pt x="318" y="107"/>
                  </a:lnTo>
                  <a:lnTo>
                    <a:pt x="315" y="110"/>
                  </a:lnTo>
                  <a:lnTo>
                    <a:pt x="312" y="113"/>
                  </a:lnTo>
                  <a:lnTo>
                    <a:pt x="309" y="116"/>
                  </a:lnTo>
                  <a:lnTo>
                    <a:pt x="304" y="119"/>
                  </a:lnTo>
                  <a:lnTo>
                    <a:pt x="301" y="120"/>
                  </a:lnTo>
                  <a:lnTo>
                    <a:pt x="297" y="121"/>
                  </a:lnTo>
                  <a:lnTo>
                    <a:pt x="293" y="122"/>
                  </a:lnTo>
                  <a:lnTo>
                    <a:pt x="38" y="122"/>
                  </a:lnTo>
                  <a:lnTo>
                    <a:pt x="32" y="121"/>
                  </a:lnTo>
                  <a:lnTo>
                    <a:pt x="28" y="120"/>
                  </a:lnTo>
                  <a:lnTo>
                    <a:pt x="25" y="119"/>
                  </a:lnTo>
                  <a:lnTo>
                    <a:pt x="21" y="116"/>
                  </a:lnTo>
                  <a:lnTo>
                    <a:pt x="18" y="113"/>
                  </a:lnTo>
                  <a:lnTo>
                    <a:pt x="15" y="110"/>
                  </a:lnTo>
                  <a:lnTo>
                    <a:pt x="12" y="107"/>
                  </a:lnTo>
                  <a:lnTo>
                    <a:pt x="9" y="103"/>
                  </a:lnTo>
                  <a:lnTo>
                    <a:pt x="7" y="99"/>
                  </a:lnTo>
                  <a:lnTo>
                    <a:pt x="5" y="94"/>
                  </a:lnTo>
                  <a:lnTo>
                    <a:pt x="3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29" y="0"/>
                  </a:lnTo>
                  <a:lnTo>
                    <a:pt x="331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8" name="Freeform 81"/>
            <p:cNvSpPr>
              <a:spLocks/>
            </p:cNvSpPr>
            <p:nvPr/>
          </p:nvSpPr>
          <p:spPr bwMode="auto">
            <a:xfrm>
              <a:off x="4671" y="1331"/>
              <a:ext cx="1" cy="9"/>
            </a:xfrm>
            <a:custGeom>
              <a:avLst/>
              <a:gdLst>
                <a:gd name="T0" fmla="*/ 0 w 34"/>
                <a:gd name="T1" fmla="*/ 0 h 201"/>
                <a:gd name="T2" fmla="*/ 0 w 34"/>
                <a:gd name="T3" fmla="*/ 0 h 201"/>
                <a:gd name="T4" fmla="*/ 0 w 34"/>
                <a:gd name="T5" fmla="*/ 0 h 201"/>
                <a:gd name="T6" fmla="*/ 0 w 34"/>
                <a:gd name="T7" fmla="*/ 0 h 201"/>
                <a:gd name="T8" fmla="*/ 0 w 34"/>
                <a:gd name="T9" fmla="*/ 0 h 201"/>
                <a:gd name="T10" fmla="*/ 0 w 34"/>
                <a:gd name="T11" fmla="*/ 0 h 201"/>
                <a:gd name="T12" fmla="*/ 0 w 34"/>
                <a:gd name="T13" fmla="*/ 0 h 201"/>
                <a:gd name="T14" fmla="*/ 0 w 34"/>
                <a:gd name="T15" fmla="*/ 0 h 201"/>
                <a:gd name="T16" fmla="*/ 0 w 34"/>
                <a:gd name="T17" fmla="*/ 0 h 201"/>
                <a:gd name="T18" fmla="*/ 0 w 34"/>
                <a:gd name="T19" fmla="*/ 0 h 201"/>
                <a:gd name="T20" fmla="*/ 0 w 34"/>
                <a:gd name="T21" fmla="*/ 0 h 201"/>
                <a:gd name="T22" fmla="*/ 0 w 34"/>
                <a:gd name="T23" fmla="*/ 0 h 201"/>
                <a:gd name="T24" fmla="*/ 0 w 34"/>
                <a:gd name="T25" fmla="*/ 0 h 201"/>
                <a:gd name="T26" fmla="*/ 0 w 34"/>
                <a:gd name="T27" fmla="*/ 0 h 201"/>
                <a:gd name="T28" fmla="*/ 0 w 34"/>
                <a:gd name="T29" fmla="*/ 0 h 201"/>
                <a:gd name="T30" fmla="*/ 0 w 34"/>
                <a:gd name="T31" fmla="*/ 0 h 201"/>
                <a:gd name="T32" fmla="*/ 0 w 34"/>
                <a:gd name="T33" fmla="*/ 0 h 201"/>
                <a:gd name="T34" fmla="*/ 0 w 34"/>
                <a:gd name="T35" fmla="*/ 0 h 201"/>
                <a:gd name="T36" fmla="*/ 0 w 34"/>
                <a:gd name="T37" fmla="*/ 0 h 201"/>
                <a:gd name="T38" fmla="*/ 0 w 34"/>
                <a:gd name="T39" fmla="*/ 0 h 201"/>
                <a:gd name="T40" fmla="*/ 0 w 34"/>
                <a:gd name="T41" fmla="*/ 0 h 201"/>
                <a:gd name="T42" fmla="*/ 0 w 34"/>
                <a:gd name="T43" fmla="*/ 0 h 201"/>
                <a:gd name="T44" fmla="*/ 0 w 34"/>
                <a:gd name="T45" fmla="*/ 0 h 201"/>
                <a:gd name="T46" fmla="*/ 0 w 34"/>
                <a:gd name="T47" fmla="*/ 0 h 201"/>
                <a:gd name="T48" fmla="*/ 0 w 34"/>
                <a:gd name="T49" fmla="*/ 0 h 201"/>
                <a:gd name="T50" fmla="*/ 0 w 34"/>
                <a:gd name="T51" fmla="*/ 0 h 201"/>
                <a:gd name="T52" fmla="*/ 0 w 34"/>
                <a:gd name="T53" fmla="*/ 0 h 201"/>
                <a:gd name="T54" fmla="*/ 0 w 34"/>
                <a:gd name="T55" fmla="*/ 0 h 201"/>
                <a:gd name="T56" fmla="*/ 0 w 34"/>
                <a:gd name="T57" fmla="*/ 0 h 201"/>
                <a:gd name="T58" fmla="*/ 0 w 34"/>
                <a:gd name="T59" fmla="*/ 0 h 201"/>
                <a:gd name="T60" fmla="*/ 0 w 34"/>
                <a:gd name="T61" fmla="*/ 0 h 201"/>
                <a:gd name="T62" fmla="*/ 0 w 34"/>
                <a:gd name="T63" fmla="*/ 0 h 201"/>
                <a:gd name="T64" fmla="*/ 0 w 34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201"/>
                <a:gd name="T101" fmla="*/ 34 w 34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201">
                  <a:moveTo>
                    <a:pt x="20" y="201"/>
                  </a:moveTo>
                  <a:lnTo>
                    <a:pt x="21" y="200"/>
                  </a:lnTo>
                  <a:lnTo>
                    <a:pt x="22" y="200"/>
                  </a:lnTo>
                  <a:lnTo>
                    <a:pt x="24" y="200"/>
                  </a:lnTo>
                  <a:lnTo>
                    <a:pt x="25" y="199"/>
                  </a:lnTo>
                  <a:lnTo>
                    <a:pt x="26" y="198"/>
                  </a:lnTo>
                  <a:lnTo>
                    <a:pt x="27" y="197"/>
                  </a:lnTo>
                  <a:lnTo>
                    <a:pt x="29" y="196"/>
                  </a:lnTo>
                  <a:lnTo>
                    <a:pt x="30" y="195"/>
                  </a:lnTo>
                  <a:lnTo>
                    <a:pt x="30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2" y="189"/>
                  </a:lnTo>
                  <a:lnTo>
                    <a:pt x="33" y="187"/>
                  </a:lnTo>
                  <a:lnTo>
                    <a:pt x="33" y="185"/>
                  </a:lnTo>
                  <a:lnTo>
                    <a:pt x="33" y="183"/>
                  </a:lnTo>
                  <a:lnTo>
                    <a:pt x="34" y="182"/>
                  </a:lnTo>
                  <a:lnTo>
                    <a:pt x="34" y="21"/>
                  </a:lnTo>
                  <a:lnTo>
                    <a:pt x="33" y="18"/>
                  </a:lnTo>
                  <a:lnTo>
                    <a:pt x="33" y="16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1" y="8"/>
                  </a:lnTo>
                  <a:lnTo>
                    <a:pt x="30" y="7"/>
                  </a:lnTo>
                  <a:lnTo>
                    <a:pt x="30" y="5"/>
                  </a:lnTo>
                  <a:lnTo>
                    <a:pt x="29" y="4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9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1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6" y="186"/>
                  </a:lnTo>
                  <a:lnTo>
                    <a:pt x="7" y="189"/>
                  </a:lnTo>
                  <a:lnTo>
                    <a:pt x="8" y="191"/>
                  </a:lnTo>
                  <a:lnTo>
                    <a:pt x="10" y="193"/>
                  </a:lnTo>
                  <a:lnTo>
                    <a:pt x="12" y="195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6" y="200"/>
                  </a:lnTo>
                  <a:lnTo>
                    <a:pt x="18" y="200"/>
                  </a:lnTo>
                  <a:lnTo>
                    <a:pt x="20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49" name="Freeform 82"/>
            <p:cNvSpPr>
              <a:spLocks/>
            </p:cNvSpPr>
            <p:nvPr/>
          </p:nvSpPr>
          <p:spPr bwMode="auto">
            <a:xfrm>
              <a:off x="4688" y="1331"/>
              <a:ext cx="1" cy="9"/>
            </a:xfrm>
            <a:custGeom>
              <a:avLst/>
              <a:gdLst>
                <a:gd name="T0" fmla="*/ 0 w 38"/>
                <a:gd name="T1" fmla="*/ 0 h 209"/>
                <a:gd name="T2" fmla="*/ 0 w 38"/>
                <a:gd name="T3" fmla="*/ 0 h 209"/>
                <a:gd name="T4" fmla="*/ 0 w 38"/>
                <a:gd name="T5" fmla="*/ 0 h 209"/>
                <a:gd name="T6" fmla="*/ 0 w 38"/>
                <a:gd name="T7" fmla="*/ 0 h 209"/>
                <a:gd name="T8" fmla="*/ 0 w 38"/>
                <a:gd name="T9" fmla="*/ 0 h 209"/>
                <a:gd name="T10" fmla="*/ 0 w 38"/>
                <a:gd name="T11" fmla="*/ 0 h 209"/>
                <a:gd name="T12" fmla="*/ 0 w 38"/>
                <a:gd name="T13" fmla="*/ 0 h 209"/>
                <a:gd name="T14" fmla="*/ 0 w 38"/>
                <a:gd name="T15" fmla="*/ 0 h 209"/>
                <a:gd name="T16" fmla="*/ 0 w 38"/>
                <a:gd name="T17" fmla="*/ 0 h 209"/>
                <a:gd name="T18" fmla="*/ 0 w 38"/>
                <a:gd name="T19" fmla="*/ 0 h 209"/>
                <a:gd name="T20" fmla="*/ 0 w 38"/>
                <a:gd name="T21" fmla="*/ 0 h 209"/>
                <a:gd name="T22" fmla="*/ 0 w 38"/>
                <a:gd name="T23" fmla="*/ 0 h 209"/>
                <a:gd name="T24" fmla="*/ 0 w 38"/>
                <a:gd name="T25" fmla="*/ 0 h 209"/>
                <a:gd name="T26" fmla="*/ 0 w 38"/>
                <a:gd name="T27" fmla="*/ 0 h 209"/>
                <a:gd name="T28" fmla="*/ 0 w 38"/>
                <a:gd name="T29" fmla="*/ 0 h 209"/>
                <a:gd name="T30" fmla="*/ 0 w 38"/>
                <a:gd name="T31" fmla="*/ 0 h 209"/>
                <a:gd name="T32" fmla="*/ 0 w 38"/>
                <a:gd name="T33" fmla="*/ 0 h 209"/>
                <a:gd name="T34" fmla="*/ 0 w 38"/>
                <a:gd name="T35" fmla="*/ 0 h 209"/>
                <a:gd name="T36" fmla="*/ 0 w 38"/>
                <a:gd name="T37" fmla="*/ 0 h 209"/>
                <a:gd name="T38" fmla="*/ 0 w 38"/>
                <a:gd name="T39" fmla="*/ 0 h 209"/>
                <a:gd name="T40" fmla="*/ 0 w 38"/>
                <a:gd name="T41" fmla="*/ 0 h 209"/>
                <a:gd name="T42" fmla="*/ 0 w 38"/>
                <a:gd name="T43" fmla="*/ 0 h 209"/>
                <a:gd name="T44" fmla="*/ 0 w 38"/>
                <a:gd name="T45" fmla="*/ 0 h 209"/>
                <a:gd name="T46" fmla="*/ 0 w 38"/>
                <a:gd name="T47" fmla="*/ 0 h 209"/>
                <a:gd name="T48" fmla="*/ 0 w 38"/>
                <a:gd name="T49" fmla="*/ 0 h 209"/>
                <a:gd name="T50" fmla="*/ 0 w 38"/>
                <a:gd name="T51" fmla="*/ 0 h 209"/>
                <a:gd name="T52" fmla="*/ 0 w 38"/>
                <a:gd name="T53" fmla="*/ 0 h 209"/>
                <a:gd name="T54" fmla="*/ 0 w 38"/>
                <a:gd name="T55" fmla="*/ 0 h 209"/>
                <a:gd name="T56" fmla="*/ 0 w 38"/>
                <a:gd name="T57" fmla="*/ 0 h 209"/>
                <a:gd name="T58" fmla="*/ 0 w 38"/>
                <a:gd name="T59" fmla="*/ 0 h 209"/>
                <a:gd name="T60" fmla="*/ 0 w 38"/>
                <a:gd name="T61" fmla="*/ 0 h 209"/>
                <a:gd name="T62" fmla="*/ 0 w 38"/>
                <a:gd name="T63" fmla="*/ 0 h 209"/>
                <a:gd name="T64" fmla="*/ 0 w 38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"/>
                <a:gd name="T100" fmla="*/ 0 h 209"/>
                <a:gd name="T101" fmla="*/ 38 w 38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" h="209">
                  <a:moveTo>
                    <a:pt x="15" y="209"/>
                  </a:moveTo>
                  <a:lnTo>
                    <a:pt x="16" y="208"/>
                  </a:lnTo>
                  <a:lnTo>
                    <a:pt x="18" y="208"/>
                  </a:lnTo>
                  <a:lnTo>
                    <a:pt x="20" y="206"/>
                  </a:lnTo>
                  <a:lnTo>
                    <a:pt x="21" y="205"/>
                  </a:lnTo>
                  <a:lnTo>
                    <a:pt x="23" y="203"/>
                  </a:lnTo>
                  <a:lnTo>
                    <a:pt x="25" y="201"/>
                  </a:lnTo>
                  <a:lnTo>
                    <a:pt x="27" y="199"/>
                  </a:lnTo>
                  <a:lnTo>
                    <a:pt x="29" y="197"/>
                  </a:lnTo>
                  <a:lnTo>
                    <a:pt x="31" y="194"/>
                  </a:lnTo>
                  <a:lnTo>
                    <a:pt x="32" y="192"/>
                  </a:lnTo>
                  <a:lnTo>
                    <a:pt x="34" y="189"/>
                  </a:lnTo>
                  <a:lnTo>
                    <a:pt x="35" y="187"/>
                  </a:lnTo>
                  <a:lnTo>
                    <a:pt x="36" y="184"/>
                  </a:lnTo>
                  <a:lnTo>
                    <a:pt x="37" y="182"/>
                  </a:lnTo>
                  <a:lnTo>
                    <a:pt x="37" y="179"/>
                  </a:lnTo>
                  <a:lnTo>
                    <a:pt x="38" y="178"/>
                  </a:lnTo>
                  <a:lnTo>
                    <a:pt x="29" y="21"/>
                  </a:lnTo>
                  <a:lnTo>
                    <a:pt x="28" y="18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6" y="8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4" y="4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5" y="204"/>
                  </a:lnTo>
                  <a:lnTo>
                    <a:pt x="5" y="205"/>
                  </a:lnTo>
                  <a:lnTo>
                    <a:pt x="7" y="206"/>
                  </a:lnTo>
                  <a:lnTo>
                    <a:pt x="8" y="206"/>
                  </a:lnTo>
                  <a:lnTo>
                    <a:pt x="9" y="207"/>
                  </a:lnTo>
                  <a:lnTo>
                    <a:pt x="10" y="208"/>
                  </a:lnTo>
                  <a:lnTo>
                    <a:pt x="12" y="208"/>
                  </a:lnTo>
                  <a:lnTo>
                    <a:pt x="13" y="208"/>
                  </a:lnTo>
                  <a:lnTo>
                    <a:pt x="15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0" name="Freeform 83"/>
            <p:cNvSpPr>
              <a:spLocks/>
            </p:cNvSpPr>
            <p:nvPr/>
          </p:nvSpPr>
          <p:spPr bwMode="auto">
            <a:xfrm>
              <a:off x="4673" y="1331"/>
              <a:ext cx="15" cy="4"/>
            </a:xfrm>
            <a:custGeom>
              <a:avLst/>
              <a:gdLst>
                <a:gd name="T0" fmla="*/ 0 w 342"/>
                <a:gd name="T1" fmla="*/ 0 h 100"/>
                <a:gd name="T2" fmla="*/ 0 w 342"/>
                <a:gd name="T3" fmla="*/ 0 h 100"/>
                <a:gd name="T4" fmla="*/ 0 w 342"/>
                <a:gd name="T5" fmla="*/ 0 h 100"/>
                <a:gd name="T6" fmla="*/ 0 w 342"/>
                <a:gd name="T7" fmla="*/ 0 h 100"/>
                <a:gd name="T8" fmla="*/ 0 w 342"/>
                <a:gd name="T9" fmla="*/ 0 h 100"/>
                <a:gd name="T10" fmla="*/ 0 w 342"/>
                <a:gd name="T11" fmla="*/ 0 h 100"/>
                <a:gd name="T12" fmla="*/ 0 w 342"/>
                <a:gd name="T13" fmla="*/ 0 h 100"/>
                <a:gd name="T14" fmla="*/ 0 w 342"/>
                <a:gd name="T15" fmla="*/ 0 h 100"/>
                <a:gd name="T16" fmla="*/ 0 w 342"/>
                <a:gd name="T17" fmla="*/ 0 h 100"/>
                <a:gd name="T18" fmla="*/ 0 w 342"/>
                <a:gd name="T19" fmla="*/ 0 h 100"/>
                <a:gd name="T20" fmla="*/ 0 w 342"/>
                <a:gd name="T21" fmla="*/ 0 h 100"/>
                <a:gd name="T22" fmla="*/ 0 w 342"/>
                <a:gd name="T23" fmla="*/ 0 h 100"/>
                <a:gd name="T24" fmla="*/ 0 w 342"/>
                <a:gd name="T25" fmla="*/ 0 h 100"/>
                <a:gd name="T26" fmla="*/ 0 w 342"/>
                <a:gd name="T27" fmla="*/ 0 h 100"/>
                <a:gd name="T28" fmla="*/ 0 w 342"/>
                <a:gd name="T29" fmla="*/ 0 h 100"/>
                <a:gd name="T30" fmla="*/ 0 w 342"/>
                <a:gd name="T31" fmla="*/ 0 h 100"/>
                <a:gd name="T32" fmla="*/ 0 w 342"/>
                <a:gd name="T33" fmla="*/ 0 h 100"/>
                <a:gd name="T34" fmla="*/ 0 w 342"/>
                <a:gd name="T35" fmla="*/ 0 h 100"/>
                <a:gd name="T36" fmla="*/ 0 w 342"/>
                <a:gd name="T37" fmla="*/ 0 h 100"/>
                <a:gd name="T38" fmla="*/ 0 w 342"/>
                <a:gd name="T39" fmla="*/ 0 h 100"/>
                <a:gd name="T40" fmla="*/ 0 w 342"/>
                <a:gd name="T41" fmla="*/ 0 h 100"/>
                <a:gd name="T42" fmla="*/ 0 w 342"/>
                <a:gd name="T43" fmla="*/ 0 h 100"/>
                <a:gd name="T44" fmla="*/ 0 w 342"/>
                <a:gd name="T45" fmla="*/ 0 h 100"/>
                <a:gd name="T46" fmla="*/ 0 w 342"/>
                <a:gd name="T47" fmla="*/ 0 h 100"/>
                <a:gd name="T48" fmla="*/ 0 w 342"/>
                <a:gd name="T49" fmla="*/ 0 h 100"/>
                <a:gd name="T50" fmla="*/ 0 w 342"/>
                <a:gd name="T51" fmla="*/ 0 h 100"/>
                <a:gd name="T52" fmla="*/ 0 w 342"/>
                <a:gd name="T53" fmla="*/ 0 h 100"/>
                <a:gd name="T54" fmla="*/ 0 w 342"/>
                <a:gd name="T55" fmla="*/ 0 h 100"/>
                <a:gd name="T56" fmla="*/ 0 w 342"/>
                <a:gd name="T57" fmla="*/ 0 h 100"/>
                <a:gd name="T58" fmla="*/ 0 w 342"/>
                <a:gd name="T59" fmla="*/ 0 h 100"/>
                <a:gd name="T60" fmla="*/ 0 w 342"/>
                <a:gd name="T61" fmla="*/ 0 h 100"/>
                <a:gd name="T62" fmla="*/ 0 w 342"/>
                <a:gd name="T63" fmla="*/ 0 h 100"/>
                <a:gd name="T64" fmla="*/ 0 w 342"/>
                <a:gd name="T65" fmla="*/ 0 h 100"/>
                <a:gd name="T66" fmla="*/ 0 w 34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100"/>
                <a:gd name="T104" fmla="*/ 342 w 34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100">
                  <a:moveTo>
                    <a:pt x="305" y="100"/>
                  </a:moveTo>
                  <a:lnTo>
                    <a:pt x="308" y="99"/>
                  </a:lnTo>
                  <a:lnTo>
                    <a:pt x="312" y="99"/>
                  </a:lnTo>
                  <a:lnTo>
                    <a:pt x="316" y="98"/>
                  </a:lnTo>
                  <a:lnTo>
                    <a:pt x="320" y="97"/>
                  </a:lnTo>
                  <a:lnTo>
                    <a:pt x="323" y="96"/>
                  </a:lnTo>
                  <a:lnTo>
                    <a:pt x="326" y="94"/>
                  </a:lnTo>
                  <a:lnTo>
                    <a:pt x="328" y="92"/>
                  </a:lnTo>
                  <a:lnTo>
                    <a:pt x="331" y="90"/>
                  </a:lnTo>
                  <a:lnTo>
                    <a:pt x="333" y="88"/>
                  </a:lnTo>
                  <a:lnTo>
                    <a:pt x="335" y="86"/>
                  </a:lnTo>
                  <a:lnTo>
                    <a:pt x="337" y="83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3"/>
                  </a:lnTo>
                  <a:lnTo>
                    <a:pt x="341" y="29"/>
                  </a:lnTo>
                  <a:lnTo>
                    <a:pt x="341" y="25"/>
                  </a:lnTo>
                  <a:lnTo>
                    <a:pt x="340" y="22"/>
                  </a:lnTo>
                  <a:lnTo>
                    <a:pt x="339" y="19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1" y="9"/>
                  </a:lnTo>
                  <a:lnTo>
                    <a:pt x="328" y="7"/>
                  </a:lnTo>
                  <a:lnTo>
                    <a:pt x="326" y="5"/>
                  </a:lnTo>
                  <a:lnTo>
                    <a:pt x="323" y="3"/>
                  </a:lnTo>
                  <a:lnTo>
                    <a:pt x="320" y="2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5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5" y="83"/>
                  </a:lnTo>
                  <a:lnTo>
                    <a:pt x="7" y="86"/>
                  </a:lnTo>
                  <a:lnTo>
                    <a:pt x="9" y="88"/>
                  </a:lnTo>
                  <a:lnTo>
                    <a:pt x="11" y="90"/>
                  </a:lnTo>
                  <a:lnTo>
                    <a:pt x="14" y="92"/>
                  </a:lnTo>
                  <a:lnTo>
                    <a:pt x="16" y="94"/>
                  </a:lnTo>
                  <a:lnTo>
                    <a:pt x="19" y="96"/>
                  </a:lnTo>
                  <a:lnTo>
                    <a:pt x="22" y="97"/>
                  </a:lnTo>
                  <a:lnTo>
                    <a:pt x="26" y="98"/>
                  </a:lnTo>
                  <a:lnTo>
                    <a:pt x="29" y="99"/>
                  </a:lnTo>
                  <a:lnTo>
                    <a:pt x="33" y="99"/>
                  </a:lnTo>
                  <a:lnTo>
                    <a:pt x="37" y="100"/>
                  </a:lnTo>
                  <a:lnTo>
                    <a:pt x="305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1" name="Freeform 84"/>
            <p:cNvSpPr>
              <a:spLocks/>
            </p:cNvSpPr>
            <p:nvPr/>
          </p:nvSpPr>
          <p:spPr bwMode="auto">
            <a:xfrm>
              <a:off x="4647" y="1330"/>
              <a:ext cx="20" cy="12"/>
            </a:xfrm>
            <a:custGeom>
              <a:avLst/>
              <a:gdLst>
                <a:gd name="T0" fmla="*/ 0 w 477"/>
                <a:gd name="T1" fmla="*/ 0 h 283"/>
                <a:gd name="T2" fmla="*/ 0 w 477"/>
                <a:gd name="T3" fmla="*/ 0 h 283"/>
                <a:gd name="T4" fmla="*/ 0 w 477"/>
                <a:gd name="T5" fmla="*/ 0 h 283"/>
                <a:gd name="T6" fmla="*/ 0 w 477"/>
                <a:gd name="T7" fmla="*/ 0 h 283"/>
                <a:gd name="T8" fmla="*/ 0 w 477"/>
                <a:gd name="T9" fmla="*/ 0 h 283"/>
                <a:gd name="T10" fmla="*/ 0 w 477"/>
                <a:gd name="T11" fmla="*/ 0 h 283"/>
                <a:gd name="T12" fmla="*/ 0 w 477"/>
                <a:gd name="T13" fmla="*/ 0 h 283"/>
                <a:gd name="T14" fmla="*/ 0 w 477"/>
                <a:gd name="T15" fmla="*/ 0 h 283"/>
                <a:gd name="T16" fmla="*/ 0 w 477"/>
                <a:gd name="T17" fmla="*/ 0 h 283"/>
                <a:gd name="T18" fmla="*/ 0 w 477"/>
                <a:gd name="T19" fmla="*/ 0 h 283"/>
                <a:gd name="T20" fmla="*/ 0 w 477"/>
                <a:gd name="T21" fmla="*/ 0 h 283"/>
                <a:gd name="T22" fmla="*/ 0 w 477"/>
                <a:gd name="T23" fmla="*/ 0 h 283"/>
                <a:gd name="T24" fmla="*/ 0 w 477"/>
                <a:gd name="T25" fmla="*/ 0 h 283"/>
                <a:gd name="T26" fmla="*/ 0 w 477"/>
                <a:gd name="T27" fmla="*/ 0 h 283"/>
                <a:gd name="T28" fmla="*/ 0 w 477"/>
                <a:gd name="T29" fmla="*/ 0 h 283"/>
                <a:gd name="T30" fmla="*/ 0 w 477"/>
                <a:gd name="T31" fmla="*/ 0 h 283"/>
                <a:gd name="T32" fmla="*/ 0 w 477"/>
                <a:gd name="T33" fmla="*/ 0 h 283"/>
                <a:gd name="T34" fmla="*/ 0 w 477"/>
                <a:gd name="T35" fmla="*/ 0 h 283"/>
                <a:gd name="T36" fmla="*/ 0 w 477"/>
                <a:gd name="T37" fmla="*/ 0 h 283"/>
                <a:gd name="T38" fmla="*/ 0 w 477"/>
                <a:gd name="T39" fmla="*/ 0 h 283"/>
                <a:gd name="T40" fmla="*/ 0 w 477"/>
                <a:gd name="T41" fmla="*/ 0 h 283"/>
                <a:gd name="T42" fmla="*/ 0 w 477"/>
                <a:gd name="T43" fmla="*/ 0 h 283"/>
                <a:gd name="T44" fmla="*/ 0 w 477"/>
                <a:gd name="T45" fmla="*/ 0 h 283"/>
                <a:gd name="T46" fmla="*/ 0 w 477"/>
                <a:gd name="T47" fmla="*/ 0 h 283"/>
                <a:gd name="T48" fmla="*/ 0 w 477"/>
                <a:gd name="T49" fmla="*/ 0 h 283"/>
                <a:gd name="T50" fmla="*/ 0 w 477"/>
                <a:gd name="T51" fmla="*/ 0 h 283"/>
                <a:gd name="T52" fmla="*/ 0 w 477"/>
                <a:gd name="T53" fmla="*/ 0 h 283"/>
                <a:gd name="T54" fmla="*/ 0 w 477"/>
                <a:gd name="T55" fmla="*/ 0 h 283"/>
                <a:gd name="T56" fmla="*/ 0 w 477"/>
                <a:gd name="T57" fmla="*/ 0 h 283"/>
                <a:gd name="T58" fmla="*/ 0 w 477"/>
                <a:gd name="T59" fmla="*/ 0 h 283"/>
                <a:gd name="T60" fmla="*/ 0 w 477"/>
                <a:gd name="T61" fmla="*/ 0 h 283"/>
                <a:gd name="T62" fmla="*/ 0 w 477"/>
                <a:gd name="T63" fmla="*/ 0 h 283"/>
                <a:gd name="T64" fmla="*/ 0 w 477"/>
                <a:gd name="T65" fmla="*/ 0 h 283"/>
                <a:gd name="T66" fmla="*/ 0 w 477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3"/>
                <a:gd name="T104" fmla="*/ 477 w 477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3">
                  <a:moveTo>
                    <a:pt x="415" y="283"/>
                  </a:moveTo>
                  <a:lnTo>
                    <a:pt x="419" y="282"/>
                  </a:lnTo>
                  <a:lnTo>
                    <a:pt x="425" y="281"/>
                  </a:lnTo>
                  <a:lnTo>
                    <a:pt x="430" y="280"/>
                  </a:lnTo>
                  <a:lnTo>
                    <a:pt x="435" y="277"/>
                  </a:lnTo>
                  <a:lnTo>
                    <a:pt x="440" y="275"/>
                  </a:lnTo>
                  <a:lnTo>
                    <a:pt x="446" y="271"/>
                  </a:lnTo>
                  <a:lnTo>
                    <a:pt x="451" y="268"/>
                  </a:lnTo>
                  <a:lnTo>
                    <a:pt x="456" y="264"/>
                  </a:lnTo>
                  <a:lnTo>
                    <a:pt x="460" y="259"/>
                  </a:lnTo>
                  <a:lnTo>
                    <a:pt x="464" y="254"/>
                  </a:lnTo>
                  <a:lnTo>
                    <a:pt x="468" y="248"/>
                  </a:lnTo>
                  <a:lnTo>
                    <a:pt x="471" y="242"/>
                  </a:lnTo>
                  <a:lnTo>
                    <a:pt x="473" y="236"/>
                  </a:lnTo>
                  <a:lnTo>
                    <a:pt x="475" y="230"/>
                  </a:lnTo>
                  <a:lnTo>
                    <a:pt x="476" y="223"/>
                  </a:lnTo>
                  <a:lnTo>
                    <a:pt x="477" y="217"/>
                  </a:lnTo>
                  <a:lnTo>
                    <a:pt x="463" y="69"/>
                  </a:lnTo>
                  <a:lnTo>
                    <a:pt x="462" y="62"/>
                  </a:lnTo>
                  <a:lnTo>
                    <a:pt x="462" y="55"/>
                  </a:lnTo>
                  <a:lnTo>
                    <a:pt x="460" y="48"/>
                  </a:lnTo>
                  <a:lnTo>
                    <a:pt x="459" y="41"/>
                  </a:lnTo>
                  <a:lnTo>
                    <a:pt x="457" y="36"/>
                  </a:lnTo>
                  <a:lnTo>
                    <a:pt x="454" y="30"/>
                  </a:lnTo>
                  <a:lnTo>
                    <a:pt x="452" y="25"/>
                  </a:lnTo>
                  <a:lnTo>
                    <a:pt x="449" y="20"/>
                  </a:lnTo>
                  <a:lnTo>
                    <a:pt x="444" y="16"/>
                  </a:lnTo>
                  <a:lnTo>
                    <a:pt x="441" y="11"/>
                  </a:lnTo>
                  <a:lnTo>
                    <a:pt x="437" y="8"/>
                  </a:lnTo>
                  <a:lnTo>
                    <a:pt x="433" y="5"/>
                  </a:lnTo>
                  <a:lnTo>
                    <a:pt x="428" y="3"/>
                  </a:lnTo>
                  <a:lnTo>
                    <a:pt x="424" y="1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8" y="3"/>
                  </a:lnTo>
                  <a:lnTo>
                    <a:pt x="43" y="5"/>
                  </a:lnTo>
                  <a:lnTo>
                    <a:pt x="39" y="8"/>
                  </a:lnTo>
                  <a:lnTo>
                    <a:pt x="35" y="11"/>
                  </a:lnTo>
                  <a:lnTo>
                    <a:pt x="32" y="16"/>
                  </a:lnTo>
                  <a:lnTo>
                    <a:pt x="28" y="20"/>
                  </a:lnTo>
                  <a:lnTo>
                    <a:pt x="25" y="25"/>
                  </a:lnTo>
                  <a:lnTo>
                    <a:pt x="23" y="30"/>
                  </a:lnTo>
                  <a:lnTo>
                    <a:pt x="20" y="36"/>
                  </a:lnTo>
                  <a:lnTo>
                    <a:pt x="17" y="41"/>
                  </a:lnTo>
                  <a:lnTo>
                    <a:pt x="16" y="48"/>
                  </a:lnTo>
                  <a:lnTo>
                    <a:pt x="14" y="55"/>
                  </a:lnTo>
                  <a:lnTo>
                    <a:pt x="14" y="62"/>
                  </a:lnTo>
                  <a:lnTo>
                    <a:pt x="14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5" y="242"/>
                  </a:lnTo>
                  <a:lnTo>
                    <a:pt x="8" y="248"/>
                  </a:lnTo>
                  <a:lnTo>
                    <a:pt x="12" y="254"/>
                  </a:lnTo>
                  <a:lnTo>
                    <a:pt x="16" y="259"/>
                  </a:lnTo>
                  <a:lnTo>
                    <a:pt x="21" y="264"/>
                  </a:lnTo>
                  <a:lnTo>
                    <a:pt x="26" y="268"/>
                  </a:lnTo>
                  <a:lnTo>
                    <a:pt x="31" y="271"/>
                  </a:lnTo>
                  <a:lnTo>
                    <a:pt x="36" y="275"/>
                  </a:lnTo>
                  <a:lnTo>
                    <a:pt x="41" y="277"/>
                  </a:lnTo>
                  <a:lnTo>
                    <a:pt x="46" y="280"/>
                  </a:lnTo>
                  <a:lnTo>
                    <a:pt x="51" y="281"/>
                  </a:lnTo>
                  <a:lnTo>
                    <a:pt x="57" y="282"/>
                  </a:lnTo>
                  <a:lnTo>
                    <a:pt x="63" y="283"/>
                  </a:lnTo>
                  <a:lnTo>
                    <a:pt x="415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2" name="Freeform 85"/>
            <p:cNvSpPr>
              <a:spLocks/>
            </p:cNvSpPr>
            <p:nvPr/>
          </p:nvSpPr>
          <p:spPr bwMode="auto">
            <a:xfrm>
              <a:off x="4647" y="1330"/>
              <a:ext cx="20" cy="12"/>
            </a:xfrm>
            <a:custGeom>
              <a:avLst/>
              <a:gdLst>
                <a:gd name="T0" fmla="*/ 0 w 454"/>
                <a:gd name="T1" fmla="*/ 0 h 270"/>
                <a:gd name="T2" fmla="*/ 0 w 454"/>
                <a:gd name="T3" fmla="*/ 0 h 270"/>
                <a:gd name="T4" fmla="*/ 0 w 454"/>
                <a:gd name="T5" fmla="*/ 0 h 270"/>
                <a:gd name="T6" fmla="*/ 0 w 454"/>
                <a:gd name="T7" fmla="*/ 0 h 270"/>
                <a:gd name="T8" fmla="*/ 0 w 454"/>
                <a:gd name="T9" fmla="*/ 0 h 270"/>
                <a:gd name="T10" fmla="*/ 0 w 454"/>
                <a:gd name="T11" fmla="*/ 0 h 270"/>
                <a:gd name="T12" fmla="*/ 0 w 454"/>
                <a:gd name="T13" fmla="*/ 0 h 270"/>
                <a:gd name="T14" fmla="*/ 0 w 454"/>
                <a:gd name="T15" fmla="*/ 0 h 270"/>
                <a:gd name="T16" fmla="*/ 0 w 454"/>
                <a:gd name="T17" fmla="*/ 0 h 270"/>
                <a:gd name="T18" fmla="*/ 0 w 454"/>
                <a:gd name="T19" fmla="*/ 0 h 270"/>
                <a:gd name="T20" fmla="*/ 0 w 454"/>
                <a:gd name="T21" fmla="*/ 0 h 270"/>
                <a:gd name="T22" fmla="*/ 0 w 454"/>
                <a:gd name="T23" fmla="*/ 0 h 270"/>
                <a:gd name="T24" fmla="*/ 0 w 454"/>
                <a:gd name="T25" fmla="*/ 0 h 270"/>
                <a:gd name="T26" fmla="*/ 0 w 454"/>
                <a:gd name="T27" fmla="*/ 0 h 270"/>
                <a:gd name="T28" fmla="*/ 0 w 454"/>
                <a:gd name="T29" fmla="*/ 0 h 270"/>
                <a:gd name="T30" fmla="*/ 0 w 454"/>
                <a:gd name="T31" fmla="*/ 0 h 270"/>
                <a:gd name="T32" fmla="*/ 0 w 454"/>
                <a:gd name="T33" fmla="*/ 0 h 270"/>
                <a:gd name="T34" fmla="*/ 0 w 454"/>
                <a:gd name="T35" fmla="*/ 0 h 270"/>
                <a:gd name="T36" fmla="*/ 0 w 454"/>
                <a:gd name="T37" fmla="*/ 0 h 270"/>
                <a:gd name="T38" fmla="*/ 0 w 454"/>
                <a:gd name="T39" fmla="*/ 0 h 270"/>
                <a:gd name="T40" fmla="*/ 0 w 454"/>
                <a:gd name="T41" fmla="*/ 0 h 270"/>
                <a:gd name="T42" fmla="*/ 0 w 454"/>
                <a:gd name="T43" fmla="*/ 0 h 270"/>
                <a:gd name="T44" fmla="*/ 0 w 454"/>
                <a:gd name="T45" fmla="*/ 0 h 270"/>
                <a:gd name="T46" fmla="*/ 0 w 454"/>
                <a:gd name="T47" fmla="*/ 0 h 270"/>
                <a:gd name="T48" fmla="*/ 0 w 454"/>
                <a:gd name="T49" fmla="*/ 0 h 270"/>
                <a:gd name="T50" fmla="*/ 0 w 454"/>
                <a:gd name="T51" fmla="*/ 0 h 270"/>
                <a:gd name="T52" fmla="*/ 0 w 454"/>
                <a:gd name="T53" fmla="*/ 0 h 270"/>
                <a:gd name="T54" fmla="*/ 0 w 454"/>
                <a:gd name="T55" fmla="*/ 0 h 270"/>
                <a:gd name="T56" fmla="*/ 0 w 454"/>
                <a:gd name="T57" fmla="*/ 0 h 270"/>
                <a:gd name="T58" fmla="*/ 0 w 454"/>
                <a:gd name="T59" fmla="*/ 0 h 270"/>
                <a:gd name="T60" fmla="*/ 0 w 454"/>
                <a:gd name="T61" fmla="*/ 0 h 270"/>
                <a:gd name="T62" fmla="*/ 0 w 454"/>
                <a:gd name="T63" fmla="*/ 0 h 270"/>
                <a:gd name="T64" fmla="*/ 0 w 454"/>
                <a:gd name="T65" fmla="*/ 0 h 270"/>
                <a:gd name="T66" fmla="*/ 0 w 454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4"/>
                <a:gd name="T103" fmla="*/ 0 h 270"/>
                <a:gd name="T104" fmla="*/ 454 w 454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4" h="270">
                  <a:moveTo>
                    <a:pt x="395" y="270"/>
                  </a:moveTo>
                  <a:lnTo>
                    <a:pt x="399" y="269"/>
                  </a:lnTo>
                  <a:lnTo>
                    <a:pt x="404" y="268"/>
                  </a:lnTo>
                  <a:lnTo>
                    <a:pt x="409" y="267"/>
                  </a:lnTo>
                  <a:lnTo>
                    <a:pt x="414" y="265"/>
                  </a:lnTo>
                  <a:lnTo>
                    <a:pt x="419" y="262"/>
                  </a:lnTo>
                  <a:lnTo>
                    <a:pt x="424" y="259"/>
                  </a:lnTo>
                  <a:lnTo>
                    <a:pt x="428" y="255"/>
                  </a:lnTo>
                  <a:lnTo>
                    <a:pt x="434" y="251"/>
                  </a:lnTo>
                  <a:lnTo>
                    <a:pt x="438" y="247"/>
                  </a:lnTo>
                  <a:lnTo>
                    <a:pt x="442" y="241"/>
                  </a:lnTo>
                  <a:lnTo>
                    <a:pt x="445" y="236"/>
                  </a:lnTo>
                  <a:lnTo>
                    <a:pt x="448" y="231"/>
                  </a:lnTo>
                  <a:lnTo>
                    <a:pt x="450" y="225"/>
                  </a:lnTo>
                  <a:lnTo>
                    <a:pt x="452" y="219"/>
                  </a:lnTo>
                  <a:lnTo>
                    <a:pt x="453" y="213"/>
                  </a:lnTo>
                  <a:lnTo>
                    <a:pt x="454" y="207"/>
                  </a:lnTo>
                  <a:lnTo>
                    <a:pt x="441" y="65"/>
                  </a:lnTo>
                  <a:lnTo>
                    <a:pt x="440" y="58"/>
                  </a:lnTo>
                  <a:lnTo>
                    <a:pt x="440" y="52"/>
                  </a:lnTo>
                  <a:lnTo>
                    <a:pt x="438" y="45"/>
                  </a:lnTo>
                  <a:lnTo>
                    <a:pt x="437" y="39"/>
                  </a:lnTo>
                  <a:lnTo>
                    <a:pt x="435" y="33"/>
                  </a:lnTo>
                  <a:lnTo>
                    <a:pt x="432" y="28"/>
                  </a:lnTo>
                  <a:lnTo>
                    <a:pt x="429" y="23"/>
                  </a:lnTo>
                  <a:lnTo>
                    <a:pt x="426" y="19"/>
                  </a:lnTo>
                  <a:lnTo>
                    <a:pt x="423" y="15"/>
                  </a:lnTo>
                  <a:lnTo>
                    <a:pt x="420" y="11"/>
                  </a:lnTo>
                  <a:lnTo>
                    <a:pt x="416" y="8"/>
                  </a:lnTo>
                  <a:lnTo>
                    <a:pt x="412" y="4"/>
                  </a:lnTo>
                  <a:lnTo>
                    <a:pt x="408" y="2"/>
                  </a:lnTo>
                  <a:lnTo>
                    <a:pt x="404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0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6" y="45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4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9" y="236"/>
                  </a:lnTo>
                  <a:lnTo>
                    <a:pt x="12" y="241"/>
                  </a:lnTo>
                  <a:lnTo>
                    <a:pt x="16" y="247"/>
                  </a:lnTo>
                  <a:lnTo>
                    <a:pt x="20" y="251"/>
                  </a:lnTo>
                  <a:lnTo>
                    <a:pt x="25" y="255"/>
                  </a:lnTo>
                  <a:lnTo>
                    <a:pt x="29" y="259"/>
                  </a:lnTo>
                  <a:lnTo>
                    <a:pt x="34" y="262"/>
                  </a:lnTo>
                  <a:lnTo>
                    <a:pt x="39" y="265"/>
                  </a:lnTo>
                  <a:lnTo>
                    <a:pt x="44" y="267"/>
                  </a:lnTo>
                  <a:lnTo>
                    <a:pt x="50" y="268"/>
                  </a:lnTo>
                  <a:lnTo>
                    <a:pt x="55" y="269"/>
                  </a:lnTo>
                  <a:lnTo>
                    <a:pt x="60" y="270"/>
                  </a:lnTo>
                  <a:lnTo>
                    <a:pt x="395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3" name="Freeform 86"/>
            <p:cNvSpPr>
              <a:spLocks/>
            </p:cNvSpPr>
            <p:nvPr/>
          </p:nvSpPr>
          <p:spPr bwMode="auto">
            <a:xfrm>
              <a:off x="4650" y="1335"/>
              <a:ext cx="14" cy="6"/>
            </a:xfrm>
            <a:custGeom>
              <a:avLst/>
              <a:gdLst>
                <a:gd name="T0" fmla="*/ 0 w 333"/>
                <a:gd name="T1" fmla="*/ 0 h 122"/>
                <a:gd name="T2" fmla="*/ 0 w 333"/>
                <a:gd name="T3" fmla="*/ 0 h 122"/>
                <a:gd name="T4" fmla="*/ 0 w 333"/>
                <a:gd name="T5" fmla="*/ 0 h 122"/>
                <a:gd name="T6" fmla="*/ 0 w 333"/>
                <a:gd name="T7" fmla="*/ 0 h 122"/>
                <a:gd name="T8" fmla="*/ 0 w 333"/>
                <a:gd name="T9" fmla="*/ 0 h 122"/>
                <a:gd name="T10" fmla="*/ 0 w 333"/>
                <a:gd name="T11" fmla="*/ 0 h 122"/>
                <a:gd name="T12" fmla="*/ 0 w 333"/>
                <a:gd name="T13" fmla="*/ 0 h 122"/>
                <a:gd name="T14" fmla="*/ 0 w 333"/>
                <a:gd name="T15" fmla="*/ 0 h 122"/>
                <a:gd name="T16" fmla="*/ 0 w 333"/>
                <a:gd name="T17" fmla="*/ 0 h 122"/>
                <a:gd name="T18" fmla="*/ 0 w 333"/>
                <a:gd name="T19" fmla="*/ 0 h 122"/>
                <a:gd name="T20" fmla="*/ 0 w 333"/>
                <a:gd name="T21" fmla="*/ 0 h 122"/>
                <a:gd name="T22" fmla="*/ 0 w 333"/>
                <a:gd name="T23" fmla="*/ 0 h 122"/>
                <a:gd name="T24" fmla="*/ 0 w 333"/>
                <a:gd name="T25" fmla="*/ 0 h 122"/>
                <a:gd name="T26" fmla="*/ 0 w 333"/>
                <a:gd name="T27" fmla="*/ 0 h 122"/>
                <a:gd name="T28" fmla="*/ 0 w 333"/>
                <a:gd name="T29" fmla="*/ 0 h 122"/>
                <a:gd name="T30" fmla="*/ 0 w 333"/>
                <a:gd name="T31" fmla="*/ 0 h 122"/>
                <a:gd name="T32" fmla="*/ 0 w 333"/>
                <a:gd name="T33" fmla="*/ 0 h 122"/>
                <a:gd name="T34" fmla="*/ 0 w 333"/>
                <a:gd name="T35" fmla="*/ 0 h 122"/>
                <a:gd name="T36" fmla="*/ 0 w 333"/>
                <a:gd name="T37" fmla="*/ 0 h 122"/>
                <a:gd name="T38" fmla="*/ 0 w 333"/>
                <a:gd name="T39" fmla="*/ 0 h 122"/>
                <a:gd name="T40" fmla="*/ 0 w 333"/>
                <a:gd name="T41" fmla="*/ 0 h 122"/>
                <a:gd name="T42" fmla="*/ 0 w 333"/>
                <a:gd name="T43" fmla="*/ 0 h 122"/>
                <a:gd name="T44" fmla="*/ 0 w 333"/>
                <a:gd name="T45" fmla="*/ 0 h 122"/>
                <a:gd name="T46" fmla="*/ 0 w 333"/>
                <a:gd name="T47" fmla="*/ 0 h 122"/>
                <a:gd name="T48" fmla="*/ 0 w 333"/>
                <a:gd name="T49" fmla="*/ 0 h 122"/>
                <a:gd name="T50" fmla="*/ 0 w 333"/>
                <a:gd name="T51" fmla="*/ 0 h 122"/>
                <a:gd name="T52" fmla="*/ 0 w 333"/>
                <a:gd name="T53" fmla="*/ 0 h 122"/>
                <a:gd name="T54" fmla="*/ 0 w 333"/>
                <a:gd name="T55" fmla="*/ 0 h 122"/>
                <a:gd name="T56" fmla="*/ 0 w 333"/>
                <a:gd name="T57" fmla="*/ 0 h 122"/>
                <a:gd name="T58" fmla="*/ 0 w 333"/>
                <a:gd name="T59" fmla="*/ 0 h 122"/>
                <a:gd name="T60" fmla="*/ 0 w 333"/>
                <a:gd name="T61" fmla="*/ 0 h 122"/>
                <a:gd name="T62" fmla="*/ 0 w 333"/>
                <a:gd name="T63" fmla="*/ 0 h 122"/>
                <a:gd name="T64" fmla="*/ 0 w 333"/>
                <a:gd name="T65" fmla="*/ 0 h 122"/>
                <a:gd name="T66" fmla="*/ 0 w 333"/>
                <a:gd name="T67" fmla="*/ 0 h 122"/>
                <a:gd name="T68" fmla="*/ 0 w 333"/>
                <a:gd name="T69" fmla="*/ 0 h 122"/>
                <a:gd name="T70" fmla="*/ 0 w 333"/>
                <a:gd name="T71" fmla="*/ 0 h 122"/>
                <a:gd name="T72" fmla="*/ 0 w 333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3"/>
                <a:gd name="T112" fmla="*/ 0 h 122"/>
                <a:gd name="T113" fmla="*/ 333 w 333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3" h="122">
                  <a:moveTo>
                    <a:pt x="333" y="60"/>
                  </a:moveTo>
                  <a:lnTo>
                    <a:pt x="332" y="66"/>
                  </a:lnTo>
                  <a:lnTo>
                    <a:pt x="332" y="72"/>
                  </a:lnTo>
                  <a:lnTo>
                    <a:pt x="331" y="78"/>
                  </a:lnTo>
                  <a:lnTo>
                    <a:pt x="329" y="84"/>
                  </a:lnTo>
                  <a:lnTo>
                    <a:pt x="327" y="89"/>
                  </a:lnTo>
                  <a:lnTo>
                    <a:pt x="326" y="94"/>
                  </a:lnTo>
                  <a:lnTo>
                    <a:pt x="323" y="99"/>
                  </a:lnTo>
                  <a:lnTo>
                    <a:pt x="321" y="103"/>
                  </a:lnTo>
                  <a:lnTo>
                    <a:pt x="319" y="107"/>
                  </a:lnTo>
                  <a:lnTo>
                    <a:pt x="316" y="110"/>
                  </a:lnTo>
                  <a:lnTo>
                    <a:pt x="313" y="113"/>
                  </a:lnTo>
                  <a:lnTo>
                    <a:pt x="309" y="116"/>
                  </a:lnTo>
                  <a:lnTo>
                    <a:pt x="306" y="119"/>
                  </a:lnTo>
                  <a:lnTo>
                    <a:pt x="302" y="120"/>
                  </a:lnTo>
                  <a:lnTo>
                    <a:pt x="298" y="121"/>
                  </a:lnTo>
                  <a:lnTo>
                    <a:pt x="294" y="122"/>
                  </a:lnTo>
                  <a:lnTo>
                    <a:pt x="38" y="122"/>
                  </a:lnTo>
                  <a:lnTo>
                    <a:pt x="33" y="121"/>
                  </a:lnTo>
                  <a:lnTo>
                    <a:pt x="29" y="120"/>
                  </a:lnTo>
                  <a:lnTo>
                    <a:pt x="26" y="119"/>
                  </a:lnTo>
                  <a:lnTo>
                    <a:pt x="22" y="116"/>
                  </a:lnTo>
                  <a:lnTo>
                    <a:pt x="18" y="113"/>
                  </a:lnTo>
                  <a:lnTo>
                    <a:pt x="15" y="110"/>
                  </a:lnTo>
                  <a:lnTo>
                    <a:pt x="12" y="107"/>
                  </a:lnTo>
                  <a:lnTo>
                    <a:pt x="9" y="103"/>
                  </a:lnTo>
                  <a:lnTo>
                    <a:pt x="7" y="99"/>
                  </a:lnTo>
                  <a:lnTo>
                    <a:pt x="5" y="94"/>
                  </a:lnTo>
                  <a:lnTo>
                    <a:pt x="3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29" y="0"/>
                  </a:lnTo>
                  <a:lnTo>
                    <a:pt x="333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4" name="Freeform 87"/>
            <p:cNvSpPr>
              <a:spLocks/>
            </p:cNvSpPr>
            <p:nvPr/>
          </p:nvSpPr>
          <p:spPr bwMode="auto">
            <a:xfrm>
              <a:off x="4648" y="1331"/>
              <a:ext cx="1" cy="9"/>
            </a:xfrm>
            <a:custGeom>
              <a:avLst/>
              <a:gdLst>
                <a:gd name="T0" fmla="*/ 0 w 33"/>
                <a:gd name="T1" fmla="*/ 0 h 201"/>
                <a:gd name="T2" fmla="*/ 0 w 33"/>
                <a:gd name="T3" fmla="*/ 0 h 201"/>
                <a:gd name="T4" fmla="*/ 0 w 33"/>
                <a:gd name="T5" fmla="*/ 0 h 201"/>
                <a:gd name="T6" fmla="*/ 0 w 33"/>
                <a:gd name="T7" fmla="*/ 0 h 201"/>
                <a:gd name="T8" fmla="*/ 0 w 33"/>
                <a:gd name="T9" fmla="*/ 0 h 201"/>
                <a:gd name="T10" fmla="*/ 0 w 33"/>
                <a:gd name="T11" fmla="*/ 0 h 201"/>
                <a:gd name="T12" fmla="*/ 0 w 33"/>
                <a:gd name="T13" fmla="*/ 0 h 201"/>
                <a:gd name="T14" fmla="*/ 0 w 33"/>
                <a:gd name="T15" fmla="*/ 0 h 201"/>
                <a:gd name="T16" fmla="*/ 0 w 33"/>
                <a:gd name="T17" fmla="*/ 0 h 201"/>
                <a:gd name="T18" fmla="*/ 0 w 33"/>
                <a:gd name="T19" fmla="*/ 0 h 201"/>
                <a:gd name="T20" fmla="*/ 0 w 33"/>
                <a:gd name="T21" fmla="*/ 0 h 201"/>
                <a:gd name="T22" fmla="*/ 0 w 33"/>
                <a:gd name="T23" fmla="*/ 0 h 201"/>
                <a:gd name="T24" fmla="*/ 0 w 33"/>
                <a:gd name="T25" fmla="*/ 0 h 201"/>
                <a:gd name="T26" fmla="*/ 0 w 33"/>
                <a:gd name="T27" fmla="*/ 0 h 201"/>
                <a:gd name="T28" fmla="*/ 0 w 33"/>
                <a:gd name="T29" fmla="*/ 0 h 201"/>
                <a:gd name="T30" fmla="*/ 0 w 33"/>
                <a:gd name="T31" fmla="*/ 0 h 201"/>
                <a:gd name="T32" fmla="*/ 0 w 33"/>
                <a:gd name="T33" fmla="*/ 0 h 201"/>
                <a:gd name="T34" fmla="*/ 0 w 33"/>
                <a:gd name="T35" fmla="*/ 0 h 201"/>
                <a:gd name="T36" fmla="*/ 0 w 33"/>
                <a:gd name="T37" fmla="*/ 0 h 201"/>
                <a:gd name="T38" fmla="*/ 0 w 33"/>
                <a:gd name="T39" fmla="*/ 0 h 201"/>
                <a:gd name="T40" fmla="*/ 0 w 33"/>
                <a:gd name="T41" fmla="*/ 0 h 201"/>
                <a:gd name="T42" fmla="*/ 0 w 33"/>
                <a:gd name="T43" fmla="*/ 0 h 201"/>
                <a:gd name="T44" fmla="*/ 0 w 33"/>
                <a:gd name="T45" fmla="*/ 0 h 201"/>
                <a:gd name="T46" fmla="*/ 0 w 33"/>
                <a:gd name="T47" fmla="*/ 0 h 201"/>
                <a:gd name="T48" fmla="*/ 0 w 33"/>
                <a:gd name="T49" fmla="*/ 0 h 201"/>
                <a:gd name="T50" fmla="*/ 0 w 33"/>
                <a:gd name="T51" fmla="*/ 0 h 201"/>
                <a:gd name="T52" fmla="*/ 0 w 33"/>
                <a:gd name="T53" fmla="*/ 0 h 201"/>
                <a:gd name="T54" fmla="*/ 0 w 33"/>
                <a:gd name="T55" fmla="*/ 0 h 201"/>
                <a:gd name="T56" fmla="*/ 0 w 33"/>
                <a:gd name="T57" fmla="*/ 0 h 201"/>
                <a:gd name="T58" fmla="*/ 0 w 33"/>
                <a:gd name="T59" fmla="*/ 0 h 201"/>
                <a:gd name="T60" fmla="*/ 0 w 33"/>
                <a:gd name="T61" fmla="*/ 0 h 201"/>
                <a:gd name="T62" fmla="*/ 0 w 33"/>
                <a:gd name="T63" fmla="*/ 0 h 201"/>
                <a:gd name="T64" fmla="*/ 0 w 33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1"/>
                <a:gd name="T101" fmla="*/ 33 w 33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1">
                  <a:moveTo>
                    <a:pt x="18" y="201"/>
                  </a:moveTo>
                  <a:lnTo>
                    <a:pt x="19" y="200"/>
                  </a:lnTo>
                  <a:lnTo>
                    <a:pt x="20" y="200"/>
                  </a:lnTo>
                  <a:lnTo>
                    <a:pt x="22" y="200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5" y="197"/>
                  </a:lnTo>
                  <a:lnTo>
                    <a:pt x="27" y="196"/>
                  </a:lnTo>
                  <a:lnTo>
                    <a:pt x="28" y="195"/>
                  </a:lnTo>
                  <a:lnTo>
                    <a:pt x="28" y="193"/>
                  </a:lnTo>
                  <a:lnTo>
                    <a:pt x="30" y="192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87"/>
                  </a:lnTo>
                  <a:lnTo>
                    <a:pt x="32" y="185"/>
                  </a:lnTo>
                  <a:lnTo>
                    <a:pt x="32" y="183"/>
                  </a:lnTo>
                  <a:lnTo>
                    <a:pt x="33" y="182"/>
                  </a:lnTo>
                  <a:lnTo>
                    <a:pt x="33" y="21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8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0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4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8" y="193"/>
                  </a:lnTo>
                  <a:lnTo>
                    <a:pt x="10" y="195"/>
                  </a:lnTo>
                  <a:lnTo>
                    <a:pt x="11" y="197"/>
                  </a:lnTo>
                  <a:lnTo>
                    <a:pt x="13" y="198"/>
                  </a:lnTo>
                  <a:lnTo>
                    <a:pt x="14" y="200"/>
                  </a:lnTo>
                  <a:lnTo>
                    <a:pt x="16" y="200"/>
                  </a:lnTo>
                  <a:lnTo>
                    <a:pt x="18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5" name="Freeform 88"/>
            <p:cNvSpPr>
              <a:spLocks/>
            </p:cNvSpPr>
            <p:nvPr/>
          </p:nvSpPr>
          <p:spPr bwMode="auto">
            <a:xfrm>
              <a:off x="4665" y="1331"/>
              <a:ext cx="1" cy="9"/>
            </a:xfrm>
            <a:custGeom>
              <a:avLst/>
              <a:gdLst>
                <a:gd name="T0" fmla="*/ 0 w 38"/>
                <a:gd name="T1" fmla="*/ 0 h 209"/>
                <a:gd name="T2" fmla="*/ 0 w 38"/>
                <a:gd name="T3" fmla="*/ 0 h 209"/>
                <a:gd name="T4" fmla="*/ 0 w 38"/>
                <a:gd name="T5" fmla="*/ 0 h 209"/>
                <a:gd name="T6" fmla="*/ 0 w 38"/>
                <a:gd name="T7" fmla="*/ 0 h 209"/>
                <a:gd name="T8" fmla="*/ 0 w 38"/>
                <a:gd name="T9" fmla="*/ 0 h 209"/>
                <a:gd name="T10" fmla="*/ 0 w 38"/>
                <a:gd name="T11" fmla="*/ 0 h 209"/>
                <a:gd name="T12" fmla="*/ 0 w 38"/>
                <a:gd name="T13" fmla="*/ 0 h 209"/>
                <a:gd name="T14" fmla="*/ 0 w 38"/>
                <a:gd name="T15" fmla="*/ 0 h 209"/>
                <a:gd name="T16" fmla="*/ 0 w 38"/>
                <a:gd name="T17" fmla="*/ 0 h 209"/>
                <a:gd name="T18" fmla="*/ 0 w 38"/>
                <a:gd name="T19" fmla="*/ 0 h 209"/>
                <a:gd name="T20" fmla="*/ 0 w 38"/>
                <a:gd name="T21" fmla="*/ 0 h 209"/>
                <a:gd name="T22" fmla="*/ 0 w 38"/>
                <a:gd name="T23" fmla="*/ 0 h 209"/>
                <a:gd name="T24" fmla="*/ 0 w 38"/>
                <a:gd name="T25" fmla="*/ 0 h 209"/>
                <a:gd name="T26" fmla="*/ 0 w 38"/>
                <a:gd name="T27" fmla="*/ 0 h 209"/>
                <a:gd name="T28" fmla="*/ 0 w 38"/>
                <a:gd name="T29" fmla="*/ 0 h 209"/>
                <a:gd name="T30" fmla="*/ 0 w 38"/>
                <a:gd name="T31" fmla="*/ 0 h 209"/>
                <a:gd name="T32" fmla="*/ 0 w 38"/>
                <a:gd name="T33" fmla="*/ 0 h 209"/>
                <a:gd name="T34" fmla="*/ 0 w 38"/>
                <a:gd name="T35" fmla="*/ 0 h 209"/>
                <a:gd name="T36" fmla="*/ 0 w 38"/>
                <a:gd name="T37" fmla="*/ 0 h 209"/>
                <a:gd name="T38" fmla="*/ 0 w 38"/>
                <a:gd name="T39" fmla="*/ 0 h 209"/>
                <a:gd name="T40" fmla="*/ 0 w 38"/>
                <a:gd name="T41" fmla="*/ 0 h 209"/>
                <a:gd name="T42" fmla="*/ 0 w 38"/>
                <a:gd name="T43" fmla="*/ 0 h 209"/>
                <a:gd name="T44" fmla="*/ 0 w 38"/>
                <a:gd name="T45" fmla="*/ 0 h 209"/>
                <a:gd name="T46" fmla="*/ 0 w 38"/>
                <a:gd name="T47" fmla="*/ 0 h 209"/>
                <a:gd name="T48" fmla="*/ 0 w 38"/>
                <a:gd name="T49" fmla="*/ 0 h 209"/>
                <a:gd name="T50" fmla="*/ 0 w 38"/>
                <a:gd name="T51" fmla="*/ 0 h 209"/>
                <a:gd name="T52" fmla="*/ 0 w 38"/>
                <a:gd name="T53" fmla="*/ 0 h 209"/>
                <a:gd name="T54" fmla="*/ 0 w 38"/>
                <a:gd name="T55" fmla="*/ 0 h 209"/>
                <a:gd name="T56" fmla="*/ 0 w 38"/>
                <a:gd name="T57" fmla="*/ 0 h 209"/>
                <a:gd name="T58" fmla="*/ 0 w 38"/>
                <a:gd name="T59" fmla="*/ 0 h 209"/>
                <a:gd name="T60" fmla="*/ 0 w 38"/>
                <a:gd name="T61" fmla="*/ 0 h 209"/>
                <a:gd name="T62" fmla="*/ 0 w 38"/>
                <a:gd name="T63" fmla="*/ 0 h 209"/>
                <a:gd name="T64" fmla="*/ 0 w 38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"/>
                <a:gd name="T100" fmla="*/ 0 h 209"/>
                <a:gd name="T101" fmla="*/ 38 w 38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" h="209">
                  <a:moveTo>
                    <a:pt x="14" y="209"/>
                  </a:moveTo>
                  <a:lnTo>
                    <a:pt x="15" y="208"/>
                  </a:lnTo>
                  <a:lnTo>
                    <a:pt x="17" y="208"/>
                  </a:lnTo>
                  <a:lnTo>
                    <a:pt x="19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1" y="194"/>
                  </a:lnTo>
                  <a:lnTo>
                    <a:pt x="32" y="192"/>
                  </a:lnTo>
                  <a:lnTo>
                    <a:pt x="34" y="189"/>
                  </a:lnTo>
                  <a:lnTo>
                    <a:pt x="35" y="187"/>
                  </a:lnTo>
                  <a:lnTo>
                    <a:pt x="36" y="184"/>
                  </a:lnTo>
                  <a:lnTo>
                    <a:pt x="37" y="182"/>
                  </a:lnTo>
                  <a:lnTo>
                    <a:pt x="37" y="179"/>
                  </a:lnTo>
                  <a:lnTo>
                    <a:pt x="38" y="178"/>
                  </a:lnTo>
                  <a:lnTo>
                    <a:pt x="28" y="21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4" y="204"/>
                  </a:lnTo>
                  <a:lnTo>
                    <a:pt x="4" y="205"/>
                  </a:lnTo>
                  <a:lnTo>
                    <a:pt x="6" y="206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6" name="Freeform 89"/>
            <p:cNvSpPr>
              <a:spLocks/>
            </p:cNvSpPr>
            <p:nvPr/>
          </p:nvSpPr>
          <p:spPr bwMode="auto">
            <a:xfrm>
              <a:off x="4650" y="1331"/>
              <a:ext cx="15" cy="4"/>
            </a:xfrm>
            <a:custGeom>
              <a:avLst/>
              <a:gdLst>
                <a:gd name="T0" fmla="*/ 0 w 342"/>
                <a:gd name="T1" fmla="*/ 0 h 100"/>
                <a:gd name="T2" fmla="*/ 0 w 342"/>
                <a:gd name="T3" fmla="*/ 0 h 100"/>
                <a:gd name="T4" fmla="*/ 0 w 342"/>
                <a:gd name="T5" fmla="*/ 0 h 100"/>
                <a:gd name="T6" fmla="*/ 0 w 342"/>
                <a:gd name="T7" fmla="*/ 0 h 100"/>
                <a:gd name="T8" fmla="*/ 0 w 342"/>
                <a:gd name="T9" fmla="*/ 0 h 100"/>
                <a:gd name="T10" fmla="*/ 0 w 342"/>
                <a:gd name="T11" fmla="*/ 0 h 100"/>
                <a:gd name="T12" fmla="*/ 0 w 342"/>
                <a:gd name="T13" fmla="*/ 0 h 100"/>
                <a:gd name="T14" fmla="*/ 0 w 342"/>
                <a:gd name="T15" fmla="*/ 0 h 100"/>
                <a:gd name="T16" fmla="*/ 0 w 342"/>
                <a:gd name="T17" fmla="*/ 0 h 100"/>
                <a:gd name="T18" fmla="*/ 0 w 342"/>
                <a:gd name="T19" fmla="*/ 0 h 100"/>
                <a:gd name="T20" fmla="*/ 0 w 342"/>
                <a:gd name="T21" fmla="*/ 0 h 100"/>
                <a:gd name="T22" fmla="*/ 0 w 342"/>
                <a:gd name="T23" fmla="*/ 0 h 100"/>
                <a:gd name="T24" fmla="*/ 0 w 342"/>
                <a:gd name="T25" fmla="*/ 0 h 100"/>
                <a:gd name="T26" fmla="*/ 0 w 342"/>
                <a:gd name="T27" fmla="*/ 0 h 100"/>
                <a:gd name="T28" fmla="*/ 0 w 342"/>
                <a:gd name="T29" fmla="*/ 0 h 100"/>
                <a:gd name="T30" fmla="*/ 0 w 342"/>
                <a:gd name="T31" fmla="*/ 0 h 100"/>
                <a:gd name="T32" fmla="*/ 0 w 342"/>
                <a:gd name="T33" fmla="*/ 0 h 100"/>
                <a:gd name="T34" fmla="*/ 0 w 342"/>
                <a:gd name="T35" fmla="*/ 0 h 100"/>
                <a:gd name="T36" fmla="*/ 0 w 342"/>
                <a:gd name="T37" fmla="*/ 0 h 100"/>
                <a:gd name="T38" fmla="*/ 0 w 342"/>
                <a:gd name="T39" fmla="*/ 0 h 100"/>
                <a:gd name="T40" fmla="*/ 0 w 342"/>
                <a:gd name="T41" fmla="*/ 0 h 100"/>
                <a:gd name="T42" fmla="*/ 0 w 342"/>
                <a:gd name="T43" fmla="*/ 0 h 100"/>
                <a:gd name="T44" fmla="*/ 0 w 342"/>
                <a:gd name="T45" fmla="*/ 0 h 100"/>
                <a:gd name="T46" fmla="*/ 0 w 342"/>
                <a:gd name="T47" fmla="*/ 0 h 100"/>
                <a:gd name="T48" fmla="*/ 0 w 342"/>
                <a:gd name="T49" fmla="*/ 0 h 100"/>
                <a:gd name="T50" fmla="*/ 0 w 342"/>
                <a:gd name="T51" fmla="*/ 0 h 100"/>
                <a:gd name="T52" fmla="*/ 0 w 342"/>
                <a:gd name="T53" fmla="*/ 0 h 100"/>
                <a:gd name="T54" fmla="*/ 0 w 342"/>
                <a:gd name="T55" fmla="*/ 0 h 100"/>
                <a:gd name="T56" fmla="*/ 0 w 342"/>
                <a:gd name="T57" fmla="*/ 0 h 100"/>
                <a:gd name="T58" fmla="*/ 0 w 342"/>
                <a:gd name="T59" fmla="*/ 0 h 100"/>
                <a:gd name="T60" fmla="*/ 0 w 342"/>
                <a:gd name="T61" fmla="*/ 0 h 100"/>
                <a:gd name="T62" fmla="*/ 0 w 342"/>
                <a:gd name="T63" fmla="*/ 0 h 100"/>
                <a:gd name="T64" fmla="*/ 0 w 342"/>
                <a:gd name="T65" fmla="*/ 0 h 100"/>
                <a:gd name="T66" fmla="*/ 0 w 342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100"/>
                <a:gd name="T104" fmla="*/ 342 w 342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100">
                  <a:moveTo>
                    <a:pt x="305" y="100"/>
                  </a:moveTo>
                  <a:lnTo>
                    <a:pt x="308" y="99"/>
                  </a:lnTo>
                  <a:lnTo>
                    <a:pt x="312" y="99"/>
                  </a:lnTo>
                  <a:lnTo>
                    <a:pt x="315" y="98"/>
                  </a:lnTo>
                  <a:lnTo>
                    <a:pt x="319" y="97"/>
                  </a:lnTo>
                  <a:lnTo>
                    <a:pt x="322" y="96"/>
                  </a:lnTo>
                  <a:lnTo>
                    <a:pt x="325" y="94"/>
                  </a:lnTo>
                  <a:lnTo>
                    <a:pt x="327" y="92"/>
                  </a:lnTo>
                  <a:lnTo>
                    <a:pt x="330" y="90"/>
                  </a:lnTo>
                  <a:lnTo>
                    <a:pt x="332" y="88"/>
                  </a:lnTo>
                  <a:lnTo>
                    <a:pt x="334" y="86"/>
                  </a:lnTo>
                  <a:lnTo>
                    <a:pt x="336" y="83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3"/>
                  </a:lnTo>
                  <a:lnTo>
                    <a:pt x="341" y="29"/>
                  </a:lnTo>
                  <a:lnTo>
                    <a:pt x="341" y="25"/>
                  </a:lnTo>
                  <a:lnTo>
                    <a:pt x="340" y="22"/>
                  </a:lnTo>
                  <a:lnTo>
                    <a:pt x="339" y="19"/>
                  </a:lnTo>
                  <a:lnTo>
                    <a:pt x="336" y="16"/>
                  </a:lnTo>
                  <a:lnTo>
                    <a:pt x="334" y="13"/>
                  </a:lnTo>
                  <a:lnTo>
                    <a:pt x="332" y="11"/>
                  </a:lnTo>
                  <a:lnTo>
                    <a:pt x="330" y="9"/>
                  </a:lnTo>
                  <a:lnTo>
                    <a:pt x="327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5" y="1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5" y="94"/>
                  </a:lnTo>
                  <a:lnTo>
                    <a:pt x="18" y="96"/>
                  </a:lnTo>
                  <a:lnTo>
                    <a:pt x="21" y="97"/>
                  </a:lnTo>
                  <a:lnTo>
                    <a:pt x="25" y="98"/>
                  </a:lnTo>
                  <a:lnTo>
                    <a:pt x="29" y="99"/>
                  </a:lnTo>
                  <a:lnTo>
                    <a:pt x="33" y="99"/>
                  </a:lnTo>
                  <a:lnTo>
                    <a:pt x="37" y="100"/>
                  </a:lnTo>
                  <a:lnTo>
                    <a:pt x="305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7" name="Freeform 90"/>
            <p:cNvSpPr>
              <a:spLocks/>
            </p:cNvSpPr>
            <p:nvPr/>
          </p:nvSpPr>
          <p:spPr bwMode="auto">
            <a:xfrm>
              <a:off x="4624" y="1330"/>
              <a:ext cx="21" cy="12"/>
            </a:xfrm>
            <a:custGeom>
              <a:avLst/>
              <a:gdLst>
                <a:gd name="T0" fmla="*/ 0 w 476"/>
                <a:gd name="T1" fmla="*/ 0 h 283"/>
                <a:gd name="T2" fmla="*/ 0 w 476"/>
                <a:gd name="T3" fmla="*/ 0 h 283"/>
                <a:gd name="T4" fmla="*/ 0 w 476"/>
                <a:gd name="T5" fmla="*/ 0 h 283"/>
                <a:gd name="T6" fmla="*/ 0 w 476"/>
                <a:gd name="T7" fmla="*/ 0 h 283"/>
                <a:gd name="T8" fmla="*/ 0 w 476"/>
                <a:gd name="T9" fmla="*/ 0 h 283"/>
                <a:gd name="T10" fmla="*/ 0 w 476"/>
                <a:gd name="T11" fmla="*/ 0 h 283"/>
                <a:gd name="T12" fmla="*/ 0 w 476"/>
                <a:gd name="T13" fmla="*/ 0 h 283"/>
                <a:gd name="T14" fmla="*/ 0 w 476"/>
                <a:gd name="T15" fmla="*/ 0 h 283"/>
                <a:gd name="T16" fmla="*/ 0 w 476"/>
                <a:gd name="T17" fmla="*/ 0 h 283"/>
                <a:gd name="T18" fmla="*/ 0 w 476"/>
                <a:gd name="T19" fmla="*/ 0 h 283"/>
                <a:gd name="T20" fmla="*/ 0 w 476"/>
                <a:gd name="T21" fmla="*/ 0 h 283"/>
                <a:gd name="T22" fmla="*/ 0 w 476"/>
                <a:gd name="T23" fmla="*/ 0 h 283"/>
                <a:gd name="T24" fmla="*/ 0 w 476"/>
                <a:gd name="T25" fmla="*/ 0 h 283"/>
                <a:gd name="T26" fmla="*/ 0 w 476"/>
                <a:gd name="T27" fmla="*/ 0 h 283"/>
                <a:gd name="T28" fmla="*/ 0 w 476"/>
                <a:gd name="T29" fmla="*/ 0 h 283"/>
                <a:gd name="T30" fmla="*/ 0 w 476"/>
                <a:gd name="T31" fmla="*/ 0 h 283"/>
                <a:gd name="T32" fmla="*/ 0 w 476"/>
                <a:gd name="T33" fmla="*/ 0 h 283"/>
                <a:gd name="T34" fmla="*/ 0 w 476"/>
                <a:gd name="T35" fmla="*/ 0 h 283"/>
                <a:gd name="T36" fmla="*/ 0 w 476"/>
                <a:gd name="T37" fmla="*/ 0 h 283"/>
                <a:gd name="T38" fmla="*/ 0 w 476"/>
                <a:gd name="T39" fmla="*/ 0 h 283"/>
                <a:gd name="T40" fmla="*/ 0 w 476"/>
                <a:gd name="T41" fmla="*/ 0 h 283"/>
                <a:gd name="T42" fmla="*/ 0 w 476"/>
                <a:gd name="T43" fmla="*/ 0 h 283"/>
                <a:gd name="T44" fmla="*/ 0 w 476"/>
                <a:gd name="T45" fmla="*/ 0 h 283"/>
                <a:gd name="T46" fmla="*/ 0 w 476"/>
                <a:gd name="T47" fmla="*/ 0 h 283"/>
                <a:gd name="T48" fmla="*/ 0 w 476"/>
                <a:gd name="T49" fmla="*/ 0 h 283"/>
                <a:gd name="T50" fmla="*/ 0 w 476"/>
                <a:gd name="T51" fmla="*/ 0 h 283"/>
                <a:gd name="T52" fmla="*/ 0 w 476"/>
                <a:gd name="T53" fmla="*/ 0 h 283"/>
                <a:gd name="T54" fmla="*/ 0 w 476"/>
                <a:gd name="T55" fmla="*/ 0 h 283"/>
                <a:gd name="T56" fmla="*/ 0 w 476"/>
                <a:gd name="T57" fmla="*/ 0 h 283"/>
                <a:gd name="T58" fmla="*/ 0 w 476"/>
                <a:gd name="T59" fmla="*/ 0 h 283"/>
                <a:gd name="T60" fmla="*/ 0 w 476"/>
                <a:gd name="T61" fmla="*/ 0 h 283"/>
                <a:gd name="T62" fmla="*/ 0 w 476"/>
                <a:gd name="T63" fmla="*/ 0 h 283"/>
                <a:gd name="T64" fmla="*/ 0 w 476"/>
                <a:gd name="T65" fmla="*/ 0 h 283"/>
                <a:gd name="T66" fmla="*/ 0 w 476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6"/>
                <a:gd name="T103" fmla="*/ 0 h 283"/>
                <a:gd name="T104" fmla="*/ 476 w 476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6" h="283">
                  <a:moveTo>
                    <a:pt x="414" y="283"/>
                  </a:moveTo>
                  <a:lnTo>
                    <a:pt x="419" y="282"/>
                  </a:lnTo>
                  <a:lnTo>
                    <a:pt x="425" y="281"/>
                  </a:lnTo>
                  <a:lnTo>
                    <a:pt x="430" y="280"/>
                  </a:lnTo>
                  <a:lnTo>
                    <a:pt x="435" y="277"/>
                  </a:lnTo>
                  <a:lnTo>
                    <a:pt x="440" y="275"/>
                  </a:lnTo>
                  <a:lnTo>
                    <a:pt x="445" y="271"/>
                  </a:lnTo>
                  <a:lnTo>
                    <a:pt x="450" y="268"/>
                  </a:lnTo>
                  <a:lnTo>
                    <a:pt x="455" y="264"/>
                  </a:lnTo>
                  <a:lnTo>
                    <a:pt x="459" y="259"/>
                  </a:lnTo>
                  <a:lnTo>
                    <a:pt x="463" y="254"/>
                  </a:lnTo>
                  <a:lnTo>
                    <a:pt x="467" y="248"/>
                  </a:lnTo>
                  <a:lnTo>
                    <a:pt x="470" y="242"/>
                  </a:lnTo>
                  <a:lnTo>
                    <a:pt x="472" y="236"/>
                  </a:lnTo>
                  <a:lnTo>
                    <a:pt x="474" y="230"/>
                  </a:lnTo>
                  <a:lnTo>
                    <a:pt x="475" y="223"/>
                  </a:lnTo>
                  <a:lnTo>
                    <a:pt x="476" y="217"/>
                  </a:lnTo>
                  <a:lnTo>
                    <a:pt x="462" y="69"/>
                  </a:lnTo>
                  <a:lnTo>
                    <a:pt x="461" y="62"/>
                  </a:lnTo>
                  <a:lnTo>
                    <a:pt x="461" y="55"/>
                  </a:lnTo>
                  <a:lnTo>
                    <a:pt x="459" y="48"/>
                  </a:lnTo>
                  <a:lnTo>
                    <a:pt x="458" y="41"/>
                  </a:lnTo>
                  <a:lnTo>
                    <a:pt x="456" y="36"/>
                  </a:lnTo>
                  <a:lnTo>
                    <a:pt x="453" y="30"/>
                  </a:lnTo>
                  <a:lnTo>
                    <a:pt x="450" y="25"/>
                  </a:lnTo>
                  <a:lnTo>
                    <a:pt x="447" y="20"/>
                  </a:lnTo>
                  <a:lnTo>
                    <a:pt x="444" y="16"/>
                  </a:lnTo>
                  <a:lnTo>
                    <a:pt x="440" y="11"/>
                  </a:lnTo>
                  <a:lnTo>
                    <a:pt x="437" y="8"/>
                  </a:lnTo>
                  <a:lnTo>
                    <a:pt x="433" y="5"/>
                  </a:lnTo>
                  <a:lnTo>
                    <a:pt x="428" y="3"/>
                  </a:lnTo>
                  <a:lnTo>
                    <a:pt x="424" y="1"/>
                  </a:lnTo>
                  <a:lnTo>
                    <a:pt x="419" y="0"/>
                  </a:lnTo>
                  <a:lnTo>
                    <a:pt x="414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8" y="3"/>
                  </a:lnTo>
                  <a:lnTo>
                    <a:pt x="43" y="5"/>
                  </a:lnTo>
                  <a:lnTo>
                    <a:pt x="39" y="8"/>
                  </a:lnTo>
                  <a:lnTo>
                    <a:pt x="35" y="11"/>
                  </a:lnTo>
                  <a:lnTo>
                    <a:pt x="32" y="16"/>
                  </a:lnTo>
                  <a:lnTo>
                    <a:pt x="27" y="20"/>
                  </a:lnTo>
                  <a:lnTo>
                    <a:pt x="24" y="25"/>
                  </a:lnTo>
                  <a:lnTo>
                    <a:pt x="22" y="30"/>
                  </a:lnTo>
                  <a:lnTo>
                    <a:pt x="19" y="36"/>
                  </a:lnTo>
                  <a:lnTo>
                    <a:pt x="17" y="41"/>
                  </a:lnTo>
                  <a:lnTo>
                    <a:pt x="16" y="48"/>
                  </a:lnTo>
                  <a:lnTo>
                    <a:pt x="14" y="55"/>
                  </a:lnTo>
                  <a:lnTo>
                    <a:pt x="14" y="62"/>
                  </a:lnTo>
                  <a:lnTo>
                    <a:pt x="14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3" y="236"/>
                  </a:lnTo>
                  <a:lnTo>
                    <a:pt x="5" y="242"/>
                  </a:lnTo>
                  <a:lnTo>
                    <a:pt x="8" y="248"/>
                  </a:lnTo>
                  <a:lnTo>
                    <a:pt x="12" y="254"/>
                  </a:lnTo>
                  <a:lnTo>
                    <a:pt x="16" y="259"/>
                  </a:lnTo>
                  <a:lnTo>
                    <a:pt x="20" y="264"/>
                  </a:lnTo>
                  <a:lnTo>
                    <a:pt x="25" y="268"/>
                  </a:lnTo>
                  <a:lnTo>
                    <a:pt x="31" y="271"/>
                  </a:lnTo>
                  <a:lnTo>
                    <a:pt x="36" y="275"/>
                  </a:lnTo>
                  <a:lnTo>
                    <a:pt x="41" y="277"/>
                  </a:lnTo>
                  <a:lnTo>
                    <a:pt x="46" y="280"/>
                  </a:lnTo>
                  <a:lnTo>
                    <a:pt x="51" y="281"/>
                  </a:lnTo>
                  <a:lnTo>
                    <a:pt x="57" y="282"/>
                  </a:lnTo>
                  <a:lnTo>
                    <a:pt x="62" y="283"/>
                  </a:lnTo>
                  <a:lnTo>
                    <a:pt x="414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8" name="Freeform 91"/>
            <p:cNvSpPr>
              <a:spLocks/>
            </p:cNvSpPr>
            <p:nvPr/>
          </p:nvSpPr>
          <p:spPr bwMode="auto">
            <a:xfrm>
              <a:off x="4625" y="1330"/>
              <a:ext cx="20" cy="12"/>
            </a:xfrm>
            <a:custGeom>
              <a:avLst/>
              <a:gdLst>
                <a:gd name="T0" fmla="*/ 0 w 454"/>
                <a:gd name="T1" fmla="*/ 0 h 270"/>
                <a:gd name="T2" fmla="*/ 0 w 454"/>
                <a:gd name="T3" fmla="*/ 0 h 270"/>
                <a:gd name="T4" fmla="*/ 0 w 454"/>
                <a:gd name="T5" fmla="*/ 0 h 270"/>
                <a:gd name="T6" fmla="*/ 0 w 454"/>
                <a:gd name="T7" fmla="*/ 0 h 270"/>
                <a:gd name="T8" fmla="*/ 0 w 454"/>
                <a:gd name="T9" fmla="*/ 0 h 270"/>
                <a:gd name="T10" fmla="*/ 0 w 454"/>
                <a:gd name="T11" fmla="*/ 0 h 270"/>
                <a:gd name="T12" fmla="*/ 0 w 454"/>
                <a:gd name="T13" fmla="*/ 0 h 270"/>
                <a:gd name="T14" fmla="*/ 0 w 454"/>
                <a:gd name="T15" fmla="*/ 0 h 270"/>
                <a:gd name="T16" fmla="*/ 0 w 454"/>
                <a:gd name="T17" fmla="*/ 0 h 270"/>
                <a:gd name="T18" fmla="*/ 0 w 454"/>
                <a:gd name="T19" fmla="*/ 0 h 270"/>
                <a:gd name="T20" fmla="*/ 0 w 454"/>
                <a:gd name="T21" fmla="*/ 0 h 270"/>
                <a:gd name="T22" fmla="*/ 0 w 454"/>
                <a:gd name="T23" fmla="*/ 0 h 270"/>
                <a:gd name="T24" fmla="*/ 0 w 454"/>
                <a:gd name="T25" fmla="*/ 0 h 270"/>
                <a:gd name="T26" fmla="*/ 0 w 454"/>
                <a:gd name="T27" fmla="*/ 0 h 270"/>
                <a:gd name="T28" fmla="*/ 0 w 454"/>
                <a:gd name="T29" fmla="*/ 0 h 270"/>
                <a:gd name="T30" fmla="*/ 0 w 454"/>
                <a:gd name="T31" fmla="*/ 0 h 270"/>
                <a:gd name="T32" fmla="*/ 0 w 454"/>
                <a:gd name="T33" fmla="*/ 0 h 270"/>
                <a:gd name="T34" fmla="*/ 0 w 454"/>
                <a:gd name="T35" fmla="*/ 0 h 270"/>
                <a:gd name="T36" fmla="*/ 0 w 454"/>
                <a:gd name="T37" fmla="*/ 0 h 270"/>
                <a:gd name="T38" fmla="*/ 0 w 454"/>
                <a:gd name="T39" fmla="*/ 0 h 270"/>
                <a:gd name="T40" fmla="*/ 0 w 454"/>
                <a:gd name="T41" fmla="*/ 0 h 270"/>
                <a:gd name="T42" fmla="*/ 0 w 454"/>
                <a:gd name="T43" fmla="*/ 0 h 270"/>
                <a:gd name="T44" fmla="*/ 0 w 454"/>
                <a:gd name="T45" fmla="*/ 0 h 270"/>
                <a:gd name="T46" fmla="*/ 0 w 454"/>
                <a:gd name="T47" fmla="*/ 0 h 270"/>
                <a:gd name="T48" fmla="*/ 0 w 454"/>
                <a:gd name="T49" fmla="*/ 0 h 270"/>
                <a:gd name="T50" fmla="*/ 0 w 454"/>
                <a:gd name="T51" fmla="*/ 0 h 270"/>
                <a:gd name="T52" fmla="*/ 0 w 454"/>
                <a:gd name="T53" fmla="*/ 0 h 270"/>
                <a:gd name="T54" fmla="*/ 0 w 454"/>
                <a:gd name="T55" fmla="*/ 0 h 270"/>
                <a:gd name="T56" fmla="*/ 0 w 454"/>
                <a:gd name="T57" fmla="*/ 0 h 270"/>
                <a:gd name="T58" fmla="*/ 0 w 454"/>
                <a:gd name="T59" fmla="*/ 0 h 270"/>
                <a:gd name="T60" fmla="*/ 0 w 454"/>
                <a:gd name="T61" fmla="*/ 0 h 270"/>
                <a:gd name="T62" fmla="*/ 0 w 454"/>
                <a:gd name="T63" fmla="*/ 0 h 270"/>
                <a:gd name="T64" fmla="*/ 0 w 454"/>
                <a:gd name="T65" fmla="*/ 0 h 270"/>
                <a:gd name="T66" fmla="*/ 0 w 454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4"/>
                <a:gd name="T103" fmla="*/ 0 h 270"/>
                <a:gd name="T104" fmla="*/ 454 w 454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4" h="270">
                  <a:moveTo>
                    <a:pt x="394" y="270"/>
                  </a:moveTo>
                  <a:lnTo>
                    <a:pt x="398" y="269"/>
                  </a:lnTo>
                  <a:lnTo>
                    <a:pt x="404" y="268"/>
                  </a:lnTo>
                  <a:lnTo>
                    <a:pt x="409" y="267"/>
                  </a:lnTo>
                  <a:lnTo>
                    <a:pt x="414" y="265"/>
                  </a:lnTo>
                  <a:lnTo>
                    <a:pt x="419" y="262"/>
                  </a:lnTo>
                  <a:lnTo>
                    <a:pt x="423" y="259"/>
                  </a:lnTo>
                  <a:lnTo>
                    <a:pt x="428" y="255"/>
                  </a:lnTo>
                  <a:lnTo>
                    <a:pt x="433" y="251"/>
                  </a:lnTo>
                  <a:lnTo>
                    <a:pt x="437" y="247"/>
                  </a:lnTo>
                  <a:lnTo>
                    <a:pt x="440" y="241"/>
                  </a:lnTo>
                  <a:lnTo>
                    <a:pt x="445" y="236"/>
                  </a:lnTo>
                  <a:lnTo>
                    <a:pt x="448" y="231"/>
                  </a:lnTo>
                  <a:lnTo>
                    <a:pt x="450" y="225"/>
                  </a:lnTo>
                  <a:lnTo>
                    <a:pt x="452" y="219"/>
                  </a:lnTo>
                  <a:lnTo>
                    <a:pt x="453" y="213"/>
                  </a:lnTo>
                  <a:lnTo>
                    <a:pt x="454" y="207"/>
                  </a:lnTo>
                  <a:lnTo>
                    <a:pt x="439" y="65"/>
                  </a:lnTo>
                  <a:lnTo>
                    <a:pt x="438" y="58"/>
                  </a:lnTo>
                  <a:lnTo>
                    <a:pt x="438" y="52"/>
                  </a:lnTo>
                  <a:lnTo>
                    <a:pt x="436" y="45"/>
                  </a:lnTo>
                  <a:lnTo>
                    <a:pt x="435" y="39"/>
                  </a:lnTo>
                  <a:lnTo>
                    <a:pt x="433" y="33"/>
                  </a:lnTo>
                  <a:lnTo>
                    <a:pt x="431" y="28"/>
                  </a:lnTo>
                  <a:lnTo>
                    <a:pt x="428" y="23"/>
                  </a:lnTo>
                  <a:lnTo>
                    <a:pt x="426" y="19"/>
                  </a:lnTo>
                  <a:lnTo>
                    <a:pt x="422" y="15"/>
                  </a:lnTo>
                  <a:lnTo>
                    <a:pt x="419" y="11"/>
                  </a:lnTo>
                  <a:lnTo>
                    <a:pt x="415" y="8"/>
                  </a:lnTo>
                  <a:lnTo>
                    <a:pt x="412" y="4"/>
                  </a:lnTo>
                  <a:lnTo>
                    <a:pt x="407" y="2"/>
                  </a:lnTo>
                  <a:lnTo>
                    <a:pt x="402" y="1"/>
                  </a:lnTo>
                  <a:lnTo>
                    <a:pt x="398" y="0"/>
                  </a:lnTo>
                  <a:lnTo>
                    <a:pt x="394" y="0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5" y="45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8" y="236"/>
                  </a:lnTo>
                  <a:lnTo>
                    <a:pt x="11" y="241"/>
                  </a:lnTo>
                  <a:lnTo>
                    <a:pt x="15" y="247"/>
                  </a:lnTo>
                  <a:lnTo>
                    <a:pt x="20" y="251"/>
                  </a:lnTo>
                  <a:lnTo>
                    <a:pt x="24" y="255"/>
                  </a:lnTo>
                  <a:lnTo>
                    <a:pt x="29" y="259"/>
                  </a:lnTo>
                  <a:lnTo>
                    <a:pt x="34" y="262"/>
                  </a:lnTo>
                  <a:lnTo>
                    <a:pt x="38" y="265"/>
                  </a:lnTo>
                  <a:lnTo>
                    <a:pt x="43" y="267"/>
                  </a:lnTo>
                  <a:lnTo>
                    <a:pt x="48" y="268"/>
                  </a:lnTo>
                  <a:lnTo>
                    <a:pt x="53" y="269"/>
                  </a:lnTo>
                  <a:lnTo>
                    <a:pt x="59" y="270"/>
                  </a:lnTo>
                  <a:lnTo>
                    <a:pt x="394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59" name="Freeform 92"/>
            <p:cNvSpPr>
              <a:spLocks/>
            </p:cNvSpPr>
            <p:nvPr/>
          </p:nvSpPr>
          <p:spPr bwMode="auto">
            <a:xfrm>
              <a:off x="4628" y="1335"/>
              <a:ext cx="14" cy="6"/>
            </a:xfrm>
            <a:custGeom>
              <a:avLst/>
              <a:gdLst>
                <a:gd name="T0" fmla="*/ 0 w 332"/>
                <a:gd name="T1" fmla="*/ 0 h 122"/>
                <a:gd name="T2" fmla="*/ 0 w 332"/>
                <a:gd name="T3" fmla="*/ 0 h 122"/>
                <a:gd name="T4" fmla="*/ 0 w 332"/>
                <a:gd name="T5" fmla="*/ 0 h 122"/>
                <a:gd name="T6" fmla="*/ 0 w 332"/>
                <a:gd name="T7" fmla="*/ 0 h 122"/>
                <a:gd name="T8" fmla="*/ 0 w 332"/>
                <a:gd name="T9" fmla="*/ 0 h 122"/>
                <a:gd name="T10" fmla="*/ 0 w 332"/>
                <a:gd name="T11" fmla="*/ 0 h 122"/>
                <a:gd name="T12" fmla="*/ 0 w 332"/>
                <a:gd name="T13" fmla="*/ 0 h 122"/>
                <a:gd name="T14" fmla="*/ 0 w 332"/>
                <a:gd name="T15" fmla="*/ 0 h 122"/>
                <a:gd name="T16" fmla="*/ 0 w 332"/>
                <a:gd name="T17" fmla="*/ 0 h 122"/>
                <a:gd name="T18" fmla="*/ 0 w 332"/>
                <a:gd name="T19" fmla="*/ 0 h 122"/>
                <a:gd name="T20" fmla="*/ 0 w 332"/>
                <a:gd name="T21" fmla="*/ 0 h 122"/>
                <a:gd name="T22" fmla="*/ 0 w 332"/>
                <a:gd name="T23" fmla="*/ 0 h 122"/>
                <a:gd name="T24" fmla="*/ 0 w 332"/>
                <a:gd name="T25" fmla="*/ 0 h 122"/>
                <a:gd name="T26" fmla="*/ 0 w 332"/>
                <a:gd name="T27" fmla="*/ 0 h 122"/>
                <a:gd name="T28" fmla="*/ 0 w 332"/>
                <a:gd name="T29" fmla="*/ 0 h 122"/>
                <a:gd name="T30" fmla="*/ 0 w 332"/>
                <a:gd name="T31" fmla="*/ 0 h 122"/>
                <a:gd name="T32" fmla="*/ 0 w 332"/>
                <a:gd name="T33" fmla="*/ 0 h 122"/>
                <a:gd name="T34" fmla="*/ 0 w 332"/>
                <a:gd name="T35" fmla="*/ 0 h 122"/>
                <a:gd name="T36" fmla="*/ 0 w 332"/>
                <a:gd name="T37" fmla="*/ 0 h 122"/>
                <a:gd name="T38" fmla="*/ 0 w 332"/>
                <a:gd name="T39" fmla="*/ 0 h 122"/>
                <a:gd name="T40" fmla="*/ 0 w 332"/>
                <a:gd name="T41" fmla="*/ 0 h 122"/>
                <a:gd name="T42" fmla="*/ 0 w 332"/>
                <a:gd name="T43" fmla="*/ 0 h 122"/>
                <a:gd name="T44" fmla="*/ 0 w 332"/>
                <a:gd name="T45" fmla="*/ 0 h 122"/>
                <a:gd name="T46" fmla="*/ 0 w 332"/>
                <a:gd name="T47" fmla="*/ 0 h 122"/>
                <a:gd name="T48" fmla="*/ 0 w 332"/>
                <a:gd name="T49" fmla="*/ 0 h 122"/>
                <a:gd name="T50" fmla="*/ 0 w 332"/>
                <a:gd name="T51" fmla="*/ 0 h 122"/>
                <a:gd name="T52" fmla="*/ 0 w 332"/>
                <a:gd name="T53" fmla="*/ 0 h 122"/>
                <a:gd name="T54" fmla="*/ 0 w 332"/>
                <a:gd name="T55" fmla="*/ 0 h 122"/>
                <a:gd name="T56" fmla="*/ 0 w 332"/>
                <a:gd name="T57" fmla="*/ 0 h 122"/>
                <a:gd name="T58" fmla="*/ 0 w 332"/>
                <a:gd name="T59" fmla="*/ 0 h 122"/>
                <a:gd name="T60" fmla="*/ 0 w 332"/>
                <a:gd name="T61" fmla="*/ 0 h 122"/>
                <a:gd name="T62" fmla="*/ 0 w 332"/>
                <a:gd name="T63" fmla="*/ 0 h 122"/>
                <a:gd name="T64" fmla="*/ 0 w 332"/>
                <a:gd name="T65" fmla="*/ 0 h 122"/>
                <a:gd name="T66" fmla="*/ 0 w 332"/>
                <a:gd name="T67" fmla="*/ 0 h 122"/>
                <a:gd name="T68" fmla="*/ 0 w 332"/>
                <a:gd name="T69" fmla="*/ 0 h 122"/>
                <a:gd name="T70" fmla="*/ 0 w 332"/>
                <a:gd name="T71" fmla="*/ 0 h 122"/>
                <a:gd name="T72" fmla="*/ 0 w 332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2"/>
                <a:gd name="T112" fmla="*/ 0 h 122"/>
                <a:gd name="T113" fmla="*/ 332 w 332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2" h="122">
                  <a:moveTo>
                    <a:pt x="332" y="60"/>
                  </a:moveTo>
                  <a:lnTo>
                    <a:pt x="331" y="66"/>
                  </a:lnTo>
                  <a:lnTo>
                    <a:pt x="331" y="72"/>
                  </a:lnTo>
                  <a:lnTo>
                    <a:pt x="330" y="78"/>
                  </a:lnTo>
                  <a:lnTo>
                    <a:pt x="329" y="84"/>
                  </a:lnTo>
                  <a:lnTo>
                    <a:pt x="328" y="89"/>
                  </a:lnTo>
                  <a:lnTo>
                    <a:pt x="326" y="94"/>
                  </a:lnTo>
                  <a:lnTo>
                    <a:pt x="324" y="99"/>
                  </a:lnTo>
                  <a:lnTo>
                    <a:pt x="322" y="103"/>
                  </a:lnTo>
                  <a:lnTo>
                    <a:pt x="319" y="107"/>
                  </a:lnTo>
                  <a:lnTo>
                    <a:pt x="316" y="110"/>
                  </a:lnTo>
                  <a:lnTo>
                    <a:pt x="313" y="113"/>
                  </a:lnTo>
                  <a:lnTo>
                    <a:pt x="310" y="116"/>
                  </a:lnTo>
                  <a:lnTo>
                    <a:pt x="306" y="119"/>
                  </a:lnTo>
                  <a:lnTo>
                    <a:pt x="303" y="120"/>
                  </a:lnTo>
                  <a:lnTo>
                    <a:pt x="298" y="121"/>
                  </a:lnTo>
                  <a:lnTo>
                    <a:pt x="294" y="122"/>
                  </a:lnTo>
                  <a:lnTo>
                    <a:pt x="39" y="122"/>
                  </a:lnTo>
                  <a:lnTo>
                    <a:pt x="34" y="121"/>
                  </a:lnTo>
                  <a:lnTo>
                    <a:pt x="29" y="120"/>
                  </a:lnTo>
                  <a:lnTo>
                    <a:pt x="25" y="119"/>
                  </a:lnTo>
                  <a:lnTo>
                    <a:pt x="22" y="116"/>
                  </a:lnTo>
                  <a:lnTo>
                    <a:pt x="18" y="113"/>
                  </a:lnTo>
                  <a:lnTo>
                    <a:pt x="15" y="110"/>
                  </a:lnTo>
                  <a:lnTo>
                    <a:pt x="12" y="107"/>
                  </a:lnTo>
                  <a:lnTo>
                    <a:pt x="10" y="103"/>
                  </a:lnTo>
                  <a:lnTo>
                    <a:pt x="8" y="99"/>
                  </a:lnTo>
                  <a:lnTo>
                    <a:pt x="5" y="94"/>
                  </a:lnTo>
                  <a:lnTo>
                    <a:pt x="4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3" y="0"/>
                  </a:lnTo>
                  <a:lnTo>
                    <a:pt x="330" y="0"/>
                  </a:lnTo>
                  <a:lnTo>
                    <a:pt x="332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0" name="Freeform 93"/>
            <p:cNvSpPr>
              <a:spLocks/>
            </p:cNvSpPr>
            <p:nvPr/>
          </p:nvSpPr>
          <p:spPr bwMode="auto">
            <a:xfrm>
              <a:off x="4626" y="1331"/>
              <a:ext cx="1" cy="9"/>
            </a:xfrm>
            <a:custGeom>
              <a:avLst/>
              <a:gdLst>
                <a:gd name="T0" fmla="*/ 0 w 32"/>
                <a:gd name="T1" fmla="*/ 0 h 201"/>
                <a:gd name="T2" fmla="*/ 0 w 32"/>
                <a:gd name="T3" fmla="*/ 0 h 201"/>
                <a:gd name="T4" fmla="*/ 0 w 32"/>
                <a:gd name="T5" fmla="*/ 0 h 201"/>
                <a:gd name="T6" fmla="*/ 0 w 32"/>
                <a:gd name="T7" fmla="*/ 0 h 201"/>
                <a:gd name="T8" fmla="*/ 0 w 32"/>
                <a:gd name="T9" fmla="*/ 0 h 201"/>
                <a:gd name="T10" fmla="*/ 0 w 32"/>
                <a:gd name="T11" fmla="*/ 0 h 201"/>
                <a:gd name="T12" fmla="*/ 0 w 32"/>
                <a:gd name="T13" fmla="*/ 0 h 201"/>
                <a:gd name="T14" fmla="*/ 0 w 32"/>
                <a:gd name="T15" fmla="*/ 0 h 201"/>
                <a:gd name="T16" fmla="*/ 0 w 32"/>
                <a:gd name="T17" fmla="*/ 0 h 201"/>
                <a:gd name="T18" fmla="*/ 0 w 32"/>
                <a:gd name="T19" fmla="*/ 0 h 201"/>
                <a:gd name="T20" fmla="*/ 0 w 32"/>
                <a:gd name="T21" fmla="*/ 0 h 201"/>
                <a:gd name="T22" fmla="*/ 0 w 32"/>
                <a:gd name="T23" fmla="*/ 0 h 201"/>
                <a:gd name="T24" fmla="*/ 0 w 32"/>
                <a:gd name="T25" fmla="*/ 0 h 201"/>
                <a:gd name="T26" fmla="*/ 0 w 32"/>
                <a:gd name="T27" fmla="*/ 0 h 201"/>
                <a:gd name="T28" fmla="*/ 0 w 32"/>
                <a:gd name="T29" fmla="*/ 0 h 201"/>
                <a:gd name="T30" fmla="*/ 0 w 32"/>
                <a:gd name="T31" fmla="*/ 0 h 201"/>
                <a:gd name="T32" fmla="*/ 0 w 32"/>
                <a:gd name="T33" fmla="*/ 0 h 201"/>
                <a:gd name="T34" fmla="*/ 0 w 32"/>
                <a:gd name="T35" fmla="*/ 0 h 201"/>
                <a:gd name="T36" fmla="*/ 0 w 32"/>
                <a:gd name="T37" fmla="*/ 0 h 201"/>
                <a:gd name="T38" fmla="*/ 0 w 32"/>
                <a:gd name="T39" fmla="*/ 0 h 201"/>
                <a:gd name="T40" fmla="*/ 0 w 32"/>
                <a:gd name="T41" fmla="*/ 0 h 201"/>
                <a:gd name="T42" fmla="*/ 0 w 32"/>
                <a:gd name="T43" fmla="*/ 0 h 201"/>
                <a:gd name="T44" fmla="*/ 0 w 32"/>
                <a:gd name="T45" fmla="*/ 0 h 201"/>
                <a:gd name="T46" fmla="*/ 0 w 32"/>
                <a:gd name="T47" fmla="*/ 0 h 201"/>
                <a:gd name="T48" fmla="*/ 0 w 32"/>
                <a:gd name="T49" fmla="*/ 0 h 201"/>
                <a:gd name="T50" fmla="*/ 0 w 32"/>
                <a:gd name="T51" fmla="*/ 0 h 201"/>
                <a:gd name="T52" fmla="*/ 0 w 32"/>
                <a:gd name="T53" fmla="*/ 0 h 201"/>
                <a:gd name="T54" fmla="*/ 0 w 32"/>
                <a:gd name="T55" fmla="*/ 0 h 201"/>
                <a:gd name="T56" fmla="*/ 0 w 32"/>
                <a:gd name="T57" fmla="*/ 0 h 201"/>
                <a:gd name="T58" fmla="*/ 0 w 32"/>
                <a:gd name="T59" fmla="*/ 0 h 201"/>
                <a:gd name="T60" fmla="*/ 0 w 32"/>
                <a:gd name="T61" fmla="*/ 0 h 201"/>
                <a:gd name="T62" fmla="*/ 0 w 32"/>
                <a:gd name="T63" fmla="*/ 0 h 201"/>
                <a:gd name="T64" fmla="*/ 0 w 32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201"/>
                <a:gd name="T101" fmla="*/ 32 w 32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201">
                  <a:moveTo>
                    <a:pt x="18" y="201"/>
                  </a:moveTo>
                  <a:lnTo>
                    <a:pt x="19" y="200"/>
                  </a:lnTo>
                  <a:lnTo>
                    <a:pt x="20" y="200"/>
                  </a:lnTo>
                  <a:lnTo>
                    <a:pt x="21" y="200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5" y="197"/>
                  </a:lnTo>
                  <a:lnTo>
                    <a:pt x="26" y="196"/>
                  </a:lnTo>
                  <a:lnTo>
                    <a:pt x="27" y="195"/>
                  </a:lnTo>
                  <a:lnTo>
                    <a:pt x="28" y="193"/>
                  </a:lnTo>
                  <a:lnTo>
                    <a:pt x="29" y="192"/>
                  </a:lnTo>
                  <a:lnTo>
                    <a:pt x="30" y="190"/>
                  </a:lnTo>
                  <a:lnTo>
                    <a:pt x="30" y="189"/>
                  </a:lnTo>
                  <a:lnTo>
                    <a:pt x="31" y="187"/>
                  </a:lnTo>
                  <a:lnTo>
                    <a:pt x="31" y="185"/>
                  </a:lnTo>
                  <a:lnTo>
                    <a:pt x="31" y="183"/>
                  </a:lnTo>
                  <a:lnTo>
                    <a:pt x="32" y="182"/>
                  </a:lnTo>
                  <a:lnTo>
                    <a:pt x="32" y="21"/>
                  </a:lnTo>
                  <a:lnTo>
                    <a:pt x="31" y="18"/>
                  </a:lnTo>
                  <a:lnTo>
                    <a:pt x="31" y="16"/>
                  </a:lnTo>
                  <a:lnTo>
                    <a:pt x="31" y="15"/>
                  </a:lnTo>
                  <a:lnTo>
                    <a:pt x="30" y="13"/>
                  </a:lnTo>
                  <a:lnTo>
                    <a:pt x="30" y="11"/>
                  </a:lnTo>
                  <a:lnTo>
                    <a:pt x="29" y="8"/>
                  </a:lnTo>
                  <a:lnTo>
                    <a:pt x="28" y="7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0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4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8" y="193"/>
                  </a:lnTo>
                  <a:lnTo>
                    <a:pt x="10" y="195"/>
                  </a:lnTo>
                  <a:lnTo>
                    <a:pt x="11" y="197"/>
                  </a:lnTo>
                  <a:lnTo>
                    <a:pt x="13" y="198"/>
                  </a:lnTo>
                  <a:lnTo>
                    <a:pt x="14" y="200"/>
                  </a:lnTo>
                  <a:lnTo>
                    <a:pt x="16" y="200"/>
                  </a:lnTo>
                  <a:lnTo>
                    <a:pt x="18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1" name="Freeform 94"/>
            <p:cNvSpPr>
              <a:spLocks/>
            </p:cNvSpPr>
            <p:nvPr/>
          </p:nvSpPr>
          <p:spPr bwMode="auto">
            <a:xfrm>
              <a:off x="4643" y="1331"/>
              <a:ext cx="1" cy="9"/>
            </a:xfrm>
            <a:custGeom>
              <a:avLst/>
              <a:gdLst>
                <a:gd name="T0" fmla="*/ 0 w 36"/>
                <a:gd name="T1" fmla="*/ 0 h 209"/>
                <a:gd name="T2" fmla="*/ 0 w 36"/>
                <a:gd name="T3" fmla="*/ 0 h 209"/>
                <a:gd name="T4" fmla="*/ 0 w 36"/>
                <a:gd name="T5" fmla="*/ 0 h 209"/>
                <a:gd name="T6" fmla="*/ 0 w 36"/>
                <a:gd name="T7" fmla="*/ 0 h 209"/>
                <a:gd name="T8" fmla="*/ 0 w 36"/>
                <a:gd name="T9" fmla="*/ 0 h 209"/>
                <a:gd name="T10" fmla="*/ 0 w 36"/>
                <a:gd name="T11" fmla="*/ 0 h 209"/>
                <a:gd name="T12" fmla="*/ 0 w 36"/>
                <a:gd name="T13" fmla="*/ 0 h 209"/>
                <a:gd name="T14" fmla="*/ 0 w 36"/>
                <a:gd name="T15" fmla="*/ 0 h 209"/>
                <a:gd name="T16" fmla="*/ 0 w 36"/>
                <a:gd name="T17" fmla="*/ 0 h 209"/>
                <a:gd name="T18" fmla="*/ 0 w 36"/>
                <a:gd name="T19" fmla="*/ 0 h 209"/>
                <a:gd name="T20" fmla="*/ 0 w 36"/>
                <a:gd name="T21" fmla="*/ 0 h 209"/>
                <a:gd name="T22" fmla="*/ 0 w 36"/>
                <a:gd name="T23" fmla="*/ 0 h 209"/>
                <a:gd name="T24" fmla="*/ 0 w 36"/>
                <a:gd name="T25" fmla="*/ 0 h 209"/>
                <a:gd name="T26" fmla="*/ 0 w 36"/>
                <a:gd name="T27" fmla="*/ 0 h 209"/>
                <a:gd name="T28" fmla="*/ 0 w 36"/>
                <a:gd name="T29" fmla="*/ 0 h 209"/>
                <a:gd name="T30" fmla="*/ 0 w 36"/>
                <a:gd name="T31" fmla="*/ 0 h 209"/>
                <a:gd name="T32" fmla="*/ 0 w 36"/>
                <a:gd name="T33" fmla="*/ 0 h 209"/>
                <a:gd name="T34" fmla="*/ 0 w 36"/>
                <a:gd name="T35" fmla="*/ 0 h 209"/>
                <a:gd name="T36" fmla="*/ 0 w 36"/>
                <a:gd name="T37" fmla="*/ 0 h 209"/>
                <a:gd name="T38" fmla="*/ 0 w 36"/>
                <a:gd name="T39" fmla="*/ 0 h 209"/>
                <a:gd name="T40" fmla="*/ 0 w 36"/>
                <a:gd name="T41" fmla="*/ 0 h 209"/>
                <a:gd name="T42" fmla="*/ 0 w 36"/>
                <a:gd name="T43" fmla="*/ 0 h 209"/>
                <a:gd name="T44" fmla="*/ 0 w 36"/>
                <a:gd name="T45" fmla="*/ 0 h 209"/>
                <a:gd name="T46" fmla="*/ 0 w 36"/>
                <a:gd name="T47" fmla="*/ 0 h 209"/>
                <a:gd name="T48" fmla="*/ 0 w 36"/>
                <a:gd name="T49" fmla="*/ 0 h 209"/>
                <a:gd name="T50" fmla="*/ 0 w 36"/>
                <a:gd name="T51" fmla="*/ 0 h 209"/>
                <a:gd name="T52" fmla="*/ 0 w 36"/>
                <a:gd name="T53" fmla="*/ 0 h 209"/>
                <a:gd name="T54" fmla="*/ 0 w 36"/>
                <a:gd name="T55" fmla="*/ 0 h 209"/>
                <a:gd name="T56" fmla="*/ 0 w 36"/>
                <a:gd name="T57" fmla="*/ 0 h 209"/>
                <a:gd name="T58" fmla="*/ 0 w 36"/>
                <a:gd name="T59" fmla="*/ 0 h 209"/>
                <a:gd name="T60" fmla="*/ 0 w 36"/>
                <a:gd name="T61" fmla="*/ 0 h 209"/>
                <a:gd name="T62" fmla="*/ 0 w 36"/>
                <a:gd name="T63" fmla="*/ 0 h 209"/>
                <a:gd name="T64" fmla="*/ 0 w 36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209"/>
                <a:gd name="T101" fmla="*/ 36 w 36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209">
                  <a:moveTo>
                    <a:pt x="14" y="209"/>
                  </a:moveTo>
                  <a:lnTo>
                    <a:pt x="15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5" y="199"/>
                  </a:lnTo>
                  <a:lnTo>
                    <a:pt x="27" y="197"/>
                  </a:lnTo>
                  <a:lnTo>
                    <a:pt x="29" y="194"/>
                  </a:lnTo>
                  <a:lnTo>
                    <a:pt x="30" y="192"/>
                  </a:lnTo>
                  <a:lnTo>
                    <a:pt x="32" y="189"/>
                  </a:lnTo>
                  <a:lnTo>
                    <a:pt x="33" y="187"/>
                  </a:lnTo>
                  <a:lnTo>
                    <a:pt x="34" y="184"/>
                  </a:lnTo>
                  <a:lnTo>
                    <a:pt x="35" y="182"/>
                  </a:lnTo>
                  <a:lnTo>
                    <a:pt x="35" y="179"/>
                  </a:lnTo>
                  <a:lnTo>
                    <a:pt x="36" y="178"/>
                  </a:lnTo>
                  <a:lnTo>
                    <a:pt x="28" y="21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4" y="204"/>
                  </a:lnTo>
                  <a:lnTo>
                    <a:pt x="4" y="205"/>
                  </a:lnTo>
                  <a:lnTo>
                    <a:pt x="6" y="206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2" name="Freeform 95"/>
            <p:cNvSpPr>
              <a:spLocks/>
            </p:cNvSpPr>
            <p:nvPr/>
          </p:nvSpPr>
          <p:spPr bwMode="auto">
            <a:xfrm>
              <a:off x="4627" y="1331"/>
              <a:ext cx="15" cy="4"/>
            </a:xfrm>
            <a:custGeom>
              <a:avLst/>
              <a:gdLst>
                <a:gd name="T0" fmla="*/ 0 w 340"/>
                <a:gd name="T1" fmla="*/ 0 h 100"/>
                <a:gd name="T2" fmla="*/ 0 w 340"/>
                <a:gd name="T3" fmla="*/ 0 h 100"/>
                <a:gd name="T4" fmla="*/ 0 w 340"/>
                <a:gd name="T5" fmla="*/ 0 h 100"/>
                <a:gd name="T6" fmla="*/ 0 w 340"/>
                <a:gd name="T7" fmla="*/ 0 h 100"/>
                <a:gd name="T8" fmla="*/ 0 w 340"/>
                <a:gd name="T9" fmla="*/ 0 h 100"/>
                <a:gd name="T10" fmla="*/ 0 w 340"/>
                <a:gd name="T11" fmla="*/ 0 h 100"/>
                <a:gd name="T12" fmla="*/ 0 w 340"/>
                <a:gd name="T13" fmla="*/ 0 h 100"/>
                <a:gd name="T14" fmla="*/ 0 w 340"/>
                <a:gd name="T15" fmla="*/ 0 h 100"/>
                <a:gd name="T16" fmla="*/ 0 w 340"/>
                <a:gd name="T17" fmla="*/ 0 h 100"/>
                <a:gd name="T18" fmla="*/ 0 w 340"/>
                <a:gd name="T19" fmla="*/ 0 h 100"/>
                <a:gd name="T20" fmla="*/ 0 w 340"/>
                <a:gd name="T21" fmla="*/ 0 h 100"/>
                <a:gd name="T22" fmla="*/ 0 w 340"/>
                <a:gd name="T23" fmla="*/ 0 h 100"/>
                <a:gd name="T24" fmla="*/ 0 w 340"/>
                <a:gd name="T25" fmla="*/ 0 h 100"/>
                <a:gd name="T26" fmla="*/ 0 w 340"/>
                <a:gd name="T27" fmla="*/ 0 h 100"/>
                <a:gd name="T28" fmla="*/ 0 w 340"/>
                <a:gd name="T29" fmla="*/ 0 h 100"/>
                <a:gd name="T30" fmla="*/ 0 w 340"/>
                <a:gd name="T31" fmla="*/ 0 h 100"/>
                <a:gd name="T32" fmla="*/ 0 w 340"/>
                <a:gd name="T33" fmla="*/ 0 h 100"/>
                <a:gd name="T34" fmla="*/ 0 w 340"/>
                <a:gd name="T35" fmla="*/ 0 h 100"/>
                <a:gd name="T36" fmla="*/ 0 w 340"/>
                <a:gd name="T37" fmla="*/ 0 h 100"/>
                <a:gd name="T38" fmla="*/ 0 w 340"/>
                <a:gd name="T39" fmla="*/ 0 h 100"/>
                <a:gd name="T40" fmla="*/ 0 w 340"/>
                <a:gd name="T41" fmla="*/ 0 h 100"/>
                <a:gd name="T42" fmla="*/ 0 w 340"/>
                <a:gd name="T43" fmla="*/ 0 h 100"/>
                <a:gd name="T44" fmla="*/ 0 w 340"/>
                <a:gd name="T45" fmla="*/ 0 h 100"/>
                <a:gd name="T46" fmla="*/ 0 w 340"/>
                <a:gd name="T47" fmla="*/ 0 h 100"/>
                <a:gd name="T48" fmla="*/ 0 w 340"/>
                <a:gd name="T49" fmla="*/ 0 h 100"/>
                <a:gd name="T50" fmla="*/ 0 w 340"/>
                <a:gd name="T51" fmla="*/ 0 h 100"/>
                <a:gd name="T52" fmla="*/ 0 w 340"/>
                <a:gd name="T53" fmla="*/ 0 h 100"/>
                <a:gd name="T54" fmla="*/ 0 w 340"/>
                <a:gd name="T55" fmla="*/ 0 h 100"/>
                <a:gd name="T56" fmla="*/ 0 w 340"/>
                <a:gd name="T57" fmla="*/ 0 h 100"/>
                <a:gd name="T58" fmla="*/ 0 w 340"/>
                <a:gd name="T59" fmla="*/ 0 h 100"/>
                <a:gd name="T60" fmla="*/ 0 w 340"/>
                <a:gd name="T61" fmla="*/ 0 h 100"/>
                <a:gd name="T62" fmla="*/ 0 w 340"/>
                <a:gd name="T63" fmla="*/ 0 h 100"/>
                <a:gd name="T64" fmla="*/ 0 w 340"/>
                <a:gd name="T65" fmla="*/ 0 h 100"/>
                <a:gd name="T66" fmla="*/ 0 w 340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0"/>
                <a:gd name="T103" fmla="*/ 0 h 100"/>
                <a:gd name="T104" fmla="*/ 340 w 340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0" h="100">
                  <a:moveTo>
                    <a:pt x="304" y="100"/>
                  </a:moveTo>
                  <a:lnTo>
                    <a:pt x="308" y="99"/>
                  </a:lnTo>
                  <a:lnTo>
                    <a:pt x="311" y="99"/>
                  </a:lnTo>
                  <a:lnTo>
                    <a:pt x="315" y="98"/>
                  </a:lnTo>
                  <a:lnTo>
                    <a:pt x="318" y="97"/>
                  </a:lnTo>
                  <a:lnTo>
                    <a:pt x="321" y="96"/>
                  </a:lnTo>
                  <a:lnTo>
                    <a:pt x="324" y="94"/>
                  </a:lnTo>
                  <a:lnTo>
                    <a:pt x="327" y="92"/>
                  </a:lnTo>
                  <a:lnTo>
                    <a:pt x="329" y="90"/>
                  </a:lnTo>
                  <a:lnTo>
                    <a:pt x="331" y="88"/>
                  </a:lnTo>
                  <a:lnTo>
                    <a:pt x="333" y="86"/>
                  </a:lnTo>
                  <a:lnTo>
                    <a:pt x="335" y="83"/>
                  </a:lnTo>
                  <a:lnTo>
                    <a:pt x="337" y="80"/>
                  </a:lnTo>
                  <a:lnTo>
                    <a:pt x="338" y="77"/>
                  </a:lnTo>
                  <a:lnTo>
                    <a:pt x="339" y="74"/>
                  </a:lnTo>
                  <a:lnTo>
                    <a:pt x="339" y="71"/>
                  </a:lnTo>
                  <a:lnTo>
                    <a:pt x="340" y="67"/>
                  </a:lnTo>
                  <a:lnTo>
                    <a:pt x="340" y="33"/>
                  </a:lnTo>
                  <a:lnTo>
                    <a:pt x="339" y="29"/>
                  </a:lnTo>
                  <a:lnTo>
                    <a:pt x="339" y="25"/>
                  </a:lnTo>
                  <a:lnTo>
                    <a:pt x="338" y="22"/>
                  </a:lnTo>
                  <a:lnTo>
                    <a:pt x="337" y="19"/>
                  </a:lnTo>
                  <a:lnTo>
                    <a:pt x="335" y="16"/>
                  </a:lnTo>
                  <a:lnTo>
                    <a:pt x="333" y="13"/>
                  </a:lnTo>
                  <a:lnTo>
                    <a:pt x="331" y="11"/>
                  </a:lnTo>
                  <a:lnTo>
                    <a:pt x="329" y="9"/>
                  </a:lnTo>
                  <a:lnTo>
                    <a:pt x="327" y="7"/>
                  </a:lnTo>
                  <a:lnTo>
                    <a:pt x="324" y="5"/>
                  </a:lnTo>
                  <a:lnTo>
                    <a:pt x="321" y="3"/>
                  </a:lnTo>
                  <a:lnTo>
                    <a:pt x="318" y="2"/>
                  </a:lnTo>
                  <a:lnTo>
                    <a:pt x="315" y="1"/>
                  </a:lnTo>
                  <a:lnTo>
                    <a:pt x="311" y="0"/>
                  </a:lnTo>
                  <a:lnTo>
                    <a:pt x="308" y="0"/>
                  </a:lnTo>
                  <a:lnTo>
                    <a:pt x="304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6" y="8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5" y="94"/>
                  </a:lnTo>
                  <a:lnTo>
                    <a:pt x="18" y="96"/>
                  </a:lnTo>
                  <a:lnTo>
                    <a:pt x="21" y="97"/>
                  </a:lnTo>
                  <a:lnTo>
                    <a:pt x="25" y="98"/>
                  </a:lnTo>
                  <a:lnTo>
                    <a:pt x="28" y="99"/>
                  </a:lnTo>
                  <a:lnTo>
                    <a:pt x="32" y="99"/>
                  </a:lnTo>
                  <a:lnTo>
                    <a:pt x="37" y="100"/>
                  </a:lnTo>
                  <a:lnTo>
                    <a:pt x="304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3" name="Freeform 96"/>
            <p:cNvSpPr>
              <a:spLocks/>
            </p:cNvSpPr>
            <p:nvPr/>
          </p:nvSpPr>
          <p:spPr bwMode="auto">
            <a:xfrm>
              <a:off x="4602" y="1330"/>
              <a:ext cx="21" cy="12"/>
            </a:xfrm>
            <a:custGeom>
              <a:avLst/>
              <a:gdLst>
                <a:gd name="T0" fmla="*/ 0 w 478"/>
                <a:gd name="T1" fmla="*/ 0 h 283"/>
                <a:gd name="T2" fmla="*/ 0 w 478"/>
                <a:gd name="T3" fmla="*/ 0 h 283"/>
                <a:gd name="T4" fmla="*/ 0 w 478"/>
                <a:gd name="T5" fmla="*/ 0 h 283"/>
                <a:gd name="T6" fmla="*/ 0 w 478"/>
                <a:gd name="T7" fmla="*/ 0 h 283"/>
                <a:gd name="T8" fmla="*/ 0 w 478"/>
                <a:gd name="T9" fmla="*/ 0 h 283"/>
                <a:gd name="T10" fmla="*/ 0 w 478"/>
                <a:gd name="T11" fmla="*/ 0 h 283"/>
                <a:gd name="T12" fmla="*/ 0 w 478"/>
                <a:gd name="T13" fmla="*/ 0 h 283"/>
                <a:gd name="T14" fmla="*/ 0 w 478"/>
                <a:gd name="T15" fmla="*/ 0 h 283"/>
                <a:gd name="T16" fmla="*/ 0 w 478"/>
                <a:gd name="T17" fmla="*/ 0 h 283"/>
                <a:gd name="T18" fmla="*/ 0 w 478"/>
                <a:gd name="T19" fmla="*/ 0 h 283"/>
                <a:gd name="T20" fmla="*/ 0 w 478"/>
                <a:gd name="T21" fmla="*/ 0 h 283"/>
                <a:gd name="T22" fmla="*/ 0 w 478"/>
                <a:gd name="T23" fmla="*/ 0 h 283"/>
                <a:gd name="T24" fmla="*/ 0 w 478"/>
                <a:gd name="T25" fmla="*/ 0 h 283"/>
                <a:gd name="T26" fmla="*/ 0 w 478"/>
                <a:gd name="T27" fmla="*/ 0 h 283"/>
                <a:gd name="T28" fmla="*/ 0 w 478"/>
                <a:gd name="T29" fmla="*/ 0 h 283"/>
                <a:gd name="T30" fmla="*/ 0 w 478"/>
                <a:gd name="T31" fmla="*/ 0 h 283"/>
                <a:gd name="T32" fmla="*/ 0 w 478"/>
                <a:gd name="T33" fmla="*/ 0 h 283"/>
                <a:gd name="T34" fmla="*/ 0 w 478"/>
                <a:gd name="T35" fmla="*/ 0 h 283"/>
                <a:gd name="T36" fmla="*/ 0 w 478"/>
                <a:gd name="T37" fmla="*/ 0 h 283"/>
                <a:gd name="T38" fmla="*/ 0 w 478"/>
                <a:gd name="T39" fmla="*/ 0 h 283"/>
                <a:gd name="T40" fmla="*/ 0 w 478"/>
                <a:gd name="T41" fmla="*/ 0 h 283"/>
                <a:gd name="T42" fmla="*/ 0 w 478"/>
                <a:gd name="T43" fmla="*/ 0 h 283"/>
                <a:gd name="T44" fmla="*/ 0 w 478"/>
                <a:gd name="T45" fmla="*/ 0 h 283"/>
                <a:gd name="T46" fmla="*/ 0 w 478"/>
                <a:gd name="T47" fmla="*/ 0 h 283"/>
                <a:gd name="T48" fmla="*/ 0 w 478"/>
                <a:gd name="T49" fmla="*/ 0 h 283"/>
                <a:gd name="T50" fmla="*/ 0 w 478"/>
                <a:gd name="T51" fmla="*/ 0 h 283"/>
                <a:gd name="T52" fmla="*/ 0 w 478"/>
                <a:gd name="T53" fmla="*/ 0 h 283"/>
                <a:gd name="T54" fmla="*/ 0 w 478"/>
                <a:gd name="T55" fmla="*/ 0 h 283"/>
                <a:gd name="T56" fmla="*/ 0 w 478"/>
                <a:gd name="T57" fmla="*/ 0 h 283"/>
                <a:gd name="T58" fmla="*/ 0 w 478"/>
                <a:gd name="T59" fmla="*/ 0 h 283"/>
                <a:gd name="T60" fmla="*/ 0 w 478"/>
                <a:gd name="T61" fmla="*/ 0 h 283"/>
                <a:gd name="T62" fmla="*/ 0 w 478"/>
                <a:gd name="T63" fmla="*/ 0 h 283"/>
                <a:gd name="T64" fmla="*/ 0 w 478"/>
                <a:gd name="T65" fmla="*/ 0 h 283"/>
                <a:gd name="T66" fmla="*/ 0 w 478"/>
                <a:gd name="T67" fmla="*/ 0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8"/>
                <a:gd name="T103" fmla="*/ 0 h 283"/>
                <a:gd name="T104" fmla="*/ 478 w 478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8" h="283">
                  <a:moveTo>
                    <a:pt x="414" y="283"/>
                  </a:moveTo>
                  <a:lnTo>
                    <a:pt x="418" y="282"/>
                  </a:lnTo>
                  <a:lnTo>
                    <a:pt x="424" y="281"/>
                  </a:lnTo>
                  <a:lnTo>
                    <a:pt x="430" y="280"/>
                  </a:lnTo>
                  <a:lnTo>
                    <a:pt x="435" y="277"/>
                  </a:lnTo>
                  <a:lnTo>
                    <a:pt x="440" y="275"/>
                  </a:lnTo>
                  <a:lnTo>
                    <a:pt x="446" y="271"/>
                  </a:lnTo>
                  <a:lnTo>
                    <a:pt x="451" y="268"/>
                  </a:lnTo>
                  <a:lnTo>
                    <a:pt x="455" y="264"/>
                  </a:lnTo>
                  <a:lnTo>
                    <a:pt x="460" y="259"/>
                  </a:lnTo>
                  <a:lnTo>
                    <a:pt x="464" y="254"/>
                  </a:lnTo>
                  <a:lnTo>
                    <a:pt x="468" y="248"/>
                  </a:lnTo>
                  <a:lnTo>
                    <a:pt x="471" y="242"/>
                  </a:lnTo>
                  <a:lnTo>
                    <a:pt x="474" y="236"/>
                  </a:lnTo>
                  <a:lnTo>
                    <a:pt x="476" y="230"/>
                  </a:lnTo>
                  <a:lnTo>
                    <a:pt x="477" y="223"/>
                  </a:lnTo>
                  <a:lnTo>
                    <a:pt x="478" y="217"/>
                  </a:lnTo>
                  <a:lnTo>
                    <a:pt x="462" y="69"/>
                  </a:lnTo>
                  <a:lnTo>
                    <a:pt x="461" y="62"/>
                  </a:lnTo>
                  <a:lnTo>
                    <a:pt x="461" y="55"/>
                  </a:lnTo>
                  <a:lnTo>
                    <a:pt x="459" y="48"/>
                  </a:lnTo>
                  <a:lnTo>
                    <a:pt x="458" y="41"/>
                  </a:lnTo>
                  <a:lnTo>
                    <a:pt x="456" y="36"/>
                  </a:lnTo>
                  <a:lnTo>
                    <a:pt x="453" y="30"/>
                  </a:lnTo>
                  <a:lnTo>
                    <a:pt x="451" y="25"/>
                  </a:lnTo>
                  <a:lnTo>
                    <a:pt x="448" y="20"/>
                  </a:lnTo>
                  <a:lnTo>
                    <a:pt x="444" y="16"/>
                  </a:lnTo>
                  <a:lnTo>
                    <a:pt x="441" y="11"/>
                  </a:lnTo>
                  <a:lnTo>
                    <a:pt x="437" y="8"/>
                  </a:lnTo>
                  <a:lnTo>
                    <a:pt x="433" y="5"/>
                  </a:lnTo>
                  <a:lnTo>
                    <a:pt x="427" y="3"/>
                  </a:lnTo>
                  <a:lnTo>
                    <a:pt x="423" y="1"/>
                  </a:lnTo>
                  <a:lnTo>
                    <a:pt x="418" y="0"/>
                  </a:lnTo>
                  <a:lnTo>
                    <a:pt x="414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8" y="3"/>
                  </a:lnTo>
                  <a:lnTo>
                    <a:pt x="44" y="5"/>
                  </a:lnTo>
                  <a:lnTo>
                    <a:pt x="39" y="8"/>
                  </a:lnTo>
                  <a:lnTo>
                    <a:pt x="35" y="11"/>
                  </a:lnTo>
                  <a:lnTo>
                    <a:pt x="31" y="16"/>
                  </a:lnTo>
                  <a:lnTo>
                    <a:pt x="28" y="20"/>
                  </a:lnTo>
                  <a:lnTo>
                    <a:pt x="25" y="25"/>
                  </a:lnTo>
                  <a:lnTo>
                    <a:pt x="22" y="30"/>
                  </a:lnTo>
                  <a:lnTo>
                    <a:pt x="20" y="36"/>
                  </a:lnTo>
                  <a:lnTo>
                    <a:pt x="18" y="41"/>
                  </a:lnTo>
                  <a:lnTo>
                    <a:pt x="17" y="48"/>
                  </a:lnTo>
                  <a:lnTo>
                    <a:pt x="15" y="55"/>
                  </a:lnTo>
                  <a:lnTo>
                    <a:pt x="15" y="62"/>
                  </a:lnTo>
                  <a:lnTo>
                    <a:pt x="15" y="69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6" y="242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7" y="259"/>
                  </a:lnTo>
                  <a:lnTo>
                    <a:pt x="21" y="264"/>
                  </a:lnTo>
                  <a:lnTo>
                    <a:pt x="26" y="268"/>
                  </a:lnTo>
                  <a:lnTo>
                    <a:pt x="31" y="271"/>
                  </a:lnTo>
                  <a:lnTo>
                    <a:pt x="36" y="275"/>
                  </a:lnTo>
                  <a:lnTo>
                    <a:pt x="42" y="277"/>
                  </a:lnTo>
                  <a:lnTo>
                    <a:pt x="47" y="280"/>
                  </a:lnTo>
                  <a:lnTo>
                    <a:pt x="52" y="281"/>
                  </a:lnTo>
                  <a:lnTo>
                    <a:pt x="57" y="282"/>
                  </a:lnTo>
                  <a:lnTo>
                    <a:pt x="62" y="283"/>
                  </a:lnTo>
                  <a:lnTo>
                    <a:pt x="414" y="28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4" name="Freeform 97"/>
            <p:cNvSpPr>
              <a:spLocks/>
            </p:cNvSpPr>
            <p:nvPr/>
          </p:nvSpPr>
          <p:spPr bwMode="auto">
            <a:xfrm>
              <a:off x="4602" y="1330"/>
              <a:ext cx="20" cy="12"/>
            </a:xfrm>
            <a:custGeom>
              <a:avLst/>
              <a:gdLst>
                <a:gd name="T0" fmla="*/ 0 w 453"/>
                <a:gd name="T1" fmla="*/ 0 h 270"/>
                <a:gd name="T2" fmla="*/ 0 w 453"/>
                <a:gd name="T3" fmla="*/ 0 h 270"/>
                <a:gd name="T4" fmla="*/ 0 w 453"/>
                <a:gd name="T5" fmla="*/ 0 h 270"/>
                <a:gd name="T6" fmla="*/ 0 w 453"/>
                <a:gd name="T7" fmla="*/ 0 h 270"/>
                <a:gd name="T8" fmla="*/ 0 w 453"/>
                <a:gd name="T9" fmla="*/ 0 h 270"/>
                <a:gd name="T10" fmla="*/ 0 w 453"/>
                <a:gd name="T11" fmla="*/ 0 h 270"/>
                <a:gd name="T12" fmla="*/ 0 w 453"/>
                <a:gd name="T13" fmla="*/ 0 h 270"/>
                <a:gd name="T14" fmla="*/ 0 w 453"/>
                <a:gd name="T15" fmla="*/ 0 h 270"/>
                <a:gd name="T16" fmla="*/ 0 w 453"/>
                <a:gd name="T17" fmla="*/ 0 h 270"/>
                <a:gd name="T18" fmla="*/ 0 w 453"/>
                <a:gd name="T19" fmla="*/ 0 h 270"/>
                <a:gd name="T20" fmla="*/ 0 w 453"/>
                <a:gd name="T21" fmla="*/ 0 h 270"/>
                <a:gd name="T22" fmla="*/ 0 w 453"/>
                <a:gd name="T23" fmla="*/ 0 h 270"/>
                <a:gd name="T24" fmla="*/ 0 w 453"/>
                <a:gd name="T25" fmla="*/ 0 h 270"/>
                <a:gd name="T26" fmla="*/ 0 w 453"/>
                <a:gd name="T27" fmla="*/ 0 h 270"/>
                <a:gd name="T28" fmla="*/ 0 w 453"/>
                <a:gd name="T29" fmla="*/ 0 h 270"/>
                <a:gd name="T30" fmla="*/ 0 w 453"/>
                <a:gd name="T31" fmla="*/ 0 h 270"/>
                <a:gd name="T32" fmla="*/ 0 w 453"/>
                <a:gd name="T33" fmla="*/ 0 h 270"/>
                <a:gd name="T34" fmla="*/ 0 w 453"/>
                <a:gd name="T35" fmla="*/ 0 h 270"/>
                <a:gd name="T36" fmla="*/ 0 w 453"/>
                <a:gd name="T37" fmla="*/ 0 h 270"/>
                <a:gd name="T38" fmla="*/ 0 w 453"/>
                <a:gd name="T39" fmla="*/ 0 h 270"/>
                <a:gd name="T40" fmla="*/ 0 w 453"/>
                <a:gd name="T41" fmla="*/ 0 h 270"/>
                <a:gd name="T42" fmla="*/ 0 w 453"/>
                <a:gd name="T43" fmla="*/ 0 h 270"/>
                <a:gd name="T44" fmla="*/ 0 w 453"/>
                <a:gd name="T45" fmla="*/ 0 h 270"/>
                <a:gd name="T46" fmla="*/ 0 w 453"/>
                <a:gd name="T47" fmla="*/ 0 h 270"/>
                <a:gd name="T48" fmla="*/ 0 w 453"/>
                <a:gd name="T49" fmla="*/ 0 h 270"/>
                <a:gd name="T50" fmla="*/ 0 w 453"/>
                <a:gd name="T51" fmla="*/ 0 h 270"/>
                <a:gd name="T52" fmla="*/ 0 w 453"/>
                <a:gd name="T53" fmla="*/ 0 h 270"/>
                <a:gd name="T54" fmla="*/ 0 w 453"/>
                <a:gd name="T55" fmla="*/ 0 h 270"/>
                <a:gd name="T56" fmla="*/ 0 w 453"/>
                <a:gd name="T57" fmla="*/ 0 h 270"/>
                <a:gd name="T58" fmla="*/ 0 w 453"/>
                <a:gd name="T59" fmla="*/ 0 h 270"/>
                <a:gd name="T60" fmla="*/ 0 w 453"/>
                <a:gd name="T61" fmla="*/ 0 h 270"/>
                <a:gd name="T62" fmla="*/ 0 w 453"/>
                <a:gd name="T63" fmla="*/ 0 h 270"/>
                <a:gd name="T64" fmla="*/ 0 w 453"/>
                <a:gd name="T65" fmla="*/ 0 h 270"/>
                <a:gd name="T66" fmla="*/ 0 w 453"/>
                <a:gd name="T67" fmla="*/ 0 h 2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3"/>
                <a:gd name="T103" fmla="*/ 0 h 270"/>
                <a:gd name="T104" fmla="*/ 453 w 453"/>
                <a:gd name="T105" fmla="*/ 270 h 27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3" h="270">
                  <a:moveTo>
                    <a:pt x="394" y="270"/>
                  </a:moveTo>
                  <a:lnTo>
                    <a:pt x="398" y="269"/>
                  </a:lnTo>
                  <a:lnTo>
                    <a:pt x="403" y="268"/>
                  </a:lnTo>
                  <a:lnTo>
                    <a:pt x="408" y="267"/>
                  </a:lnTo>
                  <a:lnTo>
                    <a:pt x="413" y="265"/>
                  </a:lnTo>
                  <a:lnTo>
                    <a:pt x="419" y="262"/>
                  </a:lnTo>
                  <a:lnTo>
                    <a:pt x="424" y="259"/>
                  </a:lnTo>
                  <a:lnTo>
                    <a:pt x="428" y="255"/>
                  </a:lnTo>
                  <a:lnTo>
                    <a:pt x="433" y="251"/>
                  </a:lnTo>
                  <a:lnTo>
                    <a:pt x="437" y="247"/>
                  </a:lnTo>
                  <a:lnTo>
                    <a:pt x="441" y="241"/>
                  </a:lnTo>
                  <a:lnTo>
                    <a:pt x="444" y="236"/>
                  </a:lnTo>
                  <a:lnTo>
                    <a:pt x="447" y="231"/>
                  </a:lnTo>
                  <a:lnTo>
                    <a:pt x="449" y="225"/>
                  </a:lnTo>
                  <a:lnTo>
                    <a:pt x="451" y="219"/>
                  </a:lnTo>
                  <a:lnTo>
                    <a:pt x="452" y="213"/>
                  </a:lnTo>
                  <a:lnTo>
                    <a:pt x="453" y="207"/>
                  </a:lnTo>
                  <a:lnTo>
                    <a:pt x="440" y="65"/>
                  </a:lnTo>
                  <a:lnTo>
                    <a:pt x="439" y="58"/>
                  </a:lnTo>
                  <a:lnTo>
                    <a:pt x="439" y="52"/>
                  </a:lnTo>
                  <a:lnTo>
                    <a:pt x="437" y="45"/>
                  </a:lnTo>
                  <a:lnTo>
                    <a:pt x="436" y="39"/>
                  </a:lnTo>
                  <a:lnTo>
                    <a:pt x="434" y="33"/>
                  </a:lnTo>
                  <a:lnTo>
                    <a:pt x="432" y="28"/>
                  </a:lnTo>
                  <a:lnTo>
                    <a:pt x="429" y="23"/>
                  </a:lnTo>
                  <a:lnTo>
                    <a:pt x="426" y="19"/>
                  </a:lnTo>
                  <a:lnTo>
                    <a:pt x="423" y="15"/>
                  </a:lnTo>
                  <a:lnTo>
                    <a:pt x="420" y="11"/>
                  </a:lnTo>
                  <a:lnTo>
                    <a:pt x="415" y="8"/>
                  </a:lnTo>
                  <a:lnTo>
                    <a:pt x="411" y="4"/>
                  </a:lnTo>
                  <a:lnTo>
                    <a:pt x="407" y="2"/>
                  </a:lnTo>
                  <a:lnTo>
                    <a:pt x="403" y="1"/>
                  </a:lnTo>
                  <a:lnTo>
                    <a:pt x="398" y="0"/>
                  </a:lnTo>
                  <a:lnTo>
                    <a:pt x="394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23" y="23"/>
                  </a:lnTo>
                  <a:lnTo>
                    <a:pt x="20" y="28"/>
                  </a:lnTo>
                  <a:lnTo>
                    <a:pt x="18" y="33"/>
                  </a:lnTo>
                  <a:lnTo>
                    <a:pt x="16" y="39"/>
                  </a:lnTo>
                  <a:lnTo>
                    <a:pt x="15" y="45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1" y="219"/>
                  </a:lnTo>
                  <a:lnTo>
                    <a:pt x="3" y="225"/>
                  </a:lnTo>
                  <a:lnTo>
                    <a:pt x="5" y="231"/>
                  </a:lnTo>
                  <a:lnTo>
                    <a:pt x="8" y="236"/>
                  </a:lnTo>
                  <a:lnTo>
                    <a:pt x="11" y="241"/>
                  </a:lnTo>
                  <a:lnTo>
                    <a:pt x="15" y="247"/>
                  </a:lnTo>
                  <a:lnTo>
                    <a:pt x="19" y="251"/>
                  </a:lnTo>
                  <a:lnTo>
                    <a:pt x="24" y="255"/>
                  </a:lnTo>
                  <a:lnTo>
                    <a:pt x="28" y="259"/>
                  </a:lnTo>
                  <a:lnTo>
                    <a:pt x="34" y="262"/>
                  </a:lnTo>
                  <a:lnTo>
                    <a:pt x="39" y="265"/>
                  </a:lnTo>
                  <a:lnTo>
                    <a:pt x="44" y="267"/>
                  </a:lnTo>
                  <a:lnTo>
                    <a:pt x="49" y="268"/>
                  </a:lnTo>
                  <a:lnTo>
                    <a:pt x="54" y="269"/>
                  </a:lnTo>
                  <a:lnTo>
                    <a:pt x="59" y="270"/>
                  </a:lnTo>
                  <a:lnTo>
                    <a:pt x="394" y="270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5" name="Freeform 98"/>
            <p:cNvSpPr>
              <a:spLocks/>
            </p:cNvSpPr>
            <p:nvPr/>
          </p:nvSpPr>
          <p:spPr bwMode="auto">
            <a:xfrm>
              <a:off x="4605" y="1335"/>
              <a:ext cx="15" cy="6"/>
            </a:xfrm>
            <a:custGeom>
              <a:avLst/>
              <a:gdLst>
                <a:gd name="T0" fmla="*/ 0 w 333"/>
                <a:gd name="T1" fmla="*/ 0 h 122"/>
                <a:gd name="T2" fmla="*/ 0 w 333"/>
                <a:gd name="T3" fmla="*/ 0 h 122"/>
                <a:gd name="T4" fmla="*/ 0 w 333"/>
                <a:gd name="T5" fmla="*/ 0 h 122"/>
                <a:gd name="T6" fmla="*/ 0 w 333"/>
                <a:gd name="T7" fmla="*/ 0 h 122"/>
                <a:gd name="T8" fmla="*/ 0 w 333"/>
                <a:gd name="T9" fmla="*/ 0 h 122"/>
                <a:gd name="T10" fmla="*/ 0 w 333"/>
                <a:gd name="T11" fmla="*/ 0 h 122"/>
                <a:gd name="T12" fmla="*/ 0 w 333"/>
                <a:gd name="T13" fmla="*/ 0 h 122"/>
                <a:gd name="T14" fmla="*/ 0 w 333"/>
                <a:gd name="T15" fmla="*/ 0 h 122"/>
                <a:gd name="T16" fmla="*/ 0 w 333"/>
                <a:gd name="T17" fmla="*/ 0 h 122"/>
                <a:gd name="T18" fmla="*/ 0 w 333"/>
                <a:gd name="T19" fmla="*/ 0 h 122"/>
                <a:gd name="T20" fmla="*/ 0 w 333"/>
                <a:gd name="T21" fmla="*/ 0 h 122"/>
                <a:gd name="T22" fmla="*/ 0 w 333"/>
                <a:gd name="T23" fmla="*/ 0 h 122"/>
                <a:gd name="T24" fmla="*/ 0 w 333"/>
                <a:gd name="T25" fmla="*/ 0 h 122"/>
                <a:gd name="T26" fmla="*/ 0 w 333"/>
                <a:gd name="T27" fmla="*/ 0 h 122"/>
                <a:gd name="T28" fmla="*/ 0 w 333"/>
                <a:gd name="T29" fmla="*/ 0 h 122"/>
                <a:gd name="T30" fmla="*/ 0 w 333"/>
                <a:gd name="T31" fmla="*/ 0 h 122"/>
                <a:gd name="T32" fmla="*/ 0 w 333"/>
                <a:gd name="T33" fmla="*/ 0 h 122"/>
                <a:gd name="T34" fmla="*/ 0 w 333"/>
                <a:gd name="T35" fmla="*/ 0 h 122"/>
                <a:gd name="T36" fmla="*/ 0 w 333"/>
                <a:gd name="T37" fmla="*/ 0 h 122"/>
                <a:gd name="T38" fmla="*/ 0 w 333"/>
                <a:gd name="T39" fmla="*/ 0 h 122"/>
                <a:gd name="T40" fmla="*/ 0 w 333"/>
                <a:gd name="T41" fmla="*/ 0 h 122"/>
                <a:gd name="T42" fmla="*/ 0 w 333"/>
                <a:gd name="T43" fmla="*/ 0 h 122"/>
                <a:gd name="T44" fmla="*/ 0 w 333"/>
                <a:gd name="T45" fmla="*/ 0 h 122"/>
                <a:gd name="T46" fmla="*/ 0 w 333"/>
                <a:gd name="T47" fmla="*/ 0 h 122"/>
                <a:gd name="T48" fmla="*/ 0 w 333"/>
                <a:gd name="T49" fmla="*/ 0 h 122"/>
                <a:gd name="T50" fmla="*/ 0 w 333"/>
                <a:gd name="T51" fmla="*/ 0 h 122"/>
                <a:gd name="T52" fmla="*/ 0 w 333"/>
                <a:gd name="T53" fmla="*/ 0 h 122"/>
                <a:gd name="T54" fmla="*/ 0 w 333"/>
                <a:gd name="T55" fmla="*/ 0 h 122"/>
                <a:gd name="T56" fmla="*/ 0 w 333"/>
                <a:gd name="T57" fmla="*/ 0 h 122"/>
                <a:gd name="T58" fmla="*/ 0 w 333"/>
                <a:gd name="T59" fmla="*/ 0 h 122"/>
                <a:gd name="T60" fmla="*/ 0 w 333"/>
                <a:gd name="T61" fmla="*/ 0 h 122"/>
                <a:gd name="T62" fmla="*/ 0 w 333"/>
                <a:gd name="T63" fmla="*/ 0 h 122"/>
                <a:gd name="T64" fmla="*/ 0 w 333"/>
                <a:gd name="T65" fmla="*/ 0 h 122"/>
                <a:gd name="T66" fmla="*/ 0 w 333"/>
                <a:gd name="T67" fmla="*/ 0 h 122"/>
                <a:gd name="T68" fmla="*/ 0 w 333"/>
                <a:gd name="T69" fmla="*/ 0 h 122"/>
                <a:gd name="T70" fmla="*/ 0 w 333"/>
                <a:gd name="T71" fmla="*/ 0 h 122"/>
                <a:gd name="T72" fmla="*/ 0 w 333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3"/>
                <a:gd name="T112" fmla="*/ 0 h 122"/>
                <a:gd name="T113" fmla="*/ 333 w 333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3" h="122">
                  <a:moveTo>
                    <a:pt x="333" y="60"/>
                  </a:moveTo>
                  <a:lnTo>
                    <a:pt x="332" y="66"/>
                  </a:lnTo>
                  <a:lnTo>
                    <a:pt x="332" y="72"/>
                  </a:lnTo>
                  <a:lnTo>
                    <a:pt x="331" y="78"/>
                  </a:lnTo>
                  <a:lnTo>
                    <a:pt x="330" y="84"/>
                  </a:lnTo>
                  <a:lnTo>
                    <a:pt x="328" y="89"/>
                  </a:lnTo>
                  <a:lnTo>
                    <a:pt x="327" y="94"/>
                  </a:lnTo>
                  <a:lnTo>
                    <a:pt x="324" y="99"/>
                  </a:lnTo>
                  <a:lnTo>
                    <a:pt x="322" y="103"/>
                  </a:lnTo>
                  <a:lnTo>
                    <a:pt x="320" y="107"/>
                  </a:lnTo>
                  <a:lnTo>
                    <a:pt x="317" y="110"/>
                  </a:lnTo>
                  <a:lnTo>
                    <a:pt x="313" y="113"/>
                  </a:lnTo>
                  <a:lnTo>
                    <a:pt x="309" y="116"/>
                  </a:lnTo>
                  <a:lnTo>
                    <a:pt x="306" y="119"/>
                  </a:lnTo>
                  <a:lnTo>
                    <a:pt x="302" y="120"/>
                  </a:lnTo>
                  <a:lnTo>
                    <a:pt x="298" y="121"/>
                  </a:lnTo>
                  <a:lnTo>
                    <a:pt x="294" y="122"/>
                  </a:lnTo>
                  <a:lnTo>
                    <a:pt x="39" y="122"/>
                  </a:lnTo>
                  <a:lnTo>
                    <a:pt x="34" y="121"/>
                  </a:lnTo>
                  <a:lnTo>
                    <a:pt x="30" y="120"/>
                  </a:lnTo>
                  <a:lnTo>
                    <a:pt x="26" y="119"/>
                  </a:lnTo>
                  <a:lnTo>
                    <a:pt x="22" y="116"/>
                  </a:lnTo>
                  <a:lnTo>
                    <a:pt x="19" y="113"/>
                  </a:lnTo>
                  <a:lnTo>
                    <a:pt x="16" y="110"/>
                  </a:lnTo>
                  <a:lnTo>
                    <a:pt x="13" y="107"/>
                  </a:lnTo>
                  <a:lnTo>
                    <a:pt x="11" y="103"/>
                  </a:lnTo>
                  <a:lnTo>
                    <a:pt x="8" y="99"/>
                  </a:lnTo>
                  <a:lnTo>
                    <a:pt x="6" y="94"/>
                  </a:lnTo>
                  <a:lnTo>
                    <a:pt x="3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1" y="0"/>
                  </a:lnTo>
                  <a:lnTo>
                    <a:pt x="333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6" name="Freeform 99"/>
            <p:cNvSpPr>
              <a:spLocks/>
            </p:cNvSpPr>
            <p:nvPr/>
          </p:nvSpPr>
          <p:spPr bwMode="auto">
            <a:xfrm>
              <a:off x="4603" y="1331"/>
              <a:ext cx="2" cy="9"/>
            </a:xfrm>
            <a:custGeom>
              <a:avLst/>
              <a:gdLst>
                <a:gd name="T0" fmla="*/ 0 w 33"/>
                <a:gd name="T1" fmla="*/ 0 h 201"/>
                <a:gd name="T2" fmla="*/ 0 w 33"/>
                <a:gd name="T3" fmla="*/ 0 h 201"/>
                <a:gd name="T4" fmla="*/ 0 w 33"/>
                <a:gd name="T5" fmla="*/ 0 h 201"/>
                <a:gd name="T6" fmla="*/ 0 w 33"/>
                <a:gd name="T7" fmla="*/ 0 h 201"/>
                <a:gd name="T8" fmla="*/ 0 w 33"/>
                <a:gd name="T9" fmla="*/ 0 h 201"/>
                <a:gd name="T10" fmla="*/ 0 w 33"/>
                <a:gd name="T11" fmla="*/ 0 h 201"/>
                <a:gd name="T12" fmla="*/ 0 w 33"/>
                <a:gd name="T13" fmla="*/ 0 h 201"/>
                <a:gd name="T14" fmla="*/ 0 w 33"/>
                <a:gd name="T15" fmla="*/ 0 h 201"/>
                <a:gd name="T16" fmla="*/ 0 w 33"/>
                <a:gd name="T17" fmla="*/ 0 h 201"/>
                <a:gd name="T18" fmla="*/ 0 w 33"/>
                <a:gd name="T19" fmla="*/ 0 h 201"/>
                <a:gd name="T20" fmla="*/ 0 w 33"/>
                <a:gd name="T21" fmla="*/ 0 h 201"/>
                <a:gd name="T22" fmla="*/ 0 w 33"/>
                <a:gd name="T23" fmla="*/ 0 h 201"/>
                <a:gd name="T24" fmla="*/ 0 w 33"/>
                <a:gd name="T25" fmla="*/ 0 h 201"/>
                <a:gd name="T26" fmla="*/ 0 w 33"/>
                <a:gd name="T27" fmla="*/ 0 h 201"/>
                <a:gd name="T28" fmla="*/ 0 w 33"/>
                <a:gd name="T29" fmla="*/ 0 h 201"/>
                <a:gd name="T30" fmla="*/ 0 w 33"/>
                <a:gd name="T31" fmla="*/ 0 h 201"/>
                <a:gd name="T32" fmla="*/ 0 w 33"/>
                <a:gd name="T33" fmla="*/ 0 h 201"/>
                <a:gd name="T34" fmla="*/ 0 w 33"/>
                <a:gd name="T35" fmla="*/ 0 h 201"/>
                <a:gd name="T36" fmla="*/ 0 w 33"/>
                <a:gd name="T37" fmla="*/ 0 h 201"/>
                <a:gd name="T38" fmla="*/ 0 w 33"/>
                <a:gd name="T39" fmla="*/ 0 h 201"/>
                <a:gd name="T40" fmla="*/ 0 w 33"/>
                <a:gd name="T41" fmla="*/ 0 h 201"/>
                <a:gd name="T42" fmla="*/ 0 w 33"/>
                <a:gd name="T43" fmla="*/ 0 h 201"/>
                <a:gd name="T44" fmla="*/ 0 w 33"/>
                <a:gd name="T45" fmla="*/ 0 h 201"/>
                <a:gd name="T46" fmla="*/ 0 w 33"/>
                <a:gd name="T47" fmla="*/ 0 h 201"/>
                <a:gd name="T48" fmla="*/ 0 w 33"/>
                <a:gd name="T49" fmla="*/ 0 h 201"/>
                <a:gd name="T50" fmla="*/ 0 w 33"/>
                <a:gd name="T51" fmla="*/ 0 h 201"/>
                <a:gd name="T52" fmla="*/ 0 w 33"/>
                <a:gd name="T53" fmla="*/ 0 h 201"/>
                <a:gd name="T54" fmla="*/ 0 w 33"/>
                <a:gd name="T55" fmla="*/ 0 h 201"/>
                <a:gd name="T56" fmla="*/ 0 w 33"/>
                <a:gd name="T57" fmla="*/ 0 h 201"/>
                <a:gd name="T58" fmla="*/ 0 w 33"/>
                <a:gd name="T59" fmla="*/ 0 h 201"/>
                <a:gd name="T60" fmla="*/ 0 w 33"/>
                <a:gd name="T61" fmla="*/ 0 h 201"/>
                <a:gd name="T62" fmla="*/ 0 w 33"/>
                <a:gd name="T63" fmla="*/ 0 h 201"/>
                <a:gd name="T64" fmla="*/ 0 w 33"/>
                <a:gd name="T65" fmla="*/ 0 h 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1"/>
                <a:gd name="T101" fmla="*/ 33 w 33"/>
                <a:gd name="T102" fmla="*/ 201 h 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1">
                  <a:moveTo>
                    <a:pt x="19" y="201"/>
                  </a:moveTo>
                  <a:lnTo>
                    <a:pt x="20" y="200"/>
                  </a:lnTo>
                  <a:lnTo>
                    <a:pt x="21" y="200"/>
                  </a:lnTo>
                  <a:lnTo>
                    <a:pt x="23" y="200"/>
                  </a:lnTo>
                  <a:lnTo>
                    <a:pt x="24" y="199"/>
                  </a:lnTo>
                  <a:lnTo>
                    <a:pt x="25" y="198"/>
                  </a:lnTo>
                  <a:lnTo>
                    <a:pt x="26" y="197"/>
                  </a:lnTo>
                  <a:lnTo>
                    <a:pt x="28" y="196"/>
                  </a:lnTo>
                  <a:lnTo>
                    <a:pt x="29" y="195"/>
                  </a:lnTo>
                  <a:lnTo>
                    <a:pt x="29" y="193"/>
                  </a:lnTo>
                  <a:lnTo>
                    <a:pt x="30" y="192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87"/>
                  </a:lnTo>
                  <a:lnTo>
                    <a:pt x="32" y="185"/>
                  </a:lnTo>
                  <a:lnTo>
                    <a:pt x="32" y="183"/>
                  </a:lnTo>
                  <a:lnTo>
                    <a:pt x="33" y="182"/>
                  </a:lnTo>
                  <a:lnTo>
                    <a:pt x="33" y="21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21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1" y="176"/>
                  </a:lnTo>
                  <a:lnTo>
                    <a:pt x="1" y="178"/>
                  </a:lnTo>
                  <a:lnTo>
                    <a:pt x="2" y="181"/>
                  </a:lnTo>
                  <a:lnTo>
                    <a:pt x="3" y="183"/>
                  </a:lnTo>
                  <a:lnTo>
                    <a:pt x="5" y="186"/>
                  </a:lnTo>
                  <a:lnTo>
                    <a:pt x="6" y="189"/>
                  </a:lnTo>
                  <a:lnTo>
                    <a:pt x="7" y="191"/>
                  </a:lnTo>
                  <a:lnTo>
                    <a:pt x="9" y="193"/>
                  </a:lnTo>
                  <a:lnTo>
                    <a:pt x="10" y="195"/>
                  </a:lnTo>
                  <a:lnTo>
                    <a:pt x="12" y="197"/>
                  </a:lnTo>
                  <a:lnTo>
                    <a:pt x="14" y="198"/>
                  </a:lnTo>
                  <a:lnTo>
                    <a:pt x="16" y="200"/>
                  </a:lnTo>
                  <a:lnTo>
                    <a:pt x="17" y="200"/>
                  </a:lnTo>
                  <a:lnTo>
                    <a:pt x="19" y="201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7" name="Freeform 100"/>
            <p:cNvSpPr>
              <a:spLocks/>
            </p:cNvSpPr>
            <p:nvPr/>
          </p:nvSpPr>
          <p:spPr bwMode="auto">
            <a:xfrm>
              <a:off x="4620" y="1331"/>
              <a:ext cx="2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4" y="209"/>
                  </a:moveTo>
                  <a:lnTo>
                    <a:pt x="15" y="208"/>
                  </a:lnTo>
                  <a:lnTo>
                    <a:pt x="17" y="208"/>
                  </a:lnTo>
                  <a:lnTo>
                    <a:pt x="19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2"/>
                  </a:lnTo>
                  <a:lnTo>
                    <a:pt x="33" y="189"/>
                  </a:lnTo>
                  <a:lnTo>
                    <a:pt x="34" y="187"/>
                  </a:lnTo>
                  <a:lnTo>
                    <a:pt x="35" y="184"/>
                  </a:lnTo>
                  <a:lnTo>
                    <a:pt x="36" y="182"/>
                  </a:lnTo>
                  <a:lnTo>
                    <a:pt x="36" y="179"/>
                  </a:lnTo>
                  <a:lnTo>
                    <a:pt x="37" y="178"/>
                  </a:lnTo>
                  <a:lnTo>
                    <a:pt x="28" y="21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3" y="204"/>
                  </a:lnTo>
                  <a:lnTo>
                    <a:pt x="4" y="205"/>
                  </a:lnTo>
                  <a:lnTo>
                    <a:pt x="5" y="206"/>
                  </a:lnTo>
                  <a:lnTo>
                    <a:pt x="6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0" y="208"/>
                  </a:lnTo>
                  <a:lnTo>
                    <a:pt x="11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8" name="Freeform 101"/>
            <p:cNvSpPr>
              <a:spLocks/>
            </p:cNvSpPr>
            <p:nvPr/>
          </p:nvSpPr>
          <p:spPr bwMode="auto">
            <a:xfrm>
              <a:off x="4605" y="1331"/>
              <a:ext cx="15" cy="4"/>
            </a:xfrm>
            <a:custGeom>
              <a:avLst/>
              <a:gdLst>
                <a:gd name="T0" fmla="*/ 0 w 341"/>
                <a:gd name="T1" fmla="*/ 0 h 100"/>
                <a:gd name="T2" fmla="*/ 0 w 341"/>
                <a:gd name="T3" fmla="*/ 0 h 100"/>
                <a:gd name="T4" fmla="*/ 0 w 341"/>
                <a:gd name="T5" fmla="*/ 0 h 100"/>
                <a:gd name="T6" fmla="*/ 0 w 341"/>
                <a:gd name="T7" fmla="*/ 0 h 100"/>
                <a:gd name="T8" fmla="*/ 0 w 341"/>
                <a:gd name="T9" fmla="*/ 0 h 100"/>
                <a:gd name="T10" fmla="*/ 0 w 341"/>
                <a:gd name="T11" fmla="*/ 0 h 100"/>
                <a:gd name="T12" fmla="*/ 0 w 341"/>
                <a:gd name="T13" fmla="*/ 0 h 100"/>
                <a:gd name="T14" fmla="*/ 0 w 341"/>
                <a:gd name="T15" fmla="*/ 0 h 100"/>
                <a:gd name="T16" fmla="*/ 0 w 341"/>
                <a:gd name="T17" fmla="*/ 0 h 100"/>
                <a:gd name="T18" fmla="*/ 0 w 341"/>
                <a:gd name="T19" fmla="*/ 0 h 100"/>
                <a:gd name="T20" fmla="*/ 0 w 341"/>
                <a:gd name="T21" fmla="*/ 0 h 100"/>
                <a:gd name="T22" fmla="*/ 0 w 341"/>
                <a:gd name="T23" fmla="*/ 0 h 100"/>
                <a:gd name="T24" fmla="*/ 0 w 341"/>
                <a:gd name="T25" fmla="*/ 0 h 100"/>
                <a:gd name="T26" fmla="*/ 0 w 341"/>
                <a:gd name="T27" fmla="*/ 0 h 100"/>
                <a:gd name="T28" fmla="*/ 0 w 341"/>
                <a:gd name="T29" fmla="*/ 0 h 100"/>
                <a:gd name="T30" fmla="*/ 0 w 341"/>
                <a:gd name="T31" fmla="*/ 0 h 100"/>
                <a:gd name="T32" fmla="*/ 0 w 341"/>
                <a:gd name="T33" fmla="*/ 0 h 100"/>
                <a:gd name="T34" fmla="*/ 0 w 341"/>
                <a:gd name="T35" fmla="*/ 0 h 100"/>
                <a:gd name="T36" fmla="*/ 0 w 341"/>
                <a:gd name="T37" fmla="*/ 0 h 100"/>
                <a:gd name="T38" fmla="*/ 0 w 341"/>
                <a:gd name="T39" fmla="*/ 0 h 100"/>
                <a:gd name="T40" fmla="*/ 0 w 341"/>
                <a:gd name="T41" fmla="*/ 0 h 100"/>
                <a:gd name="T42" fmla="*/ 0 w 341"/>
                <a:gd name="T43" fmla="*/ 0 h 100"/>
                <a:gd name="T44" fmla="*/ 0 w 341"/>
                <a:gd name="T45" fmla="*/ 0 h 100"/>
                <a:gd name="T46" fmla="*/ 0 w 341"/>
                <a:gd name="T47" fmla="*/ 0 h 100"/>
                <a:gd name="T48" fmla="*/ 0 w 341"/>
                <a:gd name="T49" fmla="*/ 0 h 100"/>
                <a:gd name="T50" fmla="*/ 0 w 341"/>
                <a:gd name="T51" fmla="*/ 0 h 100"/>
                <a:gd name="T52" fmla="*/ 0 w 341"/>
                <a:gd name="T53" fmla="*/ 0 h 100"/>
                <a:gd name="T54" fmla="*/ 0 w 341"/>
                <a:gd name="T55" fmla="*/ 0 h 100"/>
                <a:gd name="T56" fmla="*/ 0 w 341"/>
                <a:gd name="T57" fmla="*/ 0 h 100"/>
                <a:gd name="T58" fmla="*/ 0 w 341"/>
                <a:gd name="T59" fmla="*/ 0 h 100"/>
                <a:gd name="T60" fmla="*/ 0 w 341"/>
                <a:gd name="T61" fmla="*/ 0 h 100"/>
                <a:gd name="T62" fmla="*/ 0 w 341"/>
                <a:gd name="T63" fmla="*/ 0 h 100"/>
                <a:gd name="T64" fmla="*/ 0 w 341"/>
                <a:gd name="T65" fmla="*/ 0 h 100"/>
                <a:gd name="T66" fmla="*/ 0 w 341"/>
                <a:gd name="T67" fmla="*/ 0 h 1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1"/>
                <a:gd name="T103" fmla="*/ 0 h 100"/>
                <a:gd name="T104" fmla="*/ 341 w 341"/>
                <a:gd name="T105" fmla="*/ 100 h 1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1" h="100">
                  <a:moveTo>
                    <a:pt x="304" y="100"/>
                  </a:moveTo>
                  <a:lnTo>
                    <a:pt x="307" y="99"/>
                  </a:lnTo>
                  <a:lnTo>
                    <a:pt x="311" y="99"/>
                  </a:lnTo>
                  <a:lnTo>
                    <a:pt x="314" y="98"/>
                  </a:lnTo>
                  <a:lnTo>
                    <a:pt x="318" y="97"/>
                  </a:lnTo>
                  <a:lnTo>
                    <a:pt x="322" y="96"/>
                  </a:lnTo>
                  <a:lnTo>
                    <a:pt x="325" y="94"/>
                  </a:lnTo>
                  <a:lnTo>
                    <a:pt x="327" y="92"/>
                  </a:lnTo>
                  <a:lnTo>
                    <a:pt x="330" y="90"/>
                  </a:lnTo>
                  <a:lnTo>
                    <a:pt x="332" y="88"/>
                  </a:lnTo>
                  <a:lnTo>
                    <a:pt x="334" y="86"/>
                  </a:lnTo>
                  <a:lnTo>
                    <a:pt x="336" y="83"/>
                  </a:lnTo>
                  <a:lnTo>
                    <a:pt x="338" y="80"/>
                  </a:lnTo>
                  <a:lnTo>
                    <a:pt x="339" y="77"/>
                  </a:lnTo>
                  <a:lnTo>
                    <a:pt x="340" y="74"/>
                  </a:lnTo>
                  <a:lnTo>
                    <a:pt x="340" y="71"/>
                  </a:lnTo>
                  <a:lnTo>
                    <a:pt x="341" y="67"/>
                  </a:lnTo>
                  <a:lnTo>
                    <a:pt x="341" y="33"/>
                  </a:lnTo>
                  <a:lnTo>
                    <a:pt x="340" y="29"/>
                  </a:lnTo>
                  <a:lnTo>
                    <a:pt x="340" y="25"/>
                  </a:lnTo>
                  <a:lnTo>
                    <a:pt x="339" y="22"/>
                  </a:lnTo>
                  <a:lnTo>
                    <a:pt x="338" y="19"/>
                  </a:lnTo>
                  <a:lnTo>
                    <a:pt x="336" y="16"/>
                  </a:lnTo>
                  <a:lnTo>
                    <a:pt x="334" y="13"/>
                  </a:lnTo>
                  <a:lnTo>
                    <a:pt x="332" y="11"/>
                  </a:lnTo>
                  <a:lnTo>
                    <a:pt x="330" y="9"/>
                  </a:lnTo>
                  <a:lnTo>
                    <a:pt x="327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8" y="2"/>
                  </a:lnTo>
                  <a:lnTo>
                    <a:pt x="314" y="1"/>
                  </a:lnTo>
                  <a:lnTo>
                    <a:pt x="311" y="0"/>
                  </a:lnTo>
                  <a:lnTo>
                    <a:pt x="307" y="0"/>
                  </a:lnTo>
                  <a:lnTo>
                    <a:pt x="304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7" y="11"/>
                  </a:lnTo>
                  <a:lnTo>
                    <a:pt x="5" y="13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3"/>
                  </a:lnTo>
                  <a:lnTo>
                    <a:pt x="5" y="86"/>
                  </a:lnTo>
                  <a:lnTo>
                    <a:pt x="7" y="88"/>
                  </a:lnTo>
                  <a:lnTo>
                    <a:pt x="10" y="90"/>
                  </a:lnTo>
                  <a:lnTo>
                    <a:pt x="13" y="92"/>
                  </a:lnTo>
                  <a:lnTo>
                    <a:pt x="16" y="94"/>
                  </a:lnTo>
                  <a:lnTo>
                    <a:pt x="19" y="96"/>
                  </a:lnTo>
                  <a:lnTo>
                    <a:pt x="22" y="97"/>
                  </a:lnTo>
                  <a:lnTo>
                    <a:pt x="25" y="98"/>
                  </a:lnTo>
                  <a:lnTo>
                    <a:pt x="28" y="99"/>
                  </a:lnTo>
                  <a:lnTo>
                    <a:pt x="32" y="99"/>
                  </a:lnTo>
                  <a:lnTo>
                    <a:pt x="36" y="100"/>
                  </a:lnTo>
                  <a:lnTo>
                    <a:pt x="304" y="100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69" name="Freeform 102"/>
            <p:cNvSpPr>
              <a:spLocks/>
            </p:cNvSpPr>
            <p:nvPr/>
          </p:nvSpPr>
          <p:spPr bwMode="auto">
            <a:xfrm>
              <a:off x="4848" y="1316"/>
              <a:ext cx="21" cy="12"/>
            </a:xfrm>
            <a:custGeom>
              <a:avLst/>
              <a:gdLst>
                <a:gd name="T0" fmla="*/ 0 w 477"/>
                <a:gd name="T1" fmla="*/ 0 h 282"/>
                <a:gd name="T2" fmla="*/ 0 w 477"/>
                <a:gd name="T3" fmla="*/ 0 h 282"/>
                <a:gd name="T4" fmla="*/ 0 w 477"/>
                <a:gd name="T5" fmla="*/ 0 h 282"/>
                <a:gd name="T6" fmla="*/ 0 w 477"/>
                <a:gd name="T7" fmla="*/ 0 h 282"/>
                <a:gd name="T8" fmla="*/ 0 w 477"/>
                <a:gd name="T9" fmla="*/ 0 h 282"/>
                <a:gd name="T10" fmla="*/ 0 w 477"/>
                <a:gd name="T11" fmla="*/ 0 h 282"/>
                <a:gd name="T12" fmla="*/ 0 w 477"/>
                <a:gd name="T13" fmla="*/ 0 h 282"/>
                <a:gd name="T14" fmla="*/ 0 w 477"/>
                <a:gd name="T15" fmla="*/ 0 h 282"/>
                <a:gd name="T16" fmla="*/ 0 w 477"/>
                <a:gd name="T17" fmla="*/ 0 h 282"/>
                <a:gd name="T18" fmla="*/ 0 w 477"/>
                <a:gd name="T19" fmla="*/ 0 h 282"/>
                <a:gd name="T20" fmla="*/ 0 w 477"/>
                <a:gd name="T21" fmla="*/ 0 h 282"/>
                <a:gd name="T22" fmla="*/ 0 w 477"/>
                <a:gd name="T23" fmla="*/ 0 h 282"/>
                <a:gd name="T24" fmla="*/ 0 w 477"/>
                <a:gd name="T25" fmla="*/ 0 h 282"/>
                <a:gd name="T26" fmla="*/ 0 w 477"/>
                <a:gd name="T27" fmla="*/ 0 h 282"/>
                <a:gd name="T28" fmla="*/ 0 w 477"/>
                <a:gd name="T29" fmla="*/ 0 h 282"/>
                <a:gd name="T30" fmla="*/ 0 w 477"/>
                <a:gd name="T31" fmla="*/ 0 h 282"/>
                <a:gd name="T32" fmla="*/ 0 w 477"/>
                <a:gd name="T33" fmla="*/ 0 h 282"/>
                <a:gd name="T34" fmla="*/ 0 w 477"/>
                <a:gd name="T35" fmla="*/ 0 h 282"/>
                <a:gd name="T36" fmla="*/ 0 w 477"/>
                <a:gd name="T37" fmla="*/ 0 h 282"/>
                <a:gd name="T38" fmla="*/ 0 w 477"/>
                <a:gd name="T39" fmla="*/ 0 h 282"/>
                <a:gd name="T40" fmla="*/ 0 w 477"/>
                <a:gd name="T41" fmla="*/ 0 h 282"/>
                <a:gd name="T42" fmla="*/ 0 w 477"/>
                <a:gd name="T43" fmla="*/ 0 h 282"/>
                <a:gd name="T44" fmla="*/ 0 w 477"/>
                <a:gd name="T45" fmla="*/ 0 h 282"/>
                <a:gd name="T46" fmla="*/ 0 w 477"/>
                <a:gd name="T47" fmla="*/ 0 h 282"/>
                <a:gd name="T48" fmla="*/ 0 w 477"/>
                <a:gd name="T49" fmla="*/ 0 h 282"/>
                <a:gd name="T50" fmla="*/ 0 w 477"/>
                <a:gd name="T51" fmla="*/ 0 h 282"/>
                <a:gd name="T52" fmla="*/ 0 w 477"/>
                <a:gd name="T53" fmla="*/ 0 h 282"/>
                <a:gd name="T54" fmla="*/ 0 w 477"/>
                <a:gd name="T55" fmla="*/ 0 h 282"/>
                <a:gd name="T56" fmla="*/ 0 w 477"/>
                <a:gd name="T57" fmla="*/ 0 h 282"/>
                <a:gd name="T58" fmla="*/ 0 w 477"/>
                <a:gd name="T59" fmla="*/ 0 h 282"/>
                <a:gd name="T60" fmla="*/ 0 w 477"/>
                <a:gd name="T61" fmla="*/ 0 h 282"/>
                <a:gd name="T62" fmla="*/ 0 w 477"/>
                <a:gd name="T63" fmla="*/ 0 h 282"/>
                <a:gd name="T64" fmla="*/ 0 w 477"/>
                <a:gd name="T65" fmla="*/ 0 h 282"/>
                <a:gd name="T66" fmla="*/ 0 w 477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2"/>
                <a:gd name="T104" fmla="*/ 477 w 477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2">
                  <a:moveTo>
                    <a:pt x="414" y="282"/>
                  </a:moveTo>
                  <a:lnTo>
                    <a:pt x="419" y="281"/>
                  </a:lnTo>
                  <a:lnTo>
                    <a:pt x="425" y="280"/>
                  </a:lnTo>
                  <a:lnTo>
                    <a:pt x="430" y="278"/>
                  </a:lnTo>
                  <a:lnTo>
                    <a:pt x="435" y="276"/>
                  </a:lnTo>
                  <a:lnTo>
                    <a:pt x="440" y="273"/>
                  </a:lnTo>
                  <a:lnTo>
                    <a:pt x="445" y="270"/>
                  </a:lnTo>
                  <a:lnTo>
                    <a:pt x="450" y="266"/>
                  </a:lnTo>
                  <a:lnTo>
                    <a:pt x="456" y="262"/>
                  </a:lnTo>
                  <a:lnTo>
                    <a:pt x="460" y="257"/>
                  </a:lnTo>
                  <a:lnTo>
                    <a:pt x="464" y="252"/>
                  </a:lnTo>
                  <a:lnTo>
                    <a:pt x="468" y="246"/>
                  </a:lnTo>
                  <a:lnTo>
                    <a:pt x="471" y="240"/>
                  </a:lnTo>
                  <a:lnTo>
                    <a:pt x="473" y="234"/>
                  </a:lnTo>
                  <a:lnTo>
                    <a:pt x="475" y="228"/>
                  </a:lnTo>
                  <a:lnTo>
                    <a:pt x="476" y="221"/>
                  </a:lnTo>
                  <a:lnTo>
                    <a:pt x="477" y="215"/>
                  </a:lnTo>
                  <a:lnTo>
                    <a:pt x="463" y="67"/>
                  </a:lnTo>
                  <a:lnTo>
                    <a:pt x="462" y="60"/>
                  </a:lnTo>
                  <a:lnTo>
                    <a:pt x="462" y="53"/>
                  </a:lnTo>
                  <a:lnTo>
                    <a:pt x="460" y="46"/>
                  </a:lnTo>
                  <a:lnTo>
                    <a:pt x="459" y="40"/>
                  </a:lnTo>
                  <a:lnTo>
                    <a:pt x="457" y="34"/>
                  </a:lnTo>
                  <a:lnTo>
                    <a:pt x="453" y="29"/>
                  </a:lnTo>
                  <a:lnTo>
                    <a:pt x="451" y="24"/>
                  </a:lnTo>
                  <a:lnTo>
                    <a:pt x="448" y="20"/>
                  </a:lnTo>
                  <a:lnTo>
                    <a:pt x="444" y="15"/>
                  </a:lnTo>
                  <a:lnTo>
                    <a:pt x="441" y="12"/>
                  </a:lnTo>
                  <a:lnTo>
                    <a:pt x="437" y="7"/>
                  </a:lnTo>
                  <a:lnTo>
                    <a:pt x="433" y="5"/>
                  </a:lnTo>
                  <a:lnTo>
                    <a:pt x="428" y="2"/>
                  </a:lnTo>
                  <a:lnTo>
                    <a:pt x="424" y="1"/>
                  </a:lnTo>
                  <a:lnTo>
                    <a:pt x="419" y="0"/>
                  </a:lnTo>
                  <a:lnTo>
                    <a:pt x="414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7" y="2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5" y="12"/>
                  </a:lnTo>
                  <a:lnTo>
                    <a:pt x="31" y="15"/>
                  </a:lnTo>
                  <a:lnTo>
                    <a:pt x="27" y="20"/>
                  </a:lnTo>
                  <a:lnTo>
                    <a:pt x="24" y="24"/>
                  </a:lnTo>
                  <a:lnTo>
                    <a:pt x="21" y="29"/>
                  </a:lnTo>
                  <a:lnTo>
                    <a:pt x="19" y="34"/>
                  </a:lnTo>
                  <a:lnTo>
                    <a:pt x="17" y="40"/>
                  </a:lnTo>
                  <a:lnTo>
                    <a:pt x="16" y="46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3" y="234"/>
                  </a:lnTo>
                  <a:lnTo>
                    <a:pt x="5" y="240"/>
                  </a:lnTo>
                  <a:lnTo>
                    <a:pt x="8" y="246"/>
                  </a:lnTo>
                  <a:lnTo>
                    <a:pt x="12" y="252"/>
                  </a:lnTo>
                  <a:lnTo>
                    <a:pt x="16" y="257"/>
                  </a:lnTo>
                  <a:lnTo>
                    <a:pt x="20" y="262"/>
                  </a:lnTo>
                  <a:lnTo>
                    <a:pt x="25" y="266"/>
                  </a:lnTo>
                  <a:lnTo>
                    <a:pt x="31" y="270"/>
                  </a:lnTo>
                  <a:lnTo>
                    <a:pt x="36" y="273"/>
                  </a:lnTo>
                  <a:lnTo>
                    <a:pt x="41" y="276"/>
                  </a:lnTo>
                  <a:lnTo>
                    <a:pt x="46" y="278"/>
                  </a:lnTo>
                  <a:lnTo>
                    <a:pt x="51" y="280"/>
                  </a:lnTo>
                  <a:lnTo>
                    <a:pt x="56" y="281"/>
                  </a:lnTo>
                  <a:lnTo>
                    <a:pt x="61" y="282"/>
                  </a:lnTo>
                  <a:lnTo>
                    <a:pt x="414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0" name="Freeform 103"/>
            <p:cNvSpPr>
              <a:spLocks/>
            </p:cNvSpPr>
            <p:nvPr/>
          </p:nvSpPr>
          <p:spPr bwMode="auto">
            <a:xfrm>
              <a:off x="4849" y="1316"/>
              <a:ext cx="20" cy="12"/>
            </a:xfrm>
            <a:custGeom>
              <a:avLst/>
              <a:gdLst>
                <a:gd name="T0" fmla="*/ 0 w 455"/>
                <a:gd name="T1" fmla="*/ 0 h 269"/>
                <a:gd name="T2" fmla="*/ 0 w 455"/>
                <a:gd name="T3" fmla="*/ 0 h 269"/>
                <a:gd name="T4" fmla="*/ 0 w 455"/>
                <a:gd name="T5" fmla="*/ 0 h 269"/>
                <a:gd name="T6" fmla="*/ 0 w 455"/>
                <a:gd name="T7" fmla="*/ 0 h 269"/>
                <a:gd name="T8" fmla="*/ 0 w 455"/>
                <a:gd name="T9" fmla="*/ 0 h 269"/>
                <a:gd name="T10" fmla="*/ 0 w 455"/>
                <a:gd name="T11" fmla="*/ 0 h 269"/>
                <a:gd name="T12" fmla="*/ 0 w 455"/>
                <a:gd name="T13" fmla="*/ 0 h 269"/>
                <a:gd name="T14" fmla="*/ 0 w 455"/>
                <a:gd name="T15" fmla="*/ 0 h 269"/>
                <a:gd name="T16" fmla="*/ 0 w 455"/>
                <a:gd name="T17" fmla="*/ 0 h 269"/>
                <a:gd name="T18" fmla="*/ 0 w 455"/>
                <a:gd name="T19" fmla="*/ 0 h 269"/>
                <a:gd name="T20" fmla="*/ 0 w 455"/>
                <a:gd name="T21" fmla="*/ 0 h 269"/>
                <a:gd name="T22" fmla="*/ 0 w 455"/>
                <a:gd name="T23" fmla="*/ 0 h 269"/>
                <a:gd name="T24" fmla="*/ 0 w 455"/>
                <a:gd name="T25" fmla="*/ 0 h 269"/>
                <a:gd name="T26" fmla="*/ 0 w 455"/>
                <a:gd name="T27" fmla="*/ 0 h 269"/>
                <a:gd name="T28" fmla="*/ 0 w 455"/>
                <a:gd name="T29" fmla="*/ 0 h 269"/>
                <a:gd name="T30" fmla="*/ 0 w 455"/>
                <a:gd name="T31" fmla="*/ 0 h 269"/>
                <a:gd name="T32" fmla="*/ 0 w 455"/>
                <a:gd name="T33" fmla="*/ 0 h 269"/>
                <a:gd name="T34" fmla="*/ 0 w 455"/>
                <a:gd name="T35" fmla="*/ 0 h 269"/>
                <a:gd name="T36" fmla="*/ 0 w 455"/>
                <a:gd name="T37" fmla="*/ 0 h 269"/>
                <a:gd name="T38" fmla="*/ 0 w 455"/>
                <a:gd name="T39" fmla="*/ 0 h 269"/>
                <a:gd name="T40" fmla="*/ 0 w 455"/>
                <a:gd name="T41" fmla="*/ 0 h 269"/>
                <a:gd name="T42" fmla="*/ 0 w 455"/>
                <a:gd name="T43" fmla="*/ 0 h 269"/>
                <a:gd name="T44" fmla="*/ 0 w 455"/>
                <a:gd name="T45" fmla="*/ 0 h 269"/>
                <a:gd name="T46" fmla="*/ 0 w 455"/>
                <a:gd name="T47" fmla="*/ 0 h 269"/>
                <a:gd name="T48" fmla="*/ 0 w 455"/>
                <a:gd name="T49" fmla="*/ 0 h 269"/>
                <a:gd name="T50" fmla="*/ 0 w 455"/>
                <a:gd name="T51" fmla="*/ 0 h 269"/>
                <a:gd name="T52" fmla="*/ 0 w 455"/>
                <a:gd name="T53" fmla="*/ 0 h 269"/>
                <a:gd name="T54" fmla="*/ 0 w 455"/>
                <a:gd name="T55" fmla="*/ 0 h 269"/>
                <a:gd name="T56" fmla="*/ 0 w 455"/>
                <a:gd name="T57" fmla="*/ 0 h 269"/>
                <a:gd name="T58" fmla="*/ 0 w 455"/>
                <a:gd name="T59" fmla="*/ 0 h 269"/>
                <a:gd name="T60" fmla="*/ 0 w 455"/>
                <a:gd name="T61" fmla="*/ 0 h 269"/>
                <a:gd name="T62" fmla="*/ 0 w 455"/>
                <a:gd name="T63" fmla="*/ 0 h 269"/>
                <a:gd name="T64" fmla="*/ 0 w 455"/>
                <a:gd name="T65" fmla="*/ 0 h 269"/>
                <a:gd name="T66" fmla="*/ 0 w 455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69"/>
                <a:gd name="T104" fmla="*/ 455 w 455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69">
                  <a:moveTo>
                    <a:pt x="394" y="269"/>
                  </a:moveTo>
                  <a:lnTo>
                    <a:pt x="398" y="268"/>
                  </a:lnTo>
                  <a:lnTo>
                    <a:pt x="404" y="267"/>
                  </a:lnTo>
                  <a:lnTo>
                    <a:pt x="410" y="266"/>
                  </a:lnTo>
                  <a:lnTo>
                    <a:pt x="415" y="264"/>
                  </a:lnTo>
                  <a:lnTo>
                    <a:pt x="420" y="261"/>
                  </a:lnTo>
                  <a:lnTo>
                    <a:pt x="425" y="258"/>
                  </a:lnTo>
                  <a:lnTo>
                    <a:pt x="429" y="254"/>
                  </a:lnTo>
                  <a:lnTo>
                    <a:pt x="434" y="250"/>
                  </a:lnTo>
                  <a:lnTo>
                    <a:pt x="438" y="245"/>
                  </a:lnTo>
                  <a:lnTo>
                    <a:pt x="442" y="240"/>
                  </a:lnTo>
                  <a:lnTo>
                    <a:pt x="446" y="235"/>
                  </a:lnTo>
                  <a:lnTo>
                    <a:pt x="449" y="230"/>
                  </a:lnTo>
                  <a:lnTo>
                    <a:pt x="451" y="224"/>
                  </a:lnTo>
                  <a:lnTo>
                    <a:pt x="453" y="218"/>
                  </a:lnTo>
                  <a:lnTo>
                    <a:pt x="454" y="212"/>
                  </a:lnTo>
                  <a:lnTo>
                    <a:pt x="455" y="205"/>
                  </a:lnTo>
                  <a:lnTo>
                    <a:pt x="441" y="65"/>
                  </a:lnTo>
                  <a:lnTo>
                    <a:pt x="440" y="58"/>
                  </a:lnTo>
                  <a:lnTo>
                    <a:pt x="440" y="52"/>
                  </a:lnTo>
                  <a:lnTo>
                    <a:pt x="438" y="46"/>
                  </a:lnTo>
                  <a:lnTo>
                    <a:pt x="437" y="39"/>
                  </a:lnTo>
                  <a:lnTo>
                    <a:pt x="435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7" y="19"/>
                  </a:lnTo>
                  <a:lnTo>
                    <a:pt x="424" y="15"/>
                  </a:lnTo>
                  <a:lnTo>
                    <a:pt x="420" y="11"/>
                  </a:lnTo>
                  <a:lnTo>
                    <a:pt x="417" y="8"/>
                  </a:lnTo>
                  <a:lnTo>
                    <a:pt x="413" y="4"/>
                  </a:lnTo>
                  <a:lnTo>
                    <a:pt x="408" y="2"/>
                  </a:lnTo>
                  <a:lnTo>
                    <a:pt x="403" y="1"/>
                  </a:lnTo>
                  <a:lnTo>
                    <a:pt x="398" y="0"/>
                  </a:lnTo>
                  <a:lnTo>
                    <a:pt x="394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6" y="39"/>
                  </a:lnTo>
                  <a:lnTo>
                    <a:pt x="15" y="46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3" y="224"/>
                  </a:lnTo>
                  <a:lnTo>
                    <a:pt x="5" y="230"/>
                  </a:lnTo>
                  <a:lnTo>
                    <a:pt x="8" y="235"/>
                  </a:lnTo>
                  <a:lnTo>
                    <a:pt x="11" y="240"/>
                  </a:lnTo>
                  <a:lnTo>
                    <a:pt x="15" y="245"/>
                  </a:lnTo>
                  <a:lnTo>
                    <a:pt x="20" y="250"/>
                  </a:lnTo>
                  <a:lnTo>
                    <a:pt x="25" y="254"/>
                  </a:lnTo>
                  <a:lnTo>
                    <a:pt x="29" y="258"/>
                  </a:lnTo>
                  <a:lnTo>
                    <a:pt x="34" y="261"/>
                  </a:lnTo>
                  <a:lnTo>
                    <a:pt x="39" y="264"/>
                  </a:lnTo>
                  <a:lnTo>
                    <a:pt x="44" y="266"/>
                  </a:lnTo>
                  <a:lnTo>
                    <a:pt x="49" y="267"/>
                  </a:lnTo>
                  <a:lnTo>
                    <a:pt x="54" y="268"/>
                  </a:lnTo>
                  <a:lnTo>
                    <a:pt x="60" y="269"/>
                  </a:lnTo>
                  <a:lnTo>
                    <a:pt x="394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1" name="Freeform 104"/>
            <p:cNvSpPr>
              <a:spLocks/>
            </p:cNvSpPr>
            <p:nvPr/>
          </p:nvSpPr>
          <p:spPr bwMode="auto">
            <a:xfrm>
              <a:off x="4852" y="1322"/>
              <a:ext cx="14" cy="5"/>
            </a:xfrm>
            <a:custGeom>
              <a:avLst/>
              <a:gdLst>
                <a:gd name="T0" fmla="*/ 0 w 332"/>
                <a:gd name="T1" fmla="*/ 0 h 121"/>
                <a:gd name="T2" fmla="*/ 0 w 332"/>
                <a:gd name="T3" fmla="*/ 0 h 121"/>
                <a:gd name="T4" fmla="*/ 0 w 332"/>
                <a:gd name="T5" fmla="*/ 0 h 121"/>
                <a:gd name="T6" fmla="*/ 0 w 332"/>
                <a:gd name="T7" fmla="*/ 0 h 121"/>
                <a:gd name="T8" fmla="*/ 0 w 332"/>
                <a:gd name="T9" fmla="*/ 0 h 121"/>
                <a:gd name="T10" fmla="*/ 0 w 332"/>
                <a:gd name="T11" fmla="*/ 0 h 121"/>
                <a:gd name="T12" fmla="*/ 0 w 332"/>
                <a:gd name="T13" fmla="*/ 0 h 121"/>
                <a:gd name="T14" fmla="*/ 0 w 332"/>
                <a:gd name="T15" fmla="*/ 0 h 121"/>
                <a:gd name="T16" fmla="*/ 0 w 332"/>
                <a:gd name="T17" fmla="*/ 0 h 121"/>
                <a:gd name="T18" fmla="*/ 0 w 332"/>
                <a:gd name="T19" fmla="*/ 0 h 121"/>
                <a:gd name="T20" fmla="*/ 0 w 332"/>
                <a:gd name="T21" fmla="*/ 0 h 121"/>
                <a:gd name="T22" fmla="*/ 0 w 332"/>
                <a:gd name="T23" fmla="*/ 0 h 121"/>
                <a:gd name="T24" fmla="*/ 0 w 332"/>
                <a:gd name="T25" fmla="*/ 0 h 121"/>
                <a:gd name="T26" fmla="*/ 0 w 332"/>
                <a:gd name="T27" fmla="*/ 0 h 121"/>
                <a:gd name="T28" fmla="*/ 0 w 332"/>
                <a:gd name="T29" fmla="*/ 0 h 121"/>
                <a:gd name="T30" fmla="*/ 0 w 332"/>
                <a:gd name="T31" fmla="*/ 0 h 121"/>
                <a:gd name="T32" fmla="*/ 0 w 332"/>
                <a:gd name="T33" fmla="*/ 0 h 121"/>
                <a:gd name="T34" fmla="*/ 0 w 332"/>
                <a:gd name="T35" fmla="*/ 0 h 121"/>
                <a:gd name="T36" fmla="*/ 0 w 332"/>
                <a:gd name="T37" fmla="*/ 0 h 121"/>
                <a:gd name="T38" fmla="*/ 0 w 332"/>
                <a:gd name="T39" fmla="*/ 0 h 121"/>
                <a:gd name="T40" fmla="*/ 0 w 332"/>
                <a:gd name="T41" fmla="*/ 0 h 121"/>
                <a:gd name="T42" fmla="*/ 0 w 332"/>
                <a:gd name="T43" fmla="*/ 0 h 121"/>
                <a:gd name="T44" fmla="*/ 0 w 332"/>
                <a:gd name="T45" fmla="*/ 0 h 121"/>
                <a:gd name="T46" fmla="*/ 0 w 332"/>
                <a:gd name="T47" fmla="*/ 0 h 121"/>
                <a:gd name="T48" fmla="*/ 0 w 332"/>
                <a:gd name="T49" fmla="*/ 0 h 121"/>
                <a:gd name="T50" fmla="*/ 0 w 332"/>
                <a:gd name="T51" fmla="*/ 0 h 121"/>
                <a:gd name="T52" fmla="*/ 0 w 332"/>
                <a:gd name="T53" fmla="*/ 0 h 121"/>
                <a:gd name="T54" fmla="*/ 0 w 332"/>
                <a:gd name="T55" fmla="*/ 0 h 121"/>
                <a:gd name="T56" fmla="*/ 0 w 332"/>
                <a:gd name="T57" fmla="*/ 0 h 121"/>
                <a:gd name="T58" fmla="*/ 0 w 332"/>
                <a:gd name="T59" fmla="*/ 0 h 121"/>
                <a:gd name="T60" fmla="*/ 0 w 332"/>
                <a:gd name="T61" fmla="*/ 0 h 121"/>
                <a:gd name="T62" fmla="*/ 0 w 332"/>
                <a:gd name="T63" fmla="*/ 0 h 121"/>
                <a:gd name="T64" fmla="*/ 0 w 332"/>
                <a:gd name="T65" fmla="*/ 0 h 121"/>
                <a:gd name="T66" fmla="*/ 0 w 332"/>
                <a:gd name="T67" fmla="*/ 0 h 121"/>
                <a:gd name="T68" fmla="*/ 0 w 332"/>
                <a:gd name="T69" fmla="*/ 0 h 121"/>
                <a:gd name="T70" fmla="*/ 0 w 332"/>
                <a:gd name="T71" fmla="*/ 0 h 121"/>
                <a:gd name="T72" fmla="*/ 0 w 332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2"/>
                <a:gd name="T112" fmla="*/ 0 h 121"/>
                <a:gd name="T113" fmla="*/ 332 w 332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2" h="121">
                  <a:moveTo>
                    <a:pt x="332" y="60"/>
                  </a:moveTo>
                  <a:lnTo>
                    <a:pt x="331" y="65"/>
                  </a:lnTo>
                  <a:lnTo>
                    <a:pt x="331" y="71"/>
                  </a:lnTo>
                  <a:lnTo>
                    <a:pt x="330" y="78"/>
                  </a:lnTo>
                  <a:lnTo>
                    <a:pt x="329" y="83"/>
                  </a:lnTo>
                  <a:lnTo>
                    <a:pt x="327" y="88"/>
                  </a:lnTo>
                  <a:lnTo>
                    <a:pt x="326" y="93"/>
                  </a:lnTo>
                  <a:lnTo>
                    <a:pt x="323" y="98"/>
                  </a:lnTo>
                  <a:lnTo>
                    <a:pt x="321" y="102"/>
                  </a:lnTo>
                  <a:lnTo>
                    <a:pt x="319" y="106"/>
                  </a:lnTo>
                  <a:lnTo>
                    <a:pt x="316" y="109"/>
                  </a:lnTo>
                  <a:lnTo>
                    <a:pt x="313" y="112"/>
                  </a:lnTo>
                  <a:lnTo>
                    <a:pt x="309" y="115"/>
                  </a:lnTo>
                  <a:lnTo>
                    <a:pt x="306" y="118"/>
                  </a:lnTo>
                  <a:lnTo>
                    <a:pt x="301" y="119"/>
                  </a:lnTo>
                  <a:lnTo>
                    <a:pt x="297" y="120"/>
                  </a:lnTo>
                  <a:lnTo>
                    <a:pt x="293" y="121"/>
                  </a:lnTo>
                  <a:lnTo>
                    <a:pt x="38" y="121"/>
                  </a:lnTo>
                  <a:lnTo>
                    <a:pt x="33" y="120"/>
                  </a:lnTo>
                  <a:lnTo>
                    <a:pt x="28" y="119"/>
                  </a:lnTo>
                  <a:lnTo>
                    <a:pt x="25" y="118"/>
                  </a:lnTo>
                  <a:lnTo>
                    <a:pt x="21" y="115"/>
                  </a:lnTo>
                  <a:lnTo>
                    <a:pt x="18" y="112"/>
                  </a:lnTo>
                  <a:lnTo>
                    <a:pt x="15" y="109"/>
                  </a:lnTo>
                  <a:lnTo>
                    <a:pt x="12" y="106"/>
                  </a:lnTo>
                  <a:lnTo>
                    <a:pt x="9" y="102"/>
                  </a:lnTo>
                  <a:lnTo>
                    <a:pt x="7" y="98"/>
                  </a:lnTo>
                  <a:lnTo>
                    <a:pt x="5" y="93"/>
                  </a:lnTo>
                  <a:lnTo>
                    <a:pt x="3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0" y="0"/>
                  </a:lnTo>
                  <a:lnTo>
                    <a:pt x="332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2" name="Freeform 105"/>
            <p:cNvSpPr>
              <a:spLocks/>
            </p:cNvSpPr>
            <p:nvPr/>
          </p:nvSpPr>
          <p:spPr bwMode="auto">
            <a:xfrm>
              <a:off x="4849" y="1318"/>
              <a:ext cx="2" cy="8"/>
            </a:xfrm>
            <a:custGeom>
              <a:avLst/>
              <a:gdLst>
                <a:gd name="T0" fmla="*/ 0 w 33"/>
                <a:gd name="T1" fmla="*/ 0 h 200"/>
                <a:gd name="T2" fmla="*/ 0 w 33"/>
                <a:gd name="T3" fmla="*/ 0 h 200"/>
                <a:gd name="T4" fmla="*/ 0 w 33"/>
                <a:gd name="T5" fmla="*/ 0 h 200"/>
                <a:gd name="T6" fmla="*/ 0 w 33"/>
                <a:gd name="T7" fmla="*/ 0 h 200"/>
                <a:gd name="T8" fmla="*/ 0 w 33"/>
                <a:gd name="T9" fmla="*/ 0 h 200"/>
                <a:gd name="T10" fmla="*/ 0 w 33"/>
                <a:gd name="T11" fmla="*/ 0 h 200"/>
                <a:gd name="T12" fmla="*/ 0 w 33"/>
                <a:gd name="T13" fmla="*/ 0 h 200"/>
                <a:gd name="T14" fmla="*/ 0 w 33"/>
                <a:gd name="T15" fmla="*/ 0 h 200"/>
                <a:gd name="T16" fmla="*/ 0 w 33"/>
                <a:gd name="T17" fmla="*/ 0 h 200"/>
                <a:gd name="T18" fmla="*/ 0 w 33"/>
                <a:gd name="T19" fmla="*/ 0 h 200"/>
                <a:gd name="T20" fmla="*/ 0 w 33"/>
                <a:gd name="T21" fmla="*/ 0 h 200"/>
                <a:gd name="T22" fmla="*/ 0 w 33"/>
                <a:gd name="T23" fmla="*/ 0 h 200"/>
                <a:gd name="T24" fmla="*/ 0 w 33"/>
                <a:gd name="T25" fmla="*/ 0 h 200"/>
                <a:gd name="T26" fmla="*/ 0 w 33"/>
                <a:gd name="T27" fmla="*/ 0 h 200"/>
                <a:gd name="T28" fmla="*/ 0 w 33"/>
                <a:gd name="T29" fmla="*/ 0 h 200"/>
                <a:gd name="T30" fmla="*/ 0 w 33"/>
                <a:gd name="T31" fmla="*/ 0 h 200"/>
                <a:gd name="T32" fmla="*/ 0 w 33"/>
                <a:gd name="T33" fmla="*/ 0 h 200"/>
                <a:gd name="T34" fmla="*/ 0 w 33"/>
                <a:gd name="T35" fmla="*/ 0 h 200"/>
                <a:gd name="T36" fmla="*/ 0 w 33"/>
                <a:gd name="T37" fmla="*/ 0 h 200"/>
                <a:gd name="T38" fmla="*/ 0 w 33"/>
                <a:gd name="T39" fmla="*/ 0 h 200"/>
                <a:gd name="T40" fmla="*/ 0 w 33"/>
                <a:gd name="T41" fmla="*/ 0 h 200"/>
                <a:gd name="T42" fmla="*/ 0 w 33"/>
                <a:gd name="T43" fmla="*/ 0 h 200"/>
                <a:gd name="T44" fmla="*/ 0 w 33"/>
                <a:gd name="T45" fmla="*/ 0 h 200"/>
                <a:gd name="T46" fmla="*/ 0 w 33"/>
                <a:gd name="T47" fmla="*/ 0 h 200"/>
                <a:gd name="T48" fmla="*/ 0 w 33"/>
                <a:gd name="T49" fmla="*/ 0 h 200"/>
                <a:gd name="T50" fmla="*/ 0 w 33"/>
                <a:gd name="T51" fmla="*/ 0 h 200"/>
                <a:gd name="T52" fmla="*/ 0 w 33"/>
                <a:gd name="T53" fmla="*/ 0 h 200"/>
                <a:gd name="T54" fmla="*/ 0 w 33"/>
                <a:gd name="T55" fmla="*/ 0 h 200"/>
                <a:gd name="T56" fmla="*/ 0 w 33"/>
                <a:gd name="T57" fmla="*/ 0 h 200"/>
                <a:gd name="T58" fmla="*/ 0 w 33"/>
                <a:gd name="T59" fmla="*/ 0 h 200"/>
                <a:gd name="T60" fmla="*/ 0 w 33"/>
                <a:gd name="T61" fmla="*/ 0 h 200"/>
                <a:gd name="T62" fmla="*/ 0 w 33"/>
                <a:gd name="T63" fmla="*/ 0 h 200"/>
                <a:gd name="T64" fmla="*/ 0 w 33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0"/>
                <a:gd name="T101" fmla="*/ 33 w 33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0">
                  <a:moveTo>
                    <a:pt x="19" y="200"/>
                  </a:moveTo>
                  <a:lnTo>
                    <a:pt x="20" y="199"/>
                  </a:lnTo>
                  <a:lnTo>
                    <a:pt x="21" y="199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5" y="197"/>
                  </a:lnTo>
                  <a:lnTo>
                    <a:pt x="26" y="196"/>
                  </a:lnTo>
                  <a:lnTo>
                    <a:pt x="28" y="195"/>
                  </a:lnTo>
                  <a:lnTo>
                    <a:pt x="29" y="194"/>
                  </a:lnTo>
                  <a:lnTo>
                    <a:pt x="29" y="193"/>
                  </a:lnTo>
                  <a:lnTo>
                    <a:pt x="30" y="191"/>
                  </a:lnTo>
                  <a:lnTo>
                    <a:pt x="31" y="190"/>
                  </a:lnTo>
                  <a:lnTo>
                    <a:pt x="31" y="188"/>
                  </a:lnTo>
                  <a:lnTo>
                    <a:pt x="32" y="186"/>
                  </a:lnTo>
                  <a:lnTo>
                    <a:pt x="32" y="184"/>
                  </a:lnTo>
                  <a:lnTo>
                    <a:pt x="32" y="183"/>
                  </a:lnTo>
                  <a:lnTo>
                    <a:pt x="33" y="181"/>
                  </a:lnTo>
                  <a:lnTo>
                    <a:pt x="33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31" y="11"/>
                  </a:lnTo>
                  <a:lnTo>
                    <a:pt x="30" y="9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1" y="175"/>
                  </a:lnTo>
                  <a:lnTo>
                    <a:pt x="1" y="178"/>
                  </a:lnTo>
                  <a:lnTo>
                    <a:pt x="3" y="180"/>
                  </a:lnTo>
                  <a:lnTo>
                    <a:pt x="4" y="183"/>
                  </a:lnTo>
                  <a:lnTo>
                    <a:pt x="6" y="185"/>
                  </a:lnTo>
                  <a:lnTo>
                    <a:pt x="7" y="188"/>
                  </a:lnTo>
                  <a:lnTo>
                    <a:pt x="8" y="190"/>
                  </a:lnTo>
                  <a:lnTo>
                    <a:pt x="10" y="192"/>
                  </a:lnTo>
                  <a:lnTo>
                    <a:pt x="11" y="194"/>
                  </a:lnTo>
                  <a:lnTo>
                    <a:pt x="13" y="196"/>
                  </a:lnTo>
                  <a:lnTo>
                    <a:pt x="14" y="197"/>
                  </a:lnTo>
                  <a:lnTo>
                    <a:pt x="16" y="199"/>
                  </a:lnTo>
                  <a:lnTo>
                    <a:pt x="17" y="199"/>
                  </a:lnTo>
                  <a:lnTo>
                    <a:pt x="19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3" name="Freeform 106"/>
            <p:cNvSpPr>
              <a:spLocks/>
            </p:cNvSpPr>
            <p:nvPr/>
          </p:nvSpPr>
          <p:spPr bwMode="auto">
            <a:xfrm>
              <a:off x="4866" y="1317"/>
              <a:ext cx="2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4" y="209"/>
                  </a:moveTo>
                  <a:lnTo>
                    <a:pt x="15" y="208"/>
                  </a:lnTo>
                  <a:lnTo>
                    <a:pt x="17" y="208"/>
                  </a:lnTo>
                  <a:lnTo>
                    <a:pt x="19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1"/>
                  </a:lnTo>
                  <a:lnTo>
                    <a:pt x="33" y="189"/>
                  </a:lnTo>
                  <a:lnTo>
                    <a:pt x="34" y="186"/>
                  </a:lnTo>
                  <a:lnTo>
                    <a:pt x="35" y="184"/>
                  </a:lnTo>
                  <a:lnTo>
                    <a:pt x="36" y="181"/>
                  </a:lnTo>
                  <a:lnTo>
                    <a:pt x="36" y="179"/>
                  </a:lnTo>
                  <a:lnTo>
                    <a:pt x="37" y="177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3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2" y="198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4" y="202"/>
                  </a:lnTo>
                  <a:lnTo>
                    <a:pt x="4" y="203"/>
                  </a:lnTo>
                  <a:lnTo>
                    <a:pt x="5" y="204"/>
                  </a:lnTo>
                  <a:lnTo>
                    <a:pt x="6" y="205"/>
                  </a:lnTo>
                  <a:lnTo>
                    <a:pt x="7" y="206"/>
                  </a:lnTo>
                  <a:lnTo>
                    <a:pt x="9" y="207"/>
                  </a:lnTo>
                  <a:lnTo>
                    <a:pt x="10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4" name="Freeform 107"/>
            <p:cNvSpPr>
              <a:spLocks/>
            </p:cNvSpPr>
            <p:nvPr/>
          </p:nvSpPr>
          <p:spPr bwMode="auto">
            <a:xfrm>
              <a:off x="4851" y="1317"/>
              <a:ext cx="15" cy="4"/>
            </a:xfrm>
            <a:custGeom>
              <a:avLst/>
              <a:gdLst>
                <a:gd name="T0" fmla="*/ 0 w 342"/>
                <a:gd name="T1" fmla="*/ 0 h 99"/>
                <a:gd name="T2" fmla="*/ 0 w 342"/>
                <a:gd name="T3" fmla="*/ 0 h 99"/>
                <a:gd name="T4" fmla="*/ 0 w 342"/>
                <a:gd name="T5" fmla="*/ 0 h 99"/>
                <a:gd name="T6" fmla="*/ 0 w 342"/>
                <a:gd name="T7" fmla="*/ 0 h 99"/>
                <a:gd name="T8" fmla="*/ 0 w 342"/>
                <a:gd name="T9" fmla="*/ 0 h 99"/>
                <a:gd name="T10" fmla="*/ 0 w 342"/>
                <a:gd name="T11" fmla="*/ 0 h 99"/>
                <a:gd name="T12" fmla="*/ 0 w 342"/>
                <a:gd name="T13" fmla="*/ 0 h 99"/>
                <a:gd name="T14" fmla="*/ 0 w 342"/>
                <a:gd name="T15" fmla="*/ 0 h 99"/>
                <a:gd name="T16" fmla="*/ 0 w 342"/>
                <a:gd name="T17" fmla="*/ 0 h 99"/>
                <a:gd name="T18" fmla="*/ 0 w 342"/>
                <a:gd name="T19" fmla="*/ 0 h 99"/>
                <a:gd name="T20" fmla="*/ 0 w 342"/>
                <a:gd name="T21" fmla="*/ 0 h 99"/>
                <a:gd name="T22" fmla="*/ 0 w 342"/>
                <a:gd name="T23" fmla="*/ 0 h 99"/>
                <a:gd name="T24" fmla="*/ 0 w 342"/>
                <a:gd name="T25" fmla="*/ 0 h 99"/>
                <a:gd name="T26" fmla="*/ 0 w 342"/>
                <a:gd name="T27" fmla="*/ 0 h 99"/>
                <a:gd name="T28" fmla="*/ 0 w 342"/>
                <a:gd name="T29" fmla="*/ 0 h 99"/>
                <a:gd name="T30" fmla="*/ 0 w 342"/>
                <a:gd name="T31" fmla="*/ 0 h 99"/>
                <a:gd name="T32" fmla="*/ 0 w 342"/>
                <a:gd name="T33" fmla="*/ 0 h 99"/>
                <a:gd name="T34" fmla="*/ 0 w 342"/>
                <a:gd name="T35" fmla="*/ 0 h 99"/>
                <a:gd name="T36" fmla="*/ 0 w 342"/>
                <a:gd name="T37" fmla="*/ 0 h 99"/>
                <a:gd name="T38" fmla="*/ 0 w 342"/>
                <a:gd name="T39" fmla="*/ 0 h 99"/>
                <a:gd name="T40" fmla="*/ 0 w 342"/>
                <a:gd name="T41" fmla="*/ 0 h 99"/>
                <a:gd name="T42" fmla="*/ 0 w 342"/>
                <a:gd name="T43" fmla="*/ 0 h 99"/>
                <a:gd name="T44" fmla="*/ 0 w 342"/>
                <a:gd name="T45" fmla="*/ 0 h 99"/>
                <a:gd name="T46" fmla="*/ 0 w 342"/>
                <a:gd name="T47" fmla="*/ 0 h 99"/>
                <a:gd name="T48" fmla="*/ 0 w 342"/>
                <a:gd name="T49" fmla="*/ 0 h 99"/>
                <a:gd name="T50" fmla="*/ 0 w 342"/>
                <a:gd name="T51" fmla="*/ 0 h 99"/>
                <a:gd name="T52" fmla="*/ 0 w 342"/>
                <a:gd name="T53" fmla="*/ 0 h 99"/>
                <a:gd name="T54" fmla="*/ 0 w 342"/>
                <a:gd name="T55" fmla="*/ 0 h 99"/>
                <a:gd name="T56" fmla="*/ 0 w 342"/>
                <a:gd name="T57" fmla="*/ 0 h 99"/>
                <a:gd name="T58" fmla="*/ 0 w 342"/>
                <a:gd name="T59" fmla="*/ 0 h 99"/>
                <a:gd name="T60" fmla="*/ 0 w 342"/>
                <a:gd name="T61" fmla="*/ 0 h 99"/>
                <a:gd name="T62" fmla="*/ 0 w 342"/>
                <a:gd name="T63" fmla="*/ 0 h 99"/>
                <a:gd name="T64" fmla="*/ 0 w 342"/>
                <a:gd name="T65" fmla="*/ 0 h 99"/>
                <a:gd name="T66" fmla="*/ 0 w 34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99"/>
                <a:gd name="T104" fmla="*/ 342 w 34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99">
                  <a:moveTo>
                    <a:pt x="305" y="99"/>
                  </a:moveTo>
                  <a:lnTo>
                    <a:pt x="308" y="98"/>
                  </a:lnTo>
                  <a:lnTo>
                    <a:pt x="313" y="98"/>
                  </a:lnTo>
                  <a:lnTo>
                    <a:pt x="316" y="97"/>
                  </a:lnTo>
                  <a:lnTo>
                    <a:pt x="320" y="96"/>
                  </a:lnTo>
                  <a:lnTo>
                    <a:pt x="323" y="95"/>
                  </a:lnTo>
                  <a:lnTo>
                    <a:pt x="326" y="93"/>
                  </a:lnTo>
                  <a:lnTo>
                    <a:pt x="328" y="91"/>
                  </a:lnTo>
                  <a:lnTo>
                    <a:pt x="331" y="89"/>
                  </a:lnTo>
                  <a:lnTo>
                    <a:pt x="333" y="87"/>
                  </a:lnTo>
                  <a:lnTo>
                    <a:pt x="335" y="85"/>
                  </a:lnTo>
                  <a:lnTo>
                    <a:pt x="337" y="82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2"/>
                  </a:lnTo>
                  <a:lnTo>
                    <a:pt x="341" y="28"/>
                  </a:lnTo>
                  <a:lnTo>
                    <a:pt x="341" y="24"/>
                  </a:lnTo>
                  <a:lnTo>
                    <a:pt x="340" y="21"/>
                  </a:lnTo>
                  <a:lnTo>
                    <a:pt x="339" y="18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1" y="9"/>
                  </a:lnTo>
                  <a:lnTo>
                    <a:pt x="328" y="7"/>
                  </a:lnTo>
                  <a:lnTo>
                    <a:pt x="326" y="5"/>
                  </a:lnTo>
                  <a:lnTo>
                    <a:pt x="323" y="3"/>
                  </a:lnTo>
                  <a:lnTo>
                    <a:pt x="320" y="2"/>
                  </a:lnTo>
                  <a:lnTo>
                    <a:pt x="316" y="1"/>
                  </a:lnTo>
                  <a:lnTo>
                    <a:pt x="313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2" y="77"/>
                  </a:lnTo>
                  <a:lnTo>
                    <a:pt x="3" y="80"/>
                  </a:lnTo>
                  <a:lnTo>
                    <a:pt x="5" y="82"/>
                  </a:lnTo>
                  <a:lnTo>
                    <a:pt x="7" y="85"/>
                  </a:lnTo>
                  <a:lnTo>
                    <a:pt x="9" y="87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6" y="93"/>
                  </a:lnTo>
                  <a:lnTo>
                    <a:pt x="19" y="95"/>
                  </a:lnTo>
                  <a:lnTo>
                    <a:pt x="22" y="96"/>
                  </a:lnTo>
                  <a:lnTo>
                    <a:pt x="26" y="97"/>
                  </a:lnTo>
                  <a:lnTo>
                    <a:pt x="29" y="98"/>
                  </a:lnTo>
                  <a:lnTo>
                    <a:pt x="33" y="98"/>
                  </a:lnTo>
                  <a:lnTo>
                    <a:pt x="37" y="99"/>
                  </a:lnTo>
                  <a:lnTo>
                    <a:pt x="305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5" name="Freeform 108"/>
            <p:cNvSpPr>
              <a:spLocks/>
            </p:cNvSpPr>
            <p:nvPr/>
          </p:nvSpPr>
          <p:spPr bwMode="auto">
            <a:xfrm>
              <a:off x="4826" y="1316"/>
              <a:ext cx="21" cy="12"/>
            </a:xfrm>
            <a:custGeom>
              <a:avLst/>
              <a:gdLst>
                <a:gd name="T0" fmla="*/ 0 w 478"/>
                <a:gd name="T1" fmla="*/ 0 h 282"/>
                <a:gd name="T2" fmla="*/ 0 w 478"/>
                <a:gd name="T3" fmla="*/ 0 h 282"/>
                <a:gd name="T4" fmla="*/ 0 w 478"/>
                <a:gd name="T5" fmla="*/ 0 h 282"/>
                <a:gd name="T6" fmla="*/ 0 w 478"/>
                <a:gd name="T7" fmla="*/ 0 h 282"/>
                <a:gd name="T8" fmla="*/ 0 w 478"/>
                <a:gd name="T9" fmla="*/ 0 h 282"/>
                <a:gd name="T10" fmla="*/ 0 w 478"/>
                <a:gd name="T11" fmla="*/ 0 h 282"/>
                <a:gd name="T12" fmla="*/ 0 w 478"/>
                <a:gd name="T13" fmla="*/ 0 h 282"/>
                <a:gd name="T14" fmla="*/ 0 w 478"/>
                <a:gd name="T15" fmla="*/ 0 h 282"/>
                <a:gd name="T16" fmla="*/ 0 w 478"/>
                <a:gd name="T17" fmla="*/ 0 h 282"/>
                <a:gd name="T18" fmla="*/ 0 w 478"/>
                <a:gd name="T19" fmla="*/ 0 h 282"/>
                <a:gd name="T20" fmla="*/ 0 w 478"/>
                <a:gd name="T21" fmla="*/ 0 h 282"/>
                <a:gd name="T22" fmla="*/ 0 w 478"/>
                <a:gd name="T23" fmla="*/ 0 h 282"/>
                <a:gd name="T24" fmla="*/ 0 w 478"/>
                <a:gd name="T25" fmla="*/ 0 h 282"/>
                <a:gd name="T26" fmla="*/ 0 w 478"/>
                <a:gd name="T27" fmla="*/ 0 h 282"/>
                <a:gd name="T28" fmla="*/ 0 w 478"/>
                <a:gd name="T29" fmla="*/ 0 h 282"/>
                <a:gd name="T30" fmla="*/ 0 w 478"/>
                <a:gd name="T31" fmla="*/ 0 h 282"/>
                <a:gd name="T32" fmla="*/ 0 w 478"/>
                <a:gd name="T33" fmla="*/ 0 h 282"/>
                <a:gd name="T34" fmla="*/ 0 w 478"/>
                <a:gd name="T35" fmla="*/ 0 h 282"/>
                <a:gd name="T36" fmla="*/ 0 w 478"/>
                <a:gd name="T37" fmla="*/ 0 h 282"/>
                <a:gd name="T38" fmla="*/ 0 w 478"/>
                <a:gd name="T39" fmla="*/ 0 h 282"/>
                <a:gd name="T40" fmla="*/ 0 w 478"/>
                <a:gd name="T41" fmla="*/ 0 h 282"/>
                <a:gd name="T42" fmla="*/ 0 w 478"/>
                <a:gd name="T43" fmla="*/ 0 h 282"/>
                <a:gd name="T44" fmla="*/ 0 w 478"/>
                <a:gd name="T45" fmla="*/ 0 h 282"/>
                <a:gd name="T46" fmla="*/ 0 w 478"/>
                <a:gd name="T47" fmla="*/ 0 h 282"/>
                <a:gd name="T48" fmla="*/ 0 w 478"/>
                <a:gd name="T49" fmla="*/ 0 h 282"/>
                <a:gd name="T50" fmla="*/ 0 w 478"/>
                <a:gd name="T51" fmla="*/ 0 h 282"/>
                <a:gd name="T52" fmla="*/ 0 w 478"/>
                <a:gd name="T53" fmla="*/ 0 h 282"/>
                <a:gd name="T54" fmla="*/ 0 w 478"/>
                <a:gd name="T55" fmla="*/ 0 h 282"/>
                <a:gd name="T56" fmla="*/ 0 w 478"/>
                <a:gd name="T57" fmla="*/ 0 h 282"/>
                <a:gd name="T58" fmla="*/ 0 w 478"/>
                <a:gd name="T59" fmla="*/ 0 h 282"/>
                <a:gd name="T60" fmla="*/ 0 w 478"/>
                <a:gd name="T61" fmla="*/ 0 h 282"/>
                <a:gd name="T62" fmla="*/ 0 w 478"/>
                <a:gd name="T63" fmla="*/ 0 h 282"/>
                <a:gd name="T64" fmla="*/ 0 w 478"/>
                <a:gd name="T65" fmla="*/ 0 h 282"/>
                <a:gd name="T66" fmla="*/ 0 w 478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8"/>
                <a:gd name="T103" fmla="*/ 0 h 282"/>
                <a:gd name="T104" fmla="*/ 478 w 478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8" h="282">
                  <a:moveTo>
                    <a:pt x="416" y="282"/>
                  </a:moveTo>
                  <a:lnTo>
                    <a:pt x="420" y="281"/>
                  </a:lnTo>
                  <a:lnTo>
                    <a:pt x="425" y="280"/>
                  </a:lnTo>
                  <a:lnTo>
                    <a:pt x="430" y="278"/>
                  </a:lnTo>
                  <a:lnTo>
                    <a:pt x="436" y="276"/>
                  </a:lnTo>
                  <a:lnTo>
                    <a:pt x="441" y="273"/>
                  </a:lnTo>
                  <a:lnTo>
                    <a:pt x="446" y="270"/>
                  </a:lnTo>
                  <a:lnTo>
                    <a:pt x="451" y="266"/>
                  </a:lnTo>
                  <a:lnTo>
                    <a:pt x="456" y="262"/>
                  </a:lnTo>
                  <a:lnTo>
                    <a:pt x="460" y="257"/>
                  </a:lnTo>
                  <a:lnTo>
                    <a:pt x="464" y="252"/>
                  </a:lnTo>
                  <a:lnTo>
                    <a:pt x="468" y="246"/>
                  </a:lnTo>
                  <a:lnTo>
                    <a:pt x="472" y="240"/>
                  </a:lnTo>
                  <a:lnTo>
                    <a:pt x="474" y="234"/>
                  </a:lnTo>
                  <a:lnTo>
                    <a:pt x="476" y="228"/>
                  </a:lnTo>
                  <a:lnTo>
                    <a:pt x="477" y="221"/>
                  </a:lnTo>
                  <a:lnTo>
                    <a:pt x="478" y="215"/>
                  </a:lnTo>
                  <a:lnTo>
                    <a:pt x="463" y="67"/>
                  </a:lnTo>
                  <a:lnTo>
                    <a:pt x="462" y="60"/>
                  </a:lnTo>
                  <a:lnTo>
                    <a:pt x="462" y="53"/>
                  </a:lnTo>
                  <a:lnTo>
                    <a:pt x="460" y="46"/>
                  </a:lnTo>
                  <a:lnTo>
                    <a:pt x="459" y="40"/>
                  </a:lnTo>
                  <a:lnTo>
                    <a:pt x="457" y="34"/>
                  </a:lnTo>
                  <a:lnTo>
                    <a:pt x="455" y="29"/>
                  </a:lnTo>
                  <a:lnTo>
                    <a:pt x="452" y="24"/>
                  </a:lnTo>
                  <a:lnTo>
                    <a:pt x="449" y="20"/>
                  </a:lnTo>
                  <a:lnTo>
                    <a:pt x="446" y="15"/>
                  </a:lnTo>
                  <a:lnTo>
                    <a:pt x="442" y="12"/>
                  </a:lnTo>
                  <a:lnTo>
                    <a:pt x="438" y="7"/>
                  </a:lnTo>
                  <a:lnTo>
                    <a:pt x="434" y="5"/>
                  </a:lnTo>
                  <a:lnTo>
                    <a:pt x="429" y="2"/>
                  </a:lnTo>
                  <a:lnTo>
                    <a:pt x="425" y="1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1"/>
                  </a:lnTo>
                  <a:lnTo>
                    <a:pt x="49" y="2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5" y="12"/>
                  </a:lnTo>
                  <a:lnTo>
                    <a:pt x="32" y="15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8" y="40"/>
                  </a:lnTo>
                  <a:lnTo>
                    <a:pt x="17" y="46"/>
                  </a:lnTo>
                  <a:lnTo>
                    <a:pt x="15" y="53"/>
                  </a:lnTo>
                  <a:lnTo>
                    <a:pt x="15" y="60"/>
                  </a:lnTo>
                  <a:lnTo>
                    <a:pt x="15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6"/>
                  </a:lnTo>
                  <a:lnTo>
                    <a:pt x="13" y="252"/>
                  </a:lnTo>
                  <a:lnTo>
                    <a:pt x="17" y="257"/>
                  </a:lnTo>
                  <a:lnTo>
                    <a:pt x="21" y="262"/>
                  </a:lnTo>
                  <a:lnTo>
                    <a:pt x="26" y="266"/>
                  </a:lnTo>
                  <a:lnTo>
                    <a:pt x="31" y="270"/>
                  </a:lnTo>
                  <a:lnTo>
                    <a:pt x="36" y="273"/>
                  </a:lnTo>
                  <a:lnTo>
                    <a:pt x="41" y="276"/>
                  </a:lnTo>
                  <a:lnTo>
                    <a:pt x="47" y="278"/>
                  </a:lnTo>
                  <a:lnTo>
                    <a:pt x="52" y="280"/>
                  </a:lnTo>
                  <a:lnTo>
                    <a:pt x="58" y="281"/>
                  </a:lnTo>
                  <a:lnTo>
                    <a:pt x="63" y="282"/>
                  </a:lnTo>
                  <a:lnTo>
                    <a:pt x="416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6" name="Freeform 109"/>
            <p:cNvSpPr>
              <a:spLocks/>
            </p:cNvSpPr>
            <p:nvPr/>
          </p:nvSpPr>
          <p:spPr bwMode="auto">
            <a:xfrm>
              <a:off x="4826" y="1316"/>
              <a:ext cx="20" cy="12"/>
            </a:xfrm>
            <a:custGeom>
              <a:avLst/>
              <a:gdLst>
                <a:gd name="T0" fmla="*/ 0 w 454"/>
                <a:gd name="T1" fmla="*/ 0 h 269"/>
                <a:gd name="T2" fmla="*/ 0 w 454"/>
                <a:gd name="T3" fmla="*/ 0 h 269"/>
                <a:gd name="T4" fmla="*/ 0 w 454"/>
                <a:gd name="T5" fmla="*/ 0 h 269"/>
                <a:gd name="T6" fmla="*/ 0 w 454"/>
                <a:gd name="T7" fmla="*/ 0 h 269"/>
                <a:gd name="T8" fmla="*/ 0 w 454"/>
                <a:gd name="T9" fmla="*/ 0 h 269"/>
                <a:gd name="T10" fmla="*/ 0 w 454"/>
                <a:gd name="T11" fmla="*/ 0 h 269"/>
                <a:gd name="T12" fmla="*/ 0 w 454"/>
                <a:gd name="T13" fmla="*/ 0 h 269"/>
                <a:gd name="T14" fmla="*/ 0 w 454"/>
                <a:gd name="T15" fmla="*/ 0 h 269"/>
                <a:gd name="T16" fmla="*/ 0 w 454"/>
                <a:gd name="T17" fmla="*/ 0 h 269"/>
                <a:gd name="T18" fmla="*/ 0 w 454"/>
                <a:gd name="T19" fmla="*/ 0 h 269"/>
                <a:gd name="T20" fmla="*/ 0 w 454"/>
                <a:gd name="T21" fmla="*/ 0 h 269"/>
                <a:gd name="T22" fmla="*/ 0 w 454"/>
                <a:gd name="T23" fmla="*/ 0 h 269"/>
                <a:gd name="T24" fmla="*/ 0 w 454"/>
                <a:gd name="T25" fmla="*/ 0 h 269"/>
                <a:gd name="T26" fmla="*/ 0 w 454"/>
                <a:gd name="T27" fmla="*/ 0 h 269"/>
                <a:gd name="T28" fmla="*/ 0 w 454"/>
                <a:gd name="T29" fmla="*/ 0 h 269"/>
                <a:gd name="T30" fmla="*/ 0 w 454"/>
                <a:gd name="T31" fmla="*/ 0 h 269"/>
                <a:gd name="T32" fmla="*/ 0 w 454"/>
                <a:gd name="T33" fmla="*/ 0 h 269"/>
                <a:gd name="T34" fmla="*/ 0 w 454"/>
                <a:gd name="T35" fmla="*/ 0 h 269"/>
                <a:gd name="T36" fmla="*/ 0 w 454"/>
                <a:gd name="T37" fmla="*/ 0 h 269"/>
                <a:gd name="T38" fmla="*/ 0 w 454"/>
                <a:gd name="T39" fmla="*/ 0 h 269"/>
                <a:gd name="T40" fmla="*/ 0 w 454"/>
                <a:gd name="T41" fmla="*/ 0 h 269"/>
                <a:gd name="T42" fmla="*/ 0 w 454"/>
                <a:gd name="T43" fmla="*/ 0 h 269"/>
                <a:gd name="T44" fmla="*/ 0 w 454"/>
                <a:gd name="T45" fmla="*/ 0 h 269"/>
                <a:gd name="T46" fmla="*/ 0 w 454"/>
                <a:gd name="T47" fmla="*/ 0 h 269"/>
                <a:gd name="T48" fmla="*/ 0 w 454"/>
                <a:gd name="T49" fmla="*/ 0 h 269"/>
                <a:gd name="T50" fmla="*/ 0 w 454"/>
                <a:gd name="T51" fmla="*/ 0 h 269"/>
                <a:gd name="T52" fmla="*/ 0 w 454"/>
                <a:gd name="T53" fmla="*/ 0 h 269"/>
                <a:gd name="T54" fmla="*/ 0 w 454"/>
                <a:gd name="T55" fmla="*/ 0 h 269"/>
                <a:gd name="T56" fmla="*/ 0 w 454"/>
                <a:gd name="T57" fmla="*/ 0 h 269"/>
                <a:gd name="T58" fmla="*/ 0 w 454"/>
                <a:gd name="T59" fmla="*/ 0 h 269"/>
                <a:gd name="T60" fmla="*/ 0 w 454"/>
                <a:gd name="T61" fmla="*/ 0 h 269"/>
                <a:gd name="T62" fmla="*/ 0 w 454"/>
                <a:gd name="T63" fmla="*/ 0 h 269"/>
                <a:gd name="T64" fmla="*/ 0 w 454"/>
                <a:gd name="T65" fmla="*/ 0 h 269"/>
                <a:gd name="T66" fmla="*/ 0 w 454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4"/>
                <a:gd name="T103" fmla="*/ 0 h 269"/>
                <a:gd name="T104" fmla="*/ 454 w 454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4" h="269">
                  <a:moveTo>
                    <a:pt x="395" y="269"/>
                  </a:moveTo>
                  <a:lnTo>
                    <a:pt x="399" y="268"/>
                  </a:lnTo>
                  <a:lnTo>
                    <a:pt x="404" y="267"/>
                  </a:lnTo>
                  <a:lnTo>
                    <a:pt x="409" y="266"/>
                  </a:lnTo>
                  <a:lnTo>
                    <a:pt x="414" y="264"/>
                  </a:lnTo>
                  <a:lnTo>
                    <a:pt x="420" y="261"/>
                  </a:lnTo>
                  <a:lnTo>
                    <a:pt x="424" y="258"/>
                  </a:lnTo>
                  <a:lnTo>
                    <a:pt x="429" y="254"/>
                  </a:lnTo>
                  <a:lnTo>
                    <a:pt x="434" y="250"/>
                  </a:lnTo>
                  <a:lnTo>
                    <a:pt x="438" y="245"/>
                  </a:lnTo>
                  <a:lnTo>
                    <a:pt x="441" y="240"/>
                  </a:lnTo>
                  <a:lnTo>
                    <a:pt x="445" y="235"/>
                  </a:lnTo>
                  <a:lnTo>
                    <a:pt x="448" y="230"/>
                  </a:lnTo>
                  <a:lnTo>
                    <a:pt x="450" y="224"/>
                  </a:lnTo>
                  <a:lnTo>
                    <a:pt x="452" y="218"/>
                  </a:lnTo>
                  <a:lnTo>
                    <a:pt x="453" y="212"/>
                  </a:lnTo>
                  <a:lnTo>
                    <a:pt x="454" y="205"/>
                  </a:lnTo>
                  <a:lnTo>
                    <a:pt x="440" y="65"/>
                  </a:lnTo>
                  <a:lnTo>
                    <a:pt x="439" y="58"/>
                  </a:lnTo>
                  <a:lnTo>
                    <a:pt x="439" y="52"/>
                  </a:lnTo>
                  <a:lnTo>
                    <a:pt x="437" y="46"/>
                  </a:lnTo>
                  <a:lnTo>
                    <a:pt x="436" y="39"/>
                  </a:lnTo>
                  <a:lnTo>
                    <a:pt x="434" y="33"/>
                  </a:lnTo>
                  <a:lnTo>
                    <a:pt x="432" y="28"/>
                  </a:lnTo>
                  <a:lnTo>
                    <a:pt x="429" y="23"/>
                  </a:lnTo>
                  <a:lnTo>
                    <a:pt x="427" y="19"/>
                  </a:lnTo>
                  <a:lnTo>
                    <a:pt x="423" y="15"/>
                  </a:lnTo>
                  <a:lnTo>
                    <a:pt x="420" y="11"/>
                  </a:lnTo>
                  <a:lnTo>
                    <a:pt x="415" y="8"/>
                  </a:lnTo>
                  <a:lnTo>
                    <a:pt x="412" y="4"/>
                  </a:lnTo>
                  <a:lnTo>
                    <a:pt x="407" y="2"/>
                  </a:lnTo>
                  <a:lnTo>
                    <a:pt x="403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29" y="15"/>
                  </a:lnTo>
                  <a:lnTo>
                    <a:pt x="26" y="19"/>
                  </a:lnTo>
                  <a:lnTo>
                    <a:pt x="23" y="23"/>
                  </a:lnTo>
                  <a:lnTo>
                    <a:pt x="20" y="28"/>
                  </a:lnTo>
                  <a:lnTo>
                    <a:pt x="18" y="33"/>
                  </a:lnTo>
                  <a:lnTo>
                    <a:pt x="16" y="39"/>
                  </a:lnTo>
                  <a:lnTo>
                    <a:pt x="15" y="46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3" y="224"/>
                  </a:lnTo>
                  <a:lnTo>
                    <a:pt x="5" y="230"/>
                  </a:lnTo>
                  <a:lnTo>
                    <a:pt x="8" y="235"/>
                  </a:lnTo>
                  <a:lnTo>
                    <a:pt x="11" y="240"/>
                  </a:lnTo>
                  <a:lnTo>
                    <a:pt x="15" y="245"/>
                  </a:lnTo>
                  <a:lnTo>
                    <a:pt x="19" y="250"/>
                  </a:lnTo>
                  <a:lnTo>
                    <a:pt x="23" y="254"/>
                  </a:lnTo>
                  <a:lnTo>
                    <a:pt x="28" y="258"/>
                  </a:lnTo>
                  <a:lnTo>
                    <a:pt x="34" y="261"/>
                  </a:lnTo>
                  <a:lnTo>
                    <a:pt x="38" y="264"/>
                  </a:lnTo>
                  <a:lnTo>
                    <a:pt x="43" y="266"/>
                  </a:lnTo>
                  <a:lnTo>
                    <a:pt x="48" y="267"/>
                  </a:lnTo>
                  <a:lnTo>
                    <a:pt x="53" y="268"/>
                  </a:lnTo>
                  <a:lnTo>
                    <a:pt x="58" y="269"/>
                  </a:lnTo>
                  <a:lnTo>
                    <a:pt x="395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7" name="Freeform 110"/>
            <p:cNvSpPr>
              <a:spLocks/>
            </p:cNvSpPr>
            <p:nvPr/>
          </p:nvSpPr>
          <p:spPr bwMode="auto">
            <a:xfrm>
              <a:off x="4829" y="1322"/>
              <a:ext cx="15" cy="5"/>
            </a:xfrm>
            <a:custGeom>
              <a:avLst/>
              <a:gdLst>
                <a:gd name="T0" fmla="*/ 0 w 334"/>
                <a:gd name="T1" fmla="*/ 0 h 121"/>
                <a:gd name="T2" fmla="*/ 0 w 334"/>
                <a:gd name="T3" fmla="*/ 0 h 121"/>
                <a:gd name="T4" fmla="*/ 0 w 334"/>
                <a:gd name="T5" fmla="*/ 0 h 121"/>
                <a:gd name="T6" fmla="*/ 0 w 334"/>
                <a:gd name="T7" fmla="*/ 0 h 121"/>
                <a:gd name="T8" fmla="*/ 0 w 334"/>
                <a:gd name="T9" fmla="*/ 0 h 121"/>
                <a:gd name="T10" fmla="*/ 0 w 334"/>
                <a:gd name="T11" fmla="*/ 0 h 121"/>
                <a:gd name="T12" fmla="*/ 0 w 334"/>
                <a:gd name="T13" fmla="*/ 0 h 121"/>
                <a:gd name="T14" fmla="*/ 0 w 334"/>
                <a:gd name="T15" fmla="*/ 0 h 121"/>
                <a:gd name="T16" fmla="*/ 0 w 334"/>
                <a:gd name="T17" fmla="*/ 0 h 121"/>
                <a:gd name="T18" fmla="*/ 0 w 334"/>
                <a:gd name="T19" fmla="*/ 0 h 121"/>
                <a:gd name="T20" fmla="*/ 0 w 334"/>
                <a:gd name="T21" fmla="*/ 0 h 121"/>
                <a:gd name="T22" fmla="*/ 0 w 334"/>
                <a:gd name="T23" fmla="*/ 0 h 121"/>
                <a:gd name="T24" fmla="*/ 0 w 334"/>
                <a:gd name="T25" fmla="*/ 0 h 121"/>
                <a:gd name="T26" fmla="*/ 0 w 334"/>
                <a:gd name="T27" fmla="*/ 0 h 121"/>
                <a:gd name="T28" fmla="*/ 0 w 334"/>
                <a:gd name="T29" fmla="*/ 0 h 121"/>
                <a:gd name="T30" fmla="*/ 0 w 334"/>
                <a:gd name="T31" fmla="*/ 0 h 121"/>
                <a:gd name="T32" fmla="*/ 0 w 334"/>
                <a:gd name="T33" fmla="*/ 0 h 121"/>
                <a:gd name="T34" fmla="*/ 0 w 334"/>
                <a:gd name="T35" fmla="*/ 0 h 121"/>
                <a:gd name="T36" fmla="*/ 0 w 334"/>
                <a:gd name="T37" fmla="*/ 0 h 121"/>
                <a:gd name="T38" fmla="*/ 0 w 334"/>
                <a:gd name="T39" fmla="*/ 0 h 121"/>
                <a:gd name="T40" fmla="*/ 0 w 334"/>
                <a:gd name="T41" fmla="*/ 0 h 121"/>
                <a:gd name="T42" fmla="*/ 0 w 334"/>
                <a:gd name="T43" fmla="*/ 0 h 121"/>
                <a:gd name="T44" fmla="*/ 0 w 334"/>
                <a:gd name="T45" fmla="*/ 0 h 121"/>
                <a:gd name="T46" fmla="*/ 0 w 334"/>
                <a:gd name="T47" fmla="*/ 0 h 121"/>
                <a:gd name="T48" fmla="*/ 0 w 334"/>
                <a:gd name="T49" fmla="*/ 0 h 121"/>
                <a:gd name="T50" fmla="*/ 0 w 334"/>
                <a:gd name="T51" fmla="*/ 0 h 121"/>
                <a:gd name="T52" fmla="*/ 0 w 334"/>
                <a:gd name="T53" fmla="*/ 0 h 121"/>
                <a:gd name="T54" fmla="*/ 0 w 334"/>
                <a:gd name="T55" fmla="*/ 0 h 121"/>
                <a:gd name="T56" fmla="*/ 0 w 334"/>
                <a:gd name="T57" fmla="*/ 0 h 121"/>
                <a:gd name="T58" fmla="*/ 0 w 334"/>
                <a:gd name="T59" fmla="*/ 0 h 121"/>
                <a:gd name="T60" fmla="*/ 0 w 334"/>
                <a:gd name="T61" fmla="*/ 0 h 121"/>
                <a:gd name="T62" fmla="*/ 0 w 334"/>
                <a:gd name="T63" fmla="*/ 0 h 121"/>
                <a:gd name="T64" fmla="*/ 0 w 334"/>
                <a:gd name="T65" fmla="*/ 0 h 121"/>
                <a:gd name="T66" fmla="*/ 0 w 334"/>
                <a:gd name="T67" fmla="*/ 0 h 121"/>
                <a:gd name="T68" fmla="*/ 0 w 334"/>
                <a:gd name="T69" fmla="*/ 0 h 121"/>
                <a:gd name="T70" fmla="*/ 0 w 334"/>
                <a:gd name="T71" fmla="*/ 0 h 121"/>
                <a:gd name="T72" fmla="*/ 0 w 334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4"/>
                <a:gd name="T112" fmla="*/ 0 h 121"/>
                <a:gd name="T113" fmla="*/ 334 w 334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4" h="121">
                  <a:moveTo>
                    <a:pt x="334" y="60"/>
                  </a:moveTo>
                  <a:lnTo>
                    <a:pt x="333" y="65"/>
                  </a:lnTo>
                  <a:lnTo>
                    <a:pt x="333" y="71"/>
                  </a:lnTo>
                  <a:lnTo>
                    <a:pt x="332" y="78"/>
                  </a:lnTo>
                  <a:lnTo>
                    <a:pt x="331" y="83"/>
                  </a:lnTo>
                  <a:lnTo>
                    <a:pt x="330" y="88"/>
                  </a:lnTo>
                  <a:lnTo>
                    <a:pt x="328" y="93"/>
                  </a:lnTo>
                  <a:lnTo>
                    <a:pt x="326" y="98"/>
                  </a:lnTo>
                  <a:lnTo>
                    <a:pt x="324" y="102"/>
                  </a:lnTo>
                  <a:lnTo>
                    <a:pt x="321" y="106"/>
                  </a:lnTo>
                  <a:lnTo>
                    <a:pt x="317" y="109"/>
                  </a:lnTo>
                  <a:lnTo>
                    <a:pt x="314" y="112"/>
                  </a:lnTo>
                  <a:lnTo>
                    <a:pt x="311" y="115"/>
                  </a:lnTo>
                  <a:lnTo>
                    <a:pt x="307" y="118"/>
                  </a:lnTo>
                  <a:lnTo>
                    <a:pt x="303" y="119"/>
                  </a:lnTo>
                  <a:lnTo>
                    <a:pt x="299" y="120"/>
                  </a:lnTo>
                  <a:lnTo>
                    <a:pt x="295" y="121"/>
                  </a:lnTo>
                  <a:lnTo>
                    <a:pt x="39" y="121"/>
                  </a:lnTo>
                  <a:lnTo>
                    <a:pt x="34" y="120"/>
                  </a:lnTo>
                  <a:lnTo>
                    <a:pt x="30" y="119"/>
                  </a:lnTo>
                  <a:lnTo>
                    <a:pt x="26" y="118"/>
                  </a:lnTo>
                  <a:lnTo>
                    <a:pt x="23" y="115"/>
                  </a:lnTo>
                  <a:lnTo>
                    <a:pt x="19" y="112"/>
                  </a:lnTo>
                  <a:lnTo>
                    <a:pt x="16" y="109"/>
                  </a:lnTo>
                  <a:lnTo>
                    <a:pt x="13" y="106"/>
                  </a:lnTo>
                  <a:lnTo>
                    <a:pt x="11" y="102"/>
                  </a:lnTo>
                  <a:lnTo>
                    <a:pt x="9" y="98"/>
                  </a:lnTo>
                  <a:lnTo>
                    <a:pt x="5" y="93"/>
                  </a:lnTo>
                  <a:lnTo>
                    <a:pt x="4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2" y="0"/>
                  </a:lnTo>
                  <a:lnTo>
                    <a:pt x="334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8" name="Freeform 111"/>
            <p:cNvSpPr>
              <a:spLocks/>
            </p:cNvSpPr>
            <p:nvPr/>
          </p:nvSpPr>
          <p:spPr bwMode="auto">
            <a:xfrm>
              <a:off x="4827" y="1318"/>
              <a:ext cx="1" cy="8"/>
            </a:xfrm>
            <a:custGeom>
              <a:avLst/>
              <a:gdLst>
                <a:gd name="T0" fmla="*/ 0 w 32"/>
                <a:gd name="T1" fmla="*/ 0 h 200"/>
                <a:gd name="T2" fmla="*/ 0 w 32"/>
                <a:gd name="T3" fmla="*/ 0 h 200"/>
                <a:gd name="T4" fmla="*/ 0 w 32"/>
                <a:gd name="T5" fmla="*/ 0 h 200"/>
                <a:gd name="T6" fmla="*/ 0 w 32"/>
                <a:gd name="T7" fmla="*/ 0 h 200"/>
                <a:gd name="T8" fmla="*/ 0 w 32"/>
                <a:gd name="T9" fmla="*/ 0 h 200"/>
                <a:gd name="T10" fmla="*/ 0 w 32"/>
                <a:gd name="T11" fmla="*/ 0 h 200"/>
                <a:gd name="T12" fmla="*/ 0 w 32"/>
                <a:gd name="T13" fmla="*/ 0 h 200"/>
                <a:gd name="T14" fmla="*/ 0 w 32"/>
                <a:gd name="T15" fmla="*/ 0 h 200"/>
                <a:gd name="T16" fmla="*/ 0 w 32"/>
                <a:gd name="T17" fmla="*/ 0 h 200"/>
                <a:gd name="T18" fmla="*/ 0 w 32"/>
                <a:gd name="T19" fmla="*/ 0 h 200"/>
                <a:gd name="T20" fmla="*/ 0 w 32"/>
                <a:gd name="T21" fmla="*/ 0 h 200"/>
                <a:gd name="T22" fmla="*/ 0 w 32"/>
                <a:gd name="T23" fmla="*/ 0 h 200"/>
                <a:gd name="T24" fmla="*/ 0 w 32"/>
                <a:gd name="T25" fmla="*/ 0 h 200"/>
                <a:gd name="T26" fmla="*/ 0 w 32"/>
                <a:gd name="T27" fmla="*/ 0 h 200"/>
                <a:gd name="T28" fmla="*/ 0 w 32"/>
                <a:gd name="T29" fmla="*/ 0 h 200"/>
                <a:gd name="T30" fmla="*/ 0 w 32"/>
                <a:gd name="T31" fmla="*/ 0 h 200"/>
                <a:gd name="T32" fmla="*/ 0 w 32"/>
                <a:gd name="T33" fmla="*/ 0 h 200"/>
                <a:gd name="T34" fmla="*/ 0 w 32"/>
                <a:gd name="T35" fmla="*/ 0 h 200"/>
                <a:gd name="T36" fmla="*/ 0 w 32"/>
                <a:gd name="T37" fmla="*/ 0 h 200"/>
                <a:gd name="T38" fmla="*/ 0 w 32"/>
                <a:gd name="T39" fmla="*/ 0 h 200"/>
                <a:gd name="T40" fmla="*/ 0 w 32"/>
                <a:gd name="T41" fmla="*/ 0 h 200"/>
                <a:gd name="T42" fmla="*/ 0 w 32"/>
                <a:gd name="T43" fmla="*/ 0 h 200"/>
                <a:gd name="T44" fmla="*/ 0 w 32"/>
                <a:gd name="T45" fmla="*/ 0 h 200"/>
                <a:gd name="T46" fmla="*/ 0 w 32"/>
                <a:gd name="T47" fmla="*/ 0 h 200"/>
                <a:gd name="T48" fmla="*/ 0 w 32"/>
                <a:gd name="T49" fmla="*/ 0 h 200"/>
                <a:gd name="T50" fmla="*/ 0 w 32"/>
                <a:gd name="T51" fmla="*/ 0 h 200"/>
                <a:gd name="T52" fmla="*/ 0 w 32"/>
                <a:gd name="T53" fmla="*/ 0 h 200"/>
                <a:gd name="T54" fmla="*/ 0 w 32"/>
                <a:gd name="T55" fmla="*/ 0 h 200"/>
                <a:gd name="T56" fmla="*/ 0 w 32"/>
                <a:gd name="T57" fmla="*/ 0 h 200"/>
                <a:gd name="T58" fmla="*/ 0 w 32"/>
                <a:gd name="T59" fmla="*/ 0 h 200"/>
                <a:gd name="T60" fmla="*/ 0 w 32"/>
                <a:gd name="T61" fmla="*/ 0 h 200"/>
                <a:gd name="T62" fmla="*/ 0 w 32"/>
                <a:gd name="T63" fmla="*/ 0 h 200"/>
                <a:gd name="T64" fmla="*/ 0 w 32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200"/>
                <a:gd name="T101" fmla="*/ 32 w 32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200">
                  <a:moveTo>
                    <a:pt x="19" y="200"/>
                  </a:moveTo>
                  <a:lnTo>
                    <a:pt x="20" y="199"/>
                  </a:lnTo>
                  <a:lnTo>
                    <a:pt x="21" y="199"/>
                  </a:lnTo>
                  <a:lnTo>
                    <a:pt x="22" y="199"/>
                  </a:lnTo>
                  <a:lnTo>
                    <a:pt x="23" y="198"/>
                  </a:lnTo>
                  <a:lnTo>
                    <a:pt x="25" y="197"/>
                  </a:lnTo>
                  <a:lnTo>
                    <a:pt x="26" y="196"/>
                  </a:lnTo>
                  <a:lnTo>
                    <a:pt x="27" y="195"/>
                  </a:lnTo>
                  <a:lnTo>
                    <a:pt x="28" y="194"/>
                  </a:lnTo>
                  <a:lnTo>
                    <a:pt x="28" y="193"/>
                  </a:lnTo>
                  <a:lnTo>
                    <a:pt x="29" y="191"/>
                  </a:lnTo>
                  <a:lnTo>
                    <a:pt x="30" y="190"/>
                  </a:lnTo>
                  <a:lnTo>
                    <a:pt x="30" y="188"/>
                  </a:lnTo>
                  <a:lnTo>
                    <a:pt x="31" y="186"/>
                  </a:lnTo>
                  <a:lnTo>
                    <a:pt x="31" y="184"/>
                  </a:lnTo>
                  <a:lnTo>
                    <a:pt x="31" y="183"/>
                  </a:lnTo>
                  <a:lnTo>
                    <a:pt x="32" y="181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1" y="16"/>
                  </a:lnTo>
                  <a:lnTo>
                    <a:pt x="31" y="14"/>
                  </a:lnTo>
                  <a:lnTo>
                    <a:pt x="30" y="12"/>
                  </a:lnTo>
                  <a:lnTo>
                    <a:pt x="30" y="11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8"/>
                  </a:lnTo>
                  <a:lnTo>
                    <a:pt x="2" y="180"/>
                  </a:lnTo>
                  <a:lnTo>
                    <a:pt x="3" y="183"/>
                  </a:lnTo>
                  <a:lnTo>
                    <a:pt x="4" y="185"/>
                  </a:lnTo>
                  <a:lnTo>
                    <a:pt x="6" y="188"/>
                  </a:lnTo>
                  <a:lnTo>
                    <a:pt x="7" y="190"/>
                  </a:lnTo>
                  <a:lnTo>
                    <a:pt x="8" y="192"/>
                  </a:lnTo>
                  <a:lnTo>
                    <a:pt x="10" y="194"/>
                  </a:lnTo>
                  <a:lnTo>
                    <a:pt x="11" y="196"/>
                  </a:lnTo>
                  <a:lnTo>
                    <a:pt x="13" y="197"/>
                  </a:lnTo>
                  <a:lnTo>
                    <a:pt x="14" y="199"/>
                  </a:lnTo>
                  <a:lnTo>
                    <a:pt x="17" y="199"/>
                  </a:lnTo>
                  <a:lnTo>
                    <a:pt x="19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79" name="Freeform 112"/>
            <p:cNvSpPr>
              <a:spLocks/>
            </p:cNvSpPr>
            <p:nvPr/>
          </p:nvSpPr>
          <p:spPr bwMode="auto">
            <a:xfrm>
              <a:off x="4844" y="1317"/>
              <a:ext cx="1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5" y="209"/>
                  </a:moveTo>
                  <a:lnTo>
                    <a:pt x="16" y="208"/>
                  </a:lnTo>
                  <a:lnTo>
                    <a:pt x="17" y="208"/>
                  </a:lnTo>
                  <a:lnTo>
                    <a:pt x="19" y="206"/>
                  </a:lnTo>
                  <a:lnTo>
                    <a:pt x="21" y="205"/>
                  </a:lnTo>
                  <a:lnTo>
                    <a:pt x="23" y="203"/>
                  </a:lnTo>
                  <a:lnTo>
                    <a:pt x="25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1"/>
                  </a:lnTo>
                  <a:lnTo>
                    <a:pt x="33" y="189"/>
                  </a:lnTo>
                  <a:lnTo>
                    <a:pt x="34" y="186"/>
                  </a:lnTo>
                  <a:lnTo>
                    <a:pt x="35" y="184"/>
                  </a:lnTo>
                  <a:lnTo>
                    <a:pt x="36" y="181"/>
                  </a:lnTo>
                  <a:lnTo>
                    <a:pt x="36" y="179"/>
                  </a:lnTo>
                  <a:lnTo>
                    <a:pt x="37" y="177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1" y="199"/>
                  </a:lnTo>
                  <a:lnTo>
                    <a:pt x="2" y="200"/>
                  </a:lnTo>
                  <a:lnTo>
                    <a:pt x="3" y="202"/>
                  </a:lnTo>
                  <a:lnTo>
                    <a:pt x="4" y="203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5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0" name="Freeform 113"/>
            <p:cNvSpPr>
              <a:spLocks/>
            </p:cNvSpPr>
            <p:nvPr/>
          </p:nvSpPr>
          <p:spPr bwMode="auto">
            <a:xfrm>
              <a:off x="4829" y="1317"/>
              <a:ext cx="15" cy="4"/>
            </a:xfrm>
            <a:custGeom>
              <a:avLst/>
              <a:gdLst>
                <a:gd name="T0" fmla="*/ 0 w 342"/>
                <a:gd name="T1" fmla="*/ 0 h 99"/>
                <a:gd name="T2" fmla="*/ 0 w 342"/>
                <a:gd name="T3" fmla="*/ 0 h 99"/>
                <a:gd name="T4" fmla="*/ 0 w 342"/>
                <a:gd name="T5" fmla="*/ 0 h 99"/>
                <a:gd name="T6" fmla="*/ 0 w 342"/>
                <a:gd name="T7" fmla="*/ 0 h 99"/>
                <a:gd name="T8" fmla="*/ 0 w 342"/>
                <a:gd name="T9" fmla="*/ 0 h 99"/>
                <a:gd name="T10" fmla="*/ 0 w 342"/>
                <a:gd name="T11" fmla="*/ 0 h 99"/>
                <a:gd name="T12" fmla="*/ 0 w 342"/>
                <a:gd name="T13" fmla="*/ 0 h 99"/>
                <a:gd name="T14" fmla="*/ 0 w 342"/>
                <a:gd name="T15" fmla="*/ 0 h 99"/>
                <a:gd name="T16" fmla="*/ 0 w 342"/>
                <a:gd name="T17" fmla="*/ 0 h 99"/>
                <a:gd name="T18" fmla="*/ 0 w 342"/>
                <a:gd name="T19" fmla="*/ 0 h 99"/>
                <a:gd name="T20" fmla="*/ 0 w 342"/>
                <a:gd name="T21" fmla="*/ 0 h 99"/>
                <a:gd name="T22" fmla="*/ 0 w 342"/>
                <a:gd name="T23" fmla="*/ 0 h 99"/>
                <a:gd name="T24" fmla="*/ 0 w 342"/>
                <a:gd name="T25" fmla="*/ 0 h 99"/>
                <a:gd name="T26" fmla="*/ 0 w 342"/>
                <a:gd name="T27" fmla="*/ 0 h 99"/>
                <a:gd name="T28" fmla="*/ 0 w 342"/>
                <a:gd name="T29" fmla="*/ 0 h 99"/>
                <a:gd name="T30" fmla="*/ 0 w 342"/>
                <a:gd name="T31" fmla="*/ 0 h 99"/>
                <a:gd name="T32" fmla="*/ 0 w 342"/>
                <a:gd name="T33" fmla="*/ 0 h 99"/>
                <a:gd name="T34" fmla="*/ 0 w 342"/>
                <a:gd name="T35" fmla="*/ 0 h 99"/>
                <a:gd name="T36" fmla="*/ 0 w 342"/>
                <a:gd name="T37" fmla="*/ 0 h 99"/>
                <a:gd name="T38" fmla="*/ 0 w 342"/>
                <a:gd name="T39" fmla="*/ 0 h 99"/>
                <a:gd name="T40" fmla="*/ 0 w 342"/>
                <a:gd name="T41" fmla="*/ 0 h 99"/>
                <a:gd name="T42" fmla="*/ 0 w 342"/>
                <a:gd name="T43" fmla="*/ 0 h 99"/>
                <a:gd name="T44" fmla="*/ 0 w 342"/>
                <a:gd name="T45" fmla="*/ 0 h 99"/>
                <a:gd name="T46" fmla="*/ 0 w 342"/>
                <a:gd name="T47" fmla="*/ 0 h 99"/>
                <a:gd name="T48" fmla="*/ 0 w 342"/>
                <a:gd name="T49" fmla="*/ 0 h 99"/>
                <a:gd name="T50" fmla="*/ 0 w 342"/>
                <a:gd name="T51" fmla="*/ 0 h 99"/>
                <a:gd name="T52" fmla="*/ 0 w 342"/>
                <a:gd name="T53" fmla="*/ 0 h 99"/>
                <a:gd name="T54" fmla="*/ 0 w 342"/>
                <a:gd name="T55" fmla="*/ 0 h 99"/>
                <a:gd name="T56" fmla="*/ 0 w 342"/>
                <a:gd name="T57" fmla="*/ 0 h 99"/>
                <a:gd name="T58" fmla="*/ 0 w 342"/>
                <a:gd name="T59" fmla="*/ 0 h 99"/>
                <a:gd name="T60" fmla="*/ 0 w 342"/>
                <a:gd name="T61" fmla="*/ 0 h 99"/>
                <a:gd name="T62" fmla="*/ 0 w 342"/>
                <a:gd name="T63" fmla="*/ 0 h 99"/>
                <a:gd name="T64" fmla="*/ 0 w 342"/>
                <a:gd name="T65" fmla="*/ 0 h 99"/>
                <a:gd name="T66" fmla="*/ 0 w 34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99"/>
                <a:gd name="T104" fmla="*/ 342 w 34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99">
                  <a:moveTo>
                    <a:pt x="306" y="99"/>
                  </a:moveTo>
                  <a:lnTo>
                    <a:pt x="309" y="98"/>
                  </a:lnTo>
                  <a:lnTo>
                    <a:pt x="312" y="98"/>
                  </a:lnTo>
                  <a:lnTo>
                    <a:pt x="316" y="97"/>
                  </a:lnTo>
                  <a:lnTo>
                    <a:pt x="319" y="96"/>
                  </a:lnTo>
                  <a:lnTo>
                    <a:pt x="322" y="95"/>
                  </a:lnTo>
                  <a:lnTo>
                    <a:pt x="326" y="93"/>
                  </a:lnTo>
                  <a:lnTo>
                    <a:pt x="329" y="91"/>
                  </a:lnTo>
                  <a:lnTo>
                    <a:pt x="331" y="89"/>
                  </a:lnTo>
                  <a:lnTo>
                    <a:pt x="333" y="87"/>
                  </a:lnTo>
                  <a:lnTo>
                    <a:pt x="335" y="85"/>
                  </a:lnTo>
                  <a:lnTo>
                    <a:pt x="337" y="82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2"/>
                  </a:lnTo>
                  <a:lnTo>
                    <a:pt x="341" y="28"/>
                  </a:lnTo>
                  <a:lnTo>
                    <a:pt x="341" y="24"/>
                  </a:lnTo>
                  <a:lnTo>
                    <a:pt x="340" y="21"/>
                  </a:lnTo>
                  <a:lnTo>
                    <a:pt x="339" y="18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1" y="9"/>
                  </a:lnTo>
                  <a:lnTo>
                    <a:pt x="329" y="7"/>
                  </a:lnTo>
                  <a:lnTo>
                    <a:pt x="326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6" y="85"/>
                  </a:lnTo>
                  <a:lnTo>
                    <a:pt x="8" y="87"/>
                  </a:lnTo>
                  <a:lnTo>
                    <a:pt x="10" y="89"/>
                  </a:lnTo>
                  <a:lnTo>
                    <a:pt x="12" y="91"/>
                  </a:lnTo>
                  <a:lnTo>
                    <a:pt x="16" y="93"/>
                  </a:lnTo>
                  <a:lnTo>
                    <a:pt x="19" y="95"/>
                  </a:lnTo>
                  <a:lnTo>
                    <a:pt x="22" y="96"/>
                  </a:lnTo>
                  <a:lnTo>
                    <a:pt x="25" y="97"/>
                  </a:lnTo>
                  <a:lnTo>
                    <a:pt x="29" y="98"/>
                  </a:lnTo>
                  <a:lnTo>
                    <a:pt x="32" y="98"/>
                  </a:lnTo>
                  <a:lnTo>
                    <a:pt x="36" y="99"/>
                  </a:lnTo>
                  <a:lnTo>
                    <a:pt x="306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1" name="Freeform 114"/>
            <p:cNvSpPr>
              <a:spLocks/>
            </p:cNvSpPr>
            <p:nvPr/>
          </p:nvSpPr>
          <p:spPr bwMode="auto">
            <a:xfrm>
              <a:off x="4803" y="1316"/>
              <a:ext cx="21" cy="12"/>
            </a:xfrm>
            <a:custGeom>
              <a:avLst/>
              <a:gdLst>
                <a:gd name="T0" fmla="*/ 0 w 477"/>
                <a:gd name="T1" fmla="*/ 0 h 282"/>
                <a:gd name="T2" fmla="*/ 0 w 477"/>
                <a:gd name="T3" fmla="*/ 0 h 282"/>
                <a:gd name="T4" fmla="*/ 0 w 477"/>
                <a:gd name="T5" fmla="*/ 0 h 282"/>
                <a:gd name="T6" fmla="*/ 0 w 477"/>
                <a:gd name="T7" fmla="*/ 0 h 282"/>
                <a:gd name="T8" fmla="*/ 0 w 477"/>
                <a:gd name="T9" fmla="*/ 0 h 282"/>
                <a:gd name="T10" fmla="*/ 0 w 477"/>
                <a:gd name="T11" fmla="*/ 0 h 282"/>
                <a:gd name="T12" fmla="*/ 0 w 477"/>
                <a:gd name="T13" fmla="*/ 0 h 282"/>
                <a:gd name="T14" fmla="*/ 0 w 477"/>
                <a:gd name="T15" fmla="*/ 0 h 282"/>
                <a:gd name="T16" fmla="*/ 0 w 477"/>
                <a:gd name="T17" fmla="*/ 0 h 282"/>
                <a:gd name="T18" fmla="*/ 0 w 477"/>
                <a:gd name="T19" fmla="*/ 0 h 282"/>
                <a:gd name="T20" fmla="*/ 0 w 477"/>
                <a:gd name="T21" fmla="*/ 0 h 282"/>
                <a:gd name="T22" fmla="*/ 0 w 477"/>
                <a:gd name="T23" fmla="*/ 0 h 282"/>
                <a:gd name="T24" fmla="*/ 0 w 477"/>
                <a:gd name="T25" fmla="*/ 0 h 282"/>
                <a:gd name="T26" fmla="*/ 0 w 477"/>
                <a:gd name="T27" fmla="*/ 0 h 282"/>
                <a:gd name="T28" fmla="*/ 0 w 477"/>
                <a:gd name="T29" fmla="*/ 0 h 282"/>
                <a:gd name="T30" fmla="*/ 0 w 477"/>
                <a:gd name="T31" fmla="*/ 0 h 282"/>
                <a:gd name="T32" fmla="*/ 0 w 477"/>
                <a:gd name="T33" fmla="*/ 0 h 282"/>
                <a:gd name="T34" fmla="*/ 0 w 477"/>
                <a:gd name="T35" fmla="*/ 0 h 282"/>
                <a:gd name="T36" fmla="*/ 0 w 477"/>
                <a:gd name="T37" fmla="*/ 0 h 282"/>
                <a:gd name="T38" fmla="*/ 0 w 477"/>
                <a:gd name="T39" fmla="*/ 0 h 282"/>
                <a:gd name="T40" fmla="*/ 0 w 477"/>
                <a:gd name="T41" fmla="*/ 0 h 282"/>
                <a:gd name="T42" fmla="*/ 0 w 477"/>
                <a:gd name="T43" fmla="*/ 0 h 282"/>
                <a:gd name="T44" fmla="*/ 0 w 477"/>
                <a:gd name="T45" fmla="*/ 0 h 282"/>
                <a:gd name="T46" fmla="*/ 0 w 477"/>
                <a:gd name="T47" fmla="*/ 0 h 282"/>
                <a:gd name="T48" fmla="*/ 0 w 477"/>
                <a:gd name="T49" fmla="*/ 0 h 282"/>
                <a:gd name="T50" fmla="*/ 0 w 477"/>
                <a:gd name="T51" fmla="*/ 0 h 282"/>
                <a:gd name="T52" fmla="*/ 0 w 477"/>
                <a:gd name="T53" fmla="*/ 0 h 282"/>
                <a:gd name="T54" fmla="*/ 0 w 477"/>
                <a:gd name="T55" fmla="*/ 0 h 282"/>
                <a:gd name="T56" fmla="*/ 0 w 477"/>
                <a:gd name="T57" fmla="*/ 0 h 282"/>
                <a:gd name="T58" fmla="*/ 0 w 477"/>
                <a:gd name="T59" fmla="*/ 0 h 282"/>
                <a:gd name="T60" fmla="*/ 0 w 477"/>
                <a:gd name="T61" fmla="*/ 0 h 282"/>
                <a:gd name="T62" fmla="*/ 0 w 477"/>
                <a:gd name="T63" fmla="*/ 0 h 282"/>
                <a:gd name="T64" fmla="*/ 0 w 477"/>
                <a:gd name="T65" fmla="*/ 0 h 282"/>
                <a:gd name="T66" fmla="*/ 0 w 477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2"/>
                <a:gd name="T104" fmla="*/ 477 w 477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2">
                  <a:moveTo>
                    <a:pt x="415" y="282"/>
                  </a:moveTo>
                  <a:lnTo>
                    <a:pt x="419" y="281"/>
                  </a:lnTo>
                  <a:lnTo>
                    <a:pt x="425" y="280"/>
                  </a:lnTo>
                  <a:lnTo>
                    <a:pt x="430" y="278"/>
                  </a:lnTo>
                  <a:lnTo>
                    <a:pt x="435" y="276"/>
                  </a:lnTo>
                  <a:lnTo>
                    <a:pt x="441" y="273"/>
                  </a:lnTo>
                  <a:lnTo>
                    <a:pt x="446" y="270"/>
                  </a:lnTo>
                  <a:lnTo>
                    <a:pt x="451" y="266"/>
                  </a:lnTo>
                  <a:lnTo>
                    <a:pt x="456" y="262"/>
                  </a:lnTo>
                  <a:lnTo>
                    <a:pt x="460" y="257"/>
                  </a:lnTo>
                  <a:lnTo>
                    <a:pt x="464" y="252"/>
                  </a:lnTo>
                  <a:lnTo>
                    <a:pt x="468" y="246"/>
                  </a:lnTo>
                  <a:lnTo>
                    <a:pt x="471" y="240"/>
                  </a:lnTo>
                  <a:lnTo>
                    <a:pt x="473" y="234"/>
                  </a:lnTo>
                  <a:lnTo>
                    <a:pt x="475" y="228"/>
                  </a:lnTo>
                  <a:lnTo>
                    <a:pt x="476" y="221"/>
                  </a:lnTo>
                  <a:lnTo>
                    <a:pt x="477" y="215"/>
                  </a:lnTo>
                  <a:lnTo>
                    <a:pt x="463" y="67"/>
                  </a:lnTo>
                  <a:lnTo>
                    <a:pt x="462" y="60"/>
                  </a:lnTo>
                  <a:lnTo>
                    <a:pt x="462" y="53"/>
                  </a:lnTo>
                  <a:lnTo>
                    <a:pt x="460" y="46"/>
                  </a:lnTo>
                  <a:lnTo>
                    <a:pt x="459" y="40"/>
                  </a:lnTo>
                  <a:lnTo>
                    <a:pt x="457" y="34"/>
                  </a:lnTo>
                  <a:lnTo>
                    <a:pt x="454" y="29"/>
                  </a:lnTo>
                  <a:lnTo>
                    <a:pt x="452" y="24"/>
                  </a:lnTo>
                  <a:lnTo>
                    <a:pt x="449" y="20"/>
                  </a:lnTo>
                  <a:lnTo>
                    <a:pt x="445" y="15"/>
                  </a:lnTo>
                  <a:lnTo>
                    <a:pt x="442" y="12"/>
                  </a:lnTo>
                  <a:lnTo>
                    <a:pt x="437" y="7"/>
                  </a:lnTo>
                  <a:lnTo>
                    <a:pt x="433" y="5"/>
                  </a:lnTo>
                  <a:lnTo>
                    <a:pt x="428" y="2"/>
                  </a:lnTo>
                  <a:lnTo>
                    <a:pt x="424" y="1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5" y="12"/>
                  </a:lnTo>
                  <a:lnTo>
                    <a:pt x="32" y="15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8" y="40"/>
                  </a:lnTo>
                  <a:lnTo>
                    <a:pt x="17" y="46"/>
                  </a:lnTo>
                  <a:lnTo>
                    <a:pt x="15" y="53"/>
                  </a:lnTo>
                  <a:lnTo>
                    <a:pt x="15" y="60"/>
                  </a:lnTo>
                  <a:lnTo>
                    <a:pt x="15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3" y="234"/>
                  </a:lnTo>
                  <a:lnTo>
                    <a:pt x="5" y="240"/>
                  </a:lnTo>
                  <a:lnTo>
                    <a:pt x="8" y="246"/>
                  </a:lnTo>
                  <a:lnTo>
                    <a:pt x="12" y="252"/>
                  </a:lnTo>
                  <a:lnTo>
                    <a:pt x="17" y="257"/>
                  </a:lnTo>
                  <a:lnTo>
                    <a:pt x="21" y="262"/>
                  </a:lnTo>
                  <a:lnTo>
                    <a:pt x="26" y="266"/>
                  </a:lnTo>
                  <a:lnTo>
                    <a:pt x="31" y="270"/>
                  </a:lnTo>
                  <a:lnTo>
                    <a:pt x="36" y="273"/>
                  </a:lnTo>
                  <a:lnTo>
                    <a:pt x="41" y="276"/>
                  </a:lnTo>
                  <a:lnTo>
                    <a:pt x="46" y="278"/>
                  </a:lnTo>
                  <a:lnTo>
                    <a:pt x="51" y="280"/>
                  </a:lnTo>
                  <a:lnTo>
                    <a:pt x="58" y="281"/>
                  </a:lnTo>
                  <a:lnTo>
                    <a:pt x="63" y="282"/>
                  </a:lnTo>
                  <a:lnTo>
                    <a:pt x="415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2" name="Freeform 115"/>
            <p:cNvSpPr>
              <a:spLocks/>
            </p:cNvSpPr>
            <p:nvPr/>
          </p:nvSpPr>
          <p:spPr bwMode="auto">
            <a:xfrm>
              <a:off x="4804" y="1316"/>
              <a:ext cx="20" cy="12"/>
            </a:xfrm>
            <a:custGeom>
              <a:avLst/>
              <a:gdLst>
                <a:gd name="T0" fmla="*/ 0 w 455"/>
                <a:gd name="T1" fmla="*/ 0 h 269"/>
                <a:gd name="T2" fmla="*/ 0 w 455"/>
                <a:gd name="T3" fmla="*/ 0 h 269"/>
                <a:gd name="T4" fmla="*/ 0 w 455"/>
                <a:gd name="T5" fmla="*/ 0 h 269"/>
                <a:gd name="T6" fmla="*/ 0 w 455"/>
                <a:gd name="T7" fmla="*/ 0 h 269"/>
                <a:gd name="T8" fmla="*/ 0 w 455"/>
                <a:gd name="T9" fmla="*/ 0 h 269"/>
                <a:gd name="T10" fmla="*/ 0 w 455"/>
                <a:gd name="T11" fmla="*/ 0 h 269"/>
                <a:gd name="T12" fmla="*/ 0 w 455"/>
                <a:gd name="T13" fmla="*/ 0 h 269"/>
                <a:gd name="T14" fmla="*/ 0 w 455"/>
                <a:gd name="T15" fmla="*/ 0 h 269"/>
                <a:gd name="T16" fmla="*/ 0 w 455"/>
                <a:gd name="T17" fmla="*/ 0 h 269"/>
                <a:gd name="T18" fmla="*/ 0 w 455"/>
                <a:gd name="T19" fmla="*/ 0 h 269"/>
                <a:gd name="T20" fmla="*/ 0 w 455"/>
                <a:gd name="T21" fmla="*/ 0 h 269"/>
                <a:gd name="T22" fmla="*/ 0 w 455"/>
                <a:gd name="T23" fmla="*/ 0 h 269"/>
                <a:gd name="T24" fmla="*/ 0 w 455"/>
                <a:gd name="T25" fmla="*/ 0 h 269"/>
                <a:gd name="T26" fmla="*/ 0 w 455"/>
                <a:gd name="T27" fmla="*/ 0 h 269"/>
                <a:gd name="T28" fmla="*/ 0 w 455"/>
                <a:gd name="T29" fmla="*/ 0 h 269"/>
                <a:gd name="T30" fmla="*/ 0 w 455"/>
                <a:gd name="T31" fmla="*/ 0 h 269"/>
                <a:gd name="T32" fmla="*/ 0 w 455"/>
                <a:gd name="T33" fmla="*/ 0 h 269"/>
                <a:gd name="T34" fmla="*/ 0 w 455"/>
                <a:gd name="T35" fmla="*/ 0 h 269"/>
                <a:gd name="T36" fmla="*/ 0 w 455"/>
                <a:gd name="T37" fmla="*/ 0 h 269"/>
                <a:gd name="T38" fmla="*/ 0 w 455"/>
                <a:gd name="T39" fmla="*/ 0 h 269"/>
                <a:gd name="T40" fmla="*/ 0 w 455"/>
                <a:gd name="T41" fmla="*/ 0 h 269"/>
                <a:gd name="T42" fmla="*/ 0 w 455"/>
                <a:gd name="T43" fmla="*/ 0 h 269"/>
                <a:gd name="T44" fmla="*/ 0 w 455"/>
                <a:gd name="T45" fmla="*/ 0 h 269"/>
                <a:gd name="T46" fmla="*/ 0 w 455"/>
                <a:gd name="T47" fmla="*/ 0 h 269"/>
                <a:gd name="T48" fmla="*/ 0 w 455"/>
                <a:gd name="T49" fmla="*/ 0 h 269"/>
                <a:gd name="T50" fmla="*/ 0 w 455"/>
                <a:gd name="T51" fmla="*/ 0 h 269"/>
                <a:gd name="T52" fmla="*/ 0 w 455"/>
                <a:gd name="T53" fmla="*/ 0 h 269"/>
                <a:gd name="T54" fmla="*/ 0 w 455"/>
                <a:gd name="T55" fmla="*/ 0 h 269"/>
                <a:gd name="T56" fmla="*/ 0 w 455"/>
                <a:gd name="T57" fmla="*/ 0 h 269"/>
                <a:gd name="T58" fmla="*/ 0 w 455"/>
                <a:gd name="T59" fmla="*/ 0 h 269"/>
                <a:gd name="T60" fmla="*/ 0 w 455"/>
                <a:gd name="T61" fmla="*/ 0 h 269"/>
                <a:gd name="T62" fmla="*/ 0 w 455"/>
                <a:gd name="T63" fmla="*/ 0 h 269"/>
                <a:gd name="T64" fmla="*/ 0 w 455"/>
                <a:gd name="T65" fmla="*/ 0 h 269"/>
                <a:gd name="T66" fmla="*/ 0 w 455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69"/>
                <a:gd name="T104" fmla="*/ 455 w 455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69">
                  <a:moveTo>
                    <a:pt x="397" y="269"/>
                  </a:moveTo>
                  <a:lnTo>
                    <a:pt x="401" y="268"/>
                  </a:lnTo>
                  <a:lnTo>
                    <a:pt x="406" y="267"/>
                  </a:lnTo>
                  <a:lnTo>
                    <a:pt x="411" y="266"/>
                  </a:lnTo>
                  <a:lnTo>
                    <a:pt x="416" y="264"/>
                  </a:lnTo>
                  <a:lnTo>
                    <a:pt x="420" y="261"/>
                  </a:lnTo>
                  <a:lnTo>
                    <a:pt x="425" y="258"/>
                  </a:lnTo>
                  <a:lnTo>
                    <a:pt x="431" y="254"/>
                  </a:lnTo>
                  <a:lnTo>
                    <a:pt x="435" y="250"/>
                  </a:lnTo>
                  <a:lnTo>
                    <a:pt x="439" y="245"/>
                  </a:lnTo>
                  <a:lnTo>
                    <a:pt x="443" y="240"/>
                  </a:lnTo>
                  <a:lnTo>
                    <a:pt x="446" y="235"/>
                  </a:lnTo>
                  <a:lnTo>
                    <a:pt x="449" y="230"/>
                  </a:lnTo>
                  <a:lnTo>
                    <a:pt x="451" y="224"/>
                  </a:lnTo>
                  <a:lnTo>
                    <a:pt x="453" y="218"/>
                  </a:lnTo>
                  <a:lnTo>
                    <a:pt x="454" y="212"/>
                  </a:lnTo>
                  <a:lnTo>
                    <a:pt x="455" y="205"/>
                  </a:lnTo>
                  <a:lnTo>
                    <a:pt x="442" y="65"/>
                  </a:lnTo>
                  <a:lnTo>
                    <a:pt x="441" y="58"/>
                  </a:lnTo>
                  <a:lnTo>
                    <a:pt x="441" y="52"/>
                  </a:lnTo>
                  <a:lnTo>
                    <a:pt x="439" y="46"/>
                  </a:lnTo>
                  <a:lnTo>
                    <a:pt x="438" y="39"/>
                  </a:lnTo>
                  <a:lnTo>
                    <a:pt x="436" y="33"/>
                  </a:lnTo>
                  <a:lnTo>
                    <a:pt x="434" y="28"/>
                  </a:lnTo>
                  <a:lnTo>
                    <a:pt x="431" y="23"/>
                  </a:lnTo>
                  <a:lnTo>
                    <a:pt x="428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4" y="4"/>
                  </a:lnTo>
                  <a:lnTo>
                    <a:pt x="409" y="2"/>
                  </a:lnTo>
                  <a:lnTo>
                    <a:pt x="405" y="1"/>
                  </a:lnTo>
                  <a:lnTo>
                    <a:pt x="401" y="0"/>
                  </a:lnTo>
                  <a:lnTo>
                    <a:pt x="397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47" y="2"/>
                  </a:lnTo>
                  <a:lnTo>
                    <a:pt x="43" y="4"/>
                  </a:lnTo>
                  <a:lnTo>
                    <a:pt x="38" y="8"/>
                  </a:lnTo>
                  <a:lnTo>
                    <a:pt x="34" y="11"/>
                  </a:lnTo>
                  <a:lnTo>
                    <a:pt x="31" y="15"/>
                  </a:lnTo>
                  <a:lnTo>
                    <a:pt x="28" y="19"/>
                  </a:lnTo>
                  <a:lnTo>
                    <a:pt x="25" y="23"/>
                  </a:lnTo>
                  <a:lnTo>
                    <a:pt x="22" y="28"/>
                  </a:lnTo>
                  <a:lnTo>
                    <a:pt x="20" y="33"/>
                  </a:lnTo>
                  <a:lnTo>
                    <a:pt x="18" y="39"/>
                  </a:lnTo>
                  <a:lnTo>
                    <a:pt x="17" y="46"/>
                  </a:lnTo>
                  <a:lnTo>
                    <a:pt x="15" y="52"/>
                  </a:lnTo>
                  <a:lnTo>
                    <a:pt x="15" y="58"/>
                  </a:lnTo>
                  <a:lnTo>
                    <a:pt x="15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4" y="224"/>
                  </a:lnTo>
                  <a:lnTo>
                    <a:pt x="6" y="230"/>
                  </a:lnTo>
                  <a:lnTo>
                    <a:pt x="9" y="235"/>
                  </a:lnTo>
                  <a:lnTo>
                    <a:pt x="13" y="240"/>
                  </a:lnTo>
                  <a:lnTo>
                    <a:pt x="16" y="245"/>
                  </a:lnTo>
                  <a:lnTo>
                    <a:pt x="21" y="250"/>
                  </a:lnTo>
                  <a:lnTo>
                    <a:pt x="25" y="254"/>
                  </a:lnTo>
                  <a:lnTo>
                    <a:pt x="30" y="258"/>
                  </a:lnTo>
                  <a:lnTo>
                    <a:pt x="34" y="261"/>
                  </a:lnTo>
                  <a:lnTo>
                    <a:pt x="39" y="264"/>
                  </a:lnTo>
                  <a:lnTo>
                    <a:pt x="45" y="266"/>
                  </a:lnTo>
                  <a:lnTo>
                    <a:pt x="50" y="267"/>
                  </a:lnTo>
                  <a:lnTo>
                    <a:pt x="55" y="268"/>
                  </a:lnTo>
                  <a:lnTo>
                    <a:pt x="60" y="269"/>
                  </a:lnTo>
                  <a:lnTo>
                    <a:pt x="397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3" name="Freeform 116"/>
            <p:cNvSpPr>
              <a:spLocks/>
            </p:cNvSpPr>
            <p:nvPr/>
          </p:nvSpPr>
          <p:spPr bwMode="auto">
            <a:xfrm>
              <a:off x="4807" y="1322"/>
              <a:ext cx="14" cy="5"/>
            </a:xfrm>
            <a:custGeom>
              <a:avLst/>
              <a:gdLst>
                <a:gd name="T0" fmla="*/ 0 w 334"/>
                <a:gd name="T1" fmla="*/ 0 h 121"/>
                <a:gd name="T2" fmla="*/ 0 w 334"/>
                <a:gd name="T3" fmla="*/ 0 h 121"/>
                <a:gd name="T4" fmla="*/ 0 w 334"/>
                <a:gd name="T5" fmla="*/ 0 h 121"/>
                <a:gd name="T6" fmla="*/ 0 w 334"/>
                <a:gd name="T7" fmla="*/ 0 h 121"/>
                <a:gd name="T8" fmla="*/ 0 w 334"/>
                <a:gd name="T9" fmla="*/ 0 h 121"/>
                <a:gd name="T10" fmla="*/ 0 w 334"/>
                <a:gd name="T11" fmla="*/ 0 h 121"/>
                <a:gd name="T12" fmla="*/ 0 w 334"/>
                <a:gd name="T13" fmla="*/ 0 h 121"/>
                <a:gd name="T14" fmla="*/ 0 w 334"/>
                <a:gd name="T15" fmla="*/ 0 h 121"/>
                <a:gd name="T16" fmla="*/ 0 w 334"/>
                <a:gd name="T17" fmla="*/ 0 h 121"/>
                <a:gd name="T18" fmla="*/ 0 w 334"/>
                <a:gd name="T19" fmla="*/ 0 h 121"/>
                <a:gd name="T20" fmla="*/ 0 w 334"/>
                <a:gd name="T21" fmla="*/ 0 h 121"/>
                <a:gd name="T22" fmla="*/ 0 w 334"/>
                <a:gd name="T23" fmla="*/ 0 h 121"/>
                <a:gd name="T24" fmla="*/ 0 w 334"/>
                <a:gd name="T25" fmla="*/ 0 h 121"/>
                <a:gd name="T26" fmla="*/ 0 w 334"/>
                <a:gd name="T27" fmla="*/ 0 h 121"/>
                <a:gd name="T28" fmla="*/ 0 w 334"/>
                <a:gd name="T29" fmla="*/ 0 h 121"/>
                <a:gd name="T30" fmla="*/ 0 w 334"/>
                <a:gd name="T31" fmla="*/ 0 h 121"/>
                <a:gd name="T32" fmla="*/ 0 w 334"/>
                <a:gd name="T33" fmla="*/ 0 h 121"/>
                <a:gd name="T34" fmla="*/ 0 w 334"/>
                <a:gd name="T35" fmla="*/ 0 h 121"/>
                <a:gd name="T36" fmla="*/ 0 w 334"/>
                <a:gd name="T37" fmla="*/ 0 h 121"/>
                <a:gd name="T38" fmla="*/ 0 w 334"/>
                <a:gd name="T39" fmla="*/ 0 h 121"/>
                <a:gd name="T40" fmla="*/ 0 w 334"/>
                <a:gd name="T41" fmla="*/ 0 h 121"/>
                <a:gd name="T42" fmla="*/ 0 w 334"/>
                <a:gd name="T43" fmla="*/ 0 h 121"/>
                <a:gd name="T44" fmla="*/ 0 w 334"/>
                <a:gd name="T45" fmla="*/ 0 h 121"/>
                <a:gd name="T46" fmla="*/ 0 w 334"/>
                <a:gd name="T47" fmla="*/ 0 h 121"/>
                <a:gd name="T48" fmla="*/ 0 w 334"/>
                <a:gd name="T49" fmla="*/ 0 h 121"/>
                <a:gd name="T50" fmla="*/ 0 w 334"/>
                <a:gd name="T51" fmla="*/ 0 h 121"/>
                <a:gd name="T52" fmla="*/ 0 w 334"/>
                <a:gd name="T53" fmla="*/ 0 h 121"/>
                <a:gd name="T54" fmla="*/ 0 w 334"/>
                <a:gd name="T55" fmla="*/ 0 h 121"/>
                <a:gd name="T56" fmla="*/ 0 w 334"/>
                <a:gd name="T57" fmla="*/ 0 h 121"/>
                <a:gd name="T58" fmla="*/ 0 w 334"/>
                <a:gd name="T59" fmla="*/ 0 h 121"/>
                <a:gd name="T60" fmla="*/ 0 w 334"/>
                <a:gd name="T61" fmla="*/ 0 h 121"/>
                <a:gd name="T62" fmla="*/ 0 w 334"/>
                <a:gd name="T63" fmla="*/ 0 h 121"/>
                <a:gd name="T64" fmla="*/ 0 w 334"/>
                <a:gd name="T65" fmla="*/ 0 h 121"/>
                <a:gd name="T66" fmla="*/ 0 w 334"/>
                <a:gd name="T67" fmla="*/ 0 h 121"/>
                <a:gd name="T68" fmla="*/ 0 w 334"/>
                <a:gd name="T69" fmla="*/ 0 h 121"/>
                <a:gd name="T70" fmla="*/ 0 w 334"/>
                <a:gd name="T71" fmla="*/ 0 h 121"/>
                <a:gd name="T72" fmla="*/ 0 w 334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4"/>
                <a:gd name="T112" fmla="*/ 0 h 121"/>
                <a:gd name="T113" fmla="*/ 334 w 334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4" h="121">
                  <a:moveTo>
                    <a:pt x="334" y="60"/>
                  </a:moveTo>
                  <a:lnTo>
                    <a:pt x="333" y="65"/>
                  </a:lnTo>
                  <a:lnTo>
                    <a:pt x="333" y="71"/>
                  </a:lnTo>
                  <a:lnTo>
                    <a:pt x="332" y="78"/>
                  </a:lnTo>
                  <a:lnTo>
                    <a:pt x="331" y="83"/>
                  </a:lnTo>
                  <a:lnTo>
                    <a:pt x="329" y="88"/>
                  </a:lnTo>
                  <a:lnTo>
                    <a:pt x="328" y="93"/>
                  </a:lnTo>
                  <a:lnTo>
                    <a:pt x="324" y="98"/>
                  </a:lnTo>
                  <a:lnTo>
                    <a:pt x="322" y="102"/>
                  </a:lnTo>
                  <a:lnTo>
                    <a:pt x="320" y="106"/>
                  </a:lnTo>
                  <a:lnTo>
                    <a:pt x="317" y="109"/>
                  </a:lnTo>
                  <a:lnTo>
                    <a:pt x="314" y="112"/>
                  </a:lnTo>
                  <a:lnTo>
                    <a:pt x="310" y="115"/>
                  </a:lnTo>
                  <a:lnTo>
                    <a:pt x="307" y="118"/>
                  </a:lnTo>
                  <a:lnTo>
                    <a:pt x="303" y="119"/>
                  </a:lnTo>
                  <a:lnTo>
                    <a:pt x="299" y="120"/>
                  </a:lnTo>
                  <a:lnTo>
                    <a:pt x="295" y="121"/>
                  </a:lnTo>
                  <a:lnTo>
                    <a:pt x="39" y="121"/>
                  </a:lnTo>
                  <a:lnTo>
                    <a:pt x="34" y="120"/>
                  </a:lnTo>
                  <a:lnTo>
                    <a:pt x="30" y="119"/>
                  </a:lnTo>
                  <a:lnTo>
                    <a:pt x="26" y="118"/>
                  </a:lnTo>
                  <a:lnTo>
                    <a:pt x="22" y="115"/>
                  </a:lnTo>
                  <a:lnTo>
                    <a:pt x="19" y="112"/>
                  </a:lnTo>
                  <a:lnTo>
                    <a:pt x="15" y="109"/>
                  </a:lnTo>
                  <a:lnTo>
                    <a:pt x="12" y="106"/>
                  </a:lnTo>
                  <a:lnTo>
                    <a:pt x="10" y="102"/>
                  </a:lnTo>
                  <a:lnTo>
                    <a:pt x="7" y="98"/>
                  </a:lnTo>
                  <a:lnTo>
                    <a:pt x="5" y="93"/>
                  </a:lnTo>
                  <a:lnTo>
                    <a:pt x="3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2" y="0"/>
                  </a:lnTo>
                  <a:lnTo>
                    <a:pt x="334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4" name="Freeform 117"/>
            <p:cNvSpPr>
              <a:spLocks/>
            </p:cNvSpPr>
            <p:nvPr/>
          </p:nvSpPr>
          <p:spPr bwMode="auto">
            <a:xfrm>
              <a:off x="4805" y="1318"/>
              <a:ext cx="1" cy="8"/>
            </a:xfrm>
            <a:custGeom>
              <a:avLst/>
              <a:gdLst>
                <a:gd name="T0" fmla="*/ 0 w 33"/>
                <a:gd name="T1" fmla="*/ 0 h 200"/>
                <a:gd name="T2" fmla="*/ 0 w 33"/>
                <a:gd name="T3" fmla="*/ 0 h 200"/>
                <a:gd name="T4" fmla="*/ 0 w 33"/>
                <a:gd name="T5" fmla="*/ 0 h 200"/>
                <a:gd name="T6" fmla="*/ 0 w 33"/>
                <a:gd name="T7" fmla="*/ 0 h 200"/>
                <a:gd name="T8" fmla="*/ 0 w 33"/>
                <a:gd name="T9" fmla="*/ 0 h 200"/>
                <a:gd name="T10" fmla="*/ 0 w 33"/>
                <a:gd name="T11" fmla="*/ 0 h 200"/>
                <a:gd name="T12" fmla="*/ 0 w 33"/>
                <a:gd name="T13" fmla="*/ 0 h 200"/>
                <a:gd name="T14" fmla="*/ 0 w 33"/>
                <a:gd name="T15" fmla="*/ 0 h 200"/>
                <a:gd name="T16" fmla="*/ 0 w 33"/>
                <a:gd name="T17" fmla="*/ 0 h 200"/>
                <a:gd name="T18" fmla="*/ 0 w 33"/>
                <a:gd name="T19" fmla="*/ 0 h 200"/>
                <a:gd name="T20" fmla="*/ 0 w 33"/>
                <a:gd name="T21" fmla="*/ 0 h 200"/>
                <a:gd name="T22" fmla="*/ 0 w 33"/>
                <a:gd name="T23" fmla="*/ 0 h 200"/>
                <a:gd name="T24" fmla="*/ 0 w 33"/>
                <a:gd name="T25" fmla="*/ 0 h 200"/>
                <a:gd name="T26" fmla="*/ 0 w 33"/>
                <a:gd name="T27" fmla="*/ 0 h 200"/>
                <a:gd name="T28" fmla="*/ 0 w 33"/>
                <a:gd name="T29" fmla="*/ 0 h 200"/>
                <a:gd name="T30" fmla="*/ 0 w 33"/>
                <a:gd name="T31" fmla="*/ 0 h 200"/>
                <a:gd name="T32" fmla="*/ 0 w 33"/>
                <a:gd name="T33" fmla="*/ 0 h 200"/>
                <a:gd name="T34" fmla="*/ 0 w 33"/>
                <a:gd name="T35" fmla="*/ 0 h 200"/>
                <a:gd name="T36" fmla="*/ 0 w 33"/>
                <a:gd name="T37" fmla="*/ 0 h 200"/>
                <a:gd name="T38" fmla="*/ 0 w 33"/>
                <a:gd name="T39" fmla="*/ 0 h 200"/>
                <a:gd name="T40" fmla="*/ 0 w 33"/>
                <a:gd name="T41" fmla="*/ 0 h 200"/>
                <a:gd name="T42" fmla="*/ 0 w 33"/>
                <a:gd name="T43" fmla="*/ 0 h 200"/>
                <a:gd name="T44" fmla="*/ 0 w 33"/>
                <a:gd name="T45" fmla="*/ 0 h 200"/>
                <a:gd name="T46" fmla="*/ 0 w 33"/>
                <a:gd name="T47" fmla="*/ 0 h 200"/>
                <a:gd name="T48" fmla="*/ 0 w 33"/>
                <a:gd name="T49" fmla="*/ 0 h 200"/>
                <a:gd name="T50" fmla="*/ 0 w 33"/>
                <a:gd name="T51" fmla="*/ 0 h 200"/>
                <a:gd name="T52" fmla="*/ 0 w 33"/>
                <a:gd name="T53" fmla="*/ 0 h 200"/>
                <a:gd name="T54" fmla="*/ 0 w 33"/>
                <a:gd name="T55" fmla="*/ 0 h 200"/>
                <a:gd name="T56" fmla="*/ 0 w 33"/>
                <a:gd name="T57" fmla="*/ 0 h 200"/>
                <a:gd name="T58" fmla="*/ 0 w 33"/>
                <a:gd name="T59" fmla="*/ 0 h 200"/>
                <a:gd name="T60" fmla="*/ 0 w 33"/>
                <a:gd name="T61" fmla="*/ 0 h 200"/>
                <a:gd name="T62" fmla="*/ 0 w 33"/>
                <a:gd name="T63" fmla="*/ 0 h 200"/>
                <a:gd name="T64" fmla="*/ 0 w 33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0"/>
                <a:gd name="T101" fmla="*/ 33 w 33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0">
                  <a:moveTo>
                    <a:pt x="18" y="200"/>
                  </a:moveTo>
                  <a:lnTo>
                    <a:pt x="19" y="199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3" y="198"/>
                  </a:lnTo>
                  <a:lnTo>
                    <a:pt x="24" y="197"/>
                  </a:lnTo>
                  <a:lnTo>
                    <a:pt x="26" y="196"/>
                  </a:lnTo>
                  <a:lnTo>
                    <a:pt x="28" y="195"/>
                  </a:lnTo>
                  <a:lnTo>
                    <a:pt x="29" y="194"/>
                  </a:lnTo>
                  <a:lnTo>
                    <a:pt x="29" y="193"/>
                  </a:lnTo>
                  <a:lnTo>
                    <a:pt x="30" y="191"/>
                  </a:lnTo>
                  <a:lnTo>
                    <a:pt x="31" y="190"/>
                  </a:lnTo>
                  <a:lnTo>
                    <a:pt x="31" y="188"/>
                  </a:lnTo>
                  <a:lnTo>
                    <a:pt x="32" y="186"/>
                  </a:lnTo>
                  <a:lnTo>
                    <a:pt x="32" y="184"/>
                  </a:lnTo>
                  <a:lnTo>
                    <a:pt x="32" y="183"/>
                  </a:lnTo>
                  <a:lnTo>
                    <a:pt x="33" y="181"/>
                  </a:lnTo>
                  <a:lnTo>
                    <a:pt x="33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31" y="11"/>
                  </a:lnTo>
                  <a:lnTo>
                    <a:pt x="30" y="9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6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1" y="175"/>
                  </a:lnTo>
                  <a:lnTo>
                    <a:pt x="1" y="178"/>
                  </a:lnTo>
                  <a:lnTo>
                    <a:pt x="2" y="180"/>
                  </a:lnTo>
                  <a:lnTo>
                    <a:pt x="3" y="183"/>
                  </a:lnTo>
                  <a:lnTo>
                    <a:pt x="5" y="185"/>
                  </a:lnTo>
                  <a:lnTo>
                    <a:pt x="6" y="188"/>
                  </a:lnTo>
                  <a:lnTo>
                    <a:pt x="7" y="190"/>
                  </a:lnTo>
                  <a:lnTo>
                    <a:pt x="9" y="192"/>
                  </a:lnTo>
                  <a:lnTo>
                    <a:pt x="10" y="194"/>
                  </a:lnTo>
                  <a:lnTo>
                    <a:pt x="12" y="196"/>
                  </a:lnTo>
                  <a:lnTo>
                    <a:pt x="13" y="197"/>
                  </a:lnTo>
                  <a:lnTo>
                    <a:pt x="15" y="199"/>
                  </a:lnTo>
                  <a:lnTo>
                    <a:pt x="16" y="199"/>
                  </a:lnTo>
                  <a:lnTo>
                    <a:pt x="18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5" name="Freeform 118"/>
            <p:cNvSpPr>
              <a:spLocks/>
            </p:cNvSpPr>
            <p:nvPr/>
          </p:nvSpPr>
          <p:spPr bwMode="auto">
            <a:xfrm>
              <a:off x="4822" y="1317"/>
              <a:ext cx="1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3" y="209"/>
                  </a:moveTo>
                  <a:lnTo>
                    <a:pt x="14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19" y="205"/>
                  </a:lnTo>
                  <a:lnTo>
                    <a:pt x="21" y="203"/>
                  </a:lnTo>
                  <a:lnTo>
                    <a:pt x="24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1"/>
                  </a:lnTo>
                  <a:lnTo>
                    <a:pt x="33" y="189"/>
                  </a:lnTo>
                  <a:lnTo>
                    <a:pt x="34" y="186"/>
                  </a:lnTo>
                  <a:lnTo>
                    <a:pt x="35" y="184"/>
                  </a:lnTo>
                  <a:lnTo>
                    <a:pt x="36" y="181"/>
                  </a:lnTo>
                  <a:lnTo>
                    <a:pt x="36" y="179"/>
                  </a:lnTo>
                  <a:lnTo>
                    <a:pt x="37" y="177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2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1" y="199"/>
                  </a:lnTo>
                  <a:lnTo>
                    <a:pt x="2" y="200"/>
                  </a:lnTo>
                  <a:lnTo>
                    <a:pt x="3" y="202"/>
                  </a:lnTo>
                  <a:lnTo>
                    <a:pt x="3" y="203"/>
                  </a:lnTo>
                  <a:lnTo>
                    <a:pt x="4" y="204"/>
                  </a:lnTo>
                  <a:lnTo>
                    <a:pt x="5" y="205"/>
                  </a:lnTo>
                  <a:lnTo>
                    <a:pt x="6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0" y="208"/>
                  </a:lnTo>
                  <a:lnTo>
                    <a:pt x="11" y="208"/>
                  </a:lnTo>
                  <a:lnTo>
                    <a:pt x="13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6" name="Freeform 119"/>
            <p:cNvSpPr>
              <a:spLocks/>
            </p:cNvSpPr>
            <p:nvPr/>
          </p:nvSpPr>
          <p:spPr bwMode="auto">
            <a:xfrm>
              <a:off x="4806" y="1317"/>
              <a:ext cx="15" cy="4"/>
            </a:xfrm>
            <a:custGeom>
              <a:avLst/>
              <a:gdLst>
                <a:gd name="T0" fmla="*/ 0 w 342"/>
                <a:gd name="T1" fmla="*/ 0 h 99"/>
                <a:gd name="T2" fmla="*/ 0 w 342"/>
                <a:gd name="T3" fmla="*/ 0 h 99"/>
                <a:gd name="T4" fmla="*/ 0 w 342"/>
                <a:gd name="T5" fmla="*/ 0 h 99"/>
                <a:gd name="T6" fmla="*/ 0 w 342"/>
                <a:gd name="T7" fmla="*/ 0 h 99"/>
                <a:gd name="T8" fmla="*/ 0 w 342"/>
                <a:gd name="T9" fmla="*/ 0 h 99"/>
                <a:gd name="T10" fmla="*/ 0 w 342"/>
                <a:gd name="T11" fmla="*/ 0 h 99"/>
                <a:gd name="T12" fmla="*/ 0 w 342"/>
                <a:gd name="T13" fmla="*/ 0 h 99"/>
                <a:gd name="T14" fmla="*/ 0 w 342"/>
                <a:gd name="T15" fmla="*/ 0 h 99"/>
                <a:gd name="T16" fmla="*/ 0 w 342"/>
                <a:gd name="T17" fmla="*/ 0 h 99"/>
                <a:gd name="T18" fmla="*/ 0 w 342"/>
                <a:gd name="T19" fmla="*/ 0 h 99"/>
                <a:gd name="T20" fmla="*/ 0 w 342"/>
                <a:gd name="T21" fmla="*/ 0 h 99"/>
                <a:gd name="T22" fmla="*/ 0 w 342"/>
                <a:gd name="T23" fmla="*/ 0 h 99"/>
                <a:gd name="T24" fmla="*/ 0 w 342"/>
                <a:gd name="T25" fmla="*/ 0 h 99"/>
                <a:gd name="T26" fmla="*/ 0 w 342"/>
                <a:gd name="T27" fmla="*/ 0 h 99"/>
                <a:gd name="T28" fmla="*/ 0 w 342"/>
                <a:gd name="T29" fmla="*/ 0 h 99"/>
                <a:gd name="T30" fmla="*/ 0 w 342"/>
                <a:gd name="T31" fmla="*/ 0 h 99"/>
                <a:gd name="T32" fmla="*/ 0 w 342"/>
                <a:gd name="T33" fmla="*/ 0 h 99"/>
                <a:gd name="T34" fmla="*/ 0 w 342"/>
                <a:gd name="T35" fmla="*/ 0 h 99"/>
                <a:gd name="T36" fmla="*/ 0 w 342"/>
                <a:gd name="T37" fmla="*/ 0 h 99"/>
                <a:gd name="T38" fmla="*/ 0 w 342"/>
                <a:gd name="T39" fmla="*/ 0 h 99"/>
                <a:gd name="T40" fmla="*/ 0 w 342"/>
                <a:gd name="T41" fmla="*/ 0 h 99"/>
                <a:gd name="T42" fmla="*/ 0 w 342"/>
                <a:gd name="T43" fmla="*/ 0 h 99"/>
                <a:gd name="T44" fmla="*/ 0 w 342"/>
                <a:gd name="T45" fmla="*/ 0 h 99"/>
                <a:gd name="T46" fmla="*/ 0 w 342"/>
                <a:gd name="T47" fmla="*/ 0 h 99"/>
                <a:gd name="T48" fmla="*/ 0 w 342"/>
                <a:gd name="T49" fmla="*/ 0 h 99"/>
                <a:gd name="T50" fmla="*/ 0 w 342"/>
                <a:gd name="T51" fmla="*/ 0 h 99"/>
                <a:gd name="T52" fmla="*/ 0 w 342"/>
                <a:gd name="T53" fmla="*/ 0 h 99"/>
                <a:gd name="T54" fmla="*/ 0 w 342"/>
                <a:gd name="T55" fmla="*/ 0 h 99"/>
                <a:gd name="T56" fmla="*/ 0 w 342"/>
                <a:gd name="T57" fmla="*/ 0 h 99"/>
                <a:gd name="T58" fmla="*/ 0 w 342"/>
                <a:gd name="T59" fmla="*/ 0 h 99"/>
                <a:gd name="T60" fmla="*/ 0 w 342"/>
                <a:gd name="T61" fmla="*/ 0 h 99"/>
                <a:gd name="T62" fmla="*/ 0 w 342"/>
                <a:gd name="T63" fmla="*/ 0 h 99"/>
                <a:gd name="T64" fmla="*/ 0 w 342"/>
                <a:gd name="T65" fmla="*/ 0 h 99"/>
                <a:gd name="T66" fmla="*/ 0 w 34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99"/>
                <a:gd name="T104" fmla="*/ 342 w 34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99">
                  <a:moveTo>
                    <a:pt x="305" y="99"/>
                  </a:moveTo>
                  <a:lnTo>
                    <a:pt x="308" y="98"/>
                  </a:lnTo>
                  <a:lnTo>
                    <a:pt x="312" y="98"/>
                  </a:lnTo>
                  <a:lnTo>
                    <a:pt x="315" y="97"/>
                  </a:lnTo>
                  <a:lnTo>
                    <a:pt x="319" y="96"/>
                  </a:lnTo>
                  <a:lnTo>
                    <a:pt x="322" y="95"/>
                  </a:lnTo>
                  <a:lnTo>
                    <a:pt x="325" y="93"/>
                  </a:lnTo>
                  <a:lnTo>
                    <a:pt x="327" y="91"/>
                  </a:lnTo>
                  <a:lnTo>
                    <a:pt x="330" y="89"/>
                  </a:lnTo>
                  <a:lnTo>
                    <a:pt x="333" y="87"/>
                  </a:lnTo>
                  <a:lnTo>
                    <a:pt x="335" y="85"/>
                  </a:lnTo>
                  <a:lnTo>
                    <a:pt x="337" y="82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2"/>
                  </a:lnTo>
                  <a:lnTo>
                    <a:pt x="341" y="28"/>
                  </a:lnTo>
                  <a:lnTo>
                    <a:pt x="341" y="24"/>
                  </a:lnTo>
                  <a:lnTo>
                    <a:pt x="340" y="21"/>
                  </a:lnTo>
                  <a:lnTo>
                    <a:pt x="339" y="18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0" y="9"/>
                  </a:lnTo>
                  <a:lnTo>
                    <a:pt x="327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5" y="1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6" y="85"/>
                  </a:lnTo>
                  <a:lnTo>
                    <a:pt x="8" y="87"/>
                  </a:lnTo>
                  <a:lnTo>
                    <a:pt x="10" y="89"/>
                  </a:lnTo>
                  <a:lnTo>
                    <a:pt x="12" y="91"/>
                  </a:lnTo>
                  <a:lnTo>
                    <a:pt x="15" y="93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5" y="97"/>
                  </a:lnTo>
                  <a:lnTo>
                    <a:pt x="29" y="98"/>
                  </a:lnTo>
                  <a:lnTo>
                    <a:pt x="32" y="98"/>
                  </a:lnTo>
                  <a:lnTo>
                    <a:pt x="36" y="99"/>
                  </a:lnTo>
                  <a:lnTo>
                    <a:pt x="305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7" name="Freeform 120"/>
            <p:cNvSpPr>
              <a:spLocks/>
            </p:cNvSpPr>
            <p:nvPr/>
          </p:nvSpPr>
          <p:spPr bwMode="auto">
            <a:xfrm>
              <a:off x="4781" y="1316"/>
              <a:ext cx="21" cy="12"/>
            </a:xfrm>
            <a:custGeom>
              <a:avLst/>
              <a:gdLst>
                <a:gd name="T0" fmla="*/ 0 w 478"/>
                <a:gd name="T1" fmla="*/ 0 h 282"/>
                <a:gd name="T2" fmla="*/ 0 w 478"/>
                <a:gd name="T3" fmla="*/ 0 h 282"/>
                <a:gd name="T4" fmla="*/ 0 w 478"/>
                <a:gd name="T5" fmla="*/ 0 h 282"/>
                <a:gd name="T6" fmla="*/ 0 w 478"/>
                <a:gd name="T7" fmla="*/ 0 h 282"/>
                <a:gd name="T8" fmla="*/ 0 w 478"/>
                <a:gd name="T9" fmla="*/ 0 h 282"/>
                <a:gd name="T10" fmla="*/ 0 w 478"/>
                <a:gd name="T11" fmla="*/ 0 h 282"/>
                <a:gd name="T12" fmla="*/ 0 w 478"/>
                <a:gd name="T13" fmla="*/ 0 h 282"/>
                <a:gd name="T14" fmla="*/ 0 w 478"/>
                <a:gd name="T15" fmla="*/ 0 h 282"/>
                <a:gd name="T16" fmla="*/ 0 w 478"/>
                <a:gd name="T17" fmla="*/ 0 h 282"/>
                <a:gd name="T18" fmla="*/ 0 w 478"/>
                <a:gd name="T19" fmla="*/ 0 h 282"/>
                <a:gd name="T20" fmla="*/ 0 w 478"/>
                <a:gd name="T21" fmla="*/ 0 h 282"/>
                <a:gd name="T22" fmla="*/ 0 w 478"/>
                <a:gd name="T23" fmla="*/ 0 h 282"/>
                <a:gd name="T24" fmla="*/ 0 w 478"/>
                <a:gd name="T25" fmla="*/ 0 h 282"/>
                <a:gd name="T26" fmla="*/ 0 w 478"/>
                <a:gd name="T27" fmla="*/ 0 h 282"/>
                <a:gd name="T28" fmla="*/ 0 w 478"/>
                <a:gd name="T29" fmla="*/ 0 h 282"/>
                <a:gd name="T30" fmla="*/ 0 w 478"/>
                <a:gd name="T31" fmla="*/ 0 h 282"/>
                <a:gd name="T32" fmla="*/ 0 w 478"/>
                <a:gd name="T33" fmla="*/ 0 h 282"/>
                <a:gd name="T34" fmla="*/ 0 w 478"/>
                <a:gd name="T35" fmla="*/ 0 h 282"/>
                <a:gd name="T36" fmla="*/ 0 w 478"/>
                <a:gd name="T37" fmla="*/ 0 h 282"/>
                <a:gd name="T38" fmla="*/ 0 w 478"/>
                <a:gd name="T39" fmla="*/ 0 h 282"/>
                <a:gd name="T40" fmla="*/ 0 w 478"/>
                <a:gd name="T41" fmla="*/ 0 h 282"/>
                <a:gd name="T42" fmla="*/ 0 w 478"/>
                <a:gd name="T43" fmla="*/ 0 h 282"/>
                <a:gd name="T44" fmla="*/ 0 w 478"/>
                <a:gd name="T45" fmla="*/ 0 h 282"/>
                <a:gd name="T46" fmla="*/ 0 w 478"/>
                <a:gd name="T47" fmla="*/ 0 h 282"/>
                <a:gd name="T48" fmla="*/ 0 w 478"/>
                <a:gd name="T49" fmla="*/ 0 h 282"/>
                <a:gd name="T50" fmla="*/ 0 w 478"/>
                <a:gd name="T51" fmla="*/ 0 h 282"/>
                <a:gd name="T52" fmla="*/ 0 w 478"/>
                <a:gd name="T53" fmla="*/ 0 h 282"/>
                <a:gd name="T54" fmla="*/ 0 w 478"/>
                <a:gd name="T55" fmla="*/ 0 h 282"/>
                <a:gd name="T56" fmla="*/ 0 w 478"/>
                <a:gd name="T57" fmla="*/ 0 h 282"/>
                <a:gd name="T58" fmla="*/ 0 w 478"/>
                <a:gd name="T59" fmla="*/ 0 h 282"/>
                <a:gd name="T60" fmla="*/ 0 w 478"/>
                <a:gd name="T61" fmla="*/ 0 h 282"/>
                <a:gd name="T62" fmla="*/ 0 w 478"/>
                <a:gd name="T63" fmla="*/ 0 h 282"/>
                <a:gd name="T64" fmla="*/ 0 w 478"/>
                <a:gd name="T65" fmla="*/ 0 h 282"/>
                <a:gd name="T66" fmla="*/ 0 w 478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8"/>
                <a:gd name="T103" fmla="*/ 0 h 282"/>
                <a:gd name="T104" fmla="*/ 478 w 478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8" h="282">
                  <a:moveTo>
                    <a:pt x="416" y="282"/>
                  </a:moveTo>
                  <a:lnTo>
                    <a:pt x="420" y="281"/>
                  </a:lnTo>
                  <a:lnTo>
                    <a:pt x="426" y="280"/>
                  </a:lnTo>
                  <a:lnTo>
                    <a:pt x="431" y="278"/>
                  </a:lnTo>
                  <a:lnTo>
                    <a:pt x="436" y="276"/>
                  </a:lnTo>
                  <a:lnTo>
                    <a:pt x="441" y="273"/>
                  </a:lnTo>
                  <a:lnTo>
                    <a:pt x="446" y="270"/>
                  </a:lnTo>
                  <a:lnTo>
                    <a:pt x="451" y="266"/>
                  </a:lnTo>
                  <a:lnTo>
                    <a:pt x="457" y="262"/>
                  </a:lnTo>
                  <a:lnTo>
                    <a:pt x="461" y="257"/>
                  </a:lnTo>
                  <a:lnTo>
                    <a:pt x="465" y="252"/>
                  </a:lnTo>
                  <a:lnTo>
                    <a:pt x="469" y="246"/>
                  </a:lnTo>
                  <a:lnTo>
                    <a:pt x="472" y="240"/>
                  </a:lnTo>
                  <a:lnTo>
                    <a:pt x="474" y="234"/>
                  </a:lnTo>
                  <a:lnTo>
                    <a:pt x="476" y="228"/>
                  </a:lnTo>
                  <a:lnTo>
                    <a:pt x="477" y="221"/>
                  </a:lnTo>
                  <a:lnTo>
                    <a:pt x="478" y="215"/>
                  </a:lnTo>
                  <a:lnTo>
                    <a:pt x="464" y="67"/>
                  </a:lnTo>
                  <a:lnTo>
                    <a:pt x="463" y="60"/>
                  </a:lnTo>
                  <a:lnTo>
                    <a:pt x="463" y="53"/>
                  </a:lnTo>
                  <a:lnTo>
                    <a:pt x="461" y="46"/>
                  </a:lnTo>
                  <a:lnTo>
                    <a:pt x="460" y="40"/>
                  </a:lnTo>
                  <a:lnTo>
                    <a:pt x="458" y="34"/>
                  </a:lnTo>
                  <a:lnTo>
                    <a:pt x="455" y="29"/>
                  </a:lnTo>
                  <a:lnTo>
                    <a:pt x="452" y="24"/>
                  </a:lnTo>
                  <a:lnTo>
                    <a:pt x="449" y="20"/>
                  </a:lnTo>
                  <a:lnTo>
                    <a:pt x="445" y="15"/>
                  </a:lnTo>
                  <a:lnTo>
                    <a:pt x="442" y="12"/>
                  </a:lnTo>
                  <a:lnTo>
                    <a:pt x="438" y="7"/>
                  </a:lnTo>
                  <a:lnTo>
                    <a:pt x="434" y="5"/>
                  </a:lnTo>
                  <a:lnTo>
                    <a:pt x="429" y="2"/>
                  </a:lnTo>
                  <a:lnTo>
                    <a:pt x="425" y="1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5" y="12"/>
                  </a:lnTo>
                  <a:lnTo>
                    <a:pt x="32" y="15"/>
                  </a:lnTo>
                  <a:lnTo>
                    <a:pt x="27" y="20"/>
                  </a:lnTo>
                  <a:lnTo>
                    <a:pt x="24" y="24"/>
                  </a:lnTo>
                  <a:lnTo>
                    <a:pt x="22" y="29"/>
                  </a:lnTo>
                  <a:lnTo>
                    <a:pt x="19" y="34"/>
                  </a:lnTo>
                  <a:lnTo>
                    <a:pt x="17" y="40"/>
                  </a:lnTo>
                  <a:lnTo>
                    <a:pt x="16" y="46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3" y="234"/>
                  </a:lnTo>
                  <a:lnTo>
                    <a:pt x="5" y="240"/>
                  </a:lnTo>
                  <a:lnTo>
                    <a:pt x="8" y="246"/>
                  </a:lnTo>
                  <a:lnTo>
                    <a:pt x="12" y="252"/>
                  </a:lnTo>
                  <a:lnTo>
                    <a:pt x="16" y="257"/>
                  </a:lnTo>
                  <a:lnTo>
                    <a:pt x="20" y="262"/>
                  </a:lnTo>
                  <a:lnTo>
                    <a:pt x="25" y="266"/>
                  </a:lnTo>
                  <a:lnTo>
                    <a:pt x="31" y="270"/>
                  </a:lnTo>
                  <a:lnTo>
                    <a:pt x="36" y="273"/>
                  </a:lnTo>
                  <a:lnTo>
                    <a:pt x="41" y="276"/>
                  </a:lnTo>
                  <a:lnTo>
                    <a:pt x="46" y="278"/>
                  </a:lnTo>
                  <a:lnTo>
                    <a:pt x="51" y="280"/>
                  </a:lnTo>
                  <a:lnTo>
                    <a:pt x="57" y="281"/>
                  </a:lnTo>
                  <a:lnTo>
                    <a:pt x="62" y="282"/>
                  </a:lnTo>
                  <a:lnTo>
                    <a:pt x="416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8" name="Freeform 121"/>
            <p:cNvSpPr>
              <a:spLocks/>
            </p:cNvSpPr>
            <p:nvPr/>
          </p:nvSpPr>
          <p:spPr bwMode="auto">
            <a:xfrm>
              <a:off x="4782" y="1316"/>
              <a:ext cx="19" cy="12"/>
            </a:xfrm>
            <a:custGeom>
              <a:avLst/>
              <a:gdLst>
                <a:gd name="T0" fmla="*/ 0 w 455"/>
                <a:gd name="T1" fmla="*/ 0 h 269"/>
                <a:gd name="T2" fmla="*/ 0 w 455"/>
                <a:gd name="T3" fmla="*/ 0 h 269"/>
                <a:gd name="T4" fmla="*/ 0 w 455"/>
                <a:gd name="T5" fmla="*/ 0 h 269"/>
                <a:gd name="T6" fmla="*/ 0 w 455"/>
                <a:gd name="T7" fmla="*/ 0 h 269"/>
                <a:gd name="T8" fmla="*/ 0 w 455"/>
                <a:gd name="T9" fmla="*/ 0 h 269"/>
                <a:gd name="T10" fmla="*/ 0 w 455"/>
                <a:gd name="T11" fmla="*/ 0 h 269"/>
                <a:gd name="T12" fmla="*/ 0 w 455"/>
                <a:gd name="T13" fmla="*/ 0 h 269"/>
                <a:gd name="T14" fmla="*/ 0 w 455"/>
                <a:gd name="T15" fmla="*/ 0 h 269"/>
                <a:gd name="T16" fmla="*/ 0 w 455"/>
                <a:gd name="T17" fmla="*/ 0 h 269"/>
                <a:gd name="T18" fmla="*/ 0 w 455"/>
                <a:gd name="T19" fmla="*/ 0 h 269"/>
                <a:gd name="T20" fmla="*/ 0 w 455"/>
                <a:gd name="T21" fmla="*/ 0 h 269"/>
                <a:gd name="T22" fmla="*/ 0 w 455"/>
                <a:gd name="T23" fmla="*/ 0 h 269"/>
                <a:gd name="T24" fmla="*/ 0 w 455"/>
                <a:gd name="T25" fmla="*/ 0 h 269"/>
                <a:gd name="T26" fmla="*/ 0 w 455"/>
                <a:gd name="T27" fmla="*/ 0 h 269"/>
                <a:gd name="T28" fmla="*/ 0 w 455"/>
                <a:gd name="T29" fmla="*/ 0 h 269"/>
                <a:gd name="T30" fmla="*/ 0 w 455"/>
                <a:gd name="T31" fmla="*/ 0 h 269"/>
                <a:gd name="T32" fmla="*/ 0 w 455"/>
                <a:gd name="T33" fmla="*/ 0 h 269"/>
                <a:gd name="T34" fmla="*/ 0 w 455"/>
                <a:gd name="T35" fmla="*/ 0 h 269"/>
                <a:gd name="T36" fmla="*/ 0 w 455"/>
                <a:gd name="T37" fmla="*/ 0 h 269"/>
                <a:gd name="T38" fmla="*/ 0 w 455"/>
                <a:gd name="T39" fmla="*/ 0 h 269"/>
                <a:gd name="T40" fmla="*/ 0 w 455"/>
                <a:gd name="T41" fmla="*/ 0 h 269"/>
                <a:gd name="T42" fmla="*/ 0 w 455"/>
                <a:gd name="T43" fmla="*/ 0 h 269"/>
                <a:gd name="T44" fmla="*/ 0 w 455"/>
                <a:gd name="T45" fmla="*/ 0 h 269"/>
                <a:gd name="T46" fmla="*/ 0 w 455"/>
                <a:gd name="T47" fmla="*/ 0 h 269"/>
                <a:gd name="T48" fmla="*/ 0 w 455"/>
                <a:gd name="T49" fmla="*/ 0 h 269"/>
                <a:gd name="T50" fmla="*/ 0 w 455"/>
                <a:gd name="T51" fmla="*/ 0 h 269"/>
                <a:gd name="T52" fmla="*/ 0 w 455"/>
                <a:gd name="T53" fmla="*/ 0 h 269"/>
                <a:gd name="T54" fmla="*/ 0 w 455"/>
                <a:gd name="T55" fmla="*/ 0 h 269"/>
                <a:gd name="T56" fmla="*/ 0 w 455"/>
                <a:gd name="T57" fmla="*/ 0 h 269"/>
                <a:gd name="T58" fmla="*/ 0 w 455"/>
                <a:gd name="T59" fmla="*/ 0 h 269"/>
                <a:gd name="T60" fmla="*/ 0 w 455"/>
                <a:gd name="T61" fmla="*/ 0 h 269"/>
                <a:gd name="T62" fmla="*/ 0 w 455"/>
                <a:gd name="T63" fmla="*/ 0 h 269"/>
                <a:gd name="T64" fmla="*/ 0 w 455"/>
                <a:gd name="T65" fmla="*/ 0 h 269"/>
                <a:gd name="T66" fmla="*/ 0 w 455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69"/>
                <a:gd name="T104" fmla="*/ 455 w 455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69">
                  <a:moveTo>
                    <a:pt x="395" y="269"/>
                  </a:moveTo>
                  <a:lnTo>
                    <a:pt x="399" y="268"/>
                  </a:lnTo>
                  <a:lnTo>
                    <a:pt x="405" y="267"/>
                  </a:lnTo>
                  <a:lnTo>
                    <a:pt x="410" y="266"/>
                  </a:lnTo>
                  <a:lnTo>
                    <a:pt x="415" y="264"/>
                  </a:lnTo>
                  <a:lnTo>
                    <a:pt x="420" y="261"/>
                  </a:lnTo>
                  <a:lnTo>
                    <a:pt x="425" y="258"/>
                  </a:lnTo>
                  <a:lnTo>
                    <a:pt x="429" y="254"/>
                  </a:lnTo>
                  <a:lnTo>
                    <a:pt x="434" y="250"/>
                  </a:lnTo>
                  <a:lnTo>
                    <a:pt x="438" y="245"/>
                  </a:lnTo>
                  <a:lnTo>
                    <a:pt x="443" y="240"/>
                  </a:lnTo>
                  <a:lnTo>
                    <a:pt x="446" y="235"/>
                  </a:lnTo>
                  <a:lnTo>
                    <a:pt x="449" y="230"/>
                  </a:lnTo>
                  <a:lnTo>
                    <a:pt x="451" y="224"/>
                  </a:lnTo>
                  <a:lnTo>
                    <a:pt x="453" y="218"/>
                  </a:lnTo>
                  <a:lnTo>
                    <a:pt x="454" y="212"/>
                  </a:lnTo>
                  <a:lnTo>
                    <a:pt x="455" y="205"/>
                  </a:lnTo>
                  <a:lnTo>
                    <a:pt x="441" y="65"/>
                  </a:lnTo>
                  <a:lnTo>
                    <a:pt x="440" y="58"/>
                  </a:lnTo>
                  <a:lnTo>
                    <a:pt x="440" y="52"/>
                  </a:lnTo>
                  <a:lnTo>
                    <a:pt x="438" y="46"/>
                  </a:lnTo>
                  <a:lnTo>
                    <a:pt x="437" y="39"/>
                  </a:lnTo>
                  <a:lnTo>
                    <a:pt x="435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7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3" y="4"/>
                  </a:lnTo>
                  <a:lnTo>
                    <a:pt x="409" y="2"/>
                  </a:lnTo>
                  <a:lnTo>
                    <a:pt x="405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5" y="46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3" y="224"/>
                  </a:lnTo>
                  <a:lnTo>
                    <a:pt x="5" y="230"/>
                  </a:lnTo>
                  <a:lnTo>
                    <a:pt x="8" y="235"/>
                  </a:lnTo>
                  <a:lnTo>
                    <a:pt x="11" y="240"/>
                  </a:lnTo>
                  <a:lnTo>
                    <a:pt x="15" y="245"/>
                  </a:lnTo>
                  <a:lnTo>
                    <a:pt x="20" y="250"/>
                  </a:lnTo>
                  <a:lnTo>
                    <a:pt x="25" y="254"/>
                  </a:lnTo>
                  <a:lnTo>
                    <a:pt x="29" y="258"/>
                  </a:lnTo>
                  <a:lnTo>
                    <a:pt x="34" y="261"/>
                  </a:lnTo>
                  <a:lnTo>
                    <a:pt x="39" y="264"/>
                  </a:lnTo>
                  <a:lnTo>
                    <a:pt x="44" y="266"/>
                  </a:lnTo>
                  <a:lnTo>
                    <a:pt x="49" y="267"/>
                  </a:lnTo>
                  <a:lnTo>
                    <a:pt x="55" y="268"/>
                  </a:lnTo>
                  <a:lnTo>
                    <a:pt x="60" y="269"/>
                  </a:lnTo>
                  <a:lnTo>
                    <a:pt x="395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89" name="Freeform 122"/>
            <p:cNvSpPr>
              <a:spLocks/>
            </p:cNvSpPr>
            <p:nvPr/>
          </p:nvSpPr>
          <p:spPr bwMode="auto">
            <a:xfrm>
              <a:off x="4784" y="1322"/>
              <a:ext cx="15" cy="5"/>
            </a:xfrm>
            <a:custGeom>
              <a:avLst/>
              <a:gdLst>
                <a:gd name="T0" fmla="*/ 0 w 332"/>
                <a:gd name="T1" fmla="*/ 0 h 121"/>
                <a:gd name="T2" fmla="*/ 0 w 332"/>
                <a:gd name="T3" fmla="*/ 0 h 121"/>
                <a:gd name="T4" fmla="*/ 0 w 332"/>
                <a:gd name="T5" fmla="*/ 0 h 121"/>
                <a:gd name="T6" fmla="*/ 0 w 332"/>
                <a:gd name="T7" fmla="*/ 0 h 121"/>
                <a:gd name="T8" fmla="*/ 0 w 332"/>
                <a:gd name="T9" fmla="*/ 0 h 121"/>
                <a:gd name="T10" fmla="*/ 0 w 332"/>
                <a:gd name="T11" fmla="*/ 0 h 121"/>
                <a:gd name="T12" fmla="*/ 0 w 332"/>
                <a:gd name="T13" fmla="*/ 0 h 121"/>
                <a:gd name="T14" fmla="*/ 0 w 332"/>
                <a:gd name="T15" fmla="*/ 0 h 121"/>
                <a:gd name="T16" fmla="*/ 0 w 332"/>
                <a:gd name="T17" fmla="*/ 0 h 121"/>
                <a:gd name="T18" fmla="*/ 0 w 332"/>
                <a:gd name="T19" fmla="*/ 0 h 121"/>
                <a:gd name="T20" fmla="*/ 0 w 332"/>
                <a:gd name="T21" fmla="*/ 0 h 121"/>
                <a:gd name="T22" fmla="*/ 0 w 332"/>
                <a:gd name="T23" fmla="*/ 0 h 121"/>
                <a:gd name="T24" fmla="*/ 0 w 332"/>
                <a:gd name="T25" fmla="*/ 0 h 121"/>
                <a:gd name="T26" fmla="*/ 0 w 332"/>
                <a:gd name="T27" fmla="*/ 0 h 121"/>
                <a:gd name="T28" fmla="*/ 0 w 332"/>
                <a:gd name="T29" fmla="*/ 0 h 121"/>
                <a:gd name="T30" fmla="*/ 0 w 332"/>
                <a:gd name="T31" fmla="*/ 0 h 121"/>
                <a:gd name="T32" fmla="*/ 0 w 332"/>
                <a:gd name="T33" fmla="*/ 0 h 121"/>
                <a:gd name="T34" fmla="*/ 0 w 332"/>
                <a:gd name="T35" fmla="*/ 0 h 121"/>
                <a:gd name="T36" fmla="*/ 0 w 332"/>
                <a:gd name="T37" fmla="*/ 0 h 121"/>
                <a:gd name="T38" fmla="*/ 0 w 332"/>
                <a:gd name="T39" fmla="*/ 0 h 121"/>
                <a:gd name="T40" fmla="*/ 0 w 332"/>
                <a:gd name="T41" fmla="*/ 0 h 121"/>
                <a:gd name="T42" fmla="*/ 0 w 332"/>
                <a:gd name="T43" fmla="*/ 0 h 121"/>
                <a:gd name="T44" fmla="*/ 0 w 332"/>
                <a:gd name="T45" fmla="*/ 0 h 121"/>
                <a:gd name="T46" fmla="*/ 0 w 332"/>
                <a:gd name="T47" fmla="*/ 0 h 121"/>
                <a:gd name="T48" fmla="*/ 0 w 332"/>
                <a:gd name="T49" fmla="*/ 0 h 121"/>
                <a:gd name="T50" fmla="*/ 0 w 332"/>
                <a:gd name="T51" fmla="*/ 0 h 121"/>
                <a:gd name="T52" fmla="*/ 0 w 332"/>
                <a:gd name="T53" fmla="*/ 0 h 121"/>
                <a:gd name="T54" fmla="*/ 0 w 332"/>
                <a:gd name="T55" fmla="*/ 0 h 121"/>
                <a:gd name="T56" fmla="*/ 0 w 332"/>
                <a:gd name="T57" fmla="*/ 0 h 121"/>
                <a:gd name="T58" fmla="*/ 0 w 332"/>
                <a:gd name="T59" fmla="*/ 0 h 121"/>
                <a:gd name="T60" fmla="*/ 0 w 332"/>
                <a:gd name="T61" fmla="*/ 0 h 121"/>
                <a:gd name="T62" fmla="*/ 0 w 332"/>
                <a:gd name="T63" fmla="*/ 0 h 121"/>
                <a:gd name="T64" fmla="*/ 0 w 332"/>
                <a:gd name="T65" fmla="*/ 0 h 121"/>
                <a:gd name="T66" fmla="*/ 0 w 332"/>
                <a:gd name="T67" fmla="*/ 0 h 121"/>
                <a:gd name="T68" fmla="*/ 0 w 332"/>
                <a:gd name="T69" fmla="*/ 0 h 121"/>
                <a:gd name="T70" fmla="*/ 0 w 332"/>
                <a:gd name="T71" fmla="*/ 0 h 121"/>
                <a:gd name="T72" fmla="*/ 0 w 332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2"/>
                <a:gd name="T112" fmla="*/ 0 h 121"/>
                <a:gd name="T113" fmla="*/ 332 w 332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2" h="121">
                  <a:moveTo>
                    <a:pt x="332" y="60"/>
                  </a:moveTo>
                  <a:lnTo>
                    <a:pt x="331" y="65"/>
                  </a:lnTo>
                  <a:lnTo>
                    <a:pt x="331" y="71"/>
                  </a:lnTo>
                  <a:lnTo>
                    <a:pt x="330" y="78"/>
                  </a:lnTo>
                  <a:lnTo>
                    <a:pt x="329" y="83"/>
                  </a:lnTo>
                  <a:lnTo>
                    <a:pt x="328" y="88"/>
                  </a:lnTo>
                  <a:lnTo>
                    <a:pt x="326" y="93"/>
                  </a:lnTo>
                  <a:lnTo>
                    <a:pt x="324" y="98"/>
                  </a:lnTo>
                  <a:lnTo>
                    <a:pt x="322" y="102"/>
                  </a:lnTo>
                  <a:lnTo>
                    <a:pt x="319" y="106"/>
                  </a:lnTo>
                  <a:lnTo>
                    <a:pt x="316" y="109"/>
                  </a:lnTo>
                  <a:lnTo>
                    <a:pt x="313" y="112"/>
                  </a:lnTo>
                  <a:lnTo>
                    <a:pt x="310" y="115"/>
                  </a:lnTo>
                  <a:lnTo>
                    <a:pt x="306" y="118"/>
                  </a:lnTo>
                  <a:lnTo>
                    <a:pt x="303" y="119"/>
                  </a:lnTo>
                  <a:lnTo>
                    <a:pt x="298" y="120"/>
                  </a:lnTo>
                  <a:lnTo>
                    <a:pt x="294" y="121"/>
                  </a:lnTo>
                  <a:lnTo>
                    <a:pt x="38" y="121"/>
                  </a:lnTo>
                  <a:lnTo>
                    <a:pt x="33" y="120"/>
                  </a:lnTo>
                  <a:lnTo>
                    <a:pt x="28" y="119"/>
                  </a:lnTo>
                  <a:lnTo>
                    <a:pt x="25" y="118"/>
                  </a:lnTo>
                  <a:lnTo>
                    <a:pt x="21" y="115"/>
                  </a:lnTo>
                  <a:lnTo>
                    <a:pt x="18" y="112"/>
                  </a:lnTo>
                  <a:lnTo>
                    <a:pt x="15" y="109"/>
                  </a:lnTo>
                  <a:lnTo>
                    <a:pt x="12" y="106"/>
                  </a:lnTo>
                  <a:lnTo>
                    <a:pt x="9" y="102"/>
                  </a:lnTo>
                  <a:lnTo>
                    <a:pt x="7" y="98"/>
                  </a:lnTo>
                  <a:lnTo>
                    <a:pt x="5" y="93"/>
                  </a:lnTo>
                  <a:lnTo>
                    <a:pt x="3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0" y="0"/>
                  </a:lnTo>
                  <a:lnTo>
                    <a:pt x="332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0" name="Freeform 123"/>
            <p:cNvSpPr>
              <a:spLocks/>
            </p:cNvSpPr>
            <p:nvPr/>
          </p:nvSpPr>
          <p:spPr bwMode="auto">
            <a:xfrm>
              <a:off x="4782" y="1318"/>
              <a:ext cx="2" cy="8"/>
            </a:xfrm>
            <a:custGeom>
              <a:avLst/>
              <a:gdLst>
                <a:gd name="T0" fmla="*/ 0 w 32"/>
                <a:gd name="T1" fmla="*/ 0 h 200"/>
                <a:gd name="T2" fmla="*/ 0 w 32"/>
                <a:gd name="T3" fmla="*/ 0 h 200"/>
                <a:gd name="T4" fmla="*/ 0 w 32"/>
                <a:gd name="T5" fmla="*/ 0 h 200"/>
                <a:gd name="T6" fmla="*/ 0 w 32"/>
                <a:gd name="T7" fmla="*/ 0 h 200"/>
                <a:gd name="T8" fmla="*/ 0 w 32"/>
                <a:gd name="T9" fmla="*/ 0 h 200"/>
                <a:gd name="T10" fmla="*/ 0 w 32"/>
                <a:gd name="T11" fmla="*/ 0 h 200"/>
                <a:gd name="T12" fmla="*/ 0 w 32"/>
                <a:gd name="T13" fmla="*/ 0 h 200"/>
                <a:gd name="T14" fmla="*/ 0 w 32"/>
                <a:gd name="T15" fmla="*/ 0 h 200"/>
                <a:gd name="T16" fmla="*/ 0 w 32"/>
                <a:gd name="T17" fmla="*/ 0 h 200"/>
                <a:gd name="T18" fmla="*/ 0 w 32"/>
                <a:gd name="T19" fmla="*/ 0 h 200"/>
                <a:gd name="T20" fmla="*/ 0 w 32"/>
                <a:gd name="T21" fmla="*/ 0 h 200"/>
                <a:gd name="T22" fmla="*/ 0 w 32"/>
                <a:gd name="T23" fmla="*/ 0 h 200"/>
                <a:gd name="T24" fmla="*/ 0 w 32"/>
                <a:gd name="T25" fmla="*/ 0 h 200"/>
                <a:gd name="T26" fmla="*/ 0 w 32"/>
                <a:gd name="T27" fmla="*/ 0 h 200"/>
                <a:gd name="T28" fmla="*/ 0 w 32"/>
                <a:gd name="T29" fmla="*/ 0 h 200"/>
                <a:gd name="T30" fmla="*/ 0 w 32"/>
                <a:gd name="T31" fmla="*/ 0 h 200"/>
                <a:gd name="T32" fmla="*/ 0 w 32"/>
                <a:gd name="T33" fmla="*/ 0 h 200"/>
                <a:gd name="T34" fmla="*/ 0 w 32"/>
                <a:gd name="T35" fmla="*/ 0 h 200"/>
                <a:gd name="T36" fmla="*/ 0 w 32"/>
                <a:gd name="T37" fmla="*/ 0 h 200"/>
                <a:gd name="T38" fmla="*/ 0 w 32"/>
                <a:gd name="T39" fmla="*/ 0 h 200"/>
                <a:gd name="T40" fmla="*/ 0 w 32"/>
                <a:gd name="T41" fmla="*/ 0 h 200"/>
                <a:gd name="T42" fmla="*/ 0 w 32"/>
                <a:gd name="T43" fmla="*/ 0 h 200"/>
                <a:gd name="T44" fmla="*/ 0 w 32"/>
                <a:gd name="T45" fmla="*/ 0 h 200"/>
                <a:gd name="T46" fmla="*/ 0 w 32"/>
                <a:gd name="T47" fmla="*/ 0 h 200"/>
                <a:gd name="T48" fmla="*/ 0 w 32"/>
                <a:gd name="T49" fmla="*/ 0 h 200"/>
                <a:gd name="T50" fmla="*/ 0 w 32"/>
                <a:gd name="T51" fmla="*/ 0 h 200"/>
                <a:gd name="T52" fmla="*/ 0 w 32"/>
                <a:gd name="T53" fmla="*/ 0 h 200"/>
                <a:gd name="T54" fmla="*/ 0 w 32"/>
                <a:gd name="T55" fmla="*/ 0 h 200"/>
                <a:gd name="T56" fmla="*/ 0 w 32"/>
                <a:gd name="T57" fmla="*/ 0 h 200"/>
                <a:gd name="T58" fmla="*/ 0 w 32"/>
                <a:gd name="T59" fmla="*/ 0 h 200"/>
                <a:gd name="T60" fmla="*/ 0 w 32"/>
                <a:gd name="T61" fmla="*/ 0 h 200"/>
                <a:gd name="T62" fmla="*/ 0 w 32"/>
                <a:gd name="T63" fmla="*/ 0 h 200"/>
                <a:gd name="T64" fmla="*/ 0 w 32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200"/>
                <a:gd name="T101" fmla="*/ 32 w 32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200">
                  <a:moveTo>
                    <a:pt x="18" y="200"/>
                  </a:moveTo>
                  <a:lnTo>
                    <a:pt x="19" y="199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3" y="198"/>
                  </a:lnTo>
                  <a:lnTo>
                    <a:pt x="24" y="197"/>
                  </a:lnTo>
                  <a:lnTo>
                    <a:pt x="25" y="196"/>
                  </a:lnTo>
                  <a:lnTo>
                    <a:pt x="27" y="195"/>
                  </a:lnTo>
                  <a:lnTo>
                    <a:pt x="28" y="194"/>
                  </a:lnTo>
                  <a:lnTo>
                    <a:pt x="28" y="193"/>
                  </a:lnTo>
                  <a:lnTo>
                    <a:pt x="29" y="191"/>
                  </a:lnTo>
                  <a:lnTo>
                    <a:pt x="30" y="190"/>
                  </a:lnTo>
                  <a:lnTo>
                    <a:pt x="30" y="188"/>
                  </a:lnTo>
                  <a:lnTo>
                    <a:pt x="31" y="186"/>
                  </a:lnTo>
                  <a:lnTo>
                    <a:pt x="31" y="184"/>
                  </a:lnTo>
                  <a:lnTo>
                    <a:pt x="31" y="183"/>
                  </a:lnTo>
                  <a:lnTo>
                    <a:pt x="32" y="181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1" y="16"/>
                  </a:lnTo>
                  <a:lnTo>
                    <a:pt x="31" y="14"/>
                  </a:lnTo>
                  <a:lnTo>
                    <a:pt x="30" y="12"/>
                  </a:lnTo>
                  <a:lnTo>
                    <a:pt x="30" y="11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8"/>
                  </a:lnTo>
                  <a:lnTo>
                    <a:pt x="2" y="180"/>
                  </a:lnTo>
                  <a:lnTo>
                    <a:pt x="3" y="183"/>
                  </a:lnTo>
                  <a:lnTo>
                    <a:pt x="4" y="185"/>
                  </a:lnTo>
                  <a:lnTo>
                    <a:pt x="6" y="188"/>
                  </a:lnTo>
                  <a:lnTo>
                    <a:pt x="7" y="190"/>
                  </a:lnTo>
                  <a:lnTo>
                    <a:pt x="8" y="192"/>
                  </a:lnTo>
                  <a:lnTo>
                    <a:pt x="10" y="194"/>
                  </a:lnTo>
                  <a:lnTo>
                    <a:pt x="11" y="196"/>
                  </a:lnTo>
                  <a:lnTo>
                    <a:pt x="13" y="197"/>
                  </a:lnTo>
                  <a:lnTo>
                    <a:pt x="14" y="199"/>
                  </a:lnTo>
                  <a:lnTo>
                    <a:pt x="16" y="199"/>
                  </a:lnTo>
                  <a:lnTo>
                    <a:pt x="18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1" name="Freeform 124"/>
            <p:cNvSpPr>
              <a:spLocks/>
            </p:cNvSpPr>
            <p:nvPr/>
          </p:nvSpPr>
          <p:spPr bwMode="auto">
            <a:xfrm>
              <a:off x="4799" y="1317"/>
              <a:ext cx="2" cy="9"/>
            </a:xfrm>
            <a:custGeom>
              <a:avLst/>
              <a:gdLst>
                <a:gd name="T0" fmla="*/ 0 w 38"/>
                <a:gd name="T1" fmla="*/ 0 h 209"/>
                <a:gd name="T2" fmla="*/ 0 w 38"/>
                <a:gd name="T3" fmla="*/ 0 h 209"/>
                <a:gd name="T4" fmla="*/ 0 w 38"/>
                <a:gd name="T5" fmla="*/ 0 h 209"/>
                <a:gd name="T6" fmla="*/ 0 w 38"/>
                <a:gd name="T7" fmla="*/ 0 h 209"/>
                <a:gd name="T8" fmla="*/ 0 w 38"/>
                <a:gd name="T9" fmla="*/ 0 h 209"/>
                <a:gd name="T10" fmla="*/ 0 w 38"/>
                <a:gd name="T11" fmla="*/ 0 h 209"/>
                <a:gd name="T12" fmla="*/ 0 w 38"/>
                <a:gd name="T13" fmla="*/ 0 h 209"/>
                <a:gd name="T14" fmla="*/ 0 w 38"/>
                <a:gd name="T15" fmla="*/ 0 h 209"/>
                <a:gd name="T16" fmla="*/ 0 w 38"/>
                <a:gd name="T17" fmla="*/ 0 h 209"/>
                <a:gd name="T18" fmla="*/ 0 w 38"/>
                <a:gd name="T19" fmla="*/ 0 h 209"/>
                <a:gd name="T20" fmla="*/ 0 w 38"/>
                <a:gd name="T21" fmla="*/ 0 h 209"/>
                <a:gd name="T22" fmla="*/ 0 w 38"/>
                <a:gd name="T23" fmla="*/ 0 h 209"/>
                <a:gd name="T24" fmla="*/ 0 w 38"/>
                <a:gd name="T25" fmla="*/ 0 h 209"/>
                <a:gd name="T26" fmla="*/ 0 w 38"/>
                <a:gd name="T27" fmla="*/ 0 h 209"/>
                <a:gd name="T28" fmla="*/ 0 w 38"/>
                <a:gd name="T29" fmla="*/ 0 h 209"/>
                <a:gd name="T30" fmla="*/ 0 w 38"/>
                <a:gd name="T31" fmla="*/ 0 h 209"/>
                <a:gd name="T32" fmla="*/ 0 w 38"/>
                <a:gd name="T33" fmla="*/ 0 h 209"/>
                <a:gd name="T34" fmla="*/ 0 w 38"/>
                <a:gd name="T35" fmla="*/ 0 h 209"/>
                <a:gd name="T36" fmla="*/ 0 w 38"/>
                <a:gd name="T37" fmla="*/ 0 h 209"/>
                <a:gd name="T38" fmla="*/ 0 w 38"/>
                <a:gd name="T39" fmla="*/ 0 h 209"/>
                <a:gd name="T40" fmla="*/ 0 w 38"/>
                <a:gd name="T41" fmla="*/ 0 h 209"/>
                <a:gd name="T42" fmla="*/ 0 w 38"/>
                <a:gd name="T43" fmla="*/ 0 h 209"/>
                <a:gd name="T44" fmla="*/ 0 w 38"/>
                <a:gd name="T45" fmla="*/ 0 h 209"/>
                <a:gd name="T46" fmla="*/ 0 w 38"/>
                <a:gd name="T47" fmla="*/ 0 h 209"/>
                <a:gd name="T48" fmla="*/ 0 w 38"/>
                <a:gd name="T49" fmla="*/ 0 h 209"/>
                <a:gd name="T50" fmla="*/ 0 w 38"/>
                <a:gd name="T51" fmla="*/ 0 h 209"/>
                <a:gd name="T52" fmla="*/ 0 w 38"/>
                <a:gd name="T53" fmla="*/ 0 h 209"/>
                <a:gd name="T54" fmla="*/ 0 w 38"/>
                <a:gd name="T55" fmla="*/ 0 h 209"/>
                <a:gd name="T56" fmla="*/ 0 w 38"/>
                <a:gd name="T57" fmla="*/ 0 h 209"/>
                <a:gd name="T58" fmla="*/ 0 w 38"/>
                <a:gd name="T59" fmla="*/ 0 h 209"/>
                <a:gd name="T60" fmla="*/ 0 w 38"/>
                <a:gd name="T61" fmla="*/ 0 h 209"/>
                <a:gd name="T62" fmla="*/ 0 w 38"/>
                <a:gd name="T63" fmla="*/ 0 h 209"/>
                <a:gd name="T64" fmla="*/ 0 w 38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"/>
                <a:gd name="T100" fmla="*/ 0 h 209"/>
                <a:gd name="T101" fmla="*/ 38 w 38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" h="209">
                  <a:moveTo>
                    <a:pt x="14" y="209"/>
                  </a:moveTo>
                  <a:lnTo>
                    <a:pt x="15" y="208"/>
                  </a:lnTo>
                  <a:lnTo>
                    <a:pt x="17" y="208"/>
                  </a:lnTo>
                  <a:lnTo>
                    <a:pt x="19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1"/>
                  </a:lnTo>
                  <a:lnTo>
                    <a:pt x="33" y="189"/>
                  </a:lnTo>
                  <a:lnTo>
                    <a:pt x="34" y="186"/>
                  </a:lnTo>
                  <a:lnTo>
                    <a:pt x="35" y="184"/>
                  </a:lnTo>
                  <a:lnTo>
                    <a:pt x="36" y="181"/>
                  </a:lnTo>
                  <a:lnTo>
                    <a:pt x="36" y="179"/>
                  </a:lnTo>
                  <a:lnTo>
                    <a:pt x="38" y="177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1" y="199"/>
                  </a:lnTo>
                  <a:lnTo>
                    <a:pt x="2" y="200"/>
                  </a:lnTo>
                  <a:lnTo>
                    <a:pt x="3" y="202"/>
                  </a:lnTo>
                  <a:lnTo>
                    <a:pt x="4" y="203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2" name="Freeform 125"/>
            <p:cNvSpPr>
              <a:spLocks/>
            </p:cNvSpPr>
            <p:nvPr/>
          </p:nvSpPr>
          <p:spPr bwMode="auto">
            <a:xfrm>
              <a:off x="4784" y="1317"/>
              <a:ext cx="15" cy="4"/>
            </a:xfrm>
            <a:custGeom>
              <a:avLst/>
              <a:gdLst>
                <a:gd name="T0" fmla="*/ 0 w 341"/>
                <a:gd name="T1" fmla="*/ 0 h 99"/>
                <a:gd name="T2" fmla="*/ 0 w 341"/>
                <a:gd name="T3" fmla="*/ 0 h 99"/>
                <a:gd name="T4" fmla="*/ 0 w 341"/>
                <a:gd name="T5" fmla="*/ 0 h 99"/>
                <a:gd name="T6" fmla="*/ 0 w 341"/>
                <a:gd name="T7" fmla="*/ 0 h 99"/>
                <a:gd name="T8" fmla="*/ 0 w 341"/>
                <a:gd name="T9" fmla="*/ 0 h 99"/>
                <a:gd name="T10" fmla="*/ 0 w 341"/>
                <a:gd name="T11" fmla="*/ 0 h 99"/>
                <a:gd name="T12" fmla="*/ 0 w 341"/>
                <a:gd name="T13" fmla="*/ 0 h 99"/>
                <a:gd name="T14" fmla="*/ 0 w 341"/>
                <a:gd name="T15" fmla="*/ 0 h 99"/>
                <a:gd name="T16" fmla="*/ 0 w 341"/>
                <a:gd name="T17" fmla="*/ 0 h 99"/>
                <a:gd name="T18" fmla="*/ 0 w 341"/>
                <a:gd name="T19" fmla="*/ 0 h 99"/>
                <a:gd name="T20" fmla="*/ 0 w 341"/>
                <a:gd name="T21" fmla="*/ 0 h 99"/>
                <a:gd name="T22" fmla="*/ 0 w 341"/>
                <a:gd name="T23" fmla="*/ 0 h 99"/>
                <a:gd name="T24" fmla="*/ 0 w 341"/>
                <a:gd name="T25" fmla="*/ 0 h 99"/>
                <a:gd name="T26" fmla="*/ 0 w 341"/>
                <a:gd name="T27" fmla="*/ 0 h 99"/>
                <a:gd name="T28" fmla="*/ 0 w 341"/>
                <a:gd name="T29" fmla="*/ 0 h 99"/>
                <a:gd name="T30" fmla="*/ 0 w 341"/>
                <a:gd name="T31" fmla="*/ 0 h 99"/>
                <a:gd name="T32" fmla="*/ 0 w 341"/>
                <a:gd name="T33" fmla="*/ 0 h 99"/>
                <a:gd name="T34" fmla="*/ 0 w 341"/>
                <a:gd name="T35" fmla="*/ 0 h 99"/>
                <a:gd name="T36" fmla="*/ 0 w 341"/>
                <a:gd name="T37" fmla="*/ 0 h 99"/>
                <a:gd name="T38" fmla="*/ 0 w 341"/>
                <a:gd name="T39" fmla="*/ 0 h 99"/>
                <a:gd name="T40" fmla="*/ 0 w 341"/>
                <a:gd name="T41" fmla="*/ 0 h 99"/>
                <a:gd name="T42" fmla="*/ 0 w 341"/>
                <a:gd name="T43" fmla="*/ 0 h 99"/>
                <a:gd name="T44" fmla="*/ 0 w 341"/>
                <a:gd name="T45" fmla="*/ 0 h 99"/>
                <a:gd name="T46" fmla="*/ 0 w 341"/>
                <a:gd name="T47" fmla="*/ 0 h 99"/>
                <a:gd name="T48" fmla="*/ 0 w 341"/>
                <a:gd name="T49" fmla="*/ 0 h 99"/>
                <a:gd name="T50" fmla="*/ 0 w 341"/>
                <a:gd name="T51" fmla="*/ 0 h 99"/>
                <a:gd name="T52" fmla="*/ 0 w 341"/>
                <a:gd name="T53" fmla="*/ 0 h 99"/>
                <a:gd name="T54" fmla="*/ 0 w 341"/>
                <a:gd name="T55" fmla="*/ 0 h 99"/>
                <a:gd name="T56" fmla="*/ 0 w 341"/>
                <a:gd name="T57" fmla="*/ 0 h 99"/>
                <a:gd name="T58" fmla="*/ 0 w 341"/>
                <a:gd name="T59" fmla="*/ 0 h 99"/>
                <a:gd name="T60" fmla="*/ 0 w 341"/>
                <a:gd name="T61" fmla="*/ 0 h 99"/>
                <a:gd name="T62" fmla="*/ 0 w 341"/>
                <a:gd name="T63" fmla="*/ 0 h 99"/>
                <a:gd name="T64" fmla="*/ 0 w 341"/>
                <a:gd name="T65" fmla="*/ 0 h 99"/>
                <a:gd name="T66" fmla="*/ 0 w 341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1"/>
                <a:gd name="T103" fmla="*/ 0 h 99"/>
                <a:gd name="T104" fmla="*/ 341 w 341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1" h="99">
                  <a:moveTo>
                    <a:pt x="305" y="99"/>
                  </a:moveTo>
                  <a:lnTo>
                    <a:pt x="309" y="98"/>
                  </a:lnTo>
                  <a:lnTo>
                    <a:pt x="313" y="98"/>
                  </a:lnTo>
                  <a:lnTo>
                    <a:pt x="316" y="97"/>
                  </a:lnTo>
                  <a:lnTo>
                    <a:pt x="319" y="96"/>
                  </a:lnTo>
                  <a:lnTo>
                    <a:pt x="322" y="95"/>
                  </a:lnTo>
                  <a:lnTo>
                    <a:pt x="325" y="93"/>
                  </a:lnTo>
                  <a:lnTo>
                    <a:pt x="328" y="91"/>
                  </a:lnTo>
                  <a:lnTo>
                    <a:pt x="331" y="89"/>
                  </a:lnTo>
                  <a:lnTo>
                    <a:pt x="333" y="87"/>
                  </a:lnTo>
                  <a:lnTo>
                    <a:pt x="335" y="85"/>
                  </a:lnTo>
                  <a:lnTo>
                    <a:pt x="336" y="82"/>
                  </a:lnTo>
                  <a:lnTo>
                    <a:pt x="338" y="80"/>
                  </a:lnTo>
                  <a:lnTo>
                    <a:pt x="339" y="77"/>
                  </a:lnTo>
                  <a:lnTo>
                    <a:pt x="340" y="74"/>
                  </a:lnTo>
                  <a:lnTo>
                    <a:pt x="340" y="71"/>
                  </a:lnTo>
                  <a:lnTo>
                    <a:pt x="341" y="67"/>
                  </a:lnTo>
                  <a:lnTo>
                    <a:pt x="341" y="32"/>
                  </a:lnTo>
                  <a:lnTo>
                    <a:pt x="340" y="28"/>
                  </a:lnTo>
                  <a:lnTo>
                    <a:pt x="340" y="24"/>
                  </a:lnTo>
                  <a:lnTo>
                    <a:pt x="339" y="21"/>
                  </a:lnTo>
                  <a:lnTo>
                    <a:pt x="338" y="18"/>
                  </a:lnTo>
                  <a:lnTo>
                    <a:pt x="336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1" y="9"/>
                  </a:lnTo>
                  <a:lnTo>
                    <a:pt x="328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6" y="1"/>
                  </a:lnTo>
                  <a:lnTo>
                    <a:pt x="313" y="0"/>
                  </a:lnTo>
                  <a:lnTo>
                    <a:pt x="309" y="0"/>
                  </a:lnTo>
                  <a:lnTo>
                    <a:pt x="305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6" y="85"/>
                  </a:lnTo>
                  <a:lnTo>
                    <a:pt x="8" y="87"/>
                  </a:lnTo>
                  <a:lnTo>
                    <a:pt x="10" y="89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2" y="98"/>
                  </a:lnTo>
                  <a:lnTo>
                    <a:pt x="37" y="99"/>
                  </a:lnTo>
                  <a:lnTo>
                    <a:pt x="305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3" name="Freeform 126"/>
            <p:cNvSpPr>
              <a:spLocks/>
            </p:cNvSpPr>
            <p:nvPr/>
          </p:nvSpPr>
          <p:spPr bwMode="auto">
            <a:xfrm>
              <a:off x="4758" y="1316"/>
              <a:ext cx="21" cy="12"/>
            </a:xfrm>
            <a:custGeom>
              <a:avLst/>
              <a:gdLst>
                <a:gd name="T0" fmla="*/ 0 w 478"/>
                <a:gd name="T1" fmla="*/ 0 h 282"/>
                <a:gd name="T2" fmla="*/ 0 w 478"/>
                <a:gd name="T3" fmla="*/ 0 h 282"/>
                <a:gd name="T4" fmla="*/ 0 w 478"/>
                <a:gd name="T5" fmla="*/ 0 h 282"/>
                <a:gd name="T6" fmla="*/ 0 w 478"/>
                <a:gd name="T7" fmla="*/ 0 h 282"/>
                <a:gd name="T8" fmla="*/ 0 w 478"/>
                <a:gd name="T9" fmla="*/ 0 h 282"/>
                <a:gd name="T10" fmla="*/ 0 w 478"/>
                <a:gd name="T11" fmla="*/ 0 h 282"/>
                <a:gd name="T12" fmla="*/ 0 w 478"/>
                <a:gd name="T13" fmla="*/ 0 h 282"/>
                <a:gd name="T14" fmla="*/ 0 w 478"/>
                <a:gd name="T15" fmla="*/ 0 h 282"/>
                <a:gd name="T16" fmla="*/ 0 w 478"/>
                <a:gd name="T17" fmla="*/ 0 h 282"/>
                <a:gd name="T18" fmla="*/ 0 w 478"/>
                <a:gd name="T19" fmla="*/ 0 h 282"/>
                <a:gd name="T20" fmla="*/ 0 w 478"/>
                <a:gd name="T21" fmla="*/ 0 h 282"/>
                <a:gd name="T22" fmla="*/ 0 w 478"/>
                <a:gd name="T23" fmla="*/ 0 h 282"/>
                <a:gd name="T24" fmla="*/ 0 w 478"/>
                <a:gd name="T25" fmla="*/ 0 h 282"/>
                <a:gd name="T26" fmla="*/ 0 w 478"/>
                <a:gd name="T27" fmla="*/ 0 h 282"/>
                <a:gd name="T28" fmla="*/ 0 w 478"/>
                <a:gd name="T29" fmla="*/ 0 h 282"/>
                <a:gd name="T30" fmla="*/ 0 w 478"/>
                <a:gd name="T31" fmla="*/ 0 h 282"/>
                <a:gd name="T32" fmla="*/ 0 w 478"/>
                <a:gd name="T33" fmla="*/ 0 h 282"/>
                <a:gd name="T34" fmla="*/ 0 w 478"/>
                <a:gd name="T35" fmla="*/ 0 h 282"/>
                <a:gd name="T36" fmla="*/ 0 w 478"/>
                <a:gd name="T37" fmla="*/ 0 h 282"/>
                <a:gd name="T38" fmla="*/ 0 w 478"/>
                <a:gd name="T39" fmla="*/ 0 h 282"/>
                <a:gd name="T40" fmla="*/ 0 w 478"/>
                <a:gd name="T41" fmla="*/ 0 h 282"/>
                <a:gd name="T42" fmla="*/ 0 w 478"/>
                <a:gd name="T43" fmla="*/ 0 h 282"/>
                <a:gd name="T44" fmla="*/ 0 w 478"/>
                <a:gd name="T45" fmla="*/ 0 h 282"/>
                <a:gd name="T46" fmla="*/ 0 w 478"/>
                <a:gd name="T47" fmla="*/ 0 h 282"/>
                <a:gd name="T48" fmla="*/ 0 w 478"/>
                <a:gd name="T49" fmla="*/ 0 h 282"/>
                <a:gd name="T50" fmla="*/ 0 w 478"/>
                <a:gd name="T51" fmla="*/ 0 h 282"/>
                <a:gd name="T52" fmla="*/ 0 w 478"/>
                <a:gd name="T53" fmla="*/ 0 h 282"/>
                <a:gd name="T54" fmla="*/ 0 w 478"/>
                <a:gd name="T55" fmla="*/ 0 h 282"/>
                <a:gd name="T56" fmla="*/ 0 w 478"/>
                <a:gd name="T57" fmla="*/ 0 h 282"/>
                <a:gd name="T58" fmla="*/ 0 w 478"/>
                <a:gd name="T59" fmla="*/ 0 h 282"/>
                <a:gd name="T60" fmla="*/ 0 w 478"/>
                <a:gd name="T61" fmla="*/ 0 h 282"/>
                <a:gd name="T62" fmla="*/ 0 w 478"/>
                <a:gd name="T63" fmla="*/ 0 h 282"/>
                <a:gd name="T64" fmla="*/ 0 w 478"/>
                <a:gd name="T65" fmla="*/ 0 h 282"/>
                <a:gd name="T66" fmla="*/ 0 w 478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8"/>
                <a:gd name="T103" fmla="*/ 0 h 282"/>
                <a:gd name="T104" fmla="*/ 478 w 478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8" h="282">
                  <a:moveTo>
                    <a:pt x="416" y="282"/>
                  </a:moveTo>
                  <a:lnTo>
                    <a:pt x="420" y="281"/>
                  </a:lnTo>
                  <a:lnTo>
                    <a:pt x="426" y="280"/>
                  </a:lnTo>
                  <a:lnTo>
                    <a:pt x="431" y="278"/>
                  </a:lnTo>
                  <a:lnTo>
                    <a:pt x="436" y="276"/>
                  </a:lnTo>
                  <a:lnTo>
                    <a:pt x="442" y="273"/>
                  </a:lnTo>
                  <a:lnTo>
                    <a:pt x="447" y="270"/>
                  </a:lnTo>
                  <a:lnTo>
                    <a:pt x="452" y="266"/>
                  </a:lnTo>
                  <a:lnTo>
                    <a:pt x="457" y="262"/>
                  </a:lnTo>
                  <a:lnTo>
                    <a:pt x="461" y="257"/>
                  </a:lnTo>
                  <a:lnTo>
                    <a:pt x="465" y="252"/>
                  </a:lnTo>
                  <a:lnTo>
                    <a:pt x="469" y="246"/>
                  </a:lnTo>
                  <a:lnTo>
                    <a:pt x="472" y="240"/>
                  </a:lnTo>
                  <a:lnTo>
                    <a:pt x="474" y="234"/>
                  </a:lnTo>
                  <a:lnTo>
                    <a:pt x="476" y="228"/>
                  </a:lnTo>
                  <a:lnTo>
                    <a:pt x="477" y="221"/>
                  </a:lnTo>
                  <a:lnTo>
                    <a:pt x="478" y="215"/>
                  </a:lnTo>
                  <a:lnTo>
                    <a:pt x="464" y="67"/>
                  </a:lnTo>
                  <a:lnTo>
                    <a:pt x="463" y="60"/>
                  </a:lnTo>
                  <a:lnTo>
                    <a:pt x="463" y="53"/>
                  </a:lnTo>
                  <a:lnTo>
                    <a:pt x="461" y="46"/>
                  </a:lnTo>
                  <a:lnTo>
                    <a:pt x="460" y="40"/>
                  </a:lnTo>
                  <a:lnTo>
                    <a:pt x="458" y="34"/>
                  </a:lnTo>
                  <a:lnTo>
                    <a:pt x="455" y="29"/>
                  </a:lnTo>
                  <a:lnTo>
                    <a:pt x="453" y="24"/>
                  </a:lnTo>
                  <a:lnTo>
                    <a:pt x="450" y="20"/>
                  </a:lnTo>
                  <a:lnTo>
                    <a:pt x="446" y="15"/>
                  </a:lnTo>
                  <a:lnTo>
                    <a:pt x="443" y="12"/>
                  </a:lnTo>
                  <a:lnTo>
                    <a:pt x="438" y="7"/>
                  </a:lnTo>
                  <a:lnTo>
                    <a:pt x="434" y="5"/>
                  </a:lnTo>
                  <a:lnTo>
                    <a:pt x="429" y="2"/>
                  </a:lnTo>
                  <a:lnTo>
                    <a:pt x="425" y="1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5" y="12"/>
                  </a:lnTo>
                  <a:lnTo>
                    <a:pt x="32" y="15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8" y="40"/>
                  </a:lnTo>
                  <a:lnTo>
                    <a:pt x="17" y="46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3" y="234"/>
                  </a:lnTo>
                  <a:lnTo>
                    <a:pt x="5" y="240"/>
                  </a:lnTo>
                  <a:lnTo>
                    <a:pt x="8" y="246"/>
                  </a:lnTo>
                  <a:lnTo>
                    <a:pt x="12" y="252"/>
                  </a:lnTo>
                  <a:lnTo>
                    <a:pt x="17" y="257"/>
                  </a:lnTo>
                  <a:lnTo>
                    <a:pt x="21" y="262"/>
                  </a:lnTo>
                  <a:lnTo>
                    <a:pt x="26" y="266"/>
                  </a:lnTo>
                  <a:lnTo>
                    <a:pt x="31" y="270"/>
                  </a:lnTo>
                  <a:lnTo>
                    <a:pt x="36" y="273"/>
                  </a:lnTo>
                  <a:lnTo>
                    <a:pt x="41" y="276"/>
                  </a:lnTo>
                  <a:lnTo>
                    <a:pt x="46" y="278"/>
                  </a:lnTo>
                  <a:lnTo>
                    <a:pt x="51" y="280"/>
                  </a:lnTo>
                  <a:lnTo>
                    <a:pt x="58" y="281"/>
                  </a:lnTo>
                  <a:lnTo>
                    <a:pt x="63" y="282"/>
                  </a:lnTo>
                  <a:lnTo>
                    <a:pt x="416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4" name="Freeform 127"/>
            <p:cNvSpPr>
              <a:spLocks/>
            </p:cNvSpPr>
            <p:nvPr/>
          </p:nvSpPr>
          <p:spPr bwMode="auto">
            <a:xfrm>
              <a:off x="4759" y="1316"/>
              <a:ext cx="19" cy="12"/>
            </a:xfrm>
            <a:custGeom>
              <a:avLst/>
              <a:gdLst>
                <a:gd name="T0" fmla="*/ 0 w 455"/>
                <a:gd name="T1" fmla="*/ 0 h 269"/>
                <a:gd name="T2" fmla="*/ 0 w 455"/>
                <a:gd name="T3" fmla="*/ 0 h 269"/>
                <a:gd name="T4" fmla="*/ 0 w 455"/>
                <a:gd name="T5" fmla="*/ 0 h 269"/>
                <a:gd name="T6" fmla="*/ 0 w 455"/>
                <a:gd name="T7" fmla="*/ 0 h 269"/>
                <a:gd name="T8" fmla="*/ 0 w 455"/>
                <a:gd name="T9" fmla="*/ 0 h 269"/>
                <a:gd name="T10" fmla="*/ 0 w 455"/>
                <a:gd name="T11" fmla="*/ 0 h 269"/>
                <a:gd name="T12" fmla="*/ 0 w 455"/>
                <a:gd name="T13" fmla="*/ 0 h 269"/>
                <a:gd name="T14" fmla="*/ 0 w 455"/>
                <a:gd name="T15" fmla="*/ 0 h 269"/>
                <a:gd name="T16" fmla="*/ 0 w 455"/>
                <a:gd name="T17" fmla="*/ 0 h 269"/>
                <a:gd name="T18" fmla="*/ 0 w 455"/>
                <a:gd name="T19" fmla="*/ 0 h 269"/>
                <a:gd name="T20" fmla="*/ 0 w 455"/>
                <a:gd name="T21" fmla="*/ 0 h 269"/>
                <a:gd name="T22" fmla="*/ 0 w 455"/>
                <a:gd name="T23" fmla="*/ 0 h 269"/>
                <a:gd name="T24" fmla="*/ 0 w 455"/>
                <a:gd name="T25" fmla="*/ 0 h 269"/>
                <a:gd name="T26" fmla="*/ 0 w 455"/>
                <a:gd name="T27" fmla="*/ 0 h 269"/>
                <a:gd name="T28" fmla="*/ 0 w 455"/>
                <a:gd name="T29" fmla="*/ 0 h 269"/>
                <a:gd name="T30" fmla="*/ 0 w 455"/>
                <a:gd name="T31" fmla="*/ 0 h 269"/>
                <a:gd name="T32" fmla="*/ 0 w 455"/>
                <a:gd name="T33" fmla="*/ 0 h 269"/>
                <a:gd name="T34" fmla="*/ 0 w 455"/>
                <a:gd name="T35" fmla="*/ 0 h 269"/>
                <a:gd name="T36" fmla="*/ 0 w 455"/>
                <a:gd name="T37" fmla="*/ 0 h 269"/>
                <a:gd name="T38" fmla="*/ 0 w 455"/>
                <a:gd name="T39" fmla="*/ 0 h 269"/>
                <a:gd name="T40" fmla="*/ 0 w 455"/>
                <a:gd name="T41" fmla="*/ 0 h 269"/>
                <a:gd name="T42" fmla="*/ 0 w 455"/>
                <a:gd name="T43" fmla="*/ 0 h 269"/>
                <a:gd name="T44" fmla="*/ 0 w 455"/>
                <a:gd name="T45" fmla="*/ 0 h 269"/>
                <a:gd name="T46" fmla="*/ 0 w 455"/>
                <a:gd name="T47" fmla="*/ 0 h 269"/>
                <a:gd name="T48" fmla="*/ 0 w 455"/>
                <a:gd name="T49" fmla="*/ 0 h 269"/>
                <a:gd name="T50" fmla="*/ 0 w 455"/>
                <a:gd name="T51" fmla="*/ 0 h 269"/>
                <a:gd name="T52" fmla="*/ 0 w 455"/>
                <a:gd name="T53" fmla="*/ 0 h 269"/>
                <a:gd name="T54" fmla="*/ 0 w 455"/>
                <a:gd name="T55" fmla="*/ 0 h 269"/>
                <a:gd name="T56" fmla="*/ 0 w 455"/>
                <a:gd name="T57" fmla="*/ 0 h 269"/>
                <a:gd name="T58" fmla="*/ 0 w 455"/>
                <a:gd name="T59" fmla="*/ 0 h 269"/>
                <a:gd name="T60" fmla="*/ 0 w 455"/>
                <a:gd name="T61" fmla="*/ 0 h 269"/>
                <a:gd name="T62" fmla="*/ 0 w 455"/>
                <a:gd name="T63" fmla="*/ 0 h 269"/>
                <a:gd name="T64" fmla="*/ 0 w 455"/>
                <a:gd name="T65" fmla="*/ 0 h 269"/>
                <a:gd name="T66" fmla="*/ 0 w 455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69"/>
                <a:gd name="T104" fmla="*/ 455 w 455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69">
                  <a:moveTo>
                    <a:pt x="396" y="269"/>
                  </a:moveTo>
                  <a:lnTo>
                    <a:pt x="400" y="268"/>
                  </a:lnTo>
                  <a:lnTo>
                    <a:pt x="405" y="267"/>
                  </a:lnTo>
                  <a:lnTo>
                    <a:pt x="410" y="266"/>
                  </a:lnTo>
                  <a:lnTo>
                    <a:pt x="415" y="264"/>
                  </a:lnTo>
                  <a:lnTo>
                    <a:pt x="420" y="261"/>
                  </a:lnTo>
                  <a:lnTo>
                    <a:pt x="425" y="258"/>
                  </a:lnTo>
                  <a:lnTo>
                    <a:pt x="430" y="254"/>
                  </a:lnTo>
                  <a:lnTo>
                    <a:pt x="435" y="250"/>
                  </a:lnTo>
                  <a:lnTo>
                    <a:pt x="439" y="245"/>
                  </a:lnTo>
                  <a:lnTo>
                    <a:pt x="443" y="240"/>
                  </a:lnTo>
                  <a:lnTo>
                    <a:pt x="446" y="235"/>
                  </a:lnTo>
                  <a:lnTo>
                    <a:pt x="449" y="230"/>
                  </a:lnTo>
                  <a:lnTo>
                    <a:pt x="451" y="224"/>
                  </a:lnTo>
                  <a:lnTo>
                    <a:pt x="453" y="218"/>
                  </a:lnTo>
                  <a:lnTo>
                    <a:pt x="454" y="212"/>
                  </a:lnTo>
                  <a:lnTo>
                    <a:pt x="455" y="205"/>
                  </a:lnTo>
                  <a:lnTo>
                    <a:pt x="442" y="65"/>
                  </a:lnTo>
                  <a:lnTo>
                    <a:pt x="441" y="58"/>
                  </a:lnTo>
                  <a:lnTo>
                    <a:pt x="441" y="52"/>
                  </a:lnTo>
                  <a:lnTo>
                    <a:pt x="439" y="46"/>
                  </a:lnTo>
                  <a:lnTo>
                    <a:pt x="438" y="39"/>
                  </a:lnTo>
                  <a:lnTo>
                    <a:pt x="436" y="33"/>
                  </a:lnTo>
                  <a:lnTo>
                    <a:pt x="434" y="28"/>
                  </a:lnTo>
                  <a:lnTo>
                    <a:pt x="431" y="23"/>
                  </a:lnTo>
                  <a:lnTo>
                    <a:pt x="427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3" y="4"/>
                  </a:lnTo>
                  <a:lnTo>
                    <a:pt x="409" y="2"/>
                  </a:lnTo>
                  <a:lnTo>
                    <a:pt x="405" y="1"/>
                  </a:lnTo>
                  <a:lnTo>
                    <a:pt x="400" y="0"/>
                  </a:lnTo>
                  <a:lnTo>
                    <a:pt x="396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0" y="1"/>
                  </a:lnTo>
                  <a:lnTo>
                    <a:pt x="46" y="2"/>
                  </a:lnTo>
                  <a:lnTo>
                    <a:pt x="42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4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4" y="224"/>
                  </a:lnTo>
                  <a:lnTo>
                    <a:pt x="6" y="230"/>
                  </a:lnTo>
                  <a:lnTo>
                    <a:pt x="9" y="235"/>
                  </a:lnTo>
                  <a:lnTo>
                    <a:pt x="12" y="240"/>
                  </a:lnTo>
                  <a:lnTo>
                    <a:pt x="16" y="245"/>
                  </a:lnTo>
                  <a:lnTo>
                    <a:pt x="20" y="250"/>
                  </a:lnTo>
                  <a:lnTo>
                    <a:pt x="25" y="254"/>
                  </a:lnTo>
                  <a:lnTo>
                    <a:pt x="29" y="258"/>
                  </a:lnTo>
                  <a:lnTo>
                    <a:pt x="34" y="261"/>
                  </a:lnTo>
                  <a:lnTo>
                    <a:pt x="39" y="264"/>
                  </a:lnTo>
                  <a:lnTo>
                    <a:pt x="45" y="266"/>
                  </a:lnTo>
                  <a:lnTo>
                    <a:pt x="50" y="267"/>
                  </a:lnTo>
                  <a:lnTo>
                    <a:pt x="55" y="268"/>
                  </a:lnTo>
                  <a:lnTo>
                    <a:pt x="60" y="269"/>
                  </a:lnTo>
                  <a:lnTo>
                    <a:pt x="396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5" name="Freeform 128"/>
            <p:cNvSpPr>
              <a:spLocks/>
            </p:cNvSpPr>
            <p:nvPr/>
          </p:nvSpPr>
          <p:spPr bwMode="auto">
            <a:xfrm>
              <a:off x="4761" y="1322"/>
              <a:ext cx="15" cy="5"/>
            </a:xfrm>
            <a:custGeom>
              <a:avLst/>
              <a:gdLst>
                <a:gd name="T0" fmla="*/ 0 w 333"/>
                <a:gd name="T1" fmla="*/ 0 h 121"/>
                <a:gd name="T2" fmla="*/ 0 w 333"/>
                <a:gd name="T3" fmla="*/ 0 h 121"/>
                <a:gd name="T4" fmla="*/ 0 w 333"/>
                <a:gd name="T5" fmla="*/ 0 h 121"/>
                <a:gd name="T6" fmla="*/ 0 w 333"/>
                <a:gd name="T7" fmla="*/ 0 h 121"/>
                <a:gd name="T8" fmla="*/ 0 w 333"/>
                <a:gd name="T9" fmla="*/ 0 h 121"/>
                <a:gd name="T10" fmla="*/ 0 w 333"/>
                <a:gd name="T11" fmla="*/ 0 h 121"/>
                <a:gd name="T12" fmla="*/ 0 w 333"/>
                <a:gd name="T13" fmla="*/ 0 h 121"/>
                <a:gd name="T14" fmla="*/ 0 w 333"/>
                <a:gd name="T15" fmla="*/ 0 h 121"/>
                <a:gd name="T16" fmla="*/ 0 w 333"/>
                <a:gd name="T17" fmla="*/ 0 h 121"/>
                <a:gd name="T18" fmla="*/ 0 w 333"/>
                <a:gd name="T19" fmla="*/ 0 h 121"/>
                <a:gd name="T20" fmla="*/ 0 w 333"/>
                <a:gd name="T21" fmla="*/ 0 h 121"/>
                <a:gd name="T22" fmla="*/ 0 w 333"/>
                <a:gd name="T23" fmla="*/ 0 h 121"/>
                <a:gd name="T24" fmla="*/ 0 w 333"/>
                <a:gd name="T25" fmla="*/ 0 h 121"/>
                <a:gd name="T26" fmla="*/ 0 w 333"/>
                <a:gd name="T27" fmla="*/ 0 h 121"/>
                <a:gd name="T28" fmla="*/ 0 w 333"/>
                <a:gd name="T29" fmla="*/ 0 h 121"/>
                <a:gd name="T30" fmla="*/ 0 w 333"/>
                <a:gd name="T31" fmla="*/ 0 h 121"/>
                <a:gd name="T32" fmla="*/ 0 w 333"/>
                <a:gd name="T33" fmla="*/ 0 h 121"/>
                <a:gd name="T34" fmla="*/ 0 w 333"/>
                <a:gd name="T35" fmla="*/ 0 h 121"/>
                <a:gd name="T36" fmla="*/ 0 w 333"/>
                <a:gd name="T37" fmla="*/ 0 h 121"/>
                <a:gd name="T38" fmla="*/ 0 w 333"/>
                <a:gd name="T39" fmla="*/ 0 h 121"/>
                <a:gd name="T40" fmla="*/ 0 w 333"/>
                <a:gd name="T41" fmla="*/ 0 h 121"/>
                <a:gd name="T42" fmla="*/ 0 w 333"/>
                <a:gd name="T43" fmla="*/ 0 h 121"/>
                <a:gd name="T44" fmla="*/ 0 w 333"/>
                <a:gd name="T45" fmla="*/ 0 h 121"/>
                <a:gd name="T46" fmla="*/ 0 w 333"/>
                <a:gd name="T47" fmla="*/ 0 h 121"/>
                <a:gd name="T48" fmla="*/ 0 w 333"/>
                <a:gd name="T49" fmla="*/ 0 h 121"/>
                <a:gd name="T50" fmla="*/ 0 w 333"/>
                <a:gd name="T51" fmla="*/ 0 h 121"/>
                <a:gd name="T52" fmla="*/ 0 w 333"/>
                <a:gd name="T53" fmla="*/ 0 h 121"/>
                <a:gd name="T54" fmla="*/ 0 w 333"/>
                <a:gd name="T55" fmla="*/ 0 h 121"/>
                <a:gd name="T56" fmla="*/ 0 w 333"/>
                <a:gd name="T57" fmla="*/ 0 h 121"/>
                <a:gd name="T58" fmla="*/ 0 w 333"/>
                <a:gd name="T59" fmla="*/ 0 h 121"/>
                <a:gd name="T60" fmla="*/ 0 w 333"/>
                <a:gd name="T61" fmla="*/ 0 h 121"/>
                <a:gd name="T62" fmla="*/ 0 w 333"/>
                <a:gd name="T63" fmla="*/ 0 h 121"/>
                <a:gd name="T64" fmla="*/ 0 w 333"/>
                <a:gd name="T65" fmla="*/ 0 h 121"/>
                <a:gd name="T66" fmla="*/ 0 w 333"/>
                <a:gd name="T67" fmla="*/ 0 h 121"/>
                <a:gd name="T68" fmla="*/ 0 w 333"/>
                <a:gd name="T69" fmla="*/ 0 h 121"/>
                <a:gd name="T70" fmla="*/ 0 w 333"/>
                <a:gd name="T71" fmla="*/ 0 h 121"/>
                <a:gd name="T72" fmla="*/ 0 w 333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3"/>
                <a:gd name="T112" fmla="*/ 0 h 121"/>
                <a:gd name="T113" fmla="*/ 333 w 333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3" h="121">
                  <a:moveTo>
                    <a:pt x="333" y="60"/>
                  </a:moveTo>
                  <a:lnTo>
                    <a:pt x="332" y="65"/>
                  </a:lnTo>
                  <a:lnTo>
                    <a:pt x="332" y="71"/>
                  </a:lnTo>
                  <a:lnTo>
                    <a:pt x="331" y="78"/>
                  </a:lnTo>
                  <a:lnTo>
                    <a:pt x="330" y="83"/>
                  </a:lnTo>
                  <a:lnTo>
                    <a:pt x="329" y="88"/>
                  </a:lnTo>
                  <a:lnTo>
                    <a:pt x="327" y="93"/>
                  </a:lnTo>
                  <a:lnTo>
                    <a:pt x="324" y="98"/>
                  </a:lnTo>
                  <a:lnTo>
                    <a:pt x="322" y="102"/>
                  </a:lnTo>
                  <a:lnTo>
                    <a:pt x="319" y="106"/>
                  </a:lnTo>
                  <a:lnTo>
                    <a:pt x="316" y="109"/>
                  </a:lnTo>
                  <a:lnTo>
                    <a:pt x="313" y="112"/>
                  </a:lnTo>
                  <a:lnTo>
                    <a:pt x="310" y="115"/>
                  </a:lnTo>
                  <a:lnTo>
                    <a:pt x="306" y="118"/>
                  </a:lnTo>
                  <a:lnTo>
                    <a:pt x="303" y="119"/>
                  </a:lnTo>
                  <a:lnTo>
                    <a:pt x="299" y="120"/>
                  </a:lnTo>
                  <a:lnTo>
                    <a:pt x="295" y="121"/>
                  </a:lnTo>
                  <a:lnTo>
                    <a:pt x="38" y="121"/>
                  </a:lnTo>
                  <a:lnTo>
                    <a:pt x="33" y="120"/>
                  </a:lnTo>
                  <a:lnTo>
                    <a:pt x="29" y="119"/>
                  </a:lnTo>
                  <a:lnTo>
                    <a:pt x="26" y="118"/>
                  </a:lnTo>
                  <a:lnTo>
                    <a:pt x="22" y="115"/>
                  </a:lnTo>
                  <a:lnTo>
                    <a:pt x="19" y="112"/>
                  </a:lnTo>
                  <a:lnTo>
                    <a:pt x="15" y="109"/>
                  </a:lnTo>
                  <a:lnTo>
                    <a:pt x="12" y="106"/>
                  </a:lnTo>
                  <a:lnTo>
                    <a:pt x="9" y="102"/>
                  </a:lnTo>
                  <a:lnTo>
                    <a:pt x="7" y="98"/>
                  </a:lnTo>
                  <a:lnTo>
                    <a:pt x="5" y="93"/>
                  </a:lnTo>
                  <a:lnTo>
                    <a:pt x="3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1" y="0"/>
                  </a:lnTo>
                  <a:lnTo>
                    <a:pt x="333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6" name="Freeform 129"/>
            <p:cNvSpPr>
              <a:spLocks/>
            </p:cNvSpPr>
            <p:nvPr/>
          </p:nvSpPr>
          <p:spPr bwMode="auto">
            <a:xfrm>
              <a:off x="4759" y="1318"/>
              <a:ext cx="2" cy="8"/>
            </a:xfrm>
            <a:custGeom>
              <a:avLst/>
              <a:gdLst>
                <a:gd name="T0" fmla="*/ 0 w 33"/>
                <a:gd name="T1" fmla="*/ 0 h 200"/>
                <a:gd name="T2" fmla="*/ 0 w 33"/>
                <a:gd name="T3" fmla="*/ 0 h 200"/>
                <a:gd name="T4" fmla="*/ 0 w 33"/>
                <a:gd name="T5" fmla="*/ 0 h 200"/>
                <a:gd name="T6" fmla="*/ 0 w 33"/>
                <a:gd name="T7" fmla="*/ 0 h 200"/>
                <a:gd name="T8" fmla="*/ 0 w 33"/>
                <a:gd name="T9" fmla="*/ 0 h 200"/>
                <a:gd name="T10" fmla="*/ 0 w 33"/>
                <a:gd name="T11" fmla="*/ 0 h 200"/>
                <a:gd name="T12" fmla="*/ 0 w 33"/>
                <a:gd name="T13" fmla="*/ 0 h 200"/>
                <a:gd name="T14" fmla="*/ 0 w 33"/>
                <a:gd name="T15" fmla="*/ 0 h 200"/>
                <a:gd name="T16" fmla="*/ 0 w 33"/>
                <a:gd name="T17" fmla="*/ 0 h 200"/>
                <a:gd name="T18" fmla="*/ 0 w 33"/>
                <a:gd name="T19" fmla="*/ 0 h 200"/>
                <a:gd name="T20" fmla="*/ 0 w 33"/>
                <a:gd name="T21" fmla="*/ 0 h 200"/>
                <a:gd name="T22" fmla="*/ 0 w 33"/>
                <a:gd name="T23" fmla="*/ 0 h 200"/>
                <a:gd name="T24" fmla="*/ 0 w 33"/>
                <a:gd name="T25" fmla="*/ 0 h 200"/>
                <a:gd name="T26" fmla="*/ 0 w 33"/>
                <a:gd name="T27" fmla="*/ 0 h 200"/>
                <a:gd name="T28" fmla="*/ 0 w 33"/>
                <a:gd name="T29" fmla="*/ 0 h 200"/>
                <a:gd name="T30" fmla="*/ 0 w 33"/>
                <a:gd name="T31" fmla="*/ 0 h 200"/>
                <a:gd name="T32" fmla="*/ 0 w 33"/>
                <a:gd name="T33" fmla="*/ 0 h 200"/>
                <a:gd name="T34" fmla="*/ 0 w 33"/>
                <a:gd name="T35" fmla="*/ 0 h 200"/>
                <a:gd name="T36" fmla="*/ 0 w 33"/>
                <a:gd name="T37" fmla="*/ 0 h 200"/>
                <a:gd name="T38" fmla="*/ 0 w 33"/>
                <a:gd name="T39" fmla="*/ 0 h 200"/>
                <a:gd name="T40" fmla="*/ 0 w 33"/>
                <a:gd name="T41" fmla="*/ 0 h 200"/>
                <a:gd name="T42" fmla="*/ 0 w 33"/>
                <a:gd name="T43" fmla="*/ 0 h 200"/>
                <a:gd name="T44" fmla="*/ 0 w 33"/>
                <a:gd name="T45" fmla="*/ 0 h 200"/>
                <a:gd name="T46" fmla="*/ 0 w 33"/>
                <a:gd name="T47" fmla="*/ 0 h 200"/>
                <a:gd name="T48" fmla="*/ 0 w 33"/>
                <a:gd name="T49" fmla="*/ 0 h 200"/>
                <a:gd name="T50" fmla="*/ 0 w 33"/>
                <a:gd name="T51" fmla="*/ 0 h 200"/>
                <a:gd name="T52" fmla="*/ 0 w 33"/>
                <a:gd name="T53" fmla="*/ 0 h 200"/>
                <a:gd name="T54" fmla="*/ 0 w 33"/>
                <a:gd name="T55" fmla="*/ 0 h 200"/>
                <a:gd name="T56" fmla="*/ 0 w 33"/>
                <a:gd name="T57" fmla="*/ 0 h 200"/>
                <a:gd name="T58" fmla="*/ 0 w 33"/>
                <a:gd name="T59" fmla="*/ 0 h 200"/>
                <a:gd name="T60" fmla="*/ 0 w 33"/>
                <a:gd name="T61" fmla="*/ 0 h 200"/>
                <a:gd name="T62" fmla="*/ 0 w 33"/>
                <a:gd name="T63" fmla="*/ 0 h 200"/>
                <a:gd name="T64" fmla="*/ 0 w 33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0"/>
                <a:gd name="T101" fmla="*/ 33 w 33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0">
                  <a:moveTo>
                    <a:pt x="18" y="200"/>
                  </a:moveTo>
                  <a:lnTo>
                    <a:pt x="19" y="199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3" y="198"/>
                  </a:lnTo>
                  <a:lnTo>
                    <a:pt x="25" y="197"/>
                  </a:lnTo>
                  <a:lnTo>
                    <a:pt x="26" y="196"/>
                  </a:lnTo>
                  <a:lnTo>
                    <a:pt x="28" y="195"/>
                  </a:lnTo>
                  <a:lnTo>
                    <a:pt x="29" y="194"/>
                  </a:lnTo>
                  <a:lnTo>
                    <a:pt x="29" y="193"/>
                  </a:lnTo>
                  <a:lnTo>
                    <a:pt x="30" y="191"/>
                  </a:lnTo>
                  <a:lnTo>
                    <a:pt x="31" y="190"/>
                  </a:lnTo>
                  <a:lnTo>
                    <a:pt x="31" y="188"/>
                  </a:lnTo>
                  <a:lnTo>
                    <a:pt x="32" y="186"/>
                  </a:lnTo>
                  <a:lnTo>
                    <a:pt x="32" y="184"/>
                  </a:lnTo>
                  <a:lnTo>
                    <a:pt x="32" y="183"/>
                  </a:lnTo>
                  <a:lnTo>
                    <a:pt x="33" y="181"/>
                  </a:lnTo>
                  <a:lnTo>
                    <a:pt x="33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31" y="11"/>
                  </a:lnTo>
                  <a:lnTo>
                    <a:pt x="30" y="9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8"/>
                  </a:lnTo>
                  <a:lnTo>
                    <a:pt x="2" y="180"/>
                  </a:lnTo>
                  <a:lnTo>
                    <a:pt x="3" y="183"/>
                  </a:lnTo>
                  <a:lnTo>
                    <a:pt x="4" y="185"/>
                  </a:lnTo>
                  <a:lnTo>
                    <a:pt x="6" y="188"/>
                  </a:lnTo>
                  <a:lnTo>
                    <a:pt x="7" y="190"/>
                  </a:lnTo>
                  <a:lnTo>
                    <a:pt x="8" y="192"/>
                  </a:lnTo>
                  <a:lnTo>
                    <a:pt x="10" y="194"/>
                  </a:lnTo>
                  <a:lnTo>
                    <a:pt x="11" y="196"/>
                  </a:lnTo>
                  <a:lnTo>
                    <a:pt x="13" y="197"/>
                  </a:lnTo>
                  <a:lnTo>
                    <a:pt x="14" y="199"/>
                  </a:lnTo>
                  <a:lnTo>
                    <a:pt x="16" y="199"/>
                  </a:lnTo>
                  <a:lnTo>
                    <a:pt x="18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7" name="Freeform 130"/>
            <p:cNvSpPr>
              <a:spLocks/>
            </p:cNvSpPr>
            <p:nvPr/>
          </p:nvSpPr>
          <p:spPr bwMode="auto">
            <a:xfrm>
              <a:off x="4776" y="1317"/>
              <a:ext cx="2" cy="9"/>
            </a:xfrm>
            <a:custGeom>
              <a:avLst/>
              <a:gdLst>
                <a:gd name="T0" fmla="*/ 0 w 38"/>
                <a:gd name="T1" fmla="*/ 0 h 209"/>
                <a:gd name="T2" fmla="*/ 0 w 38"/>
                <a:gd name="T3" fmla="*/ 0 h 209"/>
                <a:gd name="T4" fmla="*/ 0 w 38"/>
                <a:gd name="T5" fmla="*/ 0 h 209"/>
                <a:gd name="T6" fmla="*/ 0 w 38"/>
                <a:gd name="T7" fmla="*/ 0 h 209"/>
                <a:gd name="T8" fmla="*/ 0 w 38"/>
                <a:gd name="T9" fmla="*/ 0 h 209"/>
                <a:gd name="T10" fmla="*/ 0 w 38"/>
                <a:gd name="T11" fmla="*/ 0 h 209"/>
                <a:gd name="T12" fmla="*/ 0 w 38"/>
                <a:gd name="T13" fmla="*/ 0 h 209"/>
                <a:gd name="T14" fmla="*/ 0 w 38"/>
                <a:gd name="T15" fmla="*/ 0 h 209"/>
                <a:gd name="T16" fmla="*/ 0 w 38"/>
                <a:gd name="T17" fmla="*/ 0 h 209"/>
                <a:gd name="T18" fmla="*/ 0 w 38"/>
                <a:gd name="T19" fmla="*/ 0 h 209"/>
                <a:gd name="T20" fmla="*/ 0 w 38"/>
                <a:gd name="T21" fmla="*/ 0 h 209"/>
                <a:gd name="T22" fmla="*/ 0 w 38"/>
                <a:gd name="T23" fmla="*/ 0 h 209"/>
                <a:gd name="T24" fmla="*/ 0 w 38"/>
                <a:gd name="T25" fmla="*/ 0 h 209"/>
                <a:gd name="T26" fmla="*/ 0 w 38"/>
                <a:gd name="T27" fmla="*/ 0 h 209"/>
                <a:gd name="T28" fmla="*/ 0 w 38"/>
                <a:gd name="T29" fmla="*/ 0 h 209"/>
                <a:gd name="T30" fmla="*/ 0 w 38"/>
                <a:gd name="T31" fmla="*/ 0 h 209"/>
                <a:gd name="T32" fmla="*/ 0 w 38"/>
                <a:gd name="T33" fmla="*/ 0 h 209"/>
                <a:gd name="T34" fmla="*/ 0 w 38"/>
                <a:gd name="T35" fmla="*/ 0 h 209"/>
                <a:gd name="T36" fmla="*/ 0 w 38"/>
                <a:gd name="T37" fmla="*/ 0 h 209"/>
                <a:gd name="T38" fmla="*/ 0 w 38"/>
                <a:gd name="T39" fmla="*/ 0 h 209"/>
                <a:gd name="T40" fmla="*/ 0 w 38"/>
                <a:gd name="T41" fmla="*/ 0 h 209"/>
                <a:gd name="T42" fmla="*/ 0 w 38"/>
                <a:gd name="T43" fmla="*/ 0 h 209"/>
                <a:gd name="T44" fmla="*/ 0 w 38"/>
                <a:gd name="T45" fmla="*/ 0 h 209"/>
                <a:gd name="T46" fmla="*/ 0 w 38"/>
                <a:gd name="T47" fmla="*/ 0 h 209"/>
                <a:gd name="T48" fmla="*/ 0 w 38"/>
                <a:gd name="T49" fmla="*/ 0 h 209"/>
                <a:gd name="T50" fmla="*/ 0 w 38"/>
                <a:gd name="T51" fmla="*/ 0 h 209"/>
                <a:gd name="T52" fmla="*/ 0 w 38"/>
                <a:gd name="T53" fmla="*/ 0 h 209"/>
                <a:gd name="T54" fmla="*/ 0 w 38"/>
                <a:gd name="T55" fmla="*/ 0 h 209"/>
                <a:gd name="T56" fmla="*/ 0 w 38"/>
                <a:gd name="T57" fmla="*/ 0 h 209"/>
                <a:gd name="T58" fmla="*/ 0 w 38"/>
                <a:gd name="T59" fmla="*/ 0 h 209"/>
                <a:gd name="T60" fmla="*/ 0 w 38"/>
                <a:gd name="T61" fmla="*/ 0 h 209"/>
                <a:gd name="T62" fmla="*/ 0 w 38"/>
                <a:gd name="T63" fmla="*/ 0 h 209"/>
                <a:gd name="T64" fmla="*/ 0 w 38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"/>
                <a:gd name="T100" fmla="*/ 0 h 209"/>
                <a:gd name="T101" fmla="*/ 38 w 38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" h="209">
                  <a:moveTo>
                    <a:pt x="14" y="209"/>
                  </a:moveTo>
                  <a:lnTo>
                    <a:pt x="15" y="208"/>
                  </a:lnTo>
                  <a:lnTo>
                    <a:pt x="17" y="208"/>
                  </a:lnTo>
                  <a:lnTo>
                    <a:pt x="19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5" y="201"/>
                  </a:lnTo>
                  <a:lnTo>
                    <a:pt x="27" y="199"/>
                  </a:lnTo>
                  <a:lnTo>
                    <a:pt x="29" y="197"/>
                  </a:lnTo>
                  <a:lnTo>
                    <a:pt x="31" y="194"/>
                  </a:lnTo>
                  <a:lnTo>
                    <a:pt x="32" y="191"/>
                  </a:lnTo>
                  <a:lnTo>
                    <a:pt x="34" y="189"/>
                  </a:lnTo>
                  <a:lnTo>
                    <a:pt x="35" y="186"/>
                  </a:lnTo>
                  <a:lnTo>
                    <a:pt x="36" y="184"/>
                  </a:lnTo>
                  <a:lnTo>
                    <a:pt x="37" y="181"/>
                  </a:lnTo>
                  <a:lnTo>
                    <a:pt x="37" y="179"/>
                  </a:lnTo>
                  <a:lnTo>
                    <a:pt x="38" y="177"/>
                  </a:lnTo>
                  <a:lnTo>
                    <a:pt x="29" y="20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6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4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1" y="199"/>
                  </a:lnTo>
                  <a:lnTo>
                    <a:pt x="2" y="200"/>
                  </a:lnTo>
                  <a:lnTo>
                    <a:pt x="3" y="202"/>
                  </a:lnTo>
                  <a:lnTo>
                    <a:pt x="4" y="203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8" name="Freeform 131"/>
            <p:cNvSpPr>
              <a:spLocks/>
            </p:cNvSpPr>
            <p:nvPr/>
          </p:nvSpPr>
          <p:spPr bwMode="auto">
            <a:xfrm>
              <a:off x="4761" y="1317"/>
              <a:ext cx="15" cy="4"/>
            </a:xfrm>
            <a:custGeom>
              <a:avLst/>
              <a:gdLst>
                <a:gd name="T0" fmla="*/ 0 w 342"/>
                <a:gd name="T1" fmla="*/ 0 h 99"/>
                <a:gd name="T2" fmla="*/ 0 w 342"/>
                <a:gd name="T3" fmla="*/ 0 h 99"/>
                <a:gd name="T4" fmla="*/ 0 w 342"/>
                <a:gd name="T5" fmla="*/ 0 h 99"/>
                <a:gd name="T6" fmla="*/ 0 w 342"/>
                <a:gd name="T7" fmla="*/ 0 h 99"/>
                <a:gd name="T8" fmla="*/ 0 w 342"/>
                <a:gd name="T9" fmla="*/ 0 h 99"/>
                <a:gd name="T10" fmla="*/ 0 w 342"/>
                <a:gd name="T11" fmla="*/ 0 h 99"/>
                <a:gd name="T12" fmla="*/ 0 w 342"/>
                <a:gd name="T13" fmla="*/ 0 h 99"/>
                <a:gd name="T14" fmla="*/ 0 w 342"/>
                <a:gd name="T15" fmla="*/ 0 h 99"/>
                <a:gd name="T16" fmla="*/ 0 w 342"/>
                <a:gd name="T17" fmla="*/ 0 h 99"/>
                <a:gd name="T18" fmla="*/ 0 w 342"/>
                <a:gd name="T19" fmla="*/ 0 h 99"/>
                <a:gd name="T20" fmla="*/ 0 w 342"/>
                <a:gd name="T21" fmla="*/ 0 h 99"/>
                <a:gd name="T22" fmla="*/ 0 w 342"/>
                <a:gd name="T23" fmla="*/ 0 h 99"/>
                <a:gd name="T24" fmla="*/ 0 w 342"/>
                <a:gd name="T25" fmla="*/ 0 h 99"/>
                <a:gd name="T26" fmla="*/ 0 w 342"/>
                <a:gd name="T27" fmla="*/ 0 h 99"/>
                <a:gd name="T28" fmla="*/ 0 w 342"/>
                <a:gd name="T29" fmla="*/ 0 h 99"/>
                <a:gd name="T30" fmla="*/ 0 w 342"/>
                <a:gd name="T31" fmla="*/ 0 h 99"/>
                <a:gd name="T32" fmla="*/ 0 w 342"/>
                <a:gd name="T33" fmla="*/ 0 h 99"/>
                <a:gd name="T34" fmla="*/ 0 w 342"/>
                <a:gd name="T35" fmla="*/ 0 h 99"/>
                <a:gd name="T36" fmla="*/ 0 w 342"/>
                <a:gd name="T37" fmla="*/ 0 h 99"/>
                <a:gd name="T38" fmla="*/ 0 w 342"/>
                <a:gd name="T39" fmla="*/ 0 h 99"/>
                <a:gd name="T40" fmla="*/ 0 w 342"/>
                <a:gd name="T41" fmla="*/ 0 h 99"/>
                <a:gd name="T42" fmla="*/ 0 w 342"/>
                <a:gd name="T43" fmla="*/ 0 h 99"/>
                <a:gd name="T44" fmla="*/ 0 w 342"/>
                <a:gd name="T45" fmla="*/ 0 h 99"/>
                <a:gd name="T46" fmla="*/ 0 w 342"/>
                <a:gd name="T47" fmla="*/ 0 h 99"/>
                <a:gd name="T48" fmla="*/ 0 w 342"/>
                <a:gd name="T49" fmla="*/ 0 h 99"/>
                <a:gd name="T50" fmla="*/ 0 w 342"/>
                <a:gd name="T51" fmla="*/ 0 h 99"/>
                <a:gd name="T52" fmla="*/ 0 w 342"/>
                <a:gd name="T53" fmla="*/ 0 h 99"/>
                <a:gd name="T54" fmla="*/ 0 w 342"/>
                <a:gd name="T55" fmla="*/ 0 h 99"/>
                <a:gd name="T56" fmla="*/ 0 w 342"/>
                <a:gd name="T57" fmla="*/ 0 h 99"/>
                <a:gd name="T58" fmla="*/ 0 w 342"/>
                <a:gd name="T59" fmla="*/ 0 h 99"/>
                <a:gd name="T60" fmla="*/ 0 w 342"/>
                <a:gd name="T61" fmla="*/ 0 h 99"/>
                <a:gd name="T62" fmla="*/ 0 w 342"/>
                <a:gd name="T63" fmla="*/ 0 h 99"/>
                <a:gd name="T64" fmla="*/ 0 w 342"/>
                <a:gd name="T65" fmla="*/ 0 h 99"/>
                <a:gd name="T66" fmla="*/ 0 w 34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99"/>
                <a:gd name="T104" fmla="*/ 342 w 34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99">
                  <a:moveTo>
                    <a:pt x="306" y="99"/>
                  </a:moveTo>
                  <a:lnTo>
                    <a:pt x="309" y="98"/>
                  </a:lnTo>
                  <a:lnTo>
                    <a:pt x="313" y="98"/>
                  </a:lnTo>
                  <a:lnTo>
                    <a:pt x="316" y="97"/>
                  </a:lnTo>
                  <a:lnTo>
                    <a:pt x="319" y="96"/>
                  </a:lnTo>
                  <a:lnTo>
                    <a:pt x="322" y="95"/>
                  </a:lnTo>
                  <a:lnTo>
                    <a:pt x="325" y="93"/>
                  </a:lnTo>
                  <a:lnTo>
                    <a:pt x="328" y="91"/>
                  </a:lnTo>
                  <a:lnTo>
                    <a:pt x="331" y="89"/>
                  </a:lnTo>
                  <a:lnTo>
                    <a:pt x="334" y="87"/>
                  </a:lnTo>
                  <a:lnTo>
                    <a:pt x="336" y="85"/>
                  </a:lnTo>
                  <a:lnTo>
                    <a:pt x="337" y="82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2"/>
                  </a:lnTo>
                  <a:lnTo>
                    <a:pt x="341" y="28"/>
                  </a:lnTo>
                  <a:lnTo>
                    <a:pt x="341" y="24"/>
                  </a:lnTo>
                  <a:lnTo>
                    <a:pt x="340" y="21"/>
                  </a:lnTo>
                  <a:lnTo>
                    <a:pt x="339" y="18"/>
                  </a:lnTo>
                  <a:lnTo>
                    <a:pt x="337" y="16"/>
                  </a:lnTo>
                  <a:lnTo>
                    <a:pt x="336" y="13"/>
                  </a:lnTo>
                  <a:lnTo>
                    <a:pt x="334" y="11"/>
                  </a:lnTo>
                  <a:lnTo>
                    <a:pt x="331" y="9"/>
                  </a:lnTo>
                  <a:lnTo>
                    <a:pt x="328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6" y="1"/>
                  </a:lnTo>
                  <a:lnTo>
                    <a:pt x="313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6" y="85"/>
                  </a:lnTo>
                  <a:lnTo>
                    <a:pt x="8" y="87"/>
                  </a:lnTo>
                  <a:lnTo>
                    <a:pt x="10" y="89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6" y="97"/>
                  </a:lnTo>
                  <a:lnTo>
                    <a:pt x="29" y="98"/>
                  </a:lnTo>
                  <a:lnTo>
                    <a:pt x="33" y="98"/>
                  </a:lnTo>
                  <a:lnTo>
                    <a:pt x="37" y="99"/>
                  </a:lnTo>
                  <a:lnTo>
                    <a:pt x="306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99" name="Freeform 132"/>
            <p:cNvSpPr>
              <a:spLocks/>
            </p:cNvSpPr>
            <p:nvPr/>
          </p:nvSpPr>
          <p:spPr bwMode="auto">
            <a:xfrm>
              <a:off x="4736" y="1316"/>
              <a:ext cx="20" cy="12"/>
            </a:xfrm>
            <a:custGeom>
              <a:avLst/>
              <a:gdLst>
                <a:gd name="T0" fmla="*/ 0 w 477"/>
                <a:gd name="T1" fmla="*/ 0 h 282"/>
                <a:gd name="T2" fmla="*/ 0 w 477"/>
                <a:gd name="T3" fmla="*/ 0 h 282"/>
                <a:gd name="T4" fmla="*/ 0 w 477"/>
                <a:gd name="T5" fmla="*/ 0 h 282"/>
                <a:gd name="T6" fmla="*/ 0 w 477"/>
                <a:gd name="T7" fmla="*/ 0 h 282"/>
                <a:gd name="T8" fmla="*/ 0 w 477"/>
                <a:gd name="T9" fmla="*/ 0 h 282"/>
                <a:gd name="T10" fmla="*/ 0 w 477"/>
                <a:gd name="T11" fmla="*/ 0 h 282"/>
                <a:gd name="T12" fmla="*/ 0 w 477"/>
                <a:gd name="T13" fmla="*/ 0 h 282"/>
                <a:gd name="T14" fmla="*/ 0 w 477"/>
                <a:gd name="T15" fmla="*/ 0 h 282"/>
                <a:gd name="T16" fmla="*/ 0 w 477"/>
                <a:gd name="T17" fmla="*/ 0 h 282"/>
                <a:gd name="T18" fmla="*/ 0 w 477"/>
                <a:gd name="T19" fmla="*/ 0 h 282"/>
                <a:gd name="T20" fmla="*/ 0 w 477"/>
                <a:gd name="T21" fmla="*/ 0 h 282"/>
                <a:gd name="T22" fmla="*/ 0 w 477"/>
                <a:gd name="T23" fmla="*/ 0 h 282"/>
                <a:gd name="T24" fmla="*/ 0 w 477"/>
                <a:gd name="T25" fmla="*/ 0 h 282"/>
                <a:gd name="T26" fmla="*/ 0 w 477"/>
                <a:gd name="T27" fmla="*/ 0 h 282"/>
                <a:gd name="T28" fmla="*/ 0 w 477"/>
                <a:gd name="T29" fmla="*/ 0 h 282"/>
                <a:gd name="T30" fmla="*/ 0 w 477"/>
                <a:gd name="T31" fmla="*/ 0 h 282"/>
                <a:gd name="T32" fmla="*/ 0 w 477"/>
                <a:gd name="T33" fmla="*/ 0 h 282"/>
                <a:gd name="T34" fmla="*/ 0 w 477"/>
                <a:gd name="T35" fmla="*/ 0 h 282"/>
                <a:gd name="T36" fmla="*/ 0 w 477"/>
                <a:gd name="T37" fmla="*/ 0 h 282"/>
                <a:gd name="T38" fmla="*/ 0 w 477"/>
                <a:gd name="T39" fmla="*/ 0 h 282"/>
                <a:gd name="T40" fmla="*/ 0 w 477"/>
                <a:gd name="T41" fmla="*/ 0 h 282"/>
                <a:gd name="T42" fmla="*/ 0 w 477"/>
                <a:gd name="T43" fmla="*/ 0 h 282"/>
                <a:gd name="T44" fmla="*/ 0 w 477"/>
                <a:gd name="T45" fmla="*/ 0 h 282"/>
                <a:gd name="T46" fmla="*/ 0 w 477"/>
                <a:gd name="T47" fmla="*/ 0 h 282"/>
                <a:gd name="T48" fmla="*/ 0 w 477"/>
                <a:gd name="T49" fmla="*/ 0 h 282"/>
                <a:gd name="T50" fmla="*/ 0 w 477"/>
                <a:gd name="T51" fmla="*/ 0 h 282"/>
                <a:gd name="T52" fmla="*/ 0 w 477"/>
                <a:gd name="T53" fmla="*/ 0 h 282"/>
                <a:gd name="T54" fmla="*/ 0 w 477"/>
                <a:gd name="T55" fmla="*/ 0 h 282"/>
                <a:gd name="T56" fmla="*/ 0 w 477"/>
                <a:gd name="T57" fmla="*/ 0 h 282"/>
                <a:gd name="T58" fmla="*/ 0 w 477"/>
                <a:gd name="T59" fmla="*/ 0 h 282"/>
                <a:gd name="T60" fmla="*/ 0 w 477"/>
                <a:gd name="T61" fmla="*/ 0 h 282"/>
                <a:gd name="T62" fmla="*/ 0 w 477"/>
                <a:gd name="T63" fmla="*/ 0 h 282"/>
                <a:gd name="T64" fmla="*/ 0 w 477"/>
                <a:gd name="T65" fmla="*/ 0 h 282"/>
                <a:gd name="T66" fmla="*/ 0 w 477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2"/>
                <a:gd name="T104" fmla="*/ 477 w 477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2">
                  <a:moveTo>
                    <a:pt x="416" y="282"/>
                  </a:moveTo>
                  <a:lnTo>
                    <a:pt x="420" y="281"/>
                  </a:lnTo>
                  <a:lnTo>
                    <a:pt x="425" y="280"/>
                  </a:lnTo>
                  <a:lnTo>
                    <a:pt x="430" y="278"/>
                  </a:lnTo>
                  <a:lnTo>
                    <a:pt x="435" y="276"/>
                  </a:lnTo>
                  <a:lnTo>
                    <a:pt x="440" y="273"/>
                  </a:lnTo>
                  <a:lnTo>
                    <a:pt x="445" y="270"/>
                  </a:lnTo>
                  <a:lnTo>
                    <a:pt x="451" y="266"/>
                  </a:lnTo>
                  <a:lnTo>
                    <a:pt x="456" y="262"/>
                  </a:lnTo>
                  <a:lnTo>
                    <a:pt x="460" y="257"/>
                  </a:lnTo>
                  <a:lnTo>
                    <a:pt x="464" y="252"/>
                  </a:lnTo>
                  <a:lnTo>
                    <a:pt x="468" y="246"/>
                  </a:lnTo>
                  <a:lnTo>
                    <a:pt x="471" y="240"/>
                  </a:lnTo>
                  <a:lnTo>
                    <a:pt x="473" y="234"/>
                  </a:lnTo>
                  <a:lnTo>
                    <a:pt x="475" y="228"/>
                  </a:lnTo>
                  <a:lnTo>
                    <a:pt x="476" y="221"/>
                  </a:lnTo>
                  <a:lnTo>
                    <a:pt x="477" y="215"/>
                  </a:lnTo>
                  <a:lnTo>
                    <a:pt x="463" y="67"/>
                  </a:lnTo>
                  <a:lnTo>
                    <a:pt x="462" y="60"/>
                  </a:lnTo>
                  <a:lnTo>
                    <a:pt x="462" y="53"/>
                  </a:lnTo>
                  <a:lnTo>
                    <a:pt x="460" y="46"/>
                  </a:lnTo>
                  <a:lnTo>
                    <a:pt x="459" y="40"/>
                  </a:lnTo>
                  <a:lnTo>
                    <a:pt x="457" y="34"/>
                  </a:lnTo>
                  <a:lnTo>
                    <a:pt x="455" y="29"/>
                  </a:lnTo>
                  <a:lnTo>
                    <a:pt x="452" y="24"/>
                  </a:lnTo>
                  <a:lnTo>
                    <a:pt x="448" y="20"/>
                  </a:lnTo>
                  <a:lnTo>
                    <a:pt x="445" y="15"/>
                  </a:lnTo>
                  <a:lnTo>
                    <a:pt x="441" y="12"/>
                  </a:lnTo>
                  <a:lnTo>
                    <a:pt x="437" y="7"/>
                  </a:lnTo>
                  <a:lnTo>
                    <a:pt x="433" y="5"/>
                  </a:lnTo>
                  <a:lnTo>
                    <a:pt x="429" y="2"/>
                  </a:lnTo>
                  <a:lnTo>
                    <a:pt x="425" y="1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5" y="12"/>
                  </a:lnTo>
                  <a:lnTo>
                    <a:pt x="32" y="15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2" y="29"/>
                  </a:lnTo>
                  <a:lnTo>
                    <a:pt x="19" y="34"/>
                  </a:lnTo>
                  <a:lnTo>
                    <a:pt x="17" y="40"/>
                  </a:lnTo>
                  <a:lnTo>
                    <a:pt x="16" y="46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3" y="234"/>
                  </a:lnTo>
                  <a:lnTo>
                    <a:pt x="5" y="240"/>
                  </a:lnTo>
                  <a:lnTo>
                    <a:pt x="8" y="246"/>
                  </a:lnTo>
                  <a:lnTo>
                    <a:pt x="12" y="252"/>
                  </a:lnTo>
                  <a:lnTo>
                    <a:pt x="16" y="257"/>
                  </a:lnTo>
                  <a:lnTo>
                    <a:pt x="20" y="262"/>
                  </a:lnTo>
                  <a:lnTo>
                    <a:pt x="26" y="266"/>
                  </a:lnTo>
                  <a:lnTo>
                    <a:pt x="31" y="270"/>
                  </a:lnTo>
                  <a:lnTo>
                    <a:pt x="36" y="273"/>
                  </a:lnTo>
                  <a:lnTo>
                    <a:pt x="41" y="276"/>
                  </a:lnTo>
                  <a:lnTo>
                    <a:pt x="46" y="278"/>
                  </a:lnTo>
                  <a:lnTo>
                    <a:pt x="51" y="280"/>
                  </a:lnTo>
                  <a:lnTo>
                    <a:pt x="57" y="281"/>
                  </a:lnTo>
                  <a:lnTo>
                    <a:pt x="63" y="282"/>
                  </a:lnTo>
                  <a:lnTo>
                    <a:pt x="416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0" name="Freeform 133"/>
            <p:cNvSpPr>
              <a:spLocks/>
            </p:cNvSpPr>
            <p:nvPr/>
          </p:nvSpPr>
          <p:spPr bwMode="auto">
            <a:xfrm>
              <a:off x="4736" y="1316"/>
              <a:ext cx="20" cy="12"/>
            </a:xfrm>
            <a:custGeom>
              <a:avLst/>
              <a:gdLst>
                <a:gd name="T0" fmla="*/ 0 w 455"/>
                <a:gd name="T1" fmla="*/ 0 h 269"/>
                <a:gd name="T2" fmla="*/ 0 w 455"/>
                <a:gd name="T3" fmla="*/ 0 h 269"/>
                <a:gd name="T4" fmla="*/ 0 w 455"/>
                <a:gd name="T5" fmla="*/ 0 h 269"/>
                <a:gd name="T6" fmla="*/ 0 w 455"/>
                <a:gd name="T7" fmla="*/ 0 h 269"/>
                <a:gd name="T8" fmla="*/ 0 w 455"/>
                <a:gd name="T9" fmla="*/ 0 h 269"/>
                <a:gd name="T10" fmla="*/ 0 w 455"/>
                <a:gd name="T11" fmla="*/ 0 h 269"/>
                <a:gd name="T12" fmla="*/ 0 w 455"/>
                <a:gd name="T13" fmla="*/ 0 h 269"/>
                <a:gd name="T14" fmla="*/ 0 w 455"/>
                <a:gd name="T15" fmla="*/ 0 h 269"/>
                <a:gd name="T16" fmla="*/ 0 w 455"/>
                <a:gd name="T17" fmla="*/ 0 h 269"/>
                <a:gd name="T18" fmla="*/ 0 w 455"/>
                <a:gd name="T19" fmla="*/ 0 h 269"/>
                <a:gd name="T20" fmla="*/ 0 w 455"/>
                <a:gd name="T21" fmla="*/ 0 h 269"/>
                <a:gd name="T22" fmla="*/ 0 w 455"/>
                <a:gd name="T23" fmla="*/ 0 h 269"/>
                <a:gd name="T24" fmla="*/ 0 w 455"/>
                <a:gd name="T25" fmla="*/ 0 h 269"/>
                <a:gd name="T26" fmla="*/ 0 w 455"/>
                <a:gd name="T27" fmla="*/ 0 h 269"/>
                <a:gd name="T28" fmla="*/ 0 w 455"/>
                <a:gd name="T29" fmla="*/ 0 h 269"/>
                <a:gd name="T30" fmla="*/ 0 w 455"/>
                <a:gd name="T31" fmla="*/ 0 h 269"/>
                <a:gd name="T32" fmla="*/ 0 w 455"/>
                <a:gd name="T33" fmla="*/ 0 h 269"/>
                <a:gd name="T34" fmla="*/ 0 w 455"/>
                <a:gd name="T35" fmla="*/ 0 h 269"/>
                <a:gd name="T36" fmla="*/ 0 w 455"/>
                <a:gd name="T37" fmla="*/ 0 h 269"/>
                <a:gd name="T38" fmla="*/ 0 w 455"/>
                <a:gd name="T39" fmla="*/ 0 h 269"/>
                <a:gd name="T40" fmla="*/ 0 w 455"/>
                <a:gd name="T41" fmla="*/ 0 h 269"/>
                <a:gd name="T42" fmla="*/ 0 w 455"/>
                <a:gd name="T43" fmla="*/ 0 h 269"/>
                <a:gd name="T44" fmla="*/ 0 w 455"/>
                <a:gd name="T45" fmla="*/ 0 h 269"/>
                <a:gd name="T46" fmla="*/ 0 w 455"/>
                <a:gd name="T47" fmla="*/ 0 h 269"/>
                <a:gd name="T48" fmla="*/ 0 w 455"/>
                <a:gd name="T49" fmla="*/ 0 h 269"/>
                <a:gd name="T50" fmla="*/ 0 w 455"/>
                <a:gd name="T51" fmla="*/ 0 h 269"/>
                <a:gd name="T52" fmla="*/ 0 w 455"/>
                <a:gd name="T53" fmla="*/ 0 h 269"/>
                <a:gd name="T54" fmla="*/ 0 w 455"/>
                <a:gd name="T55" fmla="*/ 0 h 269"/>
                <a:gd name="T56" fmla="*/ 0 w 455"/>
                <a:gd name="T57" fmla="*/ 0 h 269"/>
                <a:gd name="T58" fmla="*/ 0 w 455"/>
                <a:gd name="T59" fmla="*/ 0 h 269"/>
                <a:gd name="T60" fmla="*/ 0 w 455"/>
                <a:gd name="T61" fmla="*/ 0 h 269"/>
                <a:gd name="T62" fmla="*/ 0 w 455"/>
                <a:gd name="T63" fmla="*/ 0 h 269"/>
                <a:gd name="T64" fmla="*/ 0 w 455"/>
                <a:gd name="T65" fmla="*/ 0 h 269"/>
                <a:gd name="T66" fmla="*/ 0 w 455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69"/>
                <a:gd name="T104" fmla="*/ 455 w 455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69">
                  <a:moveTo>
                    <a:pt x="395" y="269"/>
                  </a:moveTo>
                  <a:lnTo>
                    <a:pt x="400" y="268"/>
                  </a:lnTo>
                  <a:lnTo>
                    <a:pt x="405" y="267"/>
                  </a:lnTo>
                  <a:lnTo>
                    <a:pt x="410" y="266"/>
                  </a:lnTo>
                  <a:lnTo>
                    <a:pt x="415" y="264"/>
                  </a:lnTo>
                  <a:lnTo>
                    <a:pt x="420" y="261"/>
                  </a:lnTo>
                  <a:lnTo>
                    <a:pt x="424" y="258"/>
                  </a:lnTo>
                  <a:lnTo>
                    <a:pt x="429" y="254"/>
                  </a:lnTo>
                  <a:lnTo>
                    <a:pt x="434" y="250"/>
                  </a:lnTo>
                  <a:lnTo>
                    <a:pt x="439" y="245"/>
                  </a:lnTo>
                  <a:lnTo>
                    <a:pt x="442" y="240"/>
                  </a:lnTo>
                  <a:lnTo>
                    <a:pt x="446" y="235"/>
                  </a:lnTo>
                  <a:lnTo>
                    <a:pt x="449" y="230"/>
                  </a:lnTo>
                  <a:lnTo>
                    <a:pt x="451" y="224"/>
                  </a:lnTo>
                  <a:lnTo>
                    <a:pt x="453" y="218"/>
                  </a:lnTo>
                  <a:lnTo>
                    <a:pt x="454" y="212"/>
                  </a:lnTo>
                  <a:lnTo>
                    <a:pt x="455" y="205"/>
                  </a:lnTo>
                  <a:lnTo>
                    <a:pt x="441" y="65"/>
                  </a:lnTo>
                  <a:lnTo>
                    <a:pt x="440" y="58"/>
                  </a:lnTo>
                  <a:lnTo>
                    <a:pt x="440" y="52"/>
                  </a:lnTo>
                  <a:lnTo>
                    <a:pt x="438" y="46"/>
                  </a:lnTo>
                  <a:lnTo>
                    <a:pt x="436" y="39"/>
                  </a:lnTo>
                  <a:lnTo>
                    <a:pt x="434" y="33"/>
                  </a:lnTo>
                  <a:lnTo>
                    <a:pt x="432" y="28"/>
                  </a:lnTo>
                  <a:lnTo>
                    <a:pt x="429" y="23"/>
                  </a:lnTo>
                  <a:lnTo>
                    <a:pt x="427" y="19"/>
                  </a:lnTo>
                  <a:lnTo>
                    <a:pt x="423" y="15"/>
                  </a:lnTo>
                  <a:lnTo>
                    <a:pt x="420" y="11"/>
                  </a:lnTo>
                  <a:lnTo>
                    <a:pt x="416" y="8"/>
                  </a:lnTo>
                  <a:lnTo>
                    <a:pt x="413" y="4"/>
                  </a:lnTo>
                  <a:lnTo>
                    <a:pt x="408" y="2"/>
                  </a:lnTo>
                  <a:lnTo>
                    <a:pt x="404" y="1"/>
                  </a:lnTo>
                  <a:lnTo>
                    <a:pt x="400" y="0"/>
                  </a:lnTo>
                  <a:lnTo>
                    <a:pt x="39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4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3" y="224"/>
                  </a:lnTo>
                  <a:lnTo>
                    <a:pt x="5" y="230"/>
                  </a:lnTo>
                  <a:lnTo>
                    <a:pt x="8" y="235"/>
                  </a:lnTo>
                  <a:lnTo>
                    <a:pt x="12" y="240"/>
                  </a:lnTo>
                  <a:lnTo>
                    <a:pt x="16" y="245"/>
                  </a:lnTo>
                  <a:lnTo>
                    <a:pt x="20" y="250"/>
                  </a:lnTo>
                  <a:lnTo>
                    <a:pt x="24" y="254"/>
                  </a:lnTo>
                  <a:lnTo>
                    <a:pt x="29" y="258"/>
                  </a:lnTo>
                  <a:lnTo>
                    <a:pt x="34" y="261"/>
                  </a:lnTo>
                  <a:lnTo>
                    <a:pt x="38" y="264"/>
                  </a:lnTo>
                  <a:lnTo>
                    <a:pt x="43" y="266"/>
                  </a:lnTo>
                  <a:lnTo>
                    <a:pt x="48" y="267"/>
                  </a:lnTo>
                  <a:lnTo>
                    <a:pt x="54" y="268"/>
                  </a:lnTo>
                  <a:lnTo>
                    <a:pt x="59" y="269"/>
                  </a:lnTo>
                  <a:lnTo>
                    <a:pt x="395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1" name="Freeform 134"/>
            <p:cNvSpPr>
              <a:spLocks/>
            </p:cNvSpPr>
            <p:nvPr/>
          </p:nvSpPr>
          <p:spPr bwMode="auto">
            <a:xfrm>
              <a:off x="4739" y="1322"/>
              <a:ext cx="14" cy="5"/>
            </a:xfrm>
            <a:custGeom>
              <a:avLst/>
              <a:gdLst>
                <a:gd name="T0" fmla="*/ 0 w 333"/>
                <a:gd name="T1" fmla="*/ 0 h 121"/>
                <a:gd name="T2" fmla="*/ 0 w 333"/>
                <a:gd name="T3" fmla="*/ 0 h 121"/>
                <a:gd name="T4" fmla="*/ 0 w 333"/>
                <a:gd name="T5" fmla="*/ 0 h 121"/>
                <a:gd name="T6" fmla="*/ 0 w 333"/>
                <a:gd name="T7" fmla="*/ 0 h 121"/>
                <a:gd name="T8" fmla="*/ 0 w 333"/>
                <a:gd name="T9" fmla="*/ 0 h 121"/>
                <a:gd name="T10" fmla="*/ 0 w 333"/>
                <a:gd name="T11" fmla="*/ 0 h 121"/>
                <a:gd name="T12" fmla="*/ 0 w 333"/>
                <a:gd name="T13" fmla="*/ 0 h 121"/>
                <a:gd name="T14" fmla="*/ 0 w 333"/>
                <a:gd name="T15" fmla="*/ 0 h 121"/>
                <a:gd name="T16" fmla="*/ 0 w 333"/>
                <a:gd name="T17" fmla="*/ 0 h 121"/>
                <a:gd name="T18" fmla="*/ 0 w 333"/>
                <a:gd name="T19" fmla="*/ 0 h 121"/>
                <a:gd name="T20" fmla="*/ 0 w 333"/>
                <a:gd name="T21" fmla="*/ 0 h 121"/>
                <a:gd name="T22" fmla="*/ 0 w 333"/>
                <a:gd name="T23" fmla="*/ 0 h 121"/>
                <a:gd name="T24" fmla="*/ 0 w 333"/>
                <a:gd name="T25" fmla="*/ 0 h 121"/>
                <a:gd name="T26" fmla="*/ 0 w 333"/>
                <a:gd name="T27" fmla="*/ 0 h 121"/>
                <a:gd name="T28" fmla="*/ 0 w 333"/>
                <a:gd name="T29" fmla="*/ 0 h 121"/>
                <a:gd name="T30" fmla="*/ 0 w 333"/>
                <a:gd name="T31" fmla="*/ 0 h 121"/>
                <a:gd name="T32" fmla="*/ 0 w 333"/>
                <a:gd name="T33" fmla="*/ 0 h 121"/>
                <a:gd name="T34" fmla="*/ 0 w 333"/>
                <a:gd name="T35" fmla="*/ 0 h 121"/>
                <a:gd name="T36" fmla="*/ 0 w 333"/>
                <a:gd name="T37" fmla="*/ 0 h 121"/>
                <a:gd name="T38" fmla="*/ 0 w 333"/>
                <a:gd name="T39" fmla="*/ 0 h 121"/>
                <a:gd name="T40" fmla="*/ 0 w 333"/>
                <a:gd name="T41" fmla="*/ 0 h 121"/>
                <a:gd name="T42" fmla="*/ 0 w 333"/>
                <a:gd name="T43" fmla="*/ 0 h 121"/>
                <a:gd name="T44" fmla="*/ 0 w 333"/>
                <a:gd name="T45" fmla="*/ 0 h 121"/>
                <a:gd name="T46" fmla="*/ 0 w 333"/>
                <a:gd name="T47" fmla="*/ 0 h 121"/>
                <a:gd name="T48" fmla="*/ 0 w 333"/>
                <a:gd name="T49" fmla="*/ 0 h 121"/>
                <a:gd name="T50" fmla="*/ 0 w 333"/>
                <a:gd name="T51" fmla="*/ 0 h 121"/>
                <a:gd name="T52" fmla="*/ 0 w 333"/>
                <a:gd name="T53" fmla="*/ 0 h 121"/>
                <a:gd name="T54" fmla="*/ 0 w 333"/>
                <a:gd name="T55" fmla="*/ 0 h 121"/>
                <a:gd name="T56" fmla="*/ 0 w 333"/>
                <a:gd name="T57" fmla="*/ 0 h 121"/>
                <a:gd name="T58" fmla="*/ 0 w 333"/>
                <a:gd name="T59" fmla="*/ 0 h 121"/>
                <a:gd name="T60" fmla="*/ 0 w 333"/>
                <a:gd name="T61" fmla="*/ 0 h 121"/>
                <a:gd name="T62" fmla="*/ 0 w 333"/>
                <a:gd name="T63" fmla="*/ 0 h 121"/>
                <a:gd name="T64" fmla="*/ 0 w 333"/>
                <a:gd name="T65" fmla="*/ 0 h 121"/>
                <a:gd name="T66" fmla="*/ 0 w 333"/>
                <a:gd name="T67" fmla="*/ 0 h 121"/>
                <a:gd name="T68" fmla="*/ 0 w 333"/>
                <a:gd name="T69" fmla="*/ 0 h 121"/>
                <a:gd name="T70" fmla="*/ 0 w 333"/>
                <a:gd name="T71" fmla="*/ 0 h 121"/>
                <a:gd name="T72" fmla="*/ 0 w 333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3"/>
                <a:gd name="T112" fmla="*/ 0 h 121"/>
                <a:gd name="T113" fmla="*/ 333 w 333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3" h="121">
                  <a:moveTo>
                    <a:pt x="333" y="60"/>
                  </a:moveTo>
                  <a:lnTo>
                    <a:pt x="332" y="65"/>
                  </a:lnTo>
                  <a:lnTo>
                    <a:pt x="332" y="71"/>
                  </a:lnTo>
                  <a:lnTo>
                    <a:pt x="331" y="78"/>
                  </a:lnTo>
                  <a:lnTo>
                    <a:pt x="330" y="83"/>
                  </a:lnTo>
                  <a:lnTo>
                    <a:pt x="329" y="88"/>
                  </a:lnTo>
                  <a:lnTo>
                    <a:pt x="327" y="93"/>
                  </a:lnTo>
                  <a:lnTo>
                    <a:pt x="325" y="98"/>
                  </a:lnTo>
                  <a:lnTo>
                    <a:pt x="323" y="102"/>
                  </a:lnTo>
                  <a:lnTo>
                    <a:pt x="320" y="106"/>
                  </a:lnTo>
                  <a:lnTo>
                    <a:pt x="317" y="109"/>
                  </a:lnTo>
                  <a:lnTo>
                    <a:pt x="314" y="112"/>
                  </a:lnTo>
                  <a:lnTo>
                    <a:pt x="311" y="115"/>
                  </a:lnTo>
                  <a:lnTo>
                    <a:pt x="307" y="118"/>
                  </a:lnTo>
                  <a:lnTo>
                    <a:pt x="303" y="119"/>
                  </a:lnTo>
                  <a:lnTo>
                    <a:pt x="299" y="120"/>
                  </a:lnTo>
                  <a:lnTo>
                    <a:pt x="294" y="121"/>
                  </a:lnTo>
                  <a:lnTo>
                    <a:pt x="39" y="121"/>
                  </a:lnTo>
                  <a:lnTo>
                    <a:pt x="34" y="120"/>
                  </a:lnTo>
                  <a:lnTo>
                    <a:pt x="30" y="119"/>
                  </a:lnTo>
                  <a:lnTo>
                    <a:pt x="25" y="118"/>
                  </a:lnTo>
                  <a:lnTo>
                    <a:pt x="22" y="115"/>
                  </a:lnTo>
                  <a:lnTo>
                    <a:pt x="18" y="112"/>
                  </a:lnTo>
                  <a:lnTo>
                    <a:pt x="15" y="109"/>
                  </a:lnTo>
                  <a:lnTo>
                    <a:pt x="12" y="106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5" y="93"/>
                  </a:lnTo>
                  <a:lnTo>
                    <a:pt x="4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1" y="0"/>
                  </a:lnTo>
                  <a:lnTo>
                    <a:pt x="333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2" name="Freeform 135"/>
            <p:cNvSpPr>
              <a:spLocks/>
            </p:cNvSpPr>
            <p:nvPr/>
          </p:nvSpPr>
          <p:spPr bwMode="auto">
            <a:xfrm>
              <a:off x="4737" y="1318"/>
              <a:ext cx="1" cy="8"/>
            </a:xfrm>
            <a:custGeom>
              <a:avLst/>
              <a:gdLst>
                <a:gd name="T0" fmla="*/ 0 w 31"/>
                <a:gd name="T1" fmla="*/ 0 h 200"/>
                <a:gd name="T2" fmla="*/ 0 w 31"/>
                <a:gd name="T3" fmla="*/ 0 h 200"/>
                <a:gd name="T4" fmla="*/ 0 w 31"/>
                <a:gd name="T5" fmla="*/ 0 h 200"/>
                <a:gd name="T6" fmla="*/ 0 w 31"/>
                <a:gd name="T7" fmla="*/ 0 h 200"/>
                <a:gd name="T8" fmla="*/ 0 w 31"/>
                <a:gd name="T9" fmla="*/ 0 h 200"/>
                <a:gd name="T10" fmla="*/ 0 w 31"/>
                <a:gd name="T11" fmla="*/ 0 h 200"/>
                <a:gd name="T12" fmla="*/ 0 w 31"/>
                <a:gd name="T13" fmla="*/ 0 h 200"/>
                <a:gd name="T14" fmla="*/ 0 w 31"/>
                <a:gd name="T15" fmla="*/ 0 h 200"/>
                <a:gd name="T16" fmla="*/ 0 w 31"/>
                <a:gd name="T17" fmla="*/ 0 h 200"/>
                <a:gd name="T18" fmla="*/ 0 w 31"/>
                <a:gd name="T19" fmla="*/ 0 h 200"/>
                <a:gd name="T20" fmla="*/ 0 w 31"/>
                <a:gd name="T21" fmla="*/ 0 h 200"/>
                <a:gd name="T22" fmla="*/ 0 w 31"/>
                <a:gd name="T23" fmla="*/ 0 h 200"/>
                <a:gd name="T24" fmla="*/ 0 w 31"/>
                <a:gd name="T25" fmla="*/ 0 h 200"/>
                <a:gd name="T26" fmla="*/ 0 w 31"/>
                <a:gd name="T27" fmla="*/ 0 h 200"/>
                <a:gd name="T28" fmla="*/ 0 w 31"/>
                <a:gd name="T29" fmla="*/ 0 h 200"/>
                <a:gd name="T30" fmla="*/ 0 w 31"/>
                <a:gd name="T31" fmla="*/ 0 h 200"/>
                <a:gd name="T32" fmla="*/ 0 w 31"/>
                <a:gd name="T33" fmla="*/ 0 h 200"/>
                <a:gd name="T34" fmla="*/ 0 w 31"/>
                <a:gd name="T35" fmla="*/ 0 h 200"/>
                <a:gd name="T36" fmla="*/ 0 w 31"/>
                <a:gd name="T37" fmla="*/ 0 h 200"/>
                <a:gd name="T38" fmla="*/ 0 w 31"/>
                <a:gd name="T39" fmla="*/ 0 h 200"/>
                <a:gd name="T40" fmla="*/ 0 w 31"/>
                <a:gd name="T41" fmla="*/ 0 h 200"/>
                <a:gd name="T42" fmla="*/ 0 w 31"/>
                <a:gd name="T43" fmla="*/ 0 h 200"/>
                <a:gd name="T44" fmla="*/ 0 w 31"/>
                <a:gd name="T45" fmla="*/ 0 h 200"/>
                <a:gd name="T46" fmla="*/ 0 w 31"/>
                <a:gd name="T47" fmla="*/ 0 h 200"/>
                <a:gd name="T48" fmla="*/ 0 w 31"/>
                <a:gd name="T49" fmla="*/ 0 h 200"/>
                <a:gd name="T50" fmla="*/ 0 w 31"/>
                <a:gd name="T51" fmla="*/ 0 h 200"/>
                <a:gd name="T52" fmla="*/ 0 w 31"/>
                <a:gd name="T53" fmla="*/ 0 h 200"/>
                <a:gd name="T54" fmla="*/ 0 w 31"/>
                <a:gd name="T55" fmla="*/ 0 h 200"/>
                <a:gd name="T56" fmla="*/ 0 w 31"/>
                <a:gd name="T57" fmla="*/ 0 h 200"/>
                <a:gd name="T58" fmla="*/ 0 w 31"/>
                <a:gd name="T59" fmla="*/ 0 h 200"/>
                <a:gd name="T60" fmla="*/ 0 w 31"/>
                <a:gd name="T61" fmla="*/ 0 h 200"/>
                <a:gd name="T62" fmla="*/ 0 w 31"/>
                <a:gd name="T63" fmla="*/ 0 h 200"/>
                <a:gd name="T64" fmla="*/ 0 w 31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"/>
                <a:gd name="T100" fmla="*/ 0 h 200"/>
                <a:gd name="T101" fmla="*/ 31 w 31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" h="200">
                  <a:moveTo>
                    <a:pt x="18" y="200"/>
                  </a:moveTo>
                  <a:lnTo>
                    <a:pt x="19" y="199"/>
                  </a:lnTo>
                  <a:lnTo>
                    <a:pt x="20" y="199"/>
                  </a:lnTo>
                  <a:lnTo>
                    <a:pt x="21" y="199"/>
                  </a:lnTo>
                  <a:lnTo>
                    <a:pt x="22" y="198"/>
                  </a:lnTo>
                  <a:lnTo>
                    <a:pt x="24" y="197"/>
                  </a:lnTo>
                  <a:lnTo>
                    <a:pt x="25" y="196"/>
                  </a:lnTo>
                  <a:lnTo>
                    <a:pt x="26" y="195"/>
                  </a:lnTo>
                  <a:lnTo>
                    <a:pt x="27" y="194"/>
                  </a:lnTo>
                  <a:lnTo>
                    <a:pt x="27" y="193"/>
                  </a:lnTo>
                  <a:lnTo>
                    <a:pt x="28" y="191"/>
                  </a:lnTo>
                  <a:lnTo>
                    <a:pt x="29" y="190"/>
                  </a:lnTo>
                  <a:lnTo>
                    <a:pt x="29" y="188"/>
                  </a:lnTo>
                  <a:lnTo>
                    <a:pt x="30" y="186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31" y="181"/>
                  </a:lnTo>
                  <a:lnTo>
                    <a:pt x="31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8"/>
                  </a:lnTo>
                  <a:lnTo>
                    <a:pt x="2" y="180"/>
                  </a:lnTo>
                  <a:lnTo>
                    <a:pt x="3" y="183"/>
                  </a:lnTo>
                  <a:lnTo>
                    <a:pt x="4" y="185"/>
                  </a:lnTo>
                  <a:lnTo>
                    <a:pt x="6" y="188"/>
                  </a:lnTo>
                  <a:lnTo>
                    <a:pt x="7" y="190"/>
                  </a:lnTo>
                  <a:lnTo>
                    <a:pt x="8" y="192"/>
                  </a:lnTo>
                  <a:lnTo>
                    <a:pt x="10" y="194"/>
                  </a:lnTo>
                  <a:lnTo>
                    <a:pt x="11" y="196"/>
                  </a:lnTo>
                  <a:lnTo>
                    <a:pt x="13" y="197"/>
                  </a:lnTo>
                  <a:lnTo>
                    <a:pt x="14" y="199"/>
                  </a:lnTo>
                  <a:lnTo>
                    <a:pt x="16" y="199"/>
                  </a:lnTo>
                  <a:lnTo>
                    <a:pt x="18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3" name="Freeform 136"/>
            <p:cNvSpPr>
              <a:spLocks/>
            </p:cNvSpPr>
            <p:nvPr/>
          </p:nvSpPr>
          <p:spPr bwMode="auto">
            <a:xfrm>
              <a:off x="4754" y="1317"/>
              <a:ext cx="1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4" y="209"/>
                  </a:moveTo>
                  <a:lnTo>
                    <a:pt x="15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4" y="201"/>
                  </a:lnTo>
                  <a:lnTo>
                    <a:pt x="25" y="199"/>
                  </a:lnTo>
                  <a:lnTo>
                    <a:pt x="27" y="197"/>
                  </a:lnTo>
                  <a:lnTo>
                    <a:pt x="29" y="194"/>
                  </a:lnTo>
                  <a:lnTo>
                    <a:pt x="30" y="191"/>
                  </a:lnTo>
                  <a:lnTo>
                    <a:pt x="33" y="189"/>
                  </a:lnTo>
                  <a:lnTo>
                    <a:pt x="34" y="186"/>
                  </a:lnTo>
                  <a:lnTo>
                    <a:pt x="35" y="184"/>
                  </a:lnTo>
                  <a:lnTo>
                    <a:pt x="36" y="181"/>
                  </a:lnTo>
                  <a:lnTo>
                    <a:pt x="36" y="179"/>
                  </a:lnTo>
                  <a:lnTo>
                    <a:pt x="37" y="177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1" y="199"/>
                  </a:lnTo>
                  <a:lnTo>
                    <a:pt x="2" y="200"/>
                  </a:lnTo>
                  <a:lnTo>
                    <a:pt x="3" y="202"/>
                  </a:lnTo>
                  <a:lnTo>
                    <a:pt x="4" y="203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4" name="Freeform 137"/>
            <p:cNvSpPr>
              <a:spLocks/>
            </p:cNvSpPr>
            <p:nvPr/>
          </p:nvSpPr>
          <p:spPr bwMode="auto">
            <a:xfrm>
              <a:off x="4739" y="1317"/>
              <a:ext cx="15" cy="4"/>
            </a:xfrm>
            <a:custGeom>
              <a:avLst/>
              <a:gdLst>
                <a:gd name="T0" fmla="*/ 0 w 342"/>
                <a:gd name="T1" fmla="*/ 0 h 99"/>
                <a:gd name="T2" fmla="*/ 0 w 342"/>
                <a:gd name="T3" fmla="*/ 0 h 99"/>
                <a:gd name="T4" fmla="*/ 0 w 342"/>
                <a:gd name="T5" fmla="*/ 0 h 99"/>
                <a:gd name="T6" fmla="*/ 0 w 342"/>
                <a:gd name="T7" fmla="*/ 0 h 99"/>
                <a:gd name="T8" fmla="*/ 0 w 342"/>
                <a:gd name="T9" fmla="*/ 0 h 99"/>
                <a:gd name="T10" fmla="*/ 0 w 342"/>
                <a:gd name="T11" fmla="*/ 0 h 99"/>
                <a:gd name="T12" fmla="*/ 0 w 342"/>
                <a:gd name="T13" fmla="*/ 0 h 99"/>
                <a:gd name="T14" fmla="*/ 0 w 342"/>
                <a:gd name="T15" fmla="*/ 0 h 99"/>
                <a:gd name="T16" fmla="*/ 0 w 342"/>
                <a:gd name="T17" fmla="*/ 0 h 99"/>
                <a:gd name="T18" fmla="*/ 0 w 342"/>
                <a:gd name="T19" fmla="*/ 0 h 99"/>
                <a:gd name="T20" fmla="*/ 0 w 342"/>
                <a:gd name="T21" fmla="*/ 0 h 99"/>
                <a:gd name="T22" fmla="*/ 0 w 342"/>
                <a:gd name="T23" fmla="*/ 0 h 99"/>
                <a:gd name="T24" fmla="*/ 0 w 342"/>
                <a:gd name="T25" fmla="*/ 0 h 99"/>
                <a:gd name="T26" fmla="*/ 0 w 342"/>
                <a:gd name="T27" fmla="*/ 0 h 99"/>
                <a:gd name="T28" fmla="*/ 0 w 342"/>
                <a:gd name="T29" fmla="*/ 0 h 99"/>
                <a:gd name="T30" fmla="*/ 0 w 342"/>
                <a:gd name="T31" fmla="*/ 0 h 99"/>
                <a:gd name="T32" fmla="*/ 0 w 342"/>
                <a:gd name="T33" fmla="*/ 0 h 99"/>
                <a:gd name="T34" fmla="*/ 0 w 342"/>
                <a:gd name="T35" fmla="*/ 0 h 99"/>
                <a:gd name="T36" fmla="*/ 0 w 342"/>
                <a:gd name="T37" fmla="*/ 0 h 99"/>
                <a:gd name="T38" fmla="*/ 0 w 342"/>
                <a:gd name="T39" fmla="*/ 0 h 99"/>
                <a:gd name="T40" fmla="*/ 0 w 342"/>
                <a:gd name="T41" fmla="*/ 0 h 99"/>
                <a:gd name="T42" fmla="*/ 0 w 342"/>
                <a:gd name="T43" fmla="*/ 0 h 99"/>
                <a:gd name="T44" fmla="*/ 0 w 342"/>
                <a:gd name="T45" fmla="*/ 0 h 99"/>
                <a:gd name="T46" fmla="*/ 0 w 342"/>
                <a:gd name="T47" fmla="*/ 0 h 99"/>
                <a:gd name="T48" fmla="*/ 0 w 342"/>
                <a:gd name="T49" fmla="*/ 0 h 99"/>
                <a:gd name="T50" fmla="*/ 0 w 342"/>
                <a:gd name="T51" fmla="*/ 0 h 99"/>
                <a:gd name="T52" fmla="*/ 0 w 342"/>
                <a:gd name="T53" fmla="*/ 0 h 99"/>
                <a:gd name="T54" fmla="*/ 0 w 342"/>
                <a:gd name="T55" fmla="*/ 0 h 99"/>
                <a:gd name="T56" fmla="*/ 0 w 342"/>
                <a:gd name="T57" fmla="*/ 0 h 99"/>
                <a:gd name="T58" fmla="*/ 0 w 342"/>
                <a:gd name="T59" fmla="*/ 0 h 99"/>
                <a:gd name="T60" fmla="*/ 0 w 342"/>
                <a:gd name="T61" fmla="*/ 0 h 99"/>
                <a:gd name="T62" fmla="*/ 0 w 342"/>
                <a:gd name="T63" fmla="*/ 0 h 99"/>
                <a:gd name="T64" fmla="*/ 0 w 342"/>
                <a:gd name="T65" fmla="*/ 0 h 99"/>
                <a:gd name="T66" fmla="*/ 0 w 34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99"/>
                <a:gd name="T104" fmla="*/ 342 w 34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99">
                  <a:moveTo>
                    <a:pt x="306" y="99"/>
                  </a:moveTo>
                  <a:lnTo>
                    <a:pt x="309" y="98"/>
                  </a:lnTo>
                  <a:lnTo>
                    <a:pt x="312" y="98"/>
                  </a:lnTo>
                  <a:lnTo>
                    <a:pt x="316" y="97"/>
                  </a:lnTo>
                  <a:lnTo>
                    <a:pt x="319" y="96"/>
                  </a:lnTo>
                  <a:lnTo>
                    <a:pt x="322" y="95"/>
                  </a:lnTo>
                  <a:lnTo>
                    <a:pt x="325" y="93"/>
                  </a:lnTo>
                  <a:lnTo>
                    <a:pt x="328" y="91"/>
                  </a:lnTo>
                  <a:lnTo>
                    <a:pt x="330" y="89"/>
                  </a:lnTo>
                  <a:lnTo>
                    <a:pt x="332" y="87"/>
                  </a:lnTo>
                  <a:lnTo>
                    <a:pt x="334" y="85"/>
                  </a:lnTo>
                  <a:lnTo>
                    <a:pt x="336" y="82"/>
                  </a:lnTo>
                  <a:lnTo>
                    <a:pt x="338" y="80"/>
                  </a:lnTo>
                  <a:lnTo>
                    <a:pt x="339" y="77"/>
                  </a:lnTo>
                  <a:lnTo>
                    <a:pt x="340" y="74"/>
                  </a:lnTo>
                  <a:lnTo>
                    <a:pt x="340" y="71"/>
                  </a:lnTo>
                  <a:lnTo>
                    <a:pt x="342" y="67"/>
                  </a:lnTo>
                  <a:lnTo>
                    <a:pt x="342" y="32"/>
                  </a:lnTo>
                  <a:lnTo>
                    <a:pt x="340" y="28"/>
                  </a:lnTo>
                  <a:lnTo>
                    <a:pt x="340" y="24"/>
                  </a:lnTo>
                  <a:lnTo>
                    <a:pt x="339" y="21"/>
                  </a:lnTo>
                  <a:lnTo>
                    <a:pt x="338" y="18"/>
                  </a:lnTo>
                  <a:lnTo>
                    <a:pt x="336" y="16"/>
                  </a:lnTo>
                  <a:lnTo>
                    <a:pt x="334" y="13"/>
                  </a:lnTo>
                  <a:lnTo>
                    <a:pt x="332" y="11"/>
                  </a:lnTo>
                  <a:lnTo>
                    <a:pt x="330" y="9"/>
                  </a:lnTo>
                  <a:lnTo>
                    <a:pt x="328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6" y="85"/>
                  </a:lnTo>
                  <a:lnTo>
                    <a:pt x="8" y="87"/>
                  </a:lnTo>
                  <a:lnTo>
                    <a:pt x="10" y="89"/>
                  </a:lnTo>
                  <a:lnTo>
                    <a:pt x="12" y="91"/>
                  </a:lnTo>
                  <a:lnTo>
                    <a:pt x="15" y="93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4" y="97"/>
                  </a:lnTo>
                  <a:lnTo>
                    <a:pt x="28" y="98"/>
                  </a:lnTo>
                  <a:lnTo>
                    <a:pt x="31" y="98"/>
                  </a:lnTo>
                  <a:lnTo>
                    <a:pt x="36" y="99"/>
                  </a:lnTo>
                  <a:lnTo>
                    <a:pt x="306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5" name="Freeform 138"/>
            <p:cNvSpPr>
              <a:spLocks/>
            </p:cNvSpPr>
            <p:nvPr/>
          </p:nvSpPr>
          <p:spPr bwMode="auto">
            <a:xfrm>
              <a:off x="4713" y="1316"/>
              <a:ext cx="21" cy="12"/>
            </a:xfrm>
            <a:custGeom>
              <a:avLst/>
              <a:gdLst>
                <a:gd name="T0" fmla="*/ 0 w 479"/>
                <a:gd name="T1" fmla="*/ 0 h 282"/>
                <a:gd name="T2" fmla="*/ 0 w 479"/>
                <a:gd name="T3" fmla="*/ 0 h 282"/>
                <a:gd name="T4" fmla="*/ 0 w 479"/>
                <a:gd name="T5" fmla="*/ 0 h 282"/>
                <a:gd name="T6" fmla="*/ 0 w 479"/>
                <a:gd name="T7" fmla="*/ 0 h 282"/>
                <a:gd name="T8" fmla="*/ 0 w 479"/>
                <a:gd name="T9" fmla="*/ 0 h 282"/>
                <a:gd name="T10" fmla="*/ 0 w 479"/>
                <a:gd name="T11" fmla="*/ 0 h 282"/>
                <a:gd name="T12" fmla="*/ 0 w 479"/>
                <a:gd name="T13" fmla="*/ 0 h 282"/>
                <a:gd name="T14" fmla="*/ 0 w 479"/>
                <a:gd name="T15" fmla="*/ 0 h 282"/>
                <a:gd name="T16" fmla="*/ 0 w 479"/>
                <a:gd name="T17" fmla="*/ 0 h 282"/>
                <a:gd name="T18" fmla="*/ 0 w 479"/>
                <a:gd name="T19" fmla="*/ 0 h 282"/>
                <a:gd name="T20" fmla="*/ 0 w 479"/>
                <a:gd name="T21" fmla="*/ 0 h 282"/>
                <a:gd name="T22" fmla="*/ 0 w 479"/>
                <a:gd name="T23" fmla="*/ 0 h 282"/>
                <a:gd name="T24" fmla="*/ 0 w 479"/>
                <a:gd name="T25" fmla="*/ 0 h 282"/>
                <a:gd name="T26" fmla="*/ 0 w 479"/>
                <a:gd name="T27" fmla="*/ 0 h 282"/>
                <a:gd name="T28" fmla="*/ 0 w 479"/>
                <a:gd name="T29" fmla="*/ 0 h 282"/>
                <a:gd name="T30" fmla="*/ 0 w 479"/>
                <a:gd name="T31" fmla="*/ 0 h 282"/>
                <a:gd name="T32" fmla="*/ 0 w 479"/>
                <a:gd name="T33" fmla="*/ 0 h 282"/>
                <a:gd name="T34" fmla="*/ 0 w 479"/>
                <a:gd name="T35" fmla="*/ 0 h 282"/>
                <a:gd name="T36" fmla="*/ 0 w 479"/>
                <a:gd name="T37" fmla="*/ 0 h 282"/>
                <a:gd name="T38" fmla="*/ 0 w 479"/>
                <a:gd name="T39" fmla="*/ 0 h 282"/>
                <a:gd name="T40" fmla="*/ 0 w 479"/>
                <a:gd name="T41" fmla="*/ 0 h 282"/>
                <a:gd name="T42" fmla="*/ 0 w 479"/>
                <a:gd name="T43" fmla="*/ 0 h 282"/>
                <a:gd name="T44" fmla="*/ 0 w 479"/>
                <a:gd name="T45" fmla="*/ 0 h 282"/>
                <a:gd name="T46" fmla="*/ 0 w 479"/>
                <a:gd name="T47" fmla="*/ 0 h 282"/>
                <a:gd name="T48" fmla="*/ 0 w 479"/>
                <a:gd name="T49" fmla="*/ 0 h 282"/>
                <a:gd name="T50" fmla="*/ 0 w 479"/>
                <a:gd name="T51" fmla="*/ 0 h 282"/>
                <a:gd name="T52" fmla="*/ 0 w 479"/>
                <a:gd name="T53" fmla="*/ 0 h 282"/>
                <a:gd name="T54" fmla="*/ 0 w 479"/>
                <a:gd name="T55" fmla="*/ 0 h 282"/>
                <a:gd name="T56" fmla="*/ 0 w 479"/>
                <a:gd name="T57" fmla="*/ 0 h 282"/>
                <a:gd name="T58" fmla="*/ 0 w 479"/>
                <a:gd name="T59" fmla="*/ 0 h 282"/>
                <a:gd name="T60" fmla="*/ 0 w 479"/>
                <a:gd name="T61" fmla="*/ 0 h 282"/>
                <a:gd name="T62" fmla="*/ 0 w 479"/>
                <a:gd name="T63" fmla="*/ 0 h 282"/>
                <a:gd name="T64" fmla="*/ 0 w 479"/>
                <a:gd name="T65" fmla="*/ 0 h 282"/>
                <a:gd name="T66" fmla="*/ 0 w 479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9"/>
                <a:gd name="T103" fmla="*/ 0 h 282"/>
                <a:gd name="T104" fmla="*/ 479 w 479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9" h="282">
                  <a:moveTo>
                    <a:pt x="416" y="282"/>
                  </a:moveTo>
                  <a:lnTo>
                    <a:pt x="420" y="281"/>
                  </a:lnTo>
                  <a:lnTo>
                    <a:pt x="426" y="280"/>
                  </a:lnTo>
                  <a:lnTo>
                    <a:pt x="432" y="278"/>
                  </a:lnTo>
                  <a:lnTo>
                    <a:pt x="437" y="276"/>
                  </a:lnTo>
                  <a:lnTo>
                    <a:pt x="442" y="273"/>
                  </a:lnTo>
                  <a:lnTo>
                    <a:pt x="447" y="270"/>
                  </a:lnTo>
                  <a:lnTo>
                    <a:pt x="452" y="266"/>
                  </a:lnTo>
                  <a:lnTo>
                    <a:pt x="457" y="262"/>
                  </a:lnTo>
                  <a:lnTo>
                    <a:pt x="461" y="257"/>
                  </a:lnTo>
                  <a:lnTo>
                    <a:pt x="465" y="252"/>
                  </a:lnTo>
                  <a:lnTo>
                    <a:pt x="470" y="246"/>
                  </a:lnTo>
                  <a:lnTo>
                    <a:pt x="473" y="240"/>
                  </a:lnTo>
                  <a:lnTo>
                    <a:pt x="475" y="234"/>
                  </a:lnTo>
                  <a:lnTo>
                    <a:pt x="477" y="228"/>
                  </a:lnTo>
                  <a:lnTo>
                    <a:pt x="478" y="221"/>
                  </a:lnTo>
                  <a:lnTo>
                    <a:pt x="479" y="215"/>
                  </a:lnTo>
                  <a:lnTo>
                    <a:pt x="464" y="67"/>
                  </a:lnTo>
                  <a:lnTo>
                    <a:pt x="463" y="60"/>
                  </a:lnTo>
                  <a:lnTo>
                    <a:pt x="463" y="53"/>
                  </a:lnTo>
                  <a:lnTo>
                    <a:pt x="461" y="46"/>
                  </a:lnTo>
                  <a:lnTo>
                    <a:pt x="460" y="40"/>
                  </a:lnTo>
                  <a:lnTo>
                    <a:pt x="458" y="34"/>
                  </a:lnTo>
                  <a:lnTo>
                    <a:pt x="455" y="29"/>
                  </a:lnTo>
                  <a:lnTo>
                    <a:pt x="453" y="24"/>
                  </a:lnTo>
                  <a:lnTo>
                    <a:pt x="450" y="20"/>
                  </a:lnTo>
                  <a:lnTo>
                    <a:pt x="446" y="15"/>
                  </a:lnTo>
                  <a:lnTo>
                    <a:pt x="443" y="12"/>
                  </a:lnTo>
                  <a:lnTo>
                    <a:pt x="439" y="7"/>
                  </a:lnTo>
                  <a:lnTo>
                    <a:pt x="435" y="5"/>
                  </a:lnTo>
                  <a:lnTo>
                    <a:pt x="430" y="2"/>
                  </a:lnTo>
                  <a:lnTo>
                    <a:pt x="425" y="1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1"/>
                  </a:lnTo>
                  <a:lnTo>
                    <a:pt x="49" y="2"/>
                  </a:lnTo>
                  <a:lnTo>
                    <a:pt x="44" y="5"/>
                  </a:lnTo>
                  <a:lnTo>
                    <a:pt x="39" y="7"/>
                  </a:lnTo>
                  <a:lnTo>
                    <a:pt x="35" y="12"/>
                  </a:lnTo>
                  <a:lnTo>
                    <a:pt x="32" y="15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8" y="40"/>
                  </a:lnTo>
                  <a:lnTo>
                    <a:pt x="17" y="46"/>
                  </a:lnTo>
                  <a:lnTo>
                    <a:pt x="15" y="53"/>
                  </a:lnTo>
                  <a:lnTo>
                    <a:pt x="15" y="60"/>
                  </a:lnTo>
                  <a:lnTo>
                    <a:pt x="15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2" y="228"/>
                  </a:lnTo>
                  <a:lnTo>
                    <a:pt x="4" y="234"/>
                  </a:lnTo>
                  <a:lnTo>
                    <a:pt x="6" y="240"/>
                  </a:lnTo>
                  <a:lnTo>
                    <a:pt x="9" y="246"/>
                  </a:lnTo>
                  <a:lnTo>
                    <a:pt x="13" y="252"/>
                  </a:lnTo>
                  <a:lnTo>
                    <a:pt x="17" y="257"/>
                  </a:lnTo>
                  <a:lnTo>
                    <a:pt x="21" y="262"/>
                  </a:lnTo>
                  <a:lnTo>
                    <a:pt x="26" y="266"/>
                  </a:lnTo>
                  <a:lnTo>
                    <a:pt x="31" y="270"/>
                  </a:lnTo>
                  <a:lnTo>
                    <a:pt x="36" y="273"/>
                  </a:lnTo>
                  <a:lnTo>
                    <a:pt x="42" y="276"/>
                  </a:lnTo>
                  <a:lnTo>
                    <a:pt x="47" y="278"/>
                  </a:lnTo>
                  <a:lnTo>
                    <a:pt x="52" y="280"/>
                  </a:lnTo>
                  <a:lnTo>
                    <a:pt x="58" y="281"/>
                  </a:lnTo>
                  <a:lnTo>
                    <a:pt x="63" y="282"/>
                  </a:lnTo>
                  <a:lnTo>
                    <a:pt x="416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6" name="Freeform 139"/>
            <p:cNvSpPr>
              <a:spLocks/>
            </p:cNvSpPr>
            <p:nvPr/>
          </p:nvSpPr>
          <p:spPr bwMode="auto">
            <a:xfrm>
              <a:off x="4714" y="1316"/>
              <a:ext cx="19" cy="12"/>
            </a:xfrm>
            <a:custGeom>
              <a:avLst/>
              <a:gdLst>
                <a:gd name="T0" fmla="*/ 0 w 455"/>
                <a:gd name="T1" fmla="*/ 0 h 269"/>
                <a:gd name="T2" fmla="*/ 0 w 455"/>
                <a:gd name="T3" fmla="*/ 0 h 269"/>
                <a:gd name="T4" fmla="*/ 0 w 455"/>
                <a:gd name="T5" fmla="*/ 0 h 269"/>
                <a:gd name="T6" fmla="*/ 0 w 455"/>
                <a:gd name="T7" fmla="*/ 0 h 269"/>
                <a:gd name="T8" fmla="*/ 0 w 455"/>
                <a:gd name="T9" fmla="*/ 0 h 269"/>
                <a:gd name="T10" fmla="*/ 0 w 455"/>
                <a:gd name="T11" fmla="*/ 0 h 269"/>
                <a:gd name="T12" fmla="*/ 0 w 455"/>
                <a:gd name="T13" fmla="*/ 0 h 269"/>
                <a:gd name="T14" fmla="*/ 0 w 455"/>
                <a:gd name="T15" fmla="*/ 0 h 269"/>
                <a:gd name="T16" fmla="*/ 0 w 455"/>
                <a:gd name="T17" fmla="*/ 0 h 269"/>
                <a:gd name="T18" fmla="*/ 0 w 455"/>
                <a:gd name="T19" fmla="*/ 0 h 269"/>
                <a:gd name="T20" fmla="*/ 0 w 455"/>
                <a:gd name="T21" fmla="*/ 0 h 269"/>
                <a:gd name="T22" fmla="*/ 0 w 455"/>
                <a:gd name="T23" fmla="*/ 0 h 269"/>
                <a:gd name="T24" fmla="*/ 0 w 455"/>
                <a:gd name="T25" fmla="*/ 0 h 269"/>
                <a:gd name="T26" fmla="*/ 0 w 455"/>
                <a:gd name="T27" fmla="*/ 0 h 269"/>
                <a:gd name="T28" fmla="*/ 0 w 455"/>
                <a:gd name="T29" fmla="*/ 0 h 269"/>
                <a:gd name="T30" fmla="*/ 0 w 455"/>
                <a:gd name="T31" fmla="*/ 0 h 269"/>
                <a:gd name="T32" fmla="*/ 0 w 455"/>
                <a:gd name="T33" fmla="*/ 0 h 269"/>
                <a:gd name="T34" fmla="*/ 0 w 455"/>
                <a:gd name="T35" fmla="*/ 0 h 269"/>
                <a:gd name="T36" fmla="*/ 0 w 455"/>
                <a:gd name="T37" fmla="*/ 0 h 269"/>
                <a:gd name="T38" fmla="*/ 0 w 455"/>
                <a:gd name="T39" fmla="*/ 0 h 269"/>
                <a:gd name="T40" fmla="*/ 0 w 455"/>
                <a:gd name="T41" fmla="*/ 0 h 269"/>
                <a:gd name="T42" fmla="*/ 0 w 455"/>
                <a:gd name="T43" fmla="*/ 0 h 269"/>
                <a:gd name="T44" fmla="*/ 0 w 455"/>
                <a:gd name="T45" fmla="*/ 0 h 269"/>
                <a:gd name="T46" fmla="*/ 0 w 455"/>
                <a:gd name="T47" fmla="*/ 0 h 269"/>
                <a:gd name="T48" fmla="*/ 0 w 455"/>
                <a:gd name="T49" fmla="*/ 0 h 269"/>
                <a:gd name="T50" fmla="*/ 0 w 455"/>
                <a:gd name="T51" fmla="*/ 0 h 269"/>
                <a:gd name="T52" fmla="*/ 0 w 455"/>
                <a:gd name="T53" fmla="*/ 0 h 269"/>
                <a:gd name="T54" fmla="*/ 0 w 455"/>
                <a:gd name="T55" fmla="*/ 0 h 269"/>
                <a:gd name="T56" fmla="*/ 0 w 455"/>
                <a:gd name="T57" fmla="*/ 0 h 269"/>
                <a:gd name="T58" fmla="*/ 0 w 455"/>
                <a:gd name="T59" fmla="*/ 0 h 269"/>
                <a:gd name="T60" fmla="*/ 0 w 455"/>
                <a:gd name="T61" fmla="*/ 0 h 269"/>
                <a:gd name="T62" fmla="*/ 0 w 455"/>
                <a:gd name="T63" fmla="*/ 0 h 269"/>
                <a:gd name="T64" fmla="*/ 0 w 455"/>
                <a:gd name="T65" fmla="*/ 0 h 269"/>
                <a:gd name="T66" fmla="*/ 0 w 455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69"/>
                <a:gd name="T104" fmla="*/ 455 w 455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69">
                  <a:moveTo>
                    <a:pt x="395" y="269"/>
                  </a:moveTo>
                  <a:lnTo>
                    <a:pt x="399" y="268"/>
                  </a:lnTo>
                  <a:lnTo>
                    <a:pt x="404" y="267"/>
                  </a:lnTo>
                  <a:lnTo>
                    <a:pt x="409" y="266"/>
                  </a:lnTo>
                  <a:lnTo>
                    <a:pt x="415" y="264"/>
                  </a:lnTo>
                  <a:lnTo>
                    <a:pt x="420" y="261"/>
                  </a:lnTo>
                  <a:lnTo>
                    <a:pt x="425" y="258"/>
                  </a:lnTo>
                  <a:lnTo>
                    <a:pt x="429" y="254"/>
                  </a:lnTo>
                  <a:lnTo>
                    <a:pt x="434" y="250"/>
                  </a:lnTo>
                  <a:lnTo>
                    <a:pt x="438" y="245"/>
                  </a:lnTo>
                  <a:lnTo>
                    <a:pt x="442" y="240"/>
                  </a:lnTo>
                  <a:lnTo>
                    <a:pt x="445" y="235"/>
                  </a:lnTo>
                  <a:lnTo>
                    <a:pt x="448" y="230"/>
                  </a:lnTo>
                  <a:lnTo>
                    <a:pt x="450" y="224"/>
                  </a:lnTo>
                  <a:lnTo>
                    <a:pt x="452" y="218"/>
                  </a:lnTo>
                  <a:lnTo>
                    <a:pt x="454" y="212"/>
                  </a:lnTo>
                  <a:lnTo>
                    <a:pt x="455" y="205"/>
                  </a:lnTo>
                  <a:lnTo>
                    <a:pt x="441" y="65"/>
                  </a:lnTo>
                  <a:lnTo>
                    <a:pt x="440" y="58"/>
                  </a:lnTo>
                  <a:lnTo>
                    <a:pt x="440" y="52"/>
                  </a:lnTo>
                  <a:lnTo>
                    <a:pt x="438" y="46"/>
                  </a:lnTo>
                  <a:lnTo>
                    <a:pt x="437" y="39"/>
                  </a:lnTo>
                  <a:lnTo>
                    <a:pt x="435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7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2" y="4"/>
                  </a:lnTo>
                  <a:lnTo>
                    <a:pt x="408" y="2"/>
                  </a:lnTo>
                  <a:lnTo>
                    <a:pt x="404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9" y="1"/>
                  </a:lnTo>
                  <a:lnTo>
                    <a:pt x="45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3" y="11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23" y="23"/>
                  </a:lnTo>
                  <a:lnTo>
                    <a:pt x="20" y="28"/>
                  </a:lnTo>
                  <a:lnTo>
                    <a:pt x="18" y="33"/>
                  </a:lnTo>
                  <a:lnTo>
                    <a:pt x="16" y="39"/>
                  </a:lnTo>
                  <a:lnTo>
                    <a:pt x="15" y="46"/>
                  </a:lnTo>
                  <a:lnTo>
                    <a:pt x="13" y="52"/>
                  </a:lnTo>
                  <a:lnTo>
                    <a:pt x="13" y="58"/>
                  </a:lnTo>
                  <a:lnTo>
                    <a:pt x="13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3" y="224"/>
                  </a:lnTo>
                  <a:lnTo>
                    <a:pt x="5" y="230"/>
                  </a:lnTo>
                  <a:lnTo>
                    <a:pt x="8" y="235"/>
                  </a:lnTo>
                  <a:lnTo>
                    <a:pt x="11" y="240"/>
                  </a:lnTo>
                  <a:lnTo>
                    <a:pt x="15" y="245"/>
                  </a:lnTo>
                  <a:lnTo>
                    <a:pt x="19" y="250"/>
                  </a:lnTo>
                  <a:lnTo>
                    <a:pt x="24" y="254"/>
                  </a:lnTo>
                  <a:lnTo>
                    <a:pt x="29" y="258"/>
                  </a:lnTo>
                  <a:lnTo>
                    <a:pt x="34" y="261"/>
                  </a:lnTo>
                  <a:lnTo>
                    <a:pt x="39" y="264"/>
                  </a:lnTo>
                  <a:lnTo>
                    <a:pt x="44" y="266"/>
                  </a:lnTo>
                  <a:lnTo>
                    <a:pt x="49" y="267"/>
                  </a:lnTo>
                  <a:lnTo>
                    <a:pt x="54" y="268"/>
                  </a:lnTo>
                  <a:lnTo>
                    <a:pt x="59" y="269"/>
                  </a:lnTo>
                  <a:lnTo>
                    <a:pt x="395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7" name="Freeform 140"/>
            <p:cNvSpPr>
              <a:spLocks/>
            </p:cNvSpPr>
            <p:nvPr/>
          </p:nvSpPr>
          <p:spPr bwMode="auto">
            <a:xfrm>
              <a:off x="4716" y="1322"/>
              <a:ext cx="15" cy="5"/>
            </a:xfrm>
            <a:custGeom>
              <a:avLst/>
              <a:gdLst>
                <a:gd name="T0" fmla="*/ 0 w 333"/>
                <a:gd name="T1" fmla="*/ 0 h 121"/>
                <a:gd name="T2" fmla="*/ 0 w 333"/>
                <a:gd name="T3" fmla="*/ 0 h 121"/>
                <a:gd name="T4" fmla="*/ 0 w 333"/>
                <a:gd name="T5" fmla="*/ 0 h 121"/>
                <a:gd name="T6" fmla="*/ 0 w 333"/>
                <a:gd name="T7" fmla="*/ 0 h 121"/>
                <a:gd name="T8" fmla="*/ 0 w 333"/>
                <a:gd name="T9" fmla="*/ 0 h 121"/>
                <a:gd name="T10" fmla="*/ 0 w 333"/>
                <a:gd name="T11" fmla="*/ 0 h 121"/>
                <a:gd name="T12" fmla="*/ 0 w 333"/>
                <a:gd name="T13" fmla="*/ 0 h 121"/>
                <a:gd name="T14" fmla="*/ 0 w 333"/>
                <a:gd name="T15" fmla="*/ 0 h 121"/>
                <a:gd name="T16" fmla="*/ 0 w 333"/>
                <a:gd name="T17" fmla="*/ 0 h 121"/>
                <a:gd name="T18" fmla="*/ 0 w 333"/>
                <a:gd name="T19" fmla="*/ 0 h 121"/>
                <a:gd name="T20" fmla="*/ 0 w 333"/>
                <a:gd name="T21" fmla="*/ 0 h 121"/>
                <a:gd name="T22" fmla="*/ 0 w 333"/>
                <a:gd name="T23" fmla="*/ 0 h 121"/>
                <a:gd name="T24" fmla="*/ 0 w 333"/>
                <a:gd name="T25" fmla="*/ 0 h 121"/>
                <a:gd name="T26" fmla="*/ 0 w 333"/>
                <a:gd name="T27" fmla="*/ 0 h 121"/>
                <a:gd name="T28" fmla="*/ 0 w 333"/>
                <a:gd name="T29" fmla="*/ 0 h 121"/>
                <a:gd name="T30" fmla="*/ 0 w 333"/>
                <a:gd name="T31" fmla="*/ 0 h 121"/>
                <a:gd name="T32" fmla="*/ 0 w 333"/>
                <a:gd name="T33" fmla="*/ 0 h 121"/>
                <a:gd name="T34" fmla="*/ 0 w 333"/>
                <a:gd name="T35" fmla="*/ 0 h 121"/>
                <a:gd name="T36" fmla="*/ 0 w 333"/>
                <a:gd name="T37" fmla="*/ 0 h 121"/>
                <a:gd name="T38" fmla="*/ 0 w 333"/>
                <a:gd name="T39" fmla="*/ 0 h 121"/>
                <a:gd name="T40" fmla="*/ 0 w 333"/>
                <a:gd name="T41" fmla="*/ 0 h 121"/>
                <a:gd name="T42" fmla="*/ 0 w 333"/>
                <a:gd name="T43" fmla="*/ 0 h 121"/>
                <a:gd name="T44" fmla="*/ 0 w 333"/>
                <a:gd name="T45" fmla="*/ 0 h 121"/>
                <a:gd name="T46" fmla="*/ 0 w 333"/>
                <a:gd name="T47" fmla="*/ 0 h 121"/>
                <a:gd name="T48" fmla="*/ 0 w 333"/>
                <a:gd name="T49" fmla="*/ 0 h 121"/>
                <a:gd name="T50" fmla="*/ 0 w 333"/>
                <a:gd name="T51" fmla="*/ 0 h 121"/>
                <a:gd name="T52" fmla="*/ 0 w 333"/>
                <a:gd name="T53" fmla="*/ 0 h 121"/>
                <a:gd name="T54" fmla="*/ 0 w 333"/>
                <a:gd name="T55" fmla="*/ 0 h 121"/>
                <a:gd name="T56" fmla="*/ 0 w 333"/>
                <a:gd name="T57" fmla="*/ 0 h 121"/>
                <a:gd name="T58" fmla="*/ 0 w 333"/>
                <a:gd name="T59" fmla="*/ 0 h 121"/>
                <a:gd name="T60" fmla="*/ 0 w 333"/>
                <a:gd name="T61" fmla="*/ 0 h 121"/>
                <a:gd name="T62" fmla="*/ 0 w 333"/>
                <a:gd name="T63" fmla="*/ 0 h 121"/>
                <a:gd name="T64" fmla="*/ 0 w 333"/>
                <a:gd name="T65" fmla="*/ 0 h 121"/>
                <a:gd name="T66" fmla="*/ 0 w 333"/>
                <a:gd name="T67" fmla="*/ 0 h 121"/>
                <a:gd name="T68" fmla="*/ 0 w 333"/>
                <a:gd name="T69" fmla="*/ 0 h 121"/>
                <a:gd name="T70" fmla="*/ 0 w 333"/>
                <a:gd name="T71" fmla="*/ 0 h 121"/>
                <a:gd name="T72" fmla="*/ 0 w 333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3"/>
                <a:gd name="T112" fmla="*/ 0 h 121"/>
                <a:gd name="T113" fmla="*/ 333 w 333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3" h="121">
                  <a:moveTo>
                    <a:pt x="333" y="60"/>
                  </a:moveTo>
                  <a:lnTo>
                    <a:pt x="332" y="65"/>
                  </a:lnTo>
                  <a:lnTo>
                    <a:pt x="332" y="71"/>
                  </a:lnTo>
                  <a:lnTo>
                    <a:pt x="331" y="78"/>
                  </a:lnTo>
                  <a:lnTo>
                    <a:pt x="330" y="83"/>
                  </a:lnTo>
                  <a:lnTo>
                    <a:pt x="329" y="88"/>
                  </a:lnTo>
                  <a:lnTo>
                    <a:pt x="327" y="93"/>
                  </a:lnTo>
                  <a:lnTo>
                    <a:pt x="325" y="98"/>
                  </a:lnTo>
                  <a:lnTo>
                    <a:pt x="323" y="102"/>
                  </a:lnTo>
                  <a:lnTo>
                    <a:pt x="320" y="106"/>
                  </a:lnTo>
                  <a:lnTo>
                    <a:pt x="317" y="109"/>
                  </a:lnTo>
                  <a:lnTo>
                    <a:pt x="314" y="112"/>
                  </a:lnTo>
                  <a:lnTo>
                    <a:pt x="310" y="115"/>
                  </a:lnTo>
                  <a:lnTo>
                    <a:pt x="306" y="118"/>
                  </a:lnTo>
                  <a:lnTo>
                    <a:pt x="303" y="119"/>
                  </a:lnTo>
                  <a:lnTo>
                    <a:pt x="299" y="120"/>
                  </a:lnTo>
                  <a:lnTo>
                    <a:pt x="295" y="121"/>
                  </a:lnTo>
                  <a:lnTo>
                    <a:pt x="38" y="121"/>
                  </a:lnTo>
                  <a:lnTo>
                    <a:pt x="33" y="120"/>
                  </a:lnTo>
                  <a:lnTo>
                    <a:pt x="29" y="119"/>
                  </a:lnTo>
                  <a:lnTo>
                    <a:pt x="26" y="118"/>
                  </a:lnTo>
                  <a:lnTo>
                    <a:pt x="22" y="115"/>
                  </a:lnTo>
                  <a:lnTo>
                    <a:pt x="19" y="112"/>
                  </a:lnTo>
                  <a:lnTo>
                    <a:pt x="16" y="109"/>
                  </a:lnTo>
                  <a:lnTo>
                    <a:pt x="13" y="106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6" y="93"/>
                  </a:lnTo>
                  <a:lnTo>
                    <a:pt x="4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1" y="0"/>
                  </a:lnTo>
                  <a:lnTo>
                    <a:pt x="333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8" name="Freeform 141"/>
            <p:cNvSpPr>
              <a:spLocks/>
            </p:cNvSpPr>
            <p:nvPr/>
          </p:nvSpPr>
          <p:spPr bwMode="auto">
            <a:xfrm>
              <a:off x="4714" y="1318"/>
              <a:ext cx="2" cy="8"/>
            </a:xfrm>
            <a:custGeom>
              <a:avLst/>
              <a:gdLst>
                <a:gd name="T0" fmla="*/ 0 w 33"/>
                <a:gd name="T1" fmla="*/ 0 h 200"/>
                <a:gd name="T2" fmla="*/ 0 w 33"/>
                <a:gd name="T3" fmla="*/ 0 h 200"/>
                <a:gd name="T4" fmla="*/ 0 w 33"/>
                <a:gd name="T5" fmla="*/ 0 h 200"/>
                <a:gd name="T6" fmla="*/ 0 w 33"/>
                <a:gd name="T7" fmla="*/ 0 h 200"/>
                <a:gd name="T8" fmla="*/ 0 w 33"/>
                <a:gd name="T9" fmla="*/ 0 h 200"/>
                <a:gd name="T10" fmla="*/ 0 w 33"/>
                <a:gd name="T11" fmla="*/ 0 h 200"/>
                <a:gd name="T12" fmla="*/ 0 w 33"/>
                <a:gd name="T13" fmla="*/ 0 h 200"/>
                <a:gd name="T14" fmla="*/ 0 w 33"/>
                <a:gd name="T15" fmla="*/ 0 h 200"/>
                <a:gd name="T16" fmla="*/ 0 w 33"/>
                <a:gd name="T17" fmla="*/ 0 h 200"/>
                <a:gd name="T18" fmla="*/ 0 w 33"/>
                <a:gd name="T19" fmla="*/ 0 h 200"/>
                <a:gd name="T20" fmla="*/ 0 w 33"/>
                <a:gd name="T21" fmla="*/ 0 h 200"/>
                <a:gd name="T22" fmla="*/ 0 w 33"/>
                <a:gd name="T23" fmla="*/ 0 h 200"/>
                <a:gd name="T24" fmla="*/ 0 w 33"/>
                <a:gd name="T25" fmla="*/ 0 h 200"/>
                <a:gd name="T26" fmla="*/ 0 w 33"/>
                <a:gd name="T27" fmla="*/ 0 h 200"/>
                <a:gd name="T28" fmla="*/ 0 w 33"/>
                <a:gd name="T29" fmla="*/ 0 h 200"/>
                <a:gd name="T30" fmla="*/ 0 w 33"/>
                <a:gd name="T31" fmla="*/ 0 h 200"/>
                <a:gd name="T32" fmla="*/ 0 w 33"/>
                <a:gd name="T33" fmla="*/ 0 h 200"/>
                <a:gd name="T34" fmla="*/ 0 w 33"/>
                <a:gd name="T35" fmla="*/ 0 h 200"/>
                <a:gd name="T36" fmla="*/ 0 w 33"/>
                <a:gd name="T37" fmla="*/ 0 h 200"/>
                <a:gd name="T38" fmla="*/ 0 w 33"/>
                <a:gd name="T39" fmla="*/ 0 h 200"/>
                <a:gd name="T40" fmla="*/ 0 w 33"/>
                <a:gd name="T41" fmla="*/ 0 h 200"/>
                <a:gd name="T42" fmla="*/ 0 w 33"/>
                <a:gd name="T43" fmla="*/ 0 h 200"/>
                <a:gd name="T44" fmla="*/ 0 w 33"/>
                <a:gd name="T45" fmla="*/ 0 h 200"/>
                <a:gd name="T46" fmla="*/ 0 w 33"/>
                <a:gd name="T47" fmla="*/ 0 h 200"/>
                <a:gd name="T48" fmla="*/ 0 w 33"/>
                <a:gd name="T49" fmla="*/ 0 h 200"/>
                <a:gd name="T50" fmla="*/ 0 w 33"/>
                <a:gd name="T51" fmla="*/ 0 h 200"/>
                <a:gd name="T52" fmla="*/ 0 w 33"/>
                <a:gd name="T53" fmla="*/ 0 h 200"/>
                <a:gd name="T54" fmla="*/ 0 w 33"/>
                <a:gd name="T55" fmla="*/ 0 h 200"/>
                <a:gd name="T56" fmla="*/ 0 w 33"/>
                <a:gd name="T57" fmla="*/ 0 h 200"/>
                <a:gd name="T58" fmla="*/ 0 w 33"/>
                <a:gd name="T59" fmla="*/ 0 h 200"/>
                <a:gd name="T60" fmla="*/ 0 w 33"/>
                <a:gd name="T61" fmla="*/ 0 h 200"/>
                <a:gd name="T62" fmla="*/ 0 w 33"/>
                <a:gd name="T63" fmla="*/ 0 h 200"/>
                <a:gd name="T64" fmla="*/ 0 w 33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0"/>
                <a:gd name="T101" fmla="*/ 33 w 33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0">
                  <a:moveTo>
                    <a:pt x="19" y="200"/>
                  </a:moveTo>
                  <a:lnTo>
                    <a:pt x="20" y="199"/>
                  </a:lnTo>
                  <a:lnTo>
                    <a:pt x="21" y="199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5" y="197"/>
                  </a:lnTo>
                  <a:lnTo>
                    <a:pt x="26" y="196"/>
                  </a:lnTo>
                  <a:lnTo>
                    <a:pt x="28" y="195"/>
                  </a:lnTo>
                  <a:lnTo>
                    <a:pt x="29" y="194"/>
                  </a:lnTo>
                  <a:lnTo>
                    <a:pt x="29" y="193"/>
                  </a:lnTo>
                  <a:lnTo>
                    <a:pt x="30" y="191"/>
                  </a:lnTo>
                  <a:lnTo>
                    <a:pt x="31" y="190"/>
                  </a:lnTo>
                  <a:lnTo>
                    <a:pt x="31" y="188"/>
                  </a:lnTo>
                  <a:lnTo>
                    <a:pt x="32" y="186"/>
                  </a:lnTo>
                  <a:lnTo>
                    <a:pt x="32" y="184"/>
                  </a:lnTo>
                  <a:lnTo>
                    <a:pt x="32" y="183"/>
                  </a:lnTo>
                  <a:lnTo>
                    <a:pt x="33" y="181"/>
                  </a:lnTo>
                  <a:lnTo>
                    <a:pt x="33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31" y="11"/>
                  </a:lnTo>
                  <a:lnTo>
                    <a:pt x="30" y="9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8"/>
                  </a:lnTo>
                  <a:lnTo>
                    <a:pt x="2" y="180"/>
                  </a:lnTo>
                  <a:lnTo>
                    <a:pt x="3" y="183"/>
                  </a:lnTo>
                  <a:lnTo>
                    <a:pt x="4" y="185"/>
                  </a:lnTo>
                  <a:lnTo>
                    <a:pt x="6" y="188"/>
                  </a:lnTo>
                  <a:lnTo>
                    <a:pt x="7" y="190"/>
                  </a:lnTo>
                  <a:lnTo>
                    <a:pt x="8" y="192"/>
                  </a:lnTo>
                  <a:lnTo>
                    <a:pt x="10" y="194"/>
                  </a:lnTo>
                  <a:lnTo>
                    <a:pt x="12" y="196"/>
                  </a:lnTo>
                  <a:lnTo>
                    <a:pt x="14" y="197"/>
                  </a:lnTo>
                  <a:lnTo>
                    <a:pt x="15" y="199"/>
                  </a:lnTo>
                  <a:lnTo>
                    <a:pt x="17" y="199"/>
                  </a:lnTo>
                  <a:lnTo>
                    <a:pt x="19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09" name="Freeform 142"/>
            <p:cNvSpPr>
              <a:spLocks/>
            </p:cNvSpPr>
            <p:nvPr/>
          </p:nvSpPr>
          <p:spPr bwMode="auto">
            <a:xfrm>
              <a:off x="4731" y="1317"/>
              <a:ext cx="2" cy="9"/>
            </a:xfrm>
            <a:custGeom>
              <a:avLst/>
              <a:gdLst>
                <a:gd name="T0" fmla="*/ 0 w 38"/>
                <a:gd name="T1" fmla="*/ 0 h 209"/>
                <a:gd name="T2" fmla="*/ 0 w 38"/>
                <a:gd name="T3" fmla="*/ 0 h 209"/>
                <a:gd name="T4" fmla="*/ 0 w 38"/>
                <a:gd name="T5" fmla="*/ 0 h 209"/>
                <a:gd name="T6" fmla="*/ 0 w 38"/>
                <a:gd name="T7" fmla="*/ 0 h 209"/>
                <a:gd name="T8" fmla="*/ 0 w 38"/>
                <a:gd name="T9" fmla="*/ 0 h 209"/>
                <a:gd name="T10" fmla="*/ 0 w 38"/>
                <a:gd name="T11" fmla="*/ 0 h 209"/>
                <a:gd name="T12" fmla="*/ 0 w 38"/>
                <a:gd name="T13" fmla="*/ 0 h 209"/>
                <a:gd name="T14" fmla="*/ 0 w 38"/>
                <a:gd name="T15" fmla="*/ 0 h 209"/>
                <a:gd name="T16" fmla="*/ 0 w 38"/>
                <a:gd name="T17" fmla="*/ 0 h 209"/>
                <a:gd name="T18" fmla="*/ 0 w 38"/>
                <a:gd name="T19" fmla="*/ 0 h 209"/>
                <a:gd name="T20" fmla="*/ 0 w 38"/>
                <a:gd name="T21" fmla="*/ 0 h 209"/>
                <a:gd name="T22" fmla="*/ 0 w 38"/>
                <a:gd name="T23" fmla="*/ 0 h 209"/>
                <a:gd name="T24" fmla="*/ 0 w 38"/>
                <a:gd name="T25" fmla="*/ 0 h 209"/>
                <a:gd name="T26" fmla="*/ 0 w 38"/>
                <a:gd name="T27" fmla="*/ 0 h 209"/>
                <a:gd name="T28" fmla="*/ 0 w 38"/>
                <a:gd name="T29" fmla="*/ 0 h 209"/>
                <a:gd name="T30" fmla="*/ 0 w 38"/>
                <a:gd name="T31" fmla="*/ 0 h 209"/>
                <a:gd name="T32" fmla="*/ 0 w 38"/>
                <a:gd name="T33" fmla="*/ 0 h 209"/>
                <a:gd name="T34" fmla="*/ 0 w 38"/>
                <a:gd name="T35" fmla="*/ 0 h 209"/>
                <a:gd name="T36" fmla="*/ 0 w 38"/>
                <a:gd name="T37" fmla="*/ 0 h 209"/>
                <a:gd name="T38" fmla="*/ 0 w 38"/>
                <a:gd name="T39" fmla="*/ 0 h 209"/>
                <a:gd name="T40" fmla="*/ 0 w 38"/>
                <a:gd name="T41" fmla="*/ 0 h 209"/>
                <a:gd name="T42" fmla="*/ 0 w 38"/>
                <a:gd name="T43" fmla="*/ 0 h 209"/>
                <a:gd name="T44" fmla="*/ 0 w 38"/>
                <a:gd name="T45" fmla="*/ 0 h 209"/>
                <a:gd name="T46" fmla="*/ 0 w 38"/>
                <a:gd name="T47" fmla="*/ 0 h 209"/>
                <a:gd name="T48" fmla="*/ 0 w 38"/>
                <a:gd name="T49" fmla="*/ 0 h 209"/>
                <a:gd name="T50" fmla="*/ 0 w 38"/>
                <a:gd name="T51" fmla="*/ 0 h 209"/>
                <a:gd name="T52" fmla="*/ 0 w 38"/>
                <a:gd name="T53" fmla="*/ 0 h 209"/>
                <a:gd name="T54" fmla="*/ 0 w 38"/>
                <a:gd name="T55" fmla="*/ 0 h 209"/>
                <a:gd name="T56" fmla="*/ 0 w 38"/>
                <a:gd name="T57" fmla="*/ 0 h 209"/>
                <a:gd name="T58" fmla="*/ 0 w 38"/>
                <a:gd name="T59" fmla="*/ 0 h 209"/>
                <a:gd name="T60" fmla="*/ 0 w 38"/>
                <a:gd name="T61" fmla="*/ 0 h 209"/>
                <a:gd name="T62" fmla="*/ 0 w 38"/>
                <a:gd name="T63" fmla="*/ 0 h 209"/>
                <a:gd name="T64" fmla="*/ 0 w 38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"/>
                <a:gd name="T100" fmla="*/ 0 h 209"/>
                <a:gd name="T101" fmla="*/ 38 w 38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" h="209">
                  <a:moveTo>
                    <a:pt x="15" y="209"/>
                  </a:moveTo>
                  <a:lnTo>
                    <a:pt x="16" y="208"/>
                  </a:lnTo>
                  <a:lnTo>
                    <a:pt x="18" y="208"/>
                  </a:lnTo>
                  <a:lnTo>
                    <a:pt x="20" y="206"/>
                  </a:lnTo>
                  <a:lnTo>
                    <a:pt x="21" y="205"/>
                  </a:lnTo>
                  <a:lnTo>
                    <a:pt x="23" y="203"/>
                  </a:lnTo>
                  <a:lnTo>
                    <a:pt x="25" y="201"/>
                  </a:lnTo>
                  <a:lnTo>
                    <a:pt x="27" y="199"/>
                  </a:lnTo>
                  <a:lnTo>
                    <a:pt x="29" y="197"/>
                  </a:lnTo>
                  <a:lnTo>
                    <a:pt x="31" y="194"/>
                  </a:lnTo>
                  <a:lnTo>
                    <a:pt x="32" y="191"/>
                  </a:lnTo>
                  <a:lnTo>
                    <a:pt x="34" y="189"/>
                  </a:lnTo>
                  <a:lnTo>
                    <a:pt x="35" y="186"/>
                  </a:lnTo>
                  <a:lnTo>
                    <a:pt x="36" y="184"/>
                  </a:lnTo>
                  <a:lnTo>
                    <a:pt x="37" y="181"/>
                  </a:lnTo>
                  <a:lnTo>
                    <a:pt x="37" y="179"/>
                  </a:lnTo>
                  <a:lnTo>
                    <a:pt x="38" y="177"/>
                  </a:lnTo>
                  <a:lnTo>
                    <a:pt x="29" y="20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6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4" y="4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1" y="199"/>
                  </a:lnTo>
                  <a:lnTo>
                    <a:pt x="2" y="200"/>
                  </a:lnTo>
                  <a:lnTo>
                    <a:pt x="3" y="202"/>
                  </a:lnTo>
                  <a:lnTo>
                    <a:pt x="4" y="203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2" y="208"/>
                  </a:lnTo>
                  <a:lnTo>
                    <a:pt x="13" y="208"/>
                  </a:lnTo>
                  <a:lnTo>
                    <a:pt x="15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0" name="Freeform 143"/>
            <p:cNvSpPr>
              <a:spLocks/>
            </p:cNvSpPr>
            <p:nvPr/>
          </p:nvSpPr>
          <p:spPr bwMode="auto">
            <a:xfrm>
              <a:off x="4716" y="1317"/>
              <a:ext cx="15" cy="4"/>
            </a:xfrm>
            <a:custGeom>
              <a:avLst/>
              <a:gdLst>
                <a:gd name="T0" fmla="*/ 0 w 343"/>
                <a:gd name="T1" fmla="*/ 0 h 99"/>
                <a:gd name="T2" fmla="*/ 0 w 343"/>
                <a:gd name="T3" fmla="*/ 0 h 99"/>
                <a:gd name="T4" fmla="*/ 0 w 343"/>
                <a:gd name="T5" fmla="*/ 0 h 99"/>
                <a:gd name="T6" fmla="*/ 0 w 343"/>
                <a:gd name="T7" fmla="*/ 0 h 99"/>
                <a:gd name="T8" fmla="*/ 0 w 343"/>
                <a:gd name="T9" fmla="*/ 0 h 99"/>
                <a:gd name="T10" fmla="*/ 0 w 343"/>
                <a:gd name="T11" fmla="*/ 0 h 99"/>
                <a:gd name="T12" fmla="*/ 0 w 343"/>
                <a:gd name="T13" fmla="*/ 0 h 99"/>
                <a:gd name="T14" fmla="*/ 0 w 343"/>
                <a:gd name="T15" fmla="*/ 0 h 99"/>
                <a:gd name="T16" fmla="*/ 0 w 343"/>
                <a:gd name="T17" fmla="*/ 0 h 99"/>
                <a:gd name="T18" fmla="*/ 0 w 343"/>
                <a:gd name="T19" fmla="*/ 0 h 99"/>
                <a:gd name="T20" fmla="*/ 0 w 343"/>
                <a:gd name="T21" fmla="*/ 0 h 99"/>
                <a:gd name="T22" fmla="*/ 0 w 343"/>
                <a:gd name="T23" fmla="*/ 0 h 99"/>
                <a:gd name="T24" fmla="*/ 0 w 343"/>
                <a:gd name="T25" fmla="*/ 0 h 99"/>
                <a:gd name="T26" fmla="*/ 0 w 343"/>
                <a:gd name="T27" fmla="*/ 0 h 99"/>
                <a:gd name="T28" fmla="*/ 0 w 343"/>
                <a:gd name="T29" fmla="*/ 0 h 99"/>
                <a:gd name="T30" fmla="*/ 0 w 343"/>
                <a:gd name="T31" fmla="*/ 0 h 99"/>
                <a:gd name="T32" fmla="*/ 0 w 343"/>
                <a:gd name="T33" fmla="*/ 0 h 99"/>
                <a:gd name="T34" fmla="*/ 0 w 343"/>
                <a:gd name="T35" fmla="*/ 0 h 99"/>
                <a:gd name="T36" fmla="*/ 0 w 343"/>
                <a:gd name="T37" fmla="*/ 0 h 99"/>
                <a:gd name="T38" fmla="*/ 0 w 343"/>
                <a:gd name="T39" fmla="*/ 0 h 99"/>
                <a:gd name="T40" fmla="*/ 0 w 343"/>
                <a:gd name="T41" fmla="*/ 0 h 99"/>
                <a:gd name="T42" fmla="*/ 0 w 343"/>
                <a:gd name="T43" fmla="*/ 0 h 99"/>
                <a:gd name="T44" fmla="*/ 0 w 343"/>
                <a:gd name="T45" fmla="*/ 0 h 99"/>
                <a:gd name="T46" fmla="*/ 0 w 343"/>
                <a:gd name="T47" fmla="*/ 0 h 99"/>
                <a:gd name="T48" fmla="*/ 0 w 343"/>
                <a:gd name="T49" fmla="*/ 0 h 99"/>
                <a:gd name="T50" fmla="*/ 0 w 343"/>
                <a:gd name="T51" fmla="*/ 0 h 99"/>
                <a:gd name="T52" fmla="*/ 0 w 343"/>
                <a:gd name="T53" fmla="*/ 0 h 99"/>
                <a:gd name="T54" fmla="*/ 0 w 343"/>
                <a:gd name="T55" fmla="*/ 0 h 99"/>
                <a:gd name="T56" fmla="*/ 0 w 343"/>
                <a:gd name="T57" fmla="*/ 0 h 99"/>
                <a:gd name="T58" fmla="*/ 0 w 343"/>
                <a:gd name="T59" fmla="*/ 0 h 99"/>
                <a:gd name="T60" fmla="*/ 0 w 343"/>
                <a:gd name="T61" fmla="*/ 0 h 99"/>
                <a:gd name="T62" fmla="*/ 0 w 343"/>
                <a:gd name="T63" fmla="*/ 0 h 99"/>
                <a:gd name="T64" fmla="*/ 0 w 343"/>
                <a:gd name="T65" fmla="*/ 0 h 99"/>
                <a:gd name="T66" fmla="*/ 0 w 343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3"/>
                <a:gd name="T103" fmla="*/ 0 h 99"/>
                <a:gd name="T104" fmla="*/ 343 w 343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3" h="99">
                  <a:moveTo>
                    <a:pt x="306" y="99"/>
                  </a:moveTo>
                  <a:lnTo>
                    <a:pt x="309" y="98"/>
                  </a:lnTo>
                  <a:lnTo>
                    <a:pt x="313" y="98"/>
                  </a:lnTo>
                  <a:lnTo>
                    <a:pt x="316" y="97"/>
                  </a:lnTo>
                  <a:lnTo>
                    <a:pt x="321" y="96"/>
                  </a:lnTo>
                  <a:lnTo>
                    <a:pt x="324" y="95"/>
                  </a:lnTo>
                  <a:lnTo>
                    <a:pt x="327" y="93"/>
                  </a:lnTo>
                  <a:lnTo>
                    <a:pt x="329" y="91"/>
                  </a:lnTo>
                  <a:lnTo>
                    <a:pt x="332" y="89"/>
                  </a:lnTo>
                  <a:lnTo>
                    <a:pt x="334" y="87"/>
                  </a:lnTo>
                  <a:lnTo>
                    <a:pt x="336" y="85"/>
                  </a:lnTo>
                  <a:lnTo>
                    <a:pt x="338" y="82"/>
                  </a:lnTo>
                  <a:lnTo>
                    <a:pt x="340" y="80"/>
                  </a:lnTo>
                  <a:lnTo>
                    <a:pt x="341" y="77"/>
                  </a:lnTo>
                  <a:lnTo>
                    <a:pt x="342" y="74"/>
                  </a:lnTo>
                  <a:lnTo>
                    <a:pt x="342" y="71"/>
                  </a:lnTo>
                  <a:lnTo>
                    <a:pt x="343" y="67"/>
                  </a:lnTo>
                  <a:lnTo>
                    <a:pt x="343" y="32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1" y="21"/>
                  </a:lnTo>
                  <a:lnTo>
                    <a:pt x="340" y="18"/>
                  </a:lnTo>
                  <a:lnTo>
                    <a:pt x="338" y="16"/>
                  </a:lnTo>
                  <a:lnTo>
                    <a:pt x="336" y="13"/>
                  </a:lnTo>
                  <a:lnTo>
                    <a:pt x="334" y="11"/>
                  </a:lnTo>
                  <a:lnTo>
                    <a:pt x="332" y="9"/>
                  </a:lnTo>
                  <a:lnTo>
                    <a:pt x="329" y="7"/>
                  </a:lnTo>
                  <a:lnTo>
                    <a:pt x="327" y="5"/>
                  </a:lnTo>
                  <a:lnTo>
                    <a:pt x="324" y="3"/>
                  </a:lnTo>
                  <a:lnTo>
                    <a:pt x="321" y="2"/>
                  </a:lnTo>
                  <a:lnTo>
                    <a:pt x="316" y="1"/>
                  </a:lnTo>
                  <a:lnTo>
                    <a:pt x="313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6" y="85"/>
                  </a:lnTo>
                  <a:lnTo>
                    <a:pt x="8" y="87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6" y="93"/>
                  </a:lnTo>
                  <a:lnTo>
                    <a:pt x="19" y="95"/>
                  </a:lnTo>
                  <a:lnTo>
                    <a:pt x="22" y="96"/>
                  </a:lnTo>
                  <a:lnTo>
                    <a:pt x="26" y="97"/>
                  </a:lnTo>
                  <a:lnTo>
                    <a:pt x="29" y="98"/>
                  </a:lnTo>
                  <a:lnTo>
                    <a:pt x="33" y="98"/>
                  </a:lnTo>
                  <a:lnTo>
                    <a:pt x="37" y="99"/>
                  </a:lnTo>
                  <a:lnTo>
                    <a:pt x="306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1" name="Freeform 144"/>
            <p:cNvSpPr>
              <a:spLocks/>
            </p:cNvSpPr>
            <p:nvPr/>
          </p:nvSpPr>
          <p:spPr bwMode="auto">
            <a:xfrm>
              <a:off x="4691" y="1316"/>
              <a:ext cx="20" cy="12"/>
            </a:xfrm>
            <a:custGeom>
              <a:avLst/>
              <a:gdLst>
                <a:gd name="T0" fmla="*/ 0 w 477"/>
                <a:gd name="T1" fmla="*/ 0 h 282"/>
                <a:gd name="T2" fmla="*/ 0 w 477"/>
                <a:gd name="T3" fmla="*/ 0 h 282"/>
                <a:gd name="T4" fmla="*/ 0 w 477"/>
                <a:gd name="T5" fmla="*/ 0 h 282"/>
                <a:gd name="T6" fmla="*/ 0 w 477"/>
                <a:gd name="T7" fmla="*/ 0 h 282"/>
                <a:gd name="T8" fmla="*/ 0 w 477"/>
                <a:gd name="T9" fmla="*/ 0 h 282"/>
                <a:gd name="T10" fmla="*/ 0 w 477"/>
                <a:gd name="T11" fmla="*/ 0 h 282"/>
                <a:gd name="T12" fmla="*/ 0 w 477"/>
                <a:gd name="T13" fmla="*/ 0 h 282"/>
                <a:gd name="T14" fmla="*/ 0 w 477"/>
                <a:gd name="T15" fmla="*/ 0 h 282"/>
                <a:gd name="T16" fmla="*/ 0 w 477"/>
                <a:gd name="T17" fmla="*/ 0 h 282"/>
                <a:gd name="T18" fmla="*/ 0 w 477"/>
                <a:gd name="T19" fmla="*/ 0 h 282"/>
                <a:gd name="T20" fmla="*/ 0 w 477"/>
                <a:gd name="T21" fmla="*/ 0 h 282"/>
                <a:gd name="T22" fmla="*/ 0 w 477"/>
                <a:gd name="T23" fmla="*/ 0 h 282"/>
                <a:gd name="T24" fmla="*/ 0 w 477"/>
                <a:gd name="T25" fmla="*/ 0 h 282"/>
                <a:gd name="T26" fmla="*/ 0 w 477"/>
                <a:gd name="T27" fmla="*/ 0 h 282"/>
                <a:gd name="T28" fmla="*/ 0 w 477"/>
                <a:gd name="T29" fmla="*/ 0 h 282"/>
                <a:gd name="T30" fmla="*/ 0 w 477"/>
                <a:gd name="T31" fmla="*/ 0 h 282"/>
                <a:gd name="T32" fmla="*/ 0 w 477"/>
                <a:gd name="T33" fmla="*/ 0 h 282"/>
                <a:gd name="T34" fmla="*/ 0 w 477"/>
                <a:gd name="T35" fmla="*/ 0 h 282"/>
                <a:gd name="T36" fmla="*/ 0 w 477"/>
                <a:gd name="T37" fmla="*/ 0 h 282"/>
                <a:gd name="T38" fmla="*/ 0 w 477"/>
                <a:gd name="T39" fmla="*/ 0 h 282"/>
                <a:gd name="T40" fmla="*/ 0 w 477"/>
                <a:gd name="T41" fmla="*/ 0 h 282"/>
                <a:gd name="T42" fmla="*/ 0 w 477"/>
                <a:gd name="T43" fmla="*/ 0 h 282"/>
                <a:gd name="T44" fmla="*/ 0 w 477"/>
                <a:gd name="T45" fmla="*/ 0 h 282"/>
                <a:gd name="T46" fmla="*/ 0 w 477"/>
                <a:gd name="T47" fmla="*/ 0 h 282"/>
                <a:gd name="T48" fmla="*/ 0 w 477"/>
                <a:gd name="T49" fmla="*/ 0 h 282"/>
                <a:gd name="T50" fmla="*/ 0 w 477"/>
                <a:gd name="T51" fmla="*/ 0 h 282"/>
                <a:gd name="T52" fmla="*/ 0 w 477"/>
                <a:gd name="T53" fmla="*/ 0 h 282"/>
                <a:gd name="T54" fmla="*/ 0 w 477"/>
                <a:gd name="T55" fmla="*/ 0 h 282"/>
                <a:gd name="T56" fmla="*/ 0 w 477"/>
                <a:gd name="T57" fmla="*/ 0 h 282"/>
                <a:gd name="T58" fmla="*/ 0 w 477"/>
                <a:gd name="T59" fmla="*/ 0 h 282"/>
                <a:gd name="T60" fmla="*/ 0 w 477"/>
                <a:gd name="T61" fmla="*/ 0 h 282"/>
                <a:gd name="T62" fmla="*/ 0 w 477"/>
                <a:gd name="T63" fmla="*/ 0 h 282"/>
                <a:gd name="T64" fmla="*/ 0 w 477"/>
                <a:gd name="T65" fmla="*/ 0 h 282"/>
                <a:gd name="T66" fmla="*/ 0 w 477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2"/>
                <a:gd name="T104" fmla="*/ 477 w 477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2">
                  <a:moveTo>
                    <a:pt x="415" y="282"/>
                  </a:moveTo>
                  <a:lnTo>
                    <a:pt x="419" y="281"/>
                  </a:lnTo>
                  <a:lnTo>
                    <a:pt x="425" y="280"/>
                  </a:lnTo>
                  <a:lnTo>
                    <a:pt x="430" y="278"/>
                  </a:lnTo>
                  <a:lnTo>
                    <a:pt x="435" y="276"/>
                  </a:lnTo>
                  <a:lnTo>
                    <a:pt x="441" y="273"/>
                  </a:lnTo>
                  <a:lnTo>
                    <a:pt x="446" y="270"/>
                  </a:lnTo>
                  <a:lnTo>
                    <a:pt x="451" y="266"/>
                  </a:lnTo>
                  <a:lnTo>
                    <a:pt x="456" y="262"/>
                  </a:lnTo>
                  <a:lnTo>
                    <a:pt x="460" y="257"/>
                  </a:lnTo>
                  <a:lnTo>
                    <a:pt x="464" y="252"/>
                  </a:lnTo>
                  <a:lnTo>
                    <a:pt x="468" y="246"/>
                  </a:lnTo>
                  <a:lnTo>
                    <a:pt x="471" y="240"/>
                  </a:lnTo>
                  <a:lnTo>
                    <a:pt x="473" y="234"/>
                  </a:lnTo>
                  <a:lnTo>
                    <a:pt x="475" y="228"/>
                  </a:lnTo>
                  <a:lnTo>
                    <a:pt x="476" y="221"/>
                  </a:lnTo>
                  <a:lnTo>
                    <a:pt x="477" y="215"/>
                  </a:lnTo>
                  <a:lnTo>
                    <a:pt x="463" y="67"/>
                  </a:lnTo>
                  <a:lnTo>
                    <a:pt x="462" y="60"/>
                  </a:lnTo>
                  <a:lnTo>
                    <a:pt x="462" y="53"/>
                  </a:lnTo>
                  <a:lnTo>
                    <a:pt x="460" y="46"/>
                  </a:lnTo>
                  <a:lnTo>
                    <a:pt x="459" y="40"/>
                  </a:lnTo>
                  <a:lnTo>
                    <a:pt x="457" y="34"/>
                  </a:lnTo>
                  <a:lnTo>
                    <a:pt x="454" y="29"/>
                  </a:lnTo>
                  <a:lnTo>
                    <a:pt x="452" y="24"/>
                  </a:lnTo>
                  <a:lnTo>
                    <a:pt x="449" y="20"/>
                  </a:lnTo>
                  <a:lnTo>
                    <a:pt x="445" y="15"/>
                  </a:lnTo>
                  <a:lnTo>
                    <a:pt x="442" y="12"/>
                  </a:lnTo>
                  <a:lnTo>
                    <a:pt x="437" y="7"/>
                  </a:lnTo>
                  <a:lnTo>
                    <a:pt x="433" y="5"/>
                  </a:lnTo>
                  <a:lnTo>
                    <a:pt x="428" y="2"/>
                  </a:lnTo>
                  <a:lnTo>
                    <a:pt x="424" y="1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1"/>
                  </a:lnTo>
                  <a:lnTo>
                    <a:pt x="48" y="2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5" y="12"/>
                  </a:lnTo>
                  <a:lnTo>
                    <a:pt x="32" y="15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3" y="29"/>
                  </a:lnTo>
                  <a:lnTo>
                    <a:pt x="20" y="34"/>
                  </a:lnTo>
                  <a:lnTo>
                    <a:pt x="18" y="40"/>
                  </a:lnTo>
                  <a:lnTo>
                    <a:pt x="17" y="46"/>
                  </a:lnTo>
                  <a:lnTo>
                    <a:pt x="15" y="53"/>
                  </a:lnTo>
                  <a:lnTo>
                    <a:pt x="15" y="60"/>
                  </a:lnTo>
                  <a:lnTo>
                    <a:pt x="15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3" y="234"/>
                  </a:lnTo>
                  <a:lnTo>
                    <a:pt x="5" y="240"/>
                  </a:lnTo>
                  <a:lnTo>
                    <a:pt x="8" y="246"/>
                  </a:lnTo>
                  <a:lnTo>
                    <a:pt x="12" y="252"/>
                  </a:lnTo>
                  <a:lnTo>
                    <a:pt x="17" y="257"/>
                  </a:lnTo>
                  <a:lnTo>
                    <a:pt x="21" y="262"/>
                  </a:lnTo>
                  <a:lnTo>
                    <a:pt x="26" y="266"/>
                  </a:lnTo>
                  <a:lnTo>
                    <a:pt x="31" y="270"/>
                  </a:lnTo>
                  <a:lnTo>
                    <a:pt x="36" y="273"/>
                  </a:lnTo>
                  <a:lnTo>
                    <a:pt x="41" y="276"/>
                  </a:lnTo>
                  <a:lnTo>
                    <a:pt x="46" y="278"/>
                  </a:lnTo>
                  <a:lnTo>
                    <a:pt x="51" y="280"/>
                  </a:lnTo>
                  <a:lnTo>
                    <a:pt x="58" y="281"/>
                  </a:lnTo>
                  <a:lnTo>
                    <a:pt x="63" y="282"/>
                  </a:lnTo>
                  <a:lnTo>
                    <a:pt x="415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2" name="Freeform 145"/>
            <p:cNvSpPr>
              <a:spLocks/>
            </p:cNvSpPr>
            <p:nvPr/>
          </p:nvSpPr>
          <p:spPr bwMode="auto">
            <a:xfrm>
              <a:off x="4691" y="1316"/>
              <a:ext cx="20" cy="12"/>
            </a:xfrm>
            <a:custGeom>
              <a:avLst/>
              <a:gdLst>
                <a:gd name="T0" fmla="*/ 0 w 455"/>
                <a:gd name="T1" fmla="*/ 0 h 269"/>
                <a:gd name="T2" fmla="*/ 0 w 455"/>
                <a:gd name="T3" fmla="*/ 0 h 269"/>
                <a:gd name="T4" fmla="*/ 0 w 455"/>
                <a:gd name="T5" fmla="*/ 0 h 269"/>
                <a:gd name="T6" fmla="*/ 0 w 455"/>
                <a:gd name="T7" fmla="*/ 0 h 269"/>
                <a:gd name="T8" fmla="*/ 0 w 455"/>
                <a:gd name="T9" fmla="*/ 0 h 269"/>
                <a:gd name="T10" fmla="*/ 0 w 455"/>
                <a:gd name="T11" fmla="*/ 0 h 269"/>
                <a:gd name="T12" fmla="*/ 0 w 455"/>
                <a:gd name="T13" fmla="*/ 0 h 269"/>
                <a:gd name="T14" fmla="*/ 0 w 455"/>
                <a:gd name="T15" fmla="*/ 0 h 269"/>
                <a:gd name="T16" fmla="*/ 0 w 455"/>
                <a:gd name="T17" fmla="*/ 0 h 269"/>
                <a:gd name="T18" fmla="*/ 0 w 455"/>
                <a:gd name="T19" fmla="*/ 0 h 269"/>
                <a:gd name="T20" fmla="*/ 0 w 455"/>
                <a:gd name="T21" fmla="*/ 0 h 269"/>
                <a:gd name="T22" fmla="*/ 0 w 455"/>
                <a:gd name="T23" fmla="*/ 0 h 269"/>
                <a:gd name="T24" fmla="*/ 0 w 455"/>
                <a:gd name="T25" fmla="*/ 0 h 269"/>
                <a:gd name="T26" fmla="*/ 0 w 455"/>
                <a:gd name="T27" fmla="*/ 0 h 269"/>
                <a:gd name="T28" fmla="*/ 0 w 455"/>
                <a:gd name="T29" fmla="*/ 0 h 269"/>
                <a:gd name="T30" fmla="*/ 0 w 455"/>
                <a:gd name="T31" fmla="*/ 0 h 269"/>
                <a:gd name="T32" fmla="*/ 0 w 455"/>
                <a:gd name="T33" fmla="*/ 0 h 269"/>
                <a:gd name="T34" fmla="*/ 0 w 455"/>
                <a:gd name="T35" fmla="*/ 0 h 269"/>
                <a:gd name="T36" fmla="*/ 0 w 455"/>
                <a:gd name="T37" fmla="*/ 0 h 269"/>
                <a:gd name="T38" fmla="*/ 0 w 455"/>
                <a:gd name="T39" fmla="*/ 0 h 269"/>
                <a:gd name="T40" fmla="*/ 0 w 455"/>
                <a:gd name="T41" fmla="*/ 0 h 269"/>
                <a:gd name="T42" fmla="*/ 0 w 455"/>
                <a:gd name="T43" fmla="*/ 0 h 269"/>
                <a:gd name="T44" fmla="*/ 0 w 455"/>
                <a:gd name="T45" fmla="*/ 0 h 269"/>
                <a:gd name="T46" fmla="*/ 0 w 455"/>
                <a:gd name="T47" fmla="*/ 0 h 269"/>
                <a:gd name="T48" fmla="*/ 0 w 455"/>
                <a:gd name="T49" fmla="*/ 0 h 269"/>
                <a:gd name="T50" fmla="*/ 0 w 455"/>
                <a:gd name="T51" fmla="*/ 0 h 269"/>
                <a:gd name="T52" fmla="*/ 0 w 455"/>
                <a:gd name="T53" fmla="*/ 0 h 269"/>
                <a:gd name="T54" fmla="*/ 0 w 455"/>
                <a:gd name="T55" fmla="*/ 0 h 269"/>
                <a:gd name="T56" fmla="*/ 0 w 455"/>
                <a:gd name="T57" fmla="*/ 0 h 269"/>
                <a:gd name="T58" fmla="*/ 0 w 455"/>
                <a:gd name="T59" fmla="*/ 0 h 269"/>
                <a:gd name="T60" fmla="*/ 0 w 455"/>
                <a:gd name="T61" fmla="*/ 0 h 269"/>
                <a:gd name="T62" fmla="*/ 0 w 455"/>
                <a:gd name="T63" fmla="*/ 0 h 269"/>
                <a:gd name="T64" fmla="*/ 0 w 455"/>
                <a:gd name="T65" fmla="*/ 0 h 269"/>
                <a:gd name="T66" fmla="*/ 0 w 455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69"/>
                <a:gd name="T104" fmla="*/ 455 w 455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69">
                  <a:moveTo>
                    <a:pt x="397" y="269"/>
                  </a:moveTo>
                  <a:lnTo>
                    <a:pt x="401" y="268"/>
                  </a:lnTo>
                  <a:lnTo>
                    <a:pt x="406" y="267"/>
                  </a:lnTo>
                  <a:lnTo>
                    <a:pt x="411" y="266"/>
                  </a:lnTo>
                  <a:lnTo>
                    <a:pt x="416" y="264"/>
                  </a:lnTo>
                  <a:lnTo>
                    <a:pt x="420" y="261"/>
                  </a:lnTo>
                  <a:lnTo>
                    <a:pt x="425" y="258"/>
                  </a:lnTo>
                  <a:lnTo>
                    <a:pt x="431" y="254"/>
                  </a:lnTo>
                  <a:lnTo>
                    <a:pt x="435" y="250"/>
                  </a:lnTo>
                  <a:lnTo>
                    <a:pt x="439" y="245"/>
                  </a:lnTo>
                  <a:lnTo>
                    <a:pt x="443" y="240"/>
                  </a:lnTo>
                  <a:lnTo>
                    <a:pt x="446" y="235"/>
                  </a:lnTo>
                  <a:lnTo>
                    <a:pt x="449" y="230"/>
                  </a:lnTo>
                  <a:lnTo>
                    <a:pt x="451" y="224"/>
                  </a:lnTo>
                  <a:lnTo>
                    <a:pt x="453" y="218"/>
                  </a:lnTo>
                  <a:lnTo>
                    <a:pt x="454" y="212"/>
                  </a:lnTo>
                  <a:lnTo>
                    <a:pt x="455" y="205"/>
                  </a:lnTo>
                  <a:lnTo>
                    <a:pt x="442" y="65"/>
                  </a:lnTo>
                  <a:lnTo>
                    <a:pt x="441" y="58"/>
                  </a:lnTo>
                  <a:lnTo>
                    <a:pt x="441" y="52"/>
                  </a:lnTo>
                  <a:lnTo>
                    <a:pt x="439" y="46"/>
                  </a:lnTo>
                  <a:lnTo>
                    <a:pt x="438" y="39"/>
                  </a:lnTo>
                  <a:lnTo>
                    <a:pt x="436" y="33"/>
                  </a:lnTo>
                  <a:lnTo>
                    <a:pt x="434" y="28"/>
                  </a:lnTo>
                  <a:lnTo>
                    <a:pt x="431" y="23"/>
                  </a:lnTo>
                  <a:lnTo>
                    <a:pt x="428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4" y="4"/>
                  </a:lnTo>
                  <a:lnTo>
                    <a:pt x="409" y="2"/>
                  </a:lnTo>
                  <a:lnTo>
                    <a:pt x="405" y="1"/>
                  </a:lnTo>
                  <a:lnTo>
                    <a:pt x="401" y="0"/>
                  </a:lnTo>
                  <a:lnTo>
                    <a:pt x="397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47" y="2"/>
                  </a:lnTo>
                  <a:lnTo>
                    <a:pt x="43" y="4"/>
                  </a:lnTo>
                  <a:lnTo>
                    <a:pt x="38" y="8"/>
                  </a:lnTo>
                  <a:lnTo>
                    <a:pt x="34" y="11"/>
                  </a:lnTo>
                  <a:lnTo>
                    <a:pt x="31" y="15"/>
                  </a:lnTo>
                  <a:lnTo>
                    <a:pt x="28" y="19"/>
                  </a:lnTo>
                  <a:lnTo>
                    <a:pt x="25" y="23"/>
                  </a:lnTo>
                  <a:lnTo>
                    <a:pt x="22" y="28"/>
                  </a:lnTo>
                  <a:lnTo>
                    <a:pt x="20" y="33"/>
                  </a:lnTo>
                  <a:lnTo>
                    <a:pt x="18" y="39"/>
                  </a:lnTo>
                  <a:lnTo>
                    <a:pt x="17" y="46"/>
                  </a:lnTo>
                  <a:lnTo>
                    <a:pt x="15" y="52"/>
                  </a:lnTo>
                  <a:lnTo>
                    <a:pt x="15" y="58"/>
                  </a:lnTo>
                  <a:lnTo>
                    <a:pt x="15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4" y="224"/>
                  </a:lnTo>
                  <a:lnTo>
                    <a:pt x="6" y="230"/>
                  </a:lnTo>
                  <a:lnTo>
                    <a:pt x="9" y="235"/>
                  </a:lnTo>
                  <a:lnTo>
                    <a:pt x="13" y="240"/>
                  </a:lnTo>
                  <a:lnTo>
                    <a:pt x="16" y="245"/>
                  </a:lnTo>
                  <a:lnTo>
                    <a:pt x="21" y="250"/>
                  </a:lnTo>
                  <a:lnTo>
                    <a:pt x="25" y="254"/>
                  </a:lnTo>
                  <a:lnTo>
                    <a:pt x="30" y="258"/>
                  </a:lnTo>
                  <a:lnTo>
                    <a:pt x="34" y="261"/>
                  </a:lnTo>
                  <a:lnTo>
                    <a:pt x="39" y="264"/>
                  </a:lnTo>
                  <a:lnTo>
                    <a:pt x="45" y="266"/>
                  </a:lnTo>
                  <a:lnTo>
                    <a:pt x="50" y="267"/>
                  </a:lnTo>
                  <a:lnTo>
                    <a:pt x="55" y="268"/>
                  </a:lnTo>
                  <a:lnTo>
                    <a:pt x="60" y="269"/>
                  </a:lnTo>
                  <a:lnTo>
                    <a:pt x="397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3" name="Freeform 146"/>
            <p:cNvSpPr>
              <a:spLocks/>
            </p:cNvSpPr>
            <p:nvPr/>
          </p:nvSpPr>
          <p:spPr bwMode="auto">
            <a:xfrm>
              <a:off x="4694" y="1322"/>
              <a:ext cx="14" cy="5"/>
            </a:xfrm>
            <a:custGeom>
              <a:avLst/>
              <a:gdLst>
                <a:gd name="T0" fmla="*/ 0 w 334"/>
                <a:gd name="T1" fmla="*/ 0 h 121"/>
                <a:gd name="T2" fmla="*/ 0 w 334"/>
                <a:gd name="T3" fmla="*/ 0 h 121"/>
                <a:gd name="T4" fmla="*/ 0 w 334"/>
                <a:gd name="T5" fmla="*/ 0 h 121"/>
                <a:gd name="T6" fmla="*/ 0 w 334"/>
                <a:gd name="T7" fmla="*/ 0 h 121"/>
                <a:gd name="T8" fmla="*/ 0 w 334"/>
                <a:gd name="T9" fmla="*/ 0 h 121"/>
                <a:gd name="T10" fmla="*/ 0 w 334"/>
                <a:gd name="T11" fmla="*/ 0 h 121"/>
                <a:gd name="T12" fmla="*/ 0 w 334"/>
                <a:gd name="T13" fmla="*/ 0 h 121"/>
                <a:gd name="T14" fmla="*/ 0 w 334"/>
                <a:gd name="T15" fmla="*/ 0 h 121"/>
                <a:gd name="T16" fmla="*/ 0 w 334"/>
                <a:gd name="T17" fmla="*/ 0 h 121"/>
                <a:gd name="T18" fmla="*/ 0 w 334"/>
                <a:gd name="T19" fmla="*/ 0 h 121"/>
                <a:gd name="T20" fmla="*/ 0 w 334"/>
                <a:gd name="T21" fmla="*/ 0 h 121"/>
                <a:gd name="T22" fmla="*/ 0 w 334"/>
                <a:gd name="T23" fmla="*/ 0 h 121"/>
                <a:gd name="T24" fmla="*/ 0 w 334"/>
                <a:gd name="T25" fmla="*/ 0 h 121"/>
                <a:gd name="T26" fmla="*/ 0 w 334"/>
                <a:gd name="T27" fmla="*/ 0 h 121"/>
                <a:gd name="T28" fmla="*/ 0 w 334"/>
                <a:gd name="T29" fmla="*/ 0 h 121"/>
                <a:gd name="T30" fmla="*/ 0 w 334"/>
                <a:gd name="T31" fmla="*/ 0 h 121"/>
                <a:gd name="T32" fmla="*/ 0 w 334"/>
                <a:gd name="T33" fmla="*/ 0 h 121"/>
                <a:gd name="T34" fmla="*/ 0 w 334"/>
                <a:gd name="T35" fmla="*/ 0 h 121"/>
                <a:gd name="T36" fmla="*/ 0 w 334"/>
                <a:gd name="T37" fmla="*/ 0 h 121"/>
                <a:gd name="T38" fmla="*/ 0 w 334"/>
                <a:gd name="T39" fmla="*/ 0 h 121"/>
                <a:gd name="T40" fmla="*/ 0 w 334"/>
                <a:gd name="T41" fmla="*/ 0 h 121"/>
                <a:gd name="T42" fmla="*/ 0 w 334"/>
                <a:gd name="T43" fmla="*/ 0 h 121"/>
                <a:gd name="T44" fmla="*/ 0 w 334"/>
                <a:gd name="T45" fmla="*/ 0 h 121"/>
                <a:gd name="T46" fmla="*/ 0 w 334"/>
                <a:gd name="T47" fmla="*/ 0 h 121"/>
                <a:gd name="T48" fmla="*/ 0 w 334"/>
                <a:gd name="T49" fmla="*/ 0 h 121"/>
                <a:gd name="T50" fmla="*/ 0 w 334"/>
                <a:gd name="T51" fmla="*/ 0 h 121"/>
                <a:gd name="T52" fmla="*/ 0 w 334"/>
                <a:gd name="T53" fmla="*/ 0 h 121"/>
                <a:gd name="T54" fmla="*/ 0 w 334"/>
                <a:gd name="T55" fmla="*/ 0 h 121"/>
                <a:gd name="T56" fmla="*/ 0 w 334"/>
                <a:gd name="T57" fmla="*/ 0 h 121"/>
                <a:gd name="T58" fmla="*/ 0 w 334"/>
                <a:gd name="T59" fmla="*/ 0 h 121"/>
                <a:gd name="T60" fmla="*/ 0 w 334"/>
                <a:gd name="T61" fmla="*/ 0 h 121"/>
                <a:gd name="T62" fmla="*/ 0 w 334"/>
                <a:gd name="T63" fmla="*/ 0 h 121"/>
                <a:gd name="T64" fmla="*/ 0 w 334"/>
                <a:gd name="T65" fmla="*/ 0 h 121"/>
                <a:gd name="T66" fmla="*/ 0 w 334"/>
                <a:gd name="T67" fmla="*/ 0 h 121"/>
                <a:gd name="T68" fmla="*/ 0 w 334"/>
                <a:gd name="T69" fmla="*/ 0 h 121"/>
                <a:gd name="T70" fmla="*/ 0 w 334"/>
                <a:gd name="T71" fmla="*/ 0 h 121"/>
                <a:gd name="T72" fmla="*/ 0 w 334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4"/>
                <a:gd name="T112" fmla="*/ 0 h 121"/>
                <a:gd name="T113" fmla="*/ 334 w 334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4" h="121">
                  <a:moveTo>
                    <a:pt x="334" y="60"/>
                  </a:moveTo>
                  <a:lnTo>
                    <a:pt x="333" y="65"/>
                  </a:lnTo>
                  <a:lnTo>
                    <a:pt x="333" y="71"/>
                  </a:lnTo>
                  <a:lnTo>
                    <a:pt x="332" y="78"/>
                  </a:lnTo>
                  <a:lnTo>
                    <a:pt x="331" y="83"/>
                  </a:lnTo>
                  <a:lnTo>
                    <a:pt x="330" y="88"/>
                  </a:lnTo>
                  <a:lnTo>
                    <a:pt x="328" y="93"/>
                  </a:lnTo>
                  <a:lnTo>
                    <a:pt x="325" y="98"/>
                  </a:lnTo>
                  <a:lnTo>
                    <a:pt x="323" y="102"/>
                  </a:lnTo>
                  <a:lnTo>
                    <a:pt x="320" y="106"/>
                  </a:lnTo>
                  <a:lnTo>
                    <a:pt x="317" y="109"/>
                  </a:lnTo>
                  <a:lnTo>
                    <a:pt x="314" y="112"/>
                  </a:lnTo>
                  <a:lnTo>
                    <a:pt x="311" y="115"/>
                  </a:lnTo>
                  <a:lnTo>
                    <a:pt x="307" y="118"/>
                  </a:lnTo>
                  <a:lnTo>
                    <a:pt x="303" y="119"/>
                  </a:lnTo>
                  <a:lnTo>
                    <a:pt x="299" y="120"/>
                  </a:lnTo>
                  <a:lnTo>
                    <a:pt x="295" y="121"/>
                  </a:lnTo>
                  <a:lnTo>
                    <a:pt x="40" y="121"/>
                  </a:lnTo>
                  <a:lnTo>
                    <a:pt x="35" y="120"/>
                  </a:lnTo>
                  <a:lnTo>
                    <a:pt x="31" y="119"/>
                  </a:lnTo>
                  <a:lnTo>
                    <a:pt x="27" y="118"/>
                  </a:lnTo>
                  <a:lnTo>
                    <a:pt x="23" y="115"/>
                  </a:lnTo>
                  <a:lnTo>
                    <a:pt x="20" y="112"/>
                  </a:lnTo>
                  <a:lnTo>
                    <a:pt x="17" y="109"/>
                  </a:lnTo>
                  <a:lnTo>
                    <a:pt x="13" y="106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6" y="93"/>
                  </a:lnTo>
                  <a:lnTo>
                    <a:pt x="4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2" y="0"/>
                  </a:lnTo>
                  <a:lnTo>
                    <a:pt x="334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4" name="Freeform 147"/>
            <p:cNvSpPr>
              <a:spLocks/>
            </p:cNvSpPr>
            <p:nvPr/>
          </p:nvSpPr>
          <p:spPr bwMode="auto">
            <a:xfrm>
              <a:off x="4692" y="1318"/>
              <a:ext cx="1" cy="8"/>
            </a:xfrm>
            <a:custGeom>
              <a:avLst/>
              <a:gdLst>
                <a:gd name="T0" fmla="*/ 0 w 33"/>
                <a:gd name="T1" fmla="*/ 0 h 200"/>
                <a:gd name="T2" fmla="*/ 0 w 33"/>
                <a:gd name="T3" fmla="*/ 0 h 200"/>
                <a:gd name="T4" fmla="*/ 0 w 33"/>
                <a:gd name="T5" fmla="*/ 0 h 200"/>
                <a:gd name="T6" fmla="*/ 0 w 33"/>
                <a:gd name="T7" fmla="*/ 0 h 200"/>
                <a:gd name="T8" fmla="*/ 0 w 33"/>
                <a:gd name="T9" fmla="*/ 0 h 200"/>
                <a:gd name="T10" fmla="*/ 0 w 33"/>
                <a:gd name="T11" fmla="*/ 0 h 200"/>
                <a:gd name="T12" fmla="*/ 0 w 33"/>
                <a:gd name="T13" fmla="*/ 0 h 200"/>
                <a:gd name="T14" fmla="*/ 0 w 33"/>
                <a:gd name="T15" fmla="*/ 0 h 200"/>
                <a:gd name="T16" fmla="*/ 0 w 33"/>
                <a:gd name="T17" fmla="*/ 0 h 200"/>
                <a:gd name="T18" fmla="*/ 0 w 33"/>
                <a:gd name="T19" fmla="*/ 0 h 200"/>
                <a:gd name="T20" fmla="*/ 0 w 33"/>
                <a:gd name="T21" fmla="*/ 0 h 200"/>
                <a:gd name="T22" fmla="*/ 0 w 33"/>
                <a:gd name="T23" fmla="*/ 0 h 200"/>
                <a:gd name="T24" fmla="*/ 0 w 33"/>
                <a:gd name="T25" fmla="*/ 0 h 200"/>
                <a:gd name="T26" fmla="*/ 0 w 33"/>
                <a:gd name="T27" fmla="*/ 0 h 200"/>
                <a:gd name="T28" fmla="*/ 0 w 33"/>
                <a:gd name="T29" fmla="*/ 0 h 200"/>
                <a:gd name="T30" fmla="*/ 0 w 33"/>
                <a:gd name="T31" fmla="*/ 0 h 200"/>
                <a:gd name="T32" fmla="*/ 0 w 33"/>
                <a:gd name="T33" fmla="*/ 0 h 200"/>
                <a:gd name="T34" fmla="*/ 0 w 33"/>
                <a:gd name="T35" fmla="*/ 0 h 200"/>
                <a:gd name="T36" fmla="*/ 0 w 33"/>
                <a:gd name="T37" fmla="*/ 0 h 200"/>
                <a:gd name="T38" fmla="*/ 0 w 33"/>
                <a:gd name="T39" fmla="*/ 0 h 200"/>
                <a:gd name="T40" fmla="*/ 0 w 33"/>
                <a:gd name="T41" fmla="*/ 0 h 200"/>
                <a:gd name="T42" fmla="*/ 0 w 33"/>
                <a:gd name="T43" fmla="*/ 0 h 200"/>
                <a:gd name="T44" fmla="*/ 0 w 33"/>
                <a:gd name="T45" fmla="*/ 0 h 200"/>
                <a:gd name="T46" fmla="*/ 0 w 33"/>
                <a:gd name="T47" fmla="*/ 0 h 200"/>
                <a:gd name="T48" fmla="*/ 0 w 33"/>
                <a:gd name="T49" fmla="*/ 0 h 200"/>
                <a:gd name="T50" fmla="*/ 0 w 33"/>
                <a:gd name="T51" fmla="*/ 0 h 200"/>
                <a:gd name="T52" fmla="*/ 0 w 33"/>
                <a:gd name="T53" fmla="*/ 0 h 200"/>
                <a:gd name="T54" fmla="*/ 0 w 33"/>
                <a:gd name="T55" fmla="*/ 0 h 200"/>
                <a:gd name="T56" fmla="*/ 0 w 33"/>
                <a:gd name="T57" fmla="*/ 0 h 200"/>
                <a:gd name="T58" fmla="*/ 0 w 33"/>
                <a:gd name="T59" fmla="*/ 0 h 200"/>
                <a:gd name="T60" fmla="*/ 0 w 33"/>
                <a:gd name="T61" fmla="*/ 0 h 200"/>
                <a:gd name="T62" fmla="*/ 0 w 33"/>
                <a:gd name="T63" fmla="*/ 0 h 200"/>
                <a:gd name="T64" fmla="*/ 0 w 33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"/>
                <a:gd name="T100" fmla="*/ 0 h 200"/>
                <a:gd name="T101" fmla="*/ 33 w 33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" h="200">
                  <a:moveTo>
                    <a:pt x="19" y="200"/>
                  </a:moveTo>
                  <a:lnTo>
                    <a:pt x="20" y="199"/>
                  </a:lnTo>
                  <a:lnTo>
                    <a:pt x="21" y="199"/>
                  </a:lnTo>
                  <a:lnTo>
                    <a:pt x="22" y="199"/>
                  </a:lnTo>
                  <a:lnTo>
                    <a:pt x="23" y="198"/>
                  </a:lnTo>
                  <a:lnTo>
                    <a:pt x="26" y="197"/>
                  </a:lnTo>
                  <a:lnTo>
                    <a:pt x="27" y="196"/>
                  </a:lnTo>
                  <a:lnTo>
                    <a:pt x="28" y="195"/>
                  </a:lnTo>
                  <a:lnTo>
                    <a:pt x="29" y="194"/>
                  </a:lnTo>
                  <a:lnTo>
                    <a:pt x="29" y="193"/>
                  </a:lnTo>
                  <a:lnTo>
                    <a:pt x="30" y="191"/>
                  </a:lnTo>
                  <a:lnTo>
                    <a:pt x="31" y="190"/>
                  </a:lnTo>
                  <a:lnTo>
                    <a:pt x="31" y="188"/>
                  </a:lnTo>
                  <a:lnTo>
                    <a:pt x="32" y="186"/>
                  </a:lnTo>
                  <a:lnTo>
                    <a:pt x="32" y="184"/>
                  </a:lnTo>
                  <a:lnTo>
                    <a:pt x="32" y="183"/>
                  </a:lnTo>
                  <a:lnTo>
                    <a:pt x="33" y="181"/>
                  </a:lnTo>
                  <a:lnTo>
                    <a:pt x="33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31" y="11"/>
                  </a:lnTo>
                  <a:lnTo>
                    <a:pt x="30" y="9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1" y="175"/>
                  </a:lnTo>
                  <a:lnTo>
                    <a:pt x="1" y="178"/>
                  </a:lnTo>
                  <a:lnTo>
                    <a:pt x="2" y="180"/>
                  </a:lnTo>
                  <a:lnTo>
                    <a:pt x="3" y="183"/>
                  </a:lnTo>
                  <a:lnTo>
                    <a:pt x="5" y="185"/>
                  </a:lnTo>
                  <a:lnTo>
                    <a:pt x="6" y="188"/>
                  </a:lnTo>
                  <a:lnTo>
                    <a:pt x="7" y="190"/>
                  </a:lnTo>
                  <a:lnTo>
                    <a:pt x="9" y="192"/>
                  </a:lnTo>
                  <a:lnTo>
                    <a:pt x="11" y="194"/>
                  </a:lnTo>
                  <a:lnTo>
                    <a:pt x="12" y="196"/>
                  </a:lnTo>
                  <a:lnTo>
                    <a:pt x="14" y="197"/>
                  </a:lnTo>
                  <a:lnTo>
                    <a:pt x="15" y="199"/>
                  </a:lnTo>
                  <a:lnTo>
                    <a:pt x="17" y="199"/>
                  </a:lnTo>
                  <a:lnTo>
                    <a:pt x="19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5" name="Freeform 148"/>
            <p:cNvSpPr>
              <a:spLocks/>
            </p:cNvSpPr>
            <p:nvPr/>
          </p:nvSpPr>
          <p:spPr bwMode="auto">
            <a:xfrm>
              <a:off x="4709" y="1317"/>
              <a:ext cx="1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4" y="209"/>
                  </a:moveTo>
                  <a:lnTo>
                    <a:pt x="15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20" y="205"/>
                  </a:lnTo>
                  <a:lnTo>
                    <a:pt x="22" y="203"/>
                  </a:lnTo>
                  <a:lnTo>
                    <a:pt x="25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1"/>
                  </a:lnTo>
                  <a:lnTo>
                    <a:pt x="33" y="189"/>
                  </a:lnTo>
                  <a:lnTo>
                    <a:pt x="34" y="186"/>
                  </a:lnTo>
                  <a:lnTo>
                    <a:pt x="35" y="184"/>
                  </a:lnTo>
                  <a:lnTo>
                    <a:pt x="36" y="181"/>
                  </a:lnTo>
                  <a:lnTo>
                    <a:pt x="36" y="179"/>
                  </a:lnTo>
                  <a:lnTo>
                    <a:pt x="37" y="177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1" y="199"/>
                  </a:lnTo>
                  <a:lnTo>
                    <a:pt x="2" y="200"/>
                  </a:lnTo>
                  <a:lnTo>
                    <a:pt x="3" y="202"/>
                  </a:lnTo>
                  <a:lnTo>
                    <a:pt x="4" y="203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2" y="208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6" name="Freeform 149"/>
            <p:cNvSpPr>
              <a:spLocks/>
            </p:cNvSpPr>
            <p:nvPr/>
          </p:nvSpPr>
          <p:spPr bwMode="auto">
            <a:xfrm>
              <a:off x="4694" y="1317"/>
              <a:ext cx="15" cy="4"/>
            </a:xfrm>
            <a:custGeom>
              <a:avLst/>
              <a:gdLst>
                <a:gd name="T0" fmla="*/ 0 w 342"/>
                <a:gd name="T1" fmla="*/ 0 h 99"/>
                <a:gd name="T2" fmla="*/ 0 w 342"/>
                <a:gd name="T3" fmla="*/ 0 h 99"/>
                <a:gd name="T4" fmla="*/ 0 w 342"/>
                <a:gd name="T5" fmla="*/ 0 h 99"/>
                <a:gd name="T6" fmla="*/ 0 w 342"/>
                <a:gd name="T7" fmla="*/ 0 h 99"/>
                <a:gd name="T8" fmla="*/ 0 w 342"/>
                <a:gd name="T9" fmla="*/ 0 h 99"/>
                <a:gd name="T10" fmla="*/ 0 w 342"/>
                <a:gd name="T11" fmla="*/ 0 h 99"/>
                <a:gd name="T12" fmla="*/ 0 w 342"/>
                <a:gd name="T13" fmla="*/ 0 h 99"/>
                <a:gd name="T14" fmla="*/ 0 w 342"/>
                <a:gd name="T15" fmla="*/ 0 h 99"/>
                <a:gd name="T16" fmla="*/ 0 w 342"/>
                <a:gd name="T17" fmla="*/ 0 h 99"/>
                <a:gd name="T18" fmla="*/ 0 w 342"/>
                <a:gd name="T19" fmla="*/ 0 h 99"/>
                <a:gd name="T20" fmla="*/ 0 w 342"/>
                <a:gd name="T21" fmla="*/ 0 h 99"/>
                <a:gd name="T22" fmla="*/ 0 w 342"/>
                <a:gd name="T23" fmla="*/ 0 h 99"/>
                <a:gd name="T24" fmla="*/ 0 w 342"/>
                <a:gd name="T25" fmla="*/ 0 h 99"/>
                <a:gd name="T26" fmla="*/ 0 w 342"/>
                <a:gd name="T27" fmla="*/ 0 h 99"/>
                <a:gd name="T28" fmla="*/ 0 w 342"/>
                <a:gd name="T29" fmla="*/ 0 h 99"/>
                <a:gd name="T30" fmla="*/ 0 w 342"/>
                <a:gd name="T31" fmla="*/ 0 h 99"/>
                <a:gd name="T32" fmla="*/ 0 w 342"/>
                <a:gd name="T33" fmla="*/ 0 h 99"/>
                <a:gd name="T34" fmla="*/ 0 w 342"/>
                <a:gd name="T35" fmla="*/ 0 h 99"/>
                <a:gd name="T36" fmla="*/ 0 w 342"/>
                <a:gd name="T37" fmla="*/ 0 h 99"/>
                <a:gd name="T38" fmla="*/ 0 w 342"/>
                <a:gd name="T39" fmla="*/ 0 h 99"/>
                <a:gd name="T40" fmla="*/ 0 w 342"/>
                <a:gd name="T41" fmla="*/ 0 h 99"/>
                <a:gd name="T42" fmla="*/ 0 w 342"/>
                <a:gd name="T43" fmla="*/ 0 h 99"/>
                <a:gd name="T44" fmla="*/ 0 w 342"/>
                <a:gd name="T45" fmla="*/ 0 h 99"/>
                <a:gd name="T46" fmla="*/ 0 w 342"/>
                <a:gd name="T47" fmla="*/ 0 h 99"/>
                <a:gd name="T48" fmla="*/ 0 w 342"/>
                <a:gd name="T49" fmla="*/ 0 h 99"/>
                <a:gd name="T50" fmla="*/ 0 w 342"/>
                <a:gd name="T51" fmla="*/ 0 h 99"/>
                <a:gd name="T52" fmla="*/ 0 w 342"/>
                <a:gd name="T53" fmla="*/ 0 h 99"/>
                <a:gd name="T54" fmla="*/ 0 w 342"/>
                <a:gd name="T55" fmla="*/ 0 h 99"/>
                <a:gd name="T56" fmla="*/ 0 w 342"/>
                <a:gd name="T57" fmla="*/ 0 h 99"/>
                <a:gd name="T58" fmla="*/ 0 w 342"/>
                <a:gd name="T59" fmla="*/ 0 h 99"/>
                <a:gd name="T60" fmla="*/ 0 w 342"/>
                <a:gd name="T61" fmla="*/ 0 h 99"/>
                <a:gd name="T62" fmla="*/ 0 w 342"/>
                <a:gd name="T63" fmla="*/ 0 h 99"/>
                <a:gd name="T64" fmla="*/ 0 w 342"/>
                <a:gd name="T65" fmla="*/ 0 h 99"/>
                <a:gd name="T66" fmla="*/ 0 w 34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99"/>
                <a:gd name="T104" fmla="*/ 342 w 34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99">
                  <a:moveTo>
                    <a:pt x="306" y="99"/>
                  </a:moveTo>
                  <a:lnTo>
                    <a:pt x="309" y="98"/>
                  </a:lnTo>
                  <a:lnTo>
                    <a:pt x="312" y="98"/>
                  </a:lnTo>
                  <a:lnTo>
                    <a:pt x="316" y="97"/>
                  </a:lnTo>
                  <a:lnTo>
                    <a:pt x="319" y="96"/>
                  </a:lnTo>
                  <a:lnTo>
                    <a:pt x="322" y="95"/>
                  </a:lnTo>
                  <a:lnTo>
                    <a:pt x="325" y="93"/>
                  </a:lnTo>
                  <a:lnTo>
                    <a:pt x="328" y="91"/>
                  </a:lnTo>
                  <a:lnTo>
                    <a:pt x="330" y="89"/>
                  </a:lnTo>
                  <a:lnTo>
                    <a:pt x="333" y="87"/>
                  </a:lnTo>
                  <a:lnTo>
                    <a:pt x="335" y="85"/>
                  </a:lnTo>
                  <a:lnTo>
                    <a:pt x="337" y="82"/>
                  </a:lnTo>
                  <a:lnTo>
                    <a:pt x="339" y="80"/>
                  </a:lnTo>
                  <a:lnTo>
                    <a:pt x="340" y="77"/>
                  </a:lnTo>
                  <a:lnTo>
                    <a:pt x="341" y="74"/>
                  </a:lnTo>
                  <a:lnTo>
                    <a:pt x="341" y="71"/>
                  </a:lnTo>
                  <a:lnTo>
                    <a:pt x="342" y="67"/>
                  </a:lnTo>
                  <a:lnTo>
                    <a:pt x="342" y="32"/>
                  </a:lnTo>
                  <a:lnTo>
                    <a:pt x="341" y="28"/>
                  </a:lnTo>
                  <a:lnTo>
                    <a:pt x="341" y="24"/>
                  </a:lnTo>
                  <a:lnTo>
                    <a:pt x="340" y="21"/>
                  </a:lnTo>
                  <a:lnTo>
                    <a:pt x="339" y="18"/>
                  </a:lnTo>
                  <a:lnTo>
                    <a:pt x="337" y="16"/>
                  </a:lnTo>
                  <a:lnTo>
                    <a:pt x="335" y="13"/>
                  </a:lnTo>
                  <a:lnTo>
                    <a:pt x="333" y="11"/>
                  </a:lnTo>
                  <a:lnTo>
                    <a:pt x="330" y="9"/>
                  </a:lnTo>
                  <a:lnTo>
                    <a:pt x="328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6" y="1"/>
                  </a:lnTo>
                  <a:lnTo>
                    <a:pt x="312" y="0"/>
                  </a:lnTo>
                  <a:lnTo>
                    <a:pt x="309" y="0"/>
                  </a:lnTo>
                  <a:lnTo>
                    <a:pt x="306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6" y="85"/>
                  </a:lnTo>
                  <a:lnTo>
                    <a:pt x="8" y="87"/>
                  </a:lnTo>
                  <a:lnTo>
                    <a:pt x="10" y="89"/>
                  </a:lnTo>
                  <a:lnTo>
                    <a:pt x="12" y="91"/>
                  </a:lnTo>
                  <a:lnTo>
                    <a:pt x="15" y="93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5" y="97"/>
                  </a:lnTo>
                  <a:lnTo>
                    <a:pt x="29" y="98"/>
                  </a:lnTo>
                  <a:lnTo>
                    <a:pt x="32" y="98"/>
                  </a:lnTo>
                  <a:lnTo>
                    <a:pt x="36" y="99"/>
                  </a:lnTo>
                  <a:lnTo>
                    <a:pt x="306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7" name="Freeform 150"/>
            <p:cNvSpPr>
              <a:spLocks/>
            </p:cNvSpPr>
            <p:nvPr/>
          </p:nvSpPr>
          <p:spPr bwMode="auto">
            <a:xfrm>
              <a:off x="4668" y="1316"/>
              <a:ext cx="21" cy="12"/>
            </a:xfrm>
            <a:custGeom>
              <a:avLst/>
              <a:gdLst>
                <a:gd name="T0" fmla="*/ 0 w 477"/>
                <a:gd name="T1" fmla="*/ 0 h 282"/>
                <a:gd name="T2" fmla="*/ 0 w 477"/>
                <a:gd name="T3" fmla="*/ 0 h 282"/>
                <a:gd name="T4" fmla="*/ 0 w 477"/>
                <a:gd name="T5" fmla="*/ 0 h 282"/>
                <a:gd name="T6" fmla="*/ 0 w 477"/>
                <a:gd name="T7" fmla="*/ 0 h 282"/>
                <a:gd name="T8" fmla="*/ 0 w 477"/>
                <a:gd name="T9" fmla="*/ 0 h 282"/>
                <a:gd name="T10" fmla="*/ 0 w 477"/>
                <a:gd name="T11" fmla="*/ 0 h 282"/>
                <a:gd name="T12" fmla="*/ 0 w 477"/>
                <a:gd name="T13" fmla="*/ 0 h 282"/>
                <a:gd name="T14" fmla="*/ 0 w 477"/>
                <a:gd name="T15" fmla="*/ 0 h 282"/>
                <a:gd name="T16" fmla="*/ 0 w 477"/>
                <a:gd name="T17" fmla="*/ 0 h 282"/>
                <a:gd name="T18" fmla="*/ 0 w 477"/>
                <a:gd name="T19" fmla="*/ 0 h 282"/>
                <a:gd name="T20" fmla="*/ 0 w 477"/>
                <a:gd name="T21" fmla="*/ 0 h 282"/>
                <a:gd name="T22" fmla="*/ 0 w 477"/>
                <a:gd name="T23" fmla="*/ 0 h 282"/>
                <a:gd name="T24" fmla="*/ 0 w 477"/>
                <a:gd name="T25" fmla="*/ 0 h 282"/>
                <a:gd name="T26" fmla="*/ 0 w 477"/>
                <a:gd name="T27" fmla="*/ 0 h 282"/>
                <a:gd name="T28" fmla="*/ 0 w 477"/>
                <a:gd name="T29" fmla="*/ 0 h 282"/>
                <a:gd name="T30" fmla="*/ 0 w 477"/>
                <a:gd name="T31" fmla="*/ 0 h 282"/>
                <a:gd name="T32" fmla="*/ 0 w 477"/>
                <a:gd name="T33" fmla="*/ 0 h 282"/>
                <a:gd name="T34" fmla="*/ 0 w 477"/>
                <a:gd name="T35" fmla="*/ 0 h 282"/>
                <a:gd name="T36" fmla="*/ 0 w 477"/>
                <a:gd name="T37" fmla="*/ 0 h 282"/>
                <a:gd name="T38" fmla="*/ 0 w 477"/>
                <a:gd name="T39" fmla="*/ 0 h 282"/>
                <a:gd name="T40" fmla="*/ 0 w 477"/>
                <a:gd name="T41" fmla="*/ 0 h 282"/>
                <a:gd name="T42" fmla="*/ 0 w 477"/>
                <a:gd name="T43" fmla="*/ 0 h 282"/>
                <a:gd name="T44" fmla="*/ 0 w 477"/>
                <a:gd name="T45" fmla="*/ 0 h 282"/>
                <a:gd name="T46" fmla="*/ 0 w 477"/>
                <a:gd name="T47" fmla="*/ 0 h 282"/>
                <a:gd name="T48" fmla="*/ 0 w 477"/>
                <a:gd name="T49" fmla="*/ 0 h 282"/>
                <a:gd name="T50" fmla="*/ 0 w 477"/>
                <a:gd name="T51" fmla="*/ 0 h 282"/>
                <a:gd name="T52" fmla="*/ 0 w 477"/>
                <a:gd name="T53" fmla="*/ 0 h 282"/>
                <a:gd name="T54" fmla="*/ 0 w 477"/>
                <a:gd name="T55" fmla="*/ 0 h 282"/>
                <a:gd name="T56" fmla="*/ 0 w 477"/>
                <a:gd name="T57" fmla="*/ 0 h 282"/>
                <a:gd name="T58" fmla="*/ 0 w 477"/>
                <a:gd name="T59" fmla="*/ 0 h 282"/>
                <a:gd name="T60" fmla="*/ 0 w 477"/>
                <a:gd name="T61" fmla="*/ 0 h 282"/>
                <a:gd name="T62" fmla="*/ 0 w 477"/>
                <a:gd name="T63" fmla="*/ 0 h 282"/>
                <a:gd name="T64" fmla="*/ 0 w 477"/>
                <a:gd name="T65" fmla="*/ 0 h 282"/>
                <a:gd name="T66" fmla="*/ 0 w 477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2"/>
                <a:gd name="T104" fmla="*/ 477 w 477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2">
                  <a:moveTo>
                    <a:pt x="415" y="282"/>
                  </a:moveTo>
                  <a:lnTo>
                    <a:pt x="419" y="281"/>
                  </a:lnTo>
                  <a:lnTo>
                    <a:pt x="425" y="280"/>
                  </a:lnTo>
                  <a:lnTo>
                    <a:pt x="430" y="278"/>
                  </a:lnTo>
                  <a:lnTo>
                    <a:pt x="435" y="276"/>
                  </a:lnTo>
                  <a:lnTo>
                    <a:pt x="440" y="273"/>
                  </a:lnTo>
                  <a:lnTo>
                    <a:pt x="445" y="270"/>
                  </a:lnTo>
                  <a:lnTo>
                    <a:pt x="451" y="266"/>
                  </a:lnTo>
                  <a:lnTo>
                    <a:pt x="456" y="262"/>
                  </a:lnTo>
                  <a:lnTo>
                    <a:pt x="460" y="257"/>
                  </a:lnTo>
                  <a:lnTo>
                    <a:pt x="464" y="252"/>
                  </a:lnTo>
                  <a:lnTo>
                    <a:pt x="468" y="246"/>
                  </a:lnTo>
                  <a:lnTo>
                    <a:pt x="471" y="240"/>
                  </a:lnTo>
                  <a:lnTo>
                    <a:pt x="473" y="234"/>
                  </a:lnTo>
                  <a:lnTo>
                    <a:pt x="475" y="228"/>
                  </a:lnTo>
                  <a:lnTo>
                    <a:pt x="476" y="221"/>
                  </a:lnTo>
                  <a:lnTo>
                    <a:pt x="477" y="215"/>
                  </a:lnTo>
                  <a:lnTo>
                    <a:pt x="463" y="67"/>
                  </a:lnTo>
                  <a:lnTo>
                    <a:pt x="462" y="60"/>
                  </a:lnTo>
                  <a:lnTo>
                    <a:pt x="462" y="53"/>
                  </a:lnTo>
                  <a:lnTo>
                    <a:pt x="460" y="46"/>
                  </a:lnTo>
                  <a:lnTo>
                    <a:pt x="459" y="40"/>
                  </a:lnTo>
                  <a:lnTo>
                    <a:pt x="457" y="34"/>
                  </a:lnTo>
                  <a:lnTo>
                    <a:pt x="454" y="29"/>
                  </a:lnTo>
                  <a:lnTo>
                    <a:pt x="452" y="24"/>
                  </a:lnTo>
                  <a:lnTo>
                    <a:pt x="449" y="20"/>
                  </a:lnTo>
                  <a:lnTo>
                    <a:pt x="444" y="15"/>
                  </a:lnTo>
                  <a:lnTo>
                    <a:pt x="441" y="12"/>
                  </a:lnTo>
                  <a:lnTo>
                    <a:pt x="437" y="7"/>
                  </a:lnTo>
                  <a:lnTo>
                    <a:pt x="433" y="5"/>
                  </a:lnTo>
                  <a:lnTo>
                    <a:pt x="428" y="2"/>
                  </a:lnTo>
                  <a:lnTo>
                    <a:pt x="424" y="1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7" y="2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5" y="12"/>
                  </a:lnTo>
                  <a:lnTo>
                    <a:pt x="31" y="15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1" y="29"/>
                  </a:lnTo>
                  <a:lnTo>
                    <a:pt x="19" y="34"/>
                  </a:lnTo>
                  <a:lnTo>
                    <a:pt x="17" y="40"/>
                  </a:lnTo>
                  <a:lnTo>
                    <a:pt x="16" y="46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3" y="234"/>
                  </a:lnTo>
                  <a:lnTo>
                    <a:pt x="5" y="240"/>
                  </a:lnTo>
                  <a:lnTo>
                    <a:pt x="8" y="246"/>
                  </a:lnTo>
                  <a:lnTo>
                    <a:pt x="12" y="252"/>
                  </a:lnTo>
                  <a:lnTo>
                    <a:pt x="16" y="257"/>
                  </a:lnTo>
                  <a:lnTo>
                    <a:pt x="20" y="262"/>
                  </a:lnTo>
                  <a:lnTo>
                    <a:pt x="26" y="266"/>
                  </a:lnTo>
                  <a:lnTo>
                    <a:pt x="31" y="270"/>
                  </a:lnTo>
                  <a:lnTo>
                    <a:pt x="36" y="273"/>
                  </a:lnTo>
                  <a:lnTo>
                    <a:pt x="41" y="276"/>
                  </a:lnTo>
                  <a:lnTo>
                    <a:pt x="46" y="278"/>
                  </a:lnTo>
                  <a:lnTo>
                    <a:pt x="51" y="280"/>
                  </a:lnTo>
                  <a:lnTo>
                    <a:pt x="56" y="281"/>
                  </a:lnTo>
                  <a:lnTo>
                    <a:pt x="62" y="282"/>
                  </a:lnTo>
                  <a:lnTo>
                    <a:pt x="415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8" name="Freeform 151"/>
            <p:cNvSpPr>
              <a:spLocks/>
            </p:cNvSpPr>
            <p:nvPr/>
          </p:nvSpPr>
          <p:spPr bwMode="auto">
            <a:xfrm>
              <a:off x="4669" y="1316"/>
              <a:ext cx="20" cy="12"/>
            </a:xfrm>
            <a:custGeom>
              <a:avLst/>
              <a:gdLst>
                <a:gd name="T0" fmla="*/ 0 w 455"/>
                <a:gd name="T1" fmla="*/ 0 h 269"/>
                <a:gd name="T2" fmla="*/ 0 w 455"/>
                <a:gd name="T3" fmla="*/ 0 h 269"/>
                <a:gd name="T4" fmla="*/ 0 w 455"/>
                <a:gd name="T5" fmla="*/ 0 h 269"/>
                <a:gd name="T6" fmla="*/ 0 w 455"/>
                <a:gd name="T7" fmla="*/ 0 h 269"/>
                <a:gd name="T8" fmla="*/ 0 w 455"/>
                <a:gd name="T9" fmla="*/ 0 h 269"/>
                <a:gd name="T10" fmla="*/ 0 w 455"/>
                <a:gd name="T11" fmla="*/ 0 h 269"/>
                <a:gd name="T12" fmla="*/ 0 w 455"/>
                <a:gd name="T13" fmla="*/ 0 h 269"/>
                <a:gd name="T14" fmla="*/ 0 w 455"/>
                <a:gd name="T15" fmla="*/ 0 h 269"/>
                <a:gd name="T16" fmla="*/ 0 w 455"/>
                <a:gd name="T17" fmla="*/ 0 h 269"/>
                <a:gd name="T18" fmla="*/ 0 w 455"/>
                <a:gd name="T19" fmla="*/ 0 h 269"/>
                <a:gd name="T20" fmla="*/ 0 w 455"/>
                <a:gd name="T21" fmla="*/ 0 h 269"/>
                <a:gd name="T22" fmla="*/ 0 w 455"/>
                <a:gd name="T23" fmla="*/ 0 h 269"/>
                <a:gd name="T24" fmla="*/ 0 w 455"/>
                <a:gd name="T25" fmla="*/ 0 h 269"/>
                <a:gd name="T26" fmla="*/ 0 w 455"/>
                <a:gd name="T27" fmla="*/ 0 h 269"/>
                <a:gd name="T28" fmla="*/ 0 w 455"/>
                <a:gd name="T29" fmla="*/ 0 h 269"/>
                <a:gd name="T30" fmla="*/ 0 w 455"/>
                <a:gd name="T31" fmla="*/ 0 h 269"/>
                <a:gd name="T32" fmla="*/ 0 w 455"/>
                <a:gd name="T33" fmla="*/ 0 h 269"/>
                <a:gd name="T34" fmla="*/ 0 w 455"/>
                <a:gd name="T35" fmla="*/ 0 h 269"/>
                <a:gd name="T36" fmla="*/ 0 w 455"/>
                <a:gd name="T37" fmla="*/ 0 h 269"/>
                <a:gd name="T38" fmla="*/ 0 w 455"/>
                <a:gd name="T39" fmla="*/ 0 h 269"/>
                <a:gd name="T40" fmla="*/ 0 w 455"/>
                <a:gd name="T41" fmla="*/ 0 h 269"/>
                <a:gd name="T42" fmla="*/ 0 w 455"/>
                <a:gd name="T43" fmla="*/ 0 h 269"/>
                <a:gd name="T44" fmla="*/ 0 w 455"/>
                <a:gd name="T45" fmla="*/ 0 h 269"/>
                <a:gd name="T46" fmla="*/ 0 w 455"/>
                <a:gd name="T47" fmla="*/ 0 h 269"/>
                <a:gd name="T48" fmla="*/ 0 w 455"/>
                <a:gd name="T49" fmla="*/ 0 h 269"/>
                <a:gd name="T50" fmla="*/ 0 w 455"/>
                <a:gd name="T51" fmla="*/ 0 h 269"/>
                <a:gd name="T52" fmla="*/ 0 w 455"/>
                <a:gd name="T53" fmla="*/ 0 h 269"/>
                <a:gd name="T54" fmla="*/ 0 w 455"/>
                <a:gd name="T55" fmla="*/ 0 h 269"/>
                <a:gd name="T56" fmla="*/ 0 w 455"/>
                <a:gd name="T57" fmla="*/ 0 h 269"/>
                <a:gd name="T58" fmla="*/ 0 w 455"/>
                <a:gd name="T59" fmla="*/ 0 h 269"/>
                <a:gd name="T60" fmla="*/ 0 w 455"/>
                <a:gd name="T61" fmla="*/ 0 h 269"/>
                <a:gd name="T62" fmla="*/ 0 w 455"/>
                <a:gd name="T63" fmla="*/ 0 h 269"/>
                <a:gd name="T64" fmla="*/ 0 w 455"/>
                <a:gd name="T65" fmla="*/ 0 h 269"/>
                <a:gd name="T66" fmla="*/ 0 w 455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69"/>
                <a:gd name="T104" fmla="*/ 455 w 455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69">
                  <a:moveTo>
                    <a:pt x="395" y="269"/>
                  </a:moveTo>
                  <a:lnTo>
                    <a:pt x="400" y="268"/>
                  </a:lnTo>
                  <a:lnTo>
                    <a:pt x="405" y="267"/>
                  </a:lnTo>
                  <a:lnTo>
                    <a:pt x="410" y="266"/>
                  </a:lnTo>
                  <a:lnTo>
                    <a:pt x="415" y="264"/>
                  </a:lnTo>
                  <a:lnTo>
                    <a:pt x="420" y="261"/>
                  </a:lnTo>
                  <a:lnTo>
                    <a:pt x="425" y="258"/>
                  </a:lnTo>
                  <a:lnTo>
                    <a:pt x="429" y="254"/>
                  </a:lnTo>
                  <a:lnTo>
                    <a:pt x="434" y="250"/>
                  </a:lnTo>
                  <a:lnTo>
                    <a:pt x="439" y="245"/>
                  </a:lnTo>
                  <a:lnTo>
                    <a:pt x="443" y="240"/>
                  </a:lnTo>
                  <a:lnTo>
                    <a:pt x="446" y="235"/>
                  </a:lnTo>
                  <a:lnTo>
                    <a:pt x="449" y="230"/>
                  </a:lnTo>
                  <a:lnTo>
                    <a:pt x="451" y="224"/>
                  </a:lnTo>
                  <a:lnTo>
                    <a:pt x="453" y="218"/>
                  </a:lnTo>
                  <a:lnTo>
                    <a:pt x="454" y="212"/>
                  </a:lnTo>
                  <a:lnTo>
                    <a:pt x="455" y="205"/>
                  </a:lnTo>
                  <a:lnTo>
                    <a:pt x="442" y="65"/>
                  </a:lnTo>
                  <a:lnTo>
                    <a:pt x="441" y="58"/>
                  </a:lnTo>
                  <a:lnTo>
                    <a:pt x="441" y="52"/>
                  </a:lnTo>
                  <a:lnTo>
                    <a:pt x="439" y="46"/>
                  </a:lnTo>
                  <a:lnTo>
                    <a:pt x="438" y="39"/>
                  </a:lnTo>
                  <a:lnTo>
                    <a:pt x="435" y="33"/>
                  </a:lnTo>
                  <a:lnTo>
                    <a:pt x="433" y="28"/>
                  </a:lnTo>
                  <a:lnTo>
                    <a:pt x="430" y="23"/>
                  </a:lnTo>
                  <a:lnTo>
                    <a:pt x="427" y="19"/>
                  </a:lnTo>
                  <a:lnTo>
                    <a:pt x="424" y="15"/>
                  </a:lnTo>
                  <a:lnTo>
                    <a:pt x="421" y="11"/>
                  </a:lnTo>
                  <a:lnTo>
                    <a:pt x="417" y="8"/>
                  </a:lnTo>
                  <a:lnTo>
                    <a:pt x="413" y="4"/>
                  </a:lnTo>
                  <a:lnTo>
                    <a:pt x="409" y="2"/>
                  </a:lnTo>
                  <a:lnTo>
                    <a:pt x="405" y="1"/>
                  </a:lnTo>
                  <a:lnTo>
                    <a:pt x="400" y="0"/>
                  </a:lnTo>
                  <a:lnTo>
                    <a:pt x="39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1" y="4"/>
                  </a:lnTo>
                  <a:lnTo>
                    <a:pt x="37" y="8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7" y="19"/>
                  </a:lnTo>
                  <a:lnTo>
                    <a:pt x="24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4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3" y="224"/>
                  </a:lnTo>
                  <a:lnTo>
                    <a:pt x="5" y="230"/>
                  </a:lnTo>
                  <a:lnTo>
                    <a:pt x="8" y="235"/>
                  </a:lnTo>
                  <a:lnTo>
                    <a:pt x="12" y="240"/>
                  </a:lnTo>
                  <a:lnTo>
                    <a:pt x="16" y="245"/>
                  </a:lnTo>
                  <a:lnTo>
                    <a:pt x="20" y="250"/>
                  </a:lnTo>
                  <a:lnTo>
                    <a:pt x="25" y="254"/>
                  </a:lnTo>
                  <a:lnTo>
                    <a:pt x="29" y="258"/>
                  </a:lnTo>
                  <a:lnTo>
                    <a:pt x="34" y="261"/>
                  </a:lnTo>
                  <a:lnTo>
                    <a:pt x="39" y="264"/>
                  </a:lnTo>
                  <a:lnTo>
                    <a:pt x="44" y="266"/>
                  </a:lnTo>
                  <a:lnTo>
                    <a:pt x="51" y="267"/>
                  </a:lnTo>
                  <a:lnTo>
                    <a:pt x="56" y="268"/>
                  </a:lnTo>
                  <a:lnTo>
                    <a:pt x="61" y="269"/>
                  </a:lnTo>
                  <a:lnTo>
                    <a:pt x="395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19" name="Freeform 152"/>
            <p:cNvSpPr>
              <a:spLocks/>
            </p:cNvSpPr>
            <p:nvPr/>
          </p:nvSpPr>
          <p:spPr bwMode="auto">
            <a:xfrm>
              <a:off x="4672" y="1322"/>
              <a:ext cx="14" cy="5"/>
            </a:xfrm>
            <a:custGeom>
              <a:avLst/>
              <a:gdLst>
                <a:gd name="T0" fmla="*/ 0 w 332"/>
                <a:gd name="T1" fmla="*/ 0 h 121"/>
                <a:gd name="T2" fmla="*/ 0 w 332"/>
                <a:gd name="T3" fmla="*/ 0 h 121"/>
                <a:gd name="T4" fmla="*/ 0 w 332"/>
                <a:gd name="T5" fmla="*/ 0 h 121"/>
                <a:gd name="T6" fmla="*/ 0 w 332"/>
                <a:gd name="T7" fmla="*/ 0 h 121"/>
                <a:gd name="T8" fmla="*/ 0 w 332"/>
                <a:gd name="T9" fmla="*/ 0 h 121"/>
                <a:gd name="T10" fmla="*/ 0 w 332"/>
                <a:gd name="T11" fmla="*/ 0 h 121"/>
                <a:gd name="T12" fmla="*/ 0 w 332"/>
                <a:gd name="T13" fmla="*/ 0 h 121"/>
                <a:gd name="T14" fmla="*/ 0 w 332"/>
                <a:gd name="T15" fmla="*/ 0 h 121"/>
                <a:gd name="T16" fmla="*/ 0 w 332"/>
                <a:gd name="T17" fmla="*/ 0 h 121"/>
                <a:gd name="T18" fmla="*/ 0 w 332"/>
                <a:gd name="T19" fmla="*/ 0 h 121"/>
                <a:gd name="T20" fmla="*/ 0 w 332"/>
                <a:gd name="T21" fmla="*/ 0 h 121"/>
                <a:gd name="T22" fmla="*/ 0 w 332"/>
                <a:gd name="T23" fmla="*/ 0 h 121"/>
                <a:gd name="T24" fmla="*/ 0 w 332"/>
                <a:gd name="T25" fmla="*/ 0 h 121"/>
                <a:gd name="T26" fmla="*/ 0 w 332"/>
                <a:gd name="T27" fmla="*/ 0 h 121"/>
                <a:gd name="T28" fmla="*/ 0 w 332"/>
                <a:gd name="T29" fmla="*/ 0 h 121"/>
                <a:gd name="T30" fmla="*/ 0 w 332"/>
                <a:gd name="T31" fmla="*/ 0 h 121"/>
                <a:gd name="T32" fmla="*/ 0 w 332"/>
                <a:gd name="T33" fmla="*/ 0 h 121"/>
                <a:gd name="T34" fmla="*/ 0 w 332"/>
                <a:gd name="T35" fmla="*/ 0 h 121"/>
                <a:gd name="T36" fmla="*/ 0 w 332"/>
                <a:gd name="T37" fmla="*/ 0 h 121"/>
                <a:gd name="T38" fmla="*/ 0 w 332"/>
                <a:gd name="T39" fmla="*/ 0 h 121"/>
                <a:gd name="T40" fmla="*/ 0 w 332"/>
                <a:gd name="T41" fmla="*/ 0 h 121"/>
                <a:gd name="T42" fmla="*/ 0 w 332"/>
                <a:gd name="T43" fmla="*/ 0 h 121"/>
                <a:gd name="T44" fmla="*/ 0 w 332"/>
                <a:gd name="T45" fmla="*/ 0 h 121"/>
                <a:gd name="T46" fmla="*/ 0 w 332"/>
                <a:gd name="T47" fmla="*/ 0 h 121"/>
                <a:gd name="T48" fmla="*/ 0 w 332"/>
                <a:gd name="T49" fmla="*/ 0 h 121"/>
                <a:gd name="T50" fmla="*/ 0 w 332"/>
                <a:gd name="T51" fmla="*/ 0 h 121"/>
                <a:gd name="T52" fmla="*/ 0 w 332"/>
                <a:gd name="T53" fmla="*/ 0 h 121"/>
                <a:gd name="T54" fmla="*/ 0 w 332"/>
                <a:gd name="T55" fmla="*/ 0 h 121"/>
                <a:gd name="T56" fmla="*/ 0 w 332"/>
                <a:gd name="T57" fmla="*/ 0 h 121"/>
                <a:gd name="T58" fmla="*/ 0 w 332"/>
                <a:gd name="T59" fmla="*/ 0 h 121"/>
                <a:gd name="T60" fmla="*/ 0 w 332"/>
                <a:gd name="T61" fmla="*/ 0 h 121"/>
                <a:gd name="T62" fmla="*/ 0 w 332"/>
                <a:gd name="T63" fmla="*/ 0 h 121"/>
                <a:gd name="T64" fmla="*/ 0 w 332"/>
                <a:gd name="T65" fmla="*/ 0 h 121"/>
                <a:gd name="T66" fmla="*/ 0 w 332"/>
                <a:gd name="T67" fmla="*/ 0 h 121"/>
                <a:gd name="T68" fmla="*/ 0 w 332"/>
                <a:gd name="T69" fmla="*/ 0 h 121"/>
                <a:gd name="T70" fmla="*/ 0 w 332"/>
                <a:gd name="T71" fmla="*/ 0 h 121"/>
                <a:gd name="T72" fmla="*/ 0 w 332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2"/>
                <a:gd name="T112" fmla="*/ 0 h 121"/>
                <a:gd name="T113" fmla="*/ 332 w 332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2" h="121">
                  <a:moveTo>
                    <a:pt x="332" y="60"/>
                  </a:moveTo>
                  <a:lnTo>
                    <a:pt x="331" y="65"/>
                  </a:lnTo>
                  <a:lnTo>
                    <a:pt x="331" y="71"/>
                  </a:lnTo>
                  <a:lnTo>
                    <a:pt x="330" y="78"/>
                  </a:lnTo>
                  <a:lnTo>
                    <a:pt x="329" y="83"/>
                  </a:lnTo>
                  <a:lnTo>
                    <a:pt x="327" y="88"/>
                  </a:lnTo>
                  <a:lnTo>
                    <a:pt x="326" y="93"/>
                  </a:lnTo>
                  <a:lnTo>
                    <a:pt x="323" y="98"/>
                  </a:lnTo>
                  <a:lnTo>
                    <a:pt x="321" y="102"/>
                  </a:lnTo>
                  <a:lnTo>
                    <a:pt x="319" y="106"/>
                  </a:lnTo>
                  <a:lnTo>
                    <a:pt x="316" y="109"/>
                  </a:lnTo>
                  <a:lnTo>
                    <a:pt x="313" y="112"/>
                  </a:lnTo>
                  <a:lnTo>
                    <a:pt x="309" y="115"/>
                  </a:lnTo>
                  <a:lnTo>
                    <a:pt x="306" y="118"/>
                  </a:lnTo>
                  <a:lnTo>
                    <a:pt x="302" y="119"/>
                  </a:lnTo>
                  <a:lnTo>
                    <a:pt x="298" y="120"/>
                  </a:lnTo>
                  <a:lnTo>
                    <a:pt x="293" y="121"/>
                  </a:lnTo>
                  <a:lnTo>
                    <a:pt x="39" y="121"/>
                  </a:lnTo>
                  <a:lnTo>
                    <a:pt x="34" y="120"/>
                  </a:lnTo>
                  <a:lnTo>
                    <a:pt x="30" y="119"/>
                  </a:lnTo>
                  <a:lnTo>
                    <a:pt x="26" y="118"/>
                  </a:lnTo>
                  <a:lnTo>
                    <a:pt x="21" y="115"/>
                  </a:lnTo>
                  <a:lnTo>
                    <a:pt x="18" y="112"/>
                  </a:lnTo>
                  <a:lnTo>
                    <a:pt x="15" y="109"/>
                  </a:lnTo>
                  <a:lnTo>
                    <a:pt x="12" y="106"/>
                  </a:lnTo>
                  <a:lnTo>
                    <a:pt x="10" y="102"/>
                  </a:lnTo>
                  <a:lnTo>
                    <a:pt x="7" y="98"/>
                  </a:lnTo>
                  <a:lnTo>
                    <a:pt x="5" y="93"/>
                  </a:lnTo>
                  <a:lnTo>
                    <a:pt x="3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0" y="0"/>
                  </a:lnTo>
                  <a:lnTo>
                    <a:pt x="332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0" name="Freeform 153"/>
            <p:cNvSpPr>
              <a:spLocks/>
            </p:cNvSpPr>
            <p:nvPr/>
          </p:nvSpPr>
          <p:spPr bwMode="auto">
            <a:xfrm>
              <a:off x="4670" y="1318"/>
              <a:ext cx="1" cy="8"/>
            </a:xfrm>
            <a:custGeom>
              <a:avLst/>
              <a:gdLst>
                <a:gd name="T0" fmla="*/ 0 w 32"/>
                <a:gd name="T1" fmla="*/ 0 h 200"/>
                <a:gd name="T2" fmla="*/ 0 w 32"/>
                <a:gd name="T3" fmla="*/ 0 h 200"/>
                <a:gd name="T4" fmla="*/ 0 w 32"/>
                <a:gd name="T5" fmla="*/ 0 h 200"/>
                <a:gd name="T6" fmla="*/ 0 w 32"/>
                <a:gd name="T7" fmla="*/ 0 h 200"/>
                <a:gd name="T8" fmla="*/ 0 w 32"/>
                <a:gd name="T9" fmla="*/ 0 h 200"/>
                <a:gd name="T10" fmla="*/ 0 w 32"/>
                <a:gd name="T11" fmla="*/ 0 h 200"/>
                <a:gd name="T12" fmla="*/ 0 w 32"/>
                <a:gd name="T13" fmla="*/ 0 h 200"/>
                <a:gd name="T14" fmla="*/ 0 w 32"/>
                <a:gd name="T15" fmla="*/ 0 h 200"/>
                <a:gd name="T16" fmla="*/ 0 w 32"/>
                <a:gd name="T17" fmla="*/ 0 h 200"/>
                <a:gd name="T18" fmla="*/ 0 w 32"/>
                <a:gd name="T19" fmla="*/ 0 h 200"/>
                <a:gd name="T20" fmla="*/ 0 w 32"/>
                <a:gd name="T21" fmla="*/ 0 h 200"/>
                <a:gd name="T22" fmla="*/ 0 w 32"/>
                <a:gd name="T23" fmla="*/ 0 h 200"/>
                <a:gd name="T24" fmla="*/ 0 w 32"/>
                <a:gd name="T25" fmla="*/ 0 h 200"/>
                <a:gd name="T26" fmla="*/ 0 w 32"/>
                <a:gd name="T27" fmla="*/ 0 h 200"/>
                <a:gd name="T28" fmla="*/ 0 w 32"/>
                <a:gd name="T29" fmla="*/ 0 h 200"/>
                <a:gd name="T30" fmla="*/ 0 w 32"/>
                <a:gd name="T31" fmla="*/ 0 h 200"/>
                <a:gd name="T32" fmla="*/ 0 w 32"/>
                <a:gd name="T33" fmla="*/ 0 h 200"/>
                <a:gd name="T34" fmla="*/ 0 w 32"/>
                <a:gd name="T35" fmla="*/ 0 h 200"/>
                <a:gd name="T36" fmla="*/ 0 w 32"/>
                <a:gd name="T37" fmla="*/ 0 h 200"/>
                <a:gd name="T38" fmla="*/ 0 w 32"/>
                <a:gd name="T39" fmla="*/ 0 h 200"/>
                <a:gd name="T40" fmla="*/ 0 w 32"/>
                <a:gd name="T41" fmla="*/ 0 h 200"/>
                <a:gd name="T42" fmla="*/ 0 w 32"/>
                <a:gd name="T43" fmla="*/ 0 h 200"/>
                <a:gd name="T44" fmla="*/ 0 w 32"/>
                <a:gd name="T45" fmla="*/ 0 h 200"/>
                <a:gd name="T46" fmla="*/ 0 w 32"/>
                <a:gd name="T47" fmla="*/ 0 h 200"/>
                <a:gd name="T48" fmla="*/ 0 w 32"/>
                <a:gd name="T49" fmla="*/ 0 h 200"/>
                <a:gd name="T50" fmla="*/ 0 w 32"/>
                <a:gd name="T51" fmla="*/ 0 h 200"/>
                <a:gd name="T52" fmla="*/ 0 w 32"/>
                <a:gd name="T53" fmla="*/ 0 h 200"/>
                <a:gd name="T54" fmla="*/ 0 w 32"/>
                <a:gd name="T55" fmla="*/ 0 h 200"/>
                <a:gd name="T56" fmla="*/ 0 w 32"/>
                <a:gd name="T57" fmla="*/ 0 h 200"/>
                <a:gd name="T58" fmla="*/ 0 w 32"/>
                <a:gd name="T59" fmla="*/ 0 h 200"/>
                <a:gd name="T60" fmla="*/ 0 w 32"/>
                <a:gd name="T61" fmla="*/ 0 h 200"/>
                <a:gd name="T62" fmla="*/ 0 w 32"/>
                <a:gd name="T63" fmla="*/ 0 h 200"/>
                <a:gd name="T64" fmla="*/ 0 w 32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200"/>
                <a:gd name="T101" fmla="*/ 32 w 32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200">
                  <a:moveTo>
                    <a:pt x="18" y="200"/>
                  </a:moveTo>
                  <a:lnTo>
                    <a:pt x="19" y="199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3" y="198"/>
                  </a:lnTo>
                  <a:lnTo>
                    <a:pt x="24" y="197"/>
                  </a:lnTo>
                  <a:lnTo>
                    <a:pt x="25" y="196"/>
                  </a:lnTo>
                  <a:lnTo>
                    <a:pt x="27" y="195"/>
                  </a:lnTo>
                  <a:lnTo>
                    <a:pt x="28" y="194"/>
                  </a:lnTo>
                  <a:lnTo>
                    <a:pt x="28" y="193"/>
                  </a:lnTo>
                  <a:lnTo>
                    <a:pt x="29" y="191"/>
                  </a:lnTo>
                  <a:lnTo>
                    <a:pt x="30" y="190"/>
                  </a:lnTo>
                  <a:lnTo>
                    <a:pt x="30" y="188"/>
                  </a:lnTo>
                  <a:lnTo>
                    <a:pt x="31" y="186"/>
                  </a:lnTo>
                  <a:lnTo>
                    <a:pt x="31" y="184"/>
                  </a:lnTo>
                  <a:lnTo>
                    <a:pt x="31" y="183"/>
                  </a:lnTo>
                  <a:lnTo>
                    <a:pt x="32" y="181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1" y="16"/>
                  </a:lnTo>
                  <a:lnTo>
                    <a:pt x="31" y="14"/>
                  </a:lnTo>
                  <a:lnTo>
                    <a:pt x="30" y="12"/>
                  </a:lnTo>
                  <a:lnTo>
                    <a:pt x="30" y="11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1" y="175"/>
                  </a:lnTo>
                  <a:lnTo>
                    <a:pt x="1" y="178"/>
                  </a:lnTo>
                  <a:lnTo>
                    <a:pt x="2" y="180"/>
                  </a:lnTo>
                  <a:lnTo>
                    <a:pt x="3" y="183"/>
                  </a:lnTo>
                  <a:lnTo>
                    <a:pt x="5" y="185"/>
                  </a:lnTo>
                  <a:lnTo>
                    <a:pt x="6" y="188"/>
                  </a:lnTo>
                  <a:lnTo>
                    <a:pt x="7" y="190"/>
                  </a:lnTo>
                  <a:lnTo>
                    <a:pt x="9" y="192"/>
                  </a:lnTo>
                  <a:lnTo>
                    <a:pt x="10" y="194"/>
                  </a:lnTo>
                  <a:lnTo>
                    <a:pt x="12" y="196"/>
                  </a:lnTo>
                  <a:lnTo>
                    <a:pt x="13" y="197"/>
                  </a:lnTo>
                  <a:lnTo>
                    <a:pt x="15" y="199"/>
                  </a:lnTo>
                  <a:lnTo>
                    <a:pt x="16" y="199"/>
                  </a:lnTo>
                  <a:lnTo>
                    <a:pt x="18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1" name="Freeform 154"/>
            <p:cNvSpPr>
              <a:spLocks/>
            </p:cNvSpPr>
            <p:nvPr/>
          </p:nvSpPr>
          <p:spPr bwMode="auto">
            <a:xfrm>
              <a:off x="4687" y="1317"/>
              <a:ext cx="1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3" y="209"/>
                  </a:moveTo>
                  <a:lnTo>
                    <a:pt x="14" y="208"/>
                  </a:lnTo>
                  <a:lnTo>
                    <a:pt x="16" y="208"/>
                  </a:lnTo>
                  <a:lnTo>
                    <a:pt x="18" y="206"/>
                  </a:lnTo>
                  <a:lnTo>
                    <a:pt x="19" y="205"/>
                  </a:lnTo>
                  <a:lnTo>
                    <a:pt x="21" y="203"/>
                  </a:lnTo>
                  <a:lnTo>
                    <a:pt x="23" y="201"/>
                  </a:lnTo>
                  <a:lnTo>
                    <a:pt x="25" y="199"/>
                  </a:lnTo>
                  <a:lnTo>
                    <a:pt x="27" y="197"/>
                  </a:lnTo>
                  <a:lnTo>
                    <a:pt x="29" y="194"/>
                  </a:lnTo>
                  <a:lnTo>
                    <a:pt x="30" y="191"/>
                  </a:lnTo>
                  <a:lnTo>
                    <a:pt x="33" y="189"/>
                  </a:lnTo>
                  <a:lnTo>
                    <a:pt x="34" y="186"/>
                  </a:lnTo>
                  <a:lnTo>
                    <a:pt x="35" y="184"/>
                  </a:lnTo>
                  <a:lnTo>
                    <a:pt x="36" y="181"/>
                  </a:lnTo>
                  <a:lnTo>
                    <a:pt x="36" y="179"/>
                  </a:lnTo>
                  <a:lnTo>
                    <a:pt x="37" y="177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2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1" y="199"/>
                  </a:lnTo>
                  <a:lnTo>
                    <a:pt x="2" y="200"/>
                  </a:lnTo>
                  <a:lnTo>
                    <a:pt x="3" y="202"/>
                  </a:lnTo>
                  <a:lnTo>
                    <a:pt x="3" y="203"/>
                  </a:lnTo>
                  <a:lnTo>
                    <a:pt x="4" y="204"/>
                  </a:lnTo>
                  <a:lnTo>
                    <a:pt x="5" y="205"/>
                  </a:lnTo>
                  <a:lnTo>
                    <a:pt x="6" y="206"/>
                  </a:lnTo>
                  <a:lnTo>
                    <a:pt x="8" y="207"/>
                  </a:lnTo>
                  <a:lnTo>
                    <a:pt x="9" y="208"/>
                  </a:lnTo>
                  <a:lnTo>
                    <a:pt x="10" y="208"/>
                  </a:lnTo>
                  <a:lnTo>
                    <a:pt x="11" y="208"/>
                  </a:lnTo>
                  <a:lnTo>
                    <a:pt x="13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2" name="Freeform 155"/>
            <p:cNvSpPr>
              <a:spLocks/>
            </p:cNvSpPr>
            <p:nvPr/>
          </p:nvSpPr>
          <p:spPr bwMode="auto">
            <a:xfrm>
              <a:off x="4671" y="1317"/>
              <a:ext cx="15" cy="4"/>
            </a:xfrm>
            <a:custGeom>
              <a:avLst/>
              <a:gdLst>
                <a:gd name="T0" fmla="*/ 0 w 342"/>
                <a:gd name="T1" fmla="*/ 0 h 99"/>
                <a:gd name="T2" fmla="*/ 0 w 342"/>
                <a:gd name="T3" fmla="*/ 0 h 99"/>
                <a:gd name="T4" fmla="*/ 0 w 342"/>
                <a:gd name="T5" fmla="*/ 0 h 99"/>
                <a:gd name="T6" fmla="*/ 0 w 342"/>
                <a:gd name="T7" fmla="*/ 0 h 99"/>
                <a:gd name="T8" fmla="*/ 0 w 342"/>
                <a:gd name="T9" fmla="*/ 0 h 99"/>
                <a:gd name="T10" fmla="*/ 0 w 342"/>
                <a:gd name="T11" fmla="*/ 0 h 99"/>
                <a:gd name="T12" fmla="*/ 0 w 342"/>
                <a:gd name="T13" fmla="*/ 0 h 99"/>
                <a:gd name="T14" fmla="*/ 0 w 342"/>
                <a:gd name="T15" fmla="*/ 0 h 99"/>
                <a:gd name="T16" fmla="*/ 0 w 342"/>
                <a:gd name="T17" fmla="*/ 0 h 99"/>
                <a:gd name="T18" fmla="*/ 0 w 342"/>
                <a:gd name="T19" fmla="*/ 0 h 99"/>
                <a:gd name="T20" fmla="*/ 0 w 342"/>
                <a:gd name="T21" fmla="*/ 0 h 99"/>
                <a:gd name="T22" fmla="*/ 0 w 342"/>
                <a:gd name="T23" fmla="*/ 0 h 99"/>
                <a:gd name="T24" fmla="*/ 0 w 342"/>
                <a:gd name="T25" fmla="*/ 0 h 99"/>
                <a:gd name="T26" fmla="*/ 0 w 342"/>
                <a:gd name="T27" fmla="*/ 0 h 99"/>
                <a:gd name="T28" fmla="*/ 0 w 342"/>
                <a:gd name="T29" fmla="*/ 0 h 99"/>
                <a:gd name="T30" fmla="*/ 0 w 342"/>
                <a:gd name="T31" fmla="*/ 0 h 99"/>
                <a:gd name="T32" fmla="*/ 0 w 342"/>
                <a:gd name="T33" fmla="*/ 0 h 99"/>
                <a:gd name="T34" fmla="*/ 0 w 342"/>
                <a:gd name="T35" fmla="*/ 0 h 99"/>
                <a:gd name="T36" fmla="*/ 0 w 342"/>
                <a:gd name="T37" fmla="*/ 0 h 99"/>
                <a:gd name="T38" fmla="*/ 0 w 342"/>
                <a:gd name="T39" fmla="*/ 0 h 99"/>
                <a:gd name="T40" fmla="*/ 0 w 342"/>
                <a:gd name="T41" fmla="*/ 0 h 99"/>
                <a:gd name="T42" fmla="*/ 0 w 342"/>
                <a:gd name="T43" fmla="*/ 0 h 99"/>
                <a:gd name="T44" fmla="*/ 0 w 342"/>
                <a:gd name="T45" fmla="*/ 0 h 99"/>
                <a:gd name="T46" fmla="*/ 0 w 342"/>
                <a:gd name="T47" fmla="*/ 0 h 99"/>
                <a:gd name="T48" fmla="*/ 0 w 342"/>
                <a:gd name="T49" fmla="*/ 0 h 99"/>
                <a:gd name="T50" fmla="*/ 0 w 342"/>
                <a:gd name="T51" fmla="*/ 0 h 99"/>
                <a:gd name="T52" fmla="*/ 0 w 342"/>
                <a:gd name="T53" fmla="*/ 0 h 99"/>
                <a:gd name="T54" fmla="*/ 0 w 342"/>
                <a:gd name="T55" fmla="*/ 0 h 99"/>
                <a:gd name="T56" fmla="*/ 0 w 342"/>
                <a:gd name="T57" fmla="*/ 0 h 99"/>
                <a:gd name="T58" fmla="*/ 0 w 342"/>
                <a:gd name="T59" fmla="*/ 0 h 99"/>
                <a:gd name="T60" fmla="*/ 0 w 342"/>
                <a:gd name="T61" fmla="*/ 0 h 99"/>
                <a:gd name="T62" fmla="*/ 0 w 342"/>
                <a:gd name="T63" fmla="*/ 0 h 99"/>
                <a:gd name="T64" fmla="*/ 0 w 342"/>
                <a:gd name="T65" fmla="*/ 0 h 99"/>
                <a:gd name="T66" fmla="*/ 0 w 34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2"/>
                <a:gd name="T103" fmla="*/ 0 h 99"/>
                <a:gd name="T104" fmla="*/ 342 w 34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2" h="99">
                  <a:moveTo>
                    <a:pt x="305" y="99"/>
                  </a:moveTo>
                  <a:lnTo>
                    <a:pt x="308" y="98"/>
                  </a:lnTo>
                  <a:lnTo>
                    <a:pt x="312" y="98"/>
                  </a:lnTo>
                  <a:lnTo>
                    <a:pt x="315" y="97"/>
                  </a:lnTo>
                  <a:lnTo>
                    <a:pt x="319" y="96"/>
                  </a:lnTo>
                  <a:lnTo>
                    <a:pt x="322" y="95"/>
                  </a:lnTo>
                  <a:lnTo>
                    <a:pt x="325" y="93"/>
                  </a:lnTo>
                  <a:lnTo>
                    <a:pt x="327" y="91"/>
                  </a:lnTo>
                  <a:lnTo>
                    <a:pt x="330" y="89"/>
                  </a:lnTo>
                  <a:lnTo>
                    <a:pt x="332" y="87"/>
                  </a:lnTo>
                  <a:lnTo>
                    <a:pt x="334" y="85"/>
                  </a:lnTo>
                  <a:lnTo>
                    <a:pt x="336" y="82"/>
                  </a:lnTo>
                  <a:lnTo>
                    <a:pt x="338" y="80"/>
                  </a:lnTo>
                  <a:lnTo>
                    <a:pt x="339" y="77"/>
                  </a:lnTo>
                  <a:lnTo>
                    <a:pt x="340" y="74"/>
                  </a:lnTo>
                  <a:lnTo>
                    <a:pt x="340" y="71"/>
                  </a:lnTo>
                  <a:lnTo>
                    <a:pt x="342" y="67"/>
                  </a:lnTo>
                  <a:lnTo>
                    <a:pt x="342" y="32"/>
                  </a:lnTo>
                  <a:lnTo>
                    <a:pt x="340" y="28"/>
                  </a:lnTo>
                  <a:lnTo>
                    <a:pt x="340" y="24"/>
                  </a:lnTo>
                  <a:lnTo>
                    <a:pt x="339" y="21"/>
                  </a:lnTo>
                  <a:lnTo>
                    <a:pt x="338" y="18"/>
                  </a:lnTo>
                  <a:lnTo>
                    <a:pt x="336" y="16"/>
                  </a:lnTo>
                  <a:lnTo>
                    <a:pt x="334" y="13"/>
                  </a:lnTo>
                  <a:lnTo>
                    <a:pt x="332" y="11"/>
                  </a:lnTo>
                  <a:lnTo>
                    <a:pt x="330" y="9"/>
                  </a:lnTo>
                  <a:lnTo>
                    <a:pt x="327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5" y="1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6" y="85"/>
                  </a:lnTo>
                  <a:lnTo>
                    <a:pt x="8" y="87"/>
                  </a:lnTo>
                  <a:lnTo>
                    <a:pt x="10" y="89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3" y="98"/>
                  </a:lnTo>
                  <a:lnTo>
                    <a:pt x="37" y="99"/>
                  </a:lnTo>
                  <a:lnTo>
                    <a:pt x="305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3" name="Freeform 156"/>
            <p:cNvSpPr>
              <a:spLocks/>
            </p:cNvSpPr>
            <p:nvPr/>
          </p:nvSpPr>
          <p:spPr bwMode="auto">
            <a:xfrm>
              <a:off x="4646" y="1316"/>
              <a:ext cx="21" cy="12"/>
            </a:xfrm>
            <a:custGeom>
              <a:avLst/>
              <a:gdLst>
                <a:gd name="T0" fmla="*/ 0 w 477"/>
                <a:gd name="T1" fmla="*/ 0 h 282"/>
                <a:gd name="T2" fmla="*/ 0 w 477"/>
                <a:gd name="T3" fmla="*/ 0 h 282"/>
                <a:gd name="T4" fmla="*/ 0 w 477"/>
                <a:gd name="T5" fmla="*/ 0 h 282"/>
                <a:gd name="T6" fmla="*/ 0 w 477"/>
                <a:gd name="T7" fmla="*/ 0 h 282"/>
                <a:gd name="T8" fmla="*/ 0 w 477"/>
                <a:gd name="T9" fmla="*/ 0 h 282"/>
                <a:gd name="T10" fmla="*/ 0 w 477"/>
                <a:gd name="T11" fmla="*/ 0 h 282"/>
                <a:gd name="T12" fmla="*/ 0 w 477"/>
                <a:gd name="T13" fmla="*/ 0 h 282"/>
                <a:gd name="T14" fmla="*/ 0 w 477"/>
                <a:gd name="T15" fmla="*/ 0 h 282"/>
                <a:gd name="T16" fmla="*/ 0 w 477"/>
                <a:gd name="T17" fmla="*/ 0 h 282"/>
                <a:gd name="T18" fmla="*/ 0 w 477"/>
                <a:gd name="T19" fmla="*/ 0 h 282"/>
                <a:gd name="T20" fmla="*/ 0 w 477"/>
                <a:gd name="T21" fmla="*/ 0 h 282"/>
                <a:gd name="T22" fmla="*/ 0 w 477"/>
                <a:gd name="T23" fmla="*/ 0 h 282"/>
                <a:gd name="T24" fmla="*/ 0 w 477"/>
                <a:gd name="T25" fmla="*/ 0 h 282"/>
                <a:gd name="T26" fmla="*/ 0 w 477"/>
                <a:gd name="T27" fmla="*/ 0 h 282"/>
                <a:gd name="T28" fmla="*/ 0 w 477"/>
                <a:gd name="T29" fmla="*/ 0 h 282"/>
                <a:gd name="T30" fmla="*/ 0 w 477"/>
                <a:gd name="T31" fmla="*/ 0 h 282"/>
                <a:gd name="T32" fmla="*/ 0 w 477"/>
                <a:gd name="T33" fmla="*/ 0 h 282"/>
                <a:gd name="T34" fmla="*/ 0 w 477"/>
                <a:gd name="T35" fmla="*/ 0 h 282"/>
                <a:gd name="T36" fmla="*/ 0 w 477"/>
                <a:gd name="T37" fmla="*/ 0 h 282"/>
                <a:gd name="T38" fmla="*/ 0 w 477"/>
                <a:gd name="T39" fmla="*/ 0 h 282"/>
                <a:gd name="T40" fmla="*/ 0 w 477"/>
                <a:gd name="T41" fmla="*/ 0 h 282"/>
                <a:gd name="T42" fmla="*/ 0 w 477"/>
                <a:gd name="T43" fmla="*/ 0 h 282"/>
                <a:gd name="T44" fmla="*/ 0 w 477"/>
                <a:gd name="T45" fmla="*/ 0 h 282"/>
                <a:gd name="T46" fmla="*/ 0 w 477"/>
                <a:gd name="T47" fmla="*/ 0 h 282"/>
                <a:gd name="T48" fmla="*/ 0 w 477"/>
                <a:gd name="T49" fmla="*/ 0 h 282"/>
                <a:gd name="T50" fmla="*/ 0 w 477"/>
                <a:gd name="T51" fmla="*/ 0 h 282"/>
                <a:gd name="T52" fmla="*/ 0 w 477"/>
                <a:gd name="T53" fmla="*/ 0 h 282"/>
                <a:gd name="T54" fmla="*/ 0 w 477"/>
                <a:gd name="T55" fmla="*/ 0 h 282"/>
                <a:gd name="T56" fmla="*/ 0 w 477"/>
                <a:gd name="T57" fmla="*/ 0 h 282"/>
                <a:gd name="T58" fmla="*/ 0 w 477"/>
                <a:gd name="T59" fmla="*/ 0 h 282"/>
                <a:gd name="T60" fmla="*/ 0 w 477"/>
                <a:gd name="T61" fmla="*/ 0 h 282"/>
                <a:gd name="T62" fmla="*/ 0 w 477"/>
                <a:gd name="T63" fmla="*/ 0 h 282"/>
                <a:gd name="T64" fmla="*/ 0 w 477"/>
                <a:gd name="T65" fmla="*/ 0 h 282"/>
                <a:gd name="T66" fmla="*/ 0 w 477"/>
                <a:gd name="T67" fmla="*/ 0 h 2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282"/>
                <a:gd name="T104" fmla="*/ 477 w 477"/>
                <a:gd name="T105" fmla="*/ 282 h 2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282">
                  <a:moveTo>
                    <a:pt x="415" y="282"/>
                  </a:moveTo>
                  <a:lnTo>
                    <a:pt x="419" y="281"/>
                  </a:lnTo>
                  <a:lnTo>
                    <a:pt x="425" y="280"/>
                  </a:lnTo>
                  <a:lnTo>
                    <a:pt x="430" y="278"/>
                  </a:lnTo>
                  <a:lnTo>
                    <a:pt x="435" y="276"/>
                  </a:lnTo>
                  <a:lnTo>
                    <a:pt x="440" y="273"/>
                  </a:lnTo>
                  <a:lnTo>
                    <a:pt x="445" y="270"/>
                  </a:lnTo>
                  <a:lnTo>
                    <a:pt x="450" y="266"/>
                  </a:lnTo>
                  <a:lnTo>
                    <a:pt x="455" y="262"/>
                  </a:lnTo>
                  <a:lnTo>
                    <a:pt x="459" y="257"/>
                  </a:lnTo>
                  <a:lnTo>
                    <a:pt x="464" y="252"/>
                  </a:lnTo>
                  <a:lnTo>
                    <a:pt x="468" y="246"/>
                  </a:lnTo>
                  <a:lnTo>
                    <a:pt x="471" y="240"/>
                  </a:lnTo>
                  <a:lnTo>
                    <a:pt x="473" y="234"/>
                  </a:lnTo>
                  <a:lnTo>
                    <a:pt x="475" y="228"/>
                  </a:lnTo>
                  <a:lnTo>
                    <a:pt x="476" y="221"/>
                  </a:lnTo>
                  <a:lnTo>
                    <a:pt x="477" y="215"/>
                  </a:lnTo>
                  <a:lnTo>
                    <a:pt x="463" y="67"/>
                  </a:lnTo>
                  <a:lnTo>
                    <a:pt x="461" y="60"/>
                  </a:lnTo>
                  <a:lnTo>
                    <a:pt x="461" y="53"/>
                  </a:lnTo>
                  <a:lnTo>
                    <a:pt x="459" y="46"/>
                  </a:lnTo>
                  <a:lnTo>
                    <a:pt x="458" y="40"/>
                  </a:lnTo>
                  <a:lnTo>
                    <a:pt x="456" y="34"/>
                  </a:lnTo>
                  <a:lnTo>
                    <a:pt x="454" y="29"/>
                  </a:lnTo>
                  <a:lnTo>
                    <a:pt x="451" y="24"/>
                  </a:lnTo>
                  <a:lnTo>
                    <a:pt x="448" y="20"/>
                  </a:lnTo>
                  <a:lnTo>
                    <a:pt x="445" y="15"/>
                  </a:lnTo>
                  <a:lnTo>
                    <a:pt x="441" y="12"/>
                  </a:lnTo>
                  <a:lnTo>
                    <a:pt x="437" y="7"/>
                  </a:lnTo>
                  <a:lnTo>
                    <a:pt x="433" y="5"/>
                  </a:lnTo>
                  <a:lnTo>
                    <a:pt x="429" y="2"/>
                  </a:lnTo>
                  <a:lnTo>
                    <a:pt x="425" y="1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1"/>
                  </a:lnTo>
                  <a:lnTo>
                    <a:pt x="48" y="2"/>
                  </a:lnTo>
                  <a:lnTo>
                    <a:pt x="44" y="5"/>
                  </a:lnTo>
                  <a:lnTo>
                    <a:pt x="40" y="7"/>
                  </a:lnTo>
                  <a:lnTo>
                    <a:pt x="35" y="12"/>
                  </a:lnTo>
                  <a:lnTo>
                    <a:pt x="31" y="15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2" y="29"/>
                  </a:lnTo>
                  <a:lnTo>
                    <a:pt x="19" y="34"/>
                  </a:lnTo>
                  <a:lnTo>
                    <a:pt x="17" y="40"/>
                  </a:lnTo>
                  <a:lnTo>
                    <a:pt x="16" y="46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6"/>
                  </a:lnTo>
                  <a:lnTo>
                    <a:pt x="12" y="252"/>
                  </a:lnTo>
                  <a:lnTo>
                    <a:pt x="16" y="257"/>
                  </a:lnTo>
                  <a:lnTo>
                    <a:pt x="21" y="262"/>
                  </a:lnTo>
                  <a:lnTo>
                    <a:pt x="25" y="266"/>
                  </a:lnTo>
                  <a:lnTo>
                    <a:pt x="30" y="270"/>
                  </a:lnTo>
                  <a:lnTo>
                    <a:pt x="37" y="273"/>
                  </a:lnTo>
                  <a:lnTo>
                    <a:pt x="42" y="276"/>
                  </a:lnTo>
                  <a:lnTo>
                    <a:pt x="47" y="278"/>
                  </a:lnTo>
                  <a:lnTo>
                    <a:pt x="52" y="280"/>
                  </a:lnTo>
                  <a:lnTo>
                    <a:pt x="58" y="281"/>
                  </a:lnTo>
                  <a:lnTo>
                    <a:pt x="63" y="282"/>
                  </a:lnTo>
                  <a:lnTo>
                    <a:pt x="415" y="282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4" name="Freeform 157"/>
            <p:cNvSpPr>
              <a:spLocks/>
            </p:cNvSpPr>
            <p:nvPr/>
          </p:nvSpPr>
          <p:spPr bwMode="auto">
            <a:xfrm>
              <a:off x="4646" y="1316"/>
              <a:ext cx="20" cy="12"/>
            </a:xfrm>
            <a:custGeom>
              <a:avLst/>
              <a:gdLst>
                <a:gd name="T0" fmla="*/ 0 w 455"/>
                <a:gd name="T1" fmla="*/ 0 h 269"/>
                <a:gd name="T2" fmla="*/ 0 w 455"/>
                <a:gd name="T3" fmla="*/ 0 h 269"/>
                <a:gd name="T4" fmla="*/ 0 w 455"/>
                <a:gd name="T5" fmla="*/ 0 h 269"/>
                <a:gd name="T6" fmla="*/ 0 w 455"/>
                <a:gd name="T7" fmla="*/ 0 h 269"/>
                <a:gd name="T8" fmla="*/ 0 w 455"/>
                <a:gd name="T9" fmla="*/ 0 h 269"/>
                <a:gd name="T10" fmla="*/ 0 w 455"/>
                <a:gd name="T11" fmla="*/ 0 h 269"/>
                <a:gd name="T12" fmla="*/ 0 w 455"/>
                <a:gd name="T13" fmla="*/ 0 h 269"/>
                <a:gd name="T14" fmla="*/ 0 w 455"/>
                <a:gd name="T15" fmla="*/ 0 h 269"/>
                <a:gd name="T16" fmla="*/ 0 w 455"/>
                <a:gd name="T17" fmla="*/ 0 h 269"/>
                <a:gd name="T18" fmla="*/ 0 w 455"/>
                <a:gd name="T19" fmla="*/ 0 h 269"/>
                <a:gd name="T20" fmla="*/ 0 w 455"/>
                <a:gd name="T21" fmla="*/ 0 h 269"/>
                <a:gd name="T22" fmla="*/ 0 w 455"/>
                <a:gd name="T23" fmla="*/ 0 h 269"/>
                <a:gd name="T24" fmla="*/ 0 w 455"/>
                <a:gd name="T25" fmla="*/ 0 h 269"/>
                <a:gd name="T26" fmla="*/ 0 w 455"/>
                <a:gd name="T27" fmla="*/ 0 h 269"/>
                <a:gd name="T28" fmla="*/ 0 w 455"/>
                <a:gd name="T29" fmla="*/ 0 h 269"/>
                <a:gd name="T30" fmla="*/ 0 w 455"/>
                <a:gd name="T31" fmla="*/ 0 h 269"/>
                <a:gd name="T32" fmla="*/ 0 w 455"/>
                <a:gd name="T33" fmla="*/ 0 h 269"/>
                <a:gd name="T34" fmla="*/ 0 w 455"/>
                <a:gd name="T35" fmla="*/ 0 h 269"/>
                <a:gd name="T36" fmla="*/ 0 w 455"/>
                <a:gd name="T37" fmla="*/ 0 h 269"/>
                <a:gd name="T38" fmla="*/ 0 w 455"/>
                <a:gd name="T39" fmla="*/ 0 h 269"/>
                <a:gd name="T40" fmla="*/ 0 w 455"/>
                <a:gd name="T41" fmla="*/ 0 h 269"/>
                <a:gd name="T42" fmla="*/ 0 w 455"/>
                <a:gd name="T43" fmla="*/ 0 h 269"/>
                <a:gd name="T44" fmla="*/ 0 w 455"/>
                <a:gd name="T45" fmla="*/ 0 h 269"/>
                <a:gd name="T46" fmla="*/ 0 w 455"/>
                <a:gd name="T47" fmla="*/ 0 h 269"/>
                <a:gd name="T48" fmla="*/ 0 w 455"/>
                <a:gd name="T49" fmla="*/ 0 h 269"/>
                <a:gd name="T50" fmla="*/ 0 w 455"/>
                <a:gd name="T51" fmla="*/ 0 h 269"/>
                <a:gd name="T52" fmla="*/ 0 w 455"/>
                <a:gd name="T53" fmla="*/ 0 h 269"/>
                <a:gd name="T54" fmla="*/ 0 w 455"/>
                <a:gd name="T55" fmla="*/ 0 h 269"/>
                <a:gd name="T56" fmla="*/ 0 w 455"/>
                <a:gd name="T57" fmla="*/ 0 h 269"/>
                <a:gd name="T58" fmla="*/ 0 w 455"/>
                <a:gd name="T59" fmla="*/ 0 h 269"/>
                <a:gd name="T60" fmla="*/ 0 w 455"/>
                <a:gd name="T61" fmla="*/ 0 h 269"/>
                <a:gd name="T62" fmla="*/ 0 w 455"/>
                <a:gd name="T63" fmla="*/ 0 h 269"/>
                <a:gd name="T64" fmla="*/ 0 w 455"/>
                <a:gd name="T65" fmla="*/ 0 h 269"/>
                <a:gd name="T66" fmla="*/ 0 w 455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5"/>
                <a:gd name="T103" fmla="*/ 0 h 269"/>
                <a:gd name="T104" fmla="*/ 455 w 455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5" h="269">
                  <a:moveTo>
                    <a:pt x="395" y="269"/>
                  </a:moveTo>
                  <a:lnTo>
                    <a:pt x="399" y="268"/>
                  </a:lnTo>
                  <a:lnTo>
                    <a:pt x="404" y="267"/>
                  </a:lnTo>
                  <a:lnTo>
                    <a:pt x="409" y="266"/>
                  </a:lnTo>
                  <a:lnTo>
                    <a:pt x="415" y="264"/>
                  </a:lnTo>
                  <a:lnTo>
                    <a:pt x="420" y="261"/>
                  </a:lnTo>
                  <a:lnTo>
                    <a:pt x="424" y="258"/>
                  </a:lnTo>
                  <a:lnTo>
                    <a:pt x="429" y="254"/>
                  </a:lnTo>
                  <a:lnTo>
                    <a:pt x="434" y="250"/>
                  </a:lnTo>
                  <a:lnTo>
                    <a:pt x="438" y="245"/>
                  </a:lnTo>
                  <a:lnTo>
                    <a:pt x="441" y="240"/>
                  </a:lnTo>
                  <a:lnTo>
                    <a:pt x="445" y="235"/>
                  </a:lnTo>
                  <a:lnTo>
                    <a:pt x="448" y="230"/>
                  </a:lnTo>
                  <a:lnTo>
                    <a:pt x="451" y="224"/>
                  </a:lnTo>
                  <a:lnTo>
                    <a:pt x="453" y="218"/>
                  </a:lnTo>
                  <a:lnTo>
                    <a:pt x="454" y="212"/>
                  </a:lnTo>
                  <a:lnTo>
                    <a:pt x="455" y="205"/>
                  </a:lnTo>
                  <a:lnTo>
                    <a:pt x="440" y="65"/>
                  </a:lnTo>
                  <a:lnTo>
                    <a:pt x="439" y="58"/>
                  </a:lnTo>
                  <a:lnTo>
                    <a:pt x="439" y="52"/>
                  </a:lnTo>
                  <a:lnTo>
                    <a:pt x="437" y="46"/>
                  </a:lnTo>
                  <a:lnTo>
                    <a:pt x="436" y="39"/>
                  </a:lnTo>
                  <a:lnTo>
                    <a:pt x="434" y="33"/>
                  </a:lnTo>
                  <a:lnTo>
                    <a:pt x="432" y="28"/>
                  </a:lnTo>
                  <a:lnTo>
                    <a:pt x="429" y="23"/>
                  </a:lnTo>
                  <a:lnTo>
                    <a:pt x="427" y="19"/>
                  </a:lnTo>
                  <a:lnTo>
                    <a:pt x="423" y="15"/>
                  </a:lnTo>
                  <a:lnTo>
                    <a:pt x="420" y="11"/>
                  </a:lnTo>
                  <a:lnTo>
                    <a:pt x="416" y="8"/>
                  </a:lnTo>
                  <a:lnTo>
                    <a:pt x="413" y="4"/>
                  </a:lnTo>
                  <a:lnTo>
                    <a:pt x="407" y="2"/>
                  </a:lnTo>
                  <a:lnTo>
                    <a:pt x="403" y="1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6" y="2"/>
                  </a:lnTo>
                  <a:lnTo>
                    <a:pt x="42" y="4"/>
                  </a:lnTo>
                  <a:lnTo>
                    <a:pt x="38" y="8"/>
                  </a:lnTo>
                  <a:lnTo>
                    <a:pt x="34" y="11"/>
                  </a:lnTo>
                  <a:lnTo>
                    <a:pt x="31" y="15"/>
                  </a:lnTo>
                  <a:lnTo>
                    <a:pt x="28" y="19"/>
                  </a:lnTo>
                  <a:lnTo>
                    <a:pt x="25" y="23"/>
                  </a:lnTo>
                  <a:lnTo>
                    <a:pt x="21" y="28"/>
                  </a:lnTo>
                  <a:lnTo>
                    <a:pt x="19" y="33"/>
                  </a:lnTo>
                  <a:lnTo>
                    <a:pt x="17" y="39"/>
                  </a:lnTo>
                  <a:lnTo>
                    <a:pt x="16" y="46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4" y="65"/>
                  </a:lnTo>
                  <a:lnTo>
                    <a:pt x="0" y="205"/>
                  </a:lnTo>
                  <a:lnTo>
                    <a:pt x="0" y="212"/>
                  </a:lnTo>
                  <a:lnTo>
                    <a:pt x="1" y="218"/>
                  </a:lnTo>
                  <a:lnTo>
                    <a:pt x="3" y="224"/>
                  </a:lnTo>
                  <a:lnTo>
                    <a:pt x="5" y="230"/>
                  </a:lnTo>
                  <a:lnTo>
                    <a:pt x="8" y="235"/>
                  </a:lnTo>
                  <a:lnTo>
                    <a:pt x="12" y="240"/>
                  </a:lnTo>
                  <a:lnTo>
                    <a:pt x="15" y="245"/>
                  </a:lnTo>
                  <a:lnTo>
                    <a:pt x="20" y="250"/>
                  </a:lnTo>
                  <a:lnTo>
                    <a:pt x="25" y="254"/>
                  </a:lnTo>
                  <a:lnTo>
                    <a:pt x="30" y="258"/>
                  </a:lnTo>
                  <a:lnTo>
                    <a:pt x="34" y="261"/>
                  </a:lnTo>
                  <a:lnTo>
                    <a:pt x="39" y="264"/>
                  </a:lnTo>
                  <a:lnTo>
                    <a:pt x="44" y="266"/>
                  </a:lnTo>
                  <a:lnTo>
                    <a:pt x="49" y="267"/>
                  </a:lnTo>
                  <a:lnTo>
                    <a:pt x="54" y="268"/>
                  </a:lnTo>
                  <a:lnTo>
                    <a:pt x="59" y="269"/>
                  </a:lnTo>
                  <a:lnTo>
                    <a:pt x="395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5" name="Freeform 158"/>
            <p:cNvSpPr>
              <a:spLocks/>
            </p:cNvSpPr>
            <p:nvPr/>
          </p:nvSpPr>
          <p:spPr bwMode="auto">
            <a:xfrm>
              <a:off x="4649" y="1322"/>
              <a:ext cx="15" cy="5"/>
            </a:xfrm>
            <a:custGeom>
              <a:avLst/>
              <a:gdLst>
                <a:gd name="T0" fmla="*/ 0 w 332"/>
                <a:gd name="T1" fmla="*/ 0 h 121"/>
                <a:gd name="T2" fmla="*/ 0 w 332"/>
                <a:gd name="T3" fmla="*/ 0 h 121"/>
                <a:gd name="T4" fmla="*/ 0 w 332"/>
                <a:gd name="T5" fmla="*/ 0 h 121"/>
                <a:gd name="T6" fmla="*/ 0 w 332"/>
                <a:gd name="T7" fmla="*/ 0 h 121"/>
                <a:gd name="T8" fmla="*/ 0 w 332"/>
                <a:gd name="T9" fmla="*/ 0 h 121"/>
                <a:gd name="T10" fmla="*/ 0 w 332"/>
                <a:gd name="T11" fmla="*/ 0 h 121"/>
                <a:gd name="T12" fmla="*/ 0 w 332"/>
                <a:gd name="T13" fmla="*/ 0 h 121"/>
                <a:gd name="T14" fmla="*/ 0 w 332"/>
                <a:gd name="T15" fmla="*/ 0 h 121"/>
                <a:gd name="T16" fmla="*/ 0 w 332"/>
                <a:gd name="T17" fmla="*/ 0 h 121"/>
                <a:gd name="T18" fmla="*/ 0 w 332"/>
                <a:gd name="T19" fmla="*/ 0 h 121"/>
                <a:gd name="T20" fmla="*/ 0 w 332"/>
                <a:gd name="T21" fmla="*/ 0 h 121"/>
                <a:gd name="T22" fmla="*/ 0 w 332"/>
                <a:gd name="T23" fmla="*/ 0 h 121"/>
                <a:gd name="T24" fmla="*/ 0 w 332"/>
                <a:gd name="T25" fmla="*/ 0 h 121"/>
                <a:gd name="T26" fmla="*/ 0 w 332"/>
                <a:gd name="T27" fmla="*/ 0 h 121"/>
                <a:gd name="T28" fmla="*/ 0 w 332"/>
                <a:gd name="T29" fmla="*/ 0 h 121"/>
                <a:gd name="T30" fmla="*/ 0 w 332"/>
                <a:gd name="T31" fmla="*/ 0 h 121"/>
                <a:gd name="T32" fmla="*/ 0 w 332"/>
                <a:gd name="T33" fmla="*/ 0 h 121"/>
                <a:gd name="T34" fmla="*/ 0 w 332"/>
                <a:gd name="T35" fmla="*/ 0 h 121"/>
                <a:gd name="T36" fmla="*/ 0 w 332"/>
                <a:gd name="T37" fmla="*/ 0 h 121"/>
                <a:gd name="T38" fmla="*/ 0 w 332"/>
                <a:gd name="T39" fmla="*/ 0 h 121"/>
                <a:gd name="T40" fmla="*/ 0 w 332"/>
                <a:gd name="T41" fmla="*/ 0 h 121"/>
                <a:gd name="T42" fmla="*/ 0 w 332"/>
                <a:gd name="T43" fmla="*/ 0 h 121"/>
                <a:gd name="T44" fmla="*/ 0 w 332"/>
                <a:gd name="T45" fmla="*/ 0 h 121"/>
                <a:gd name="T46" fmla="*/ 0 w 332"/>
                <a:gd name="T47" fmla="*/ 0 h 121"/>
                <a:gd name="T48" fmla="*/ 0 w 332"/>
                <a:gd name="T49" fmla="*/ 0 h 121"/>
                <a:gd name="T50" fmla="*/ 0 w 332"/>
                <a:gd name="T51" fmla="*/ 0 h 121"/>
                <a:gd name="T52" fmla="*/ 0 w 332"/>
                <a:gd name="T53" fmla="*/ 0 h 121"/>
                <a:gd name="T54" fmla="*/ 0 w 332"/>
                <a:gd name="T55" fmla="*/ 0 h 121"/>
                <a:gd name="T56" fmla="*/ 0 w 332"/>
                <a:gd name="T57" fmla="*/ 0 h 121"/>
                <a:gd name="T58" fmla="*/ 0 w 332"/>
                <a:gd name="T59" fmla="*/ 0 h 121"/>
                <a:gd name="T60" fmla="*/ 0 w 332"/>
                <a:gd name="T61" fmla="*/ 0 h 121"/>
                <a:gd name="T62" fmla="*/ 0 w 332"/>
                <a:gd name="T63" fmla="*/ 0 h 121"/>
                <a:gd name="T64" fmla="*/ 0 w 332"/>
                <a:gd name="T65" fmla="*/ 0 h 121"/>
                <a:gd name="T66" fmla="*/ 0 w 332"/>
                <a:gd name="T67" fmla="*/ 0 h 121"/>
                <a:gd name="T68" fmla="*/ 0 w 332"/>
                <a:gd name="T69" fmla="*/ 0 h 121"/>
                <a:gd name="T70" fmla="*/ 0 w 332"/>
                <a:gd name="T71" fmla="*/ 0 h 121"/>
                <a:gd name="T72" fmla="*/ 0 w 332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2"/>
                <a:gd name="T112" fmla="*/ 0 h 121"/>
                <a:gd name="T113" fmla="*/ 332 w 332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2" h="121">
                  <a:moveTo>
                    <a:pt x="332" y="60"/>
                  </a:moveTo>
                  <a:lnTo>
                    <a:pt x="331" y="65"/>
                  </a:lnTo>
                  <a:lnTo>
                    <a:pt x="331" y="71"/>
                  </a:lnTo>
                  <a:lnTo>
                    <a:pt x="330" y="78"/>
                  </a:lnTo>
                  <a:lnTo>
                    <a:pt x="329" y="83"/>
                  </a:lnTo>
                  <a:lnTo>
                    <a:pt x="328" y="88"/>
                  </a:lnTo>
                  <a:lnTo>
                    <a:pt x="326" y="93"/>
                  </a:lnTo>
                  <a:lnTo>
                    <a:pt x="324" y="98"/>
                  </a:lnTo>
                  <a:lnTo>
                    <a:pt x="322" y="102"/>
                  </a:lnTo>
                  <a:lnTo>
                    <a:pt x="319" y="106"/>
                  </a:lnTo>
                  <a:lnTo>
                    <a:pt x="316" y="109"/>
                  </a:lnTo>
                  <a:lnTo>
                    <a:pt x="313" y="112"/>
                  </a:lnTo>
                  <a:lnTo>
                    <a:pt x="310" y="115"/>
                  </a:lnTo>
                  <a:lnTo>
                    <a:pt x="305" y="118"/>
                  </a:lnTo>
                  <a:lnTo>
                    <a:pt x="302" y="119"/>
                  </a:lnTo>
                  <a:lnTo>
                    <a:pt x="298" y="120"/>
                  </a:lnTo>
                  <a:lnTo>
                    <a:pt x="294" y="121"/>
                  </a:lnTo>
                  <a:lnTo>
                    <a:pt x="39" y="121"/>
                  </a:lnTo>
                  <a:lnTo>
                    <a:pt x="33" y="120"/>
                  </a:lnTo>
                  <a:lnTo>
                    <a:pt x="29" y="119"/>
                  </a:lnTo>
                  <a:lnTo>
                    <a:pt x="25" y="118"/>
                  </a:lnTo>
                  <a:lnTo>
                    <a:pt x="22" y="115"/>
                  </a:lnTo>
                  <a:lnTo>
                    <a:pt x="18" y="112"/>
                  </a:lnTo>
                  <a:lnTo>
                    <a:pt x="15" y="109"/>
                  </a:lnTo>
                  <a:lnTo>
                    <a:pt x="12" y="106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5" y="93"/>
                  </a:lnTo>
                  <a:lnTo>
                    <a:pt x="4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2" y="0"/>
                  </a:lnTo>
                  <a:lnTo>
                    <a:pt x="330" y="0"/>
                  </a:lnTo>
                  <a:lnTo>
                    <a:pt x="332" y="60"/>
                  </a:lnTo>
                  <a:close/>
                </a:path>
              </a:pathLst>
            </a:custGeom>
            <a:solidFill>
              <a:srgbClr val="CDCAC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6" name="Freeform 159"/>
            <p:cNvSpPr>
              <a:spLocks/>
            </p:cNvSpPr>
            <p:nvPr/>
          </p:nvSpPr>
          <p:spPr bwMode="auto">
            <a:xfrm>
              <a:off x="4647" y="1318"/>
              <a:ext cx="2" cy="8"/>
            </a:xfrm>
            <a:custGeom>
              <a:avLst/>
              <a:gdLst>
                <a:gd name="T0" fmla="*/ 0 w 32"/>
                <a:gd name="T1" fmla="*/ 0 h 200"/>
                <a:gd name="T2" fmla="*/ 0 w 32"/>
                <a:gd name="T3" fmla="*/ 0 h 200"/>
                <a:gd name="T4" fmla="*/ 0 w 32"/>
                <a:gd name="T5" fmla="*/ 0 h 200"/>
                <a:gd name="T6" fmla="*/ 0 w 32"/>
                <a:gd name="T7" fmla="*/ 0 h 200"/>
                <a:gd name="T8" fmla="*/ 0 w 32"/>
                <a:gd name="T9" fmla="*/ 0 h 200"/>
                <a:gd name="T10" fmla="*/ 0 w 32"/>
                <a:gd name="T11" fmla="*/ 0 h 200"/>
                <a:gd name="T12" fmla="*/ 0 w 32"/>
                <a:gd name="T13" fmla="*/ 0 h 200"/>
                <a:gd name="T14" fmla="*/ 0 w 32"/>
                <a:gd name="T15" fmla="*/ 0 h 200"/>
                <a:gd name="T16" fmla="*/ 0 w 32"/>
                <a:gd name="T17" fmla="*/ 0 h 200"/>
                <a:gd name="T18" fmla="*/ 0 w 32"/>
                <a:gd name="T19" fmla="*/ 0 h 200"/>
                <a:gd name="T20" fmla="*/ 0 w 32"/>
                <a:gd name="T21" fmla="*/ 0 h 200"/>
                <a:gd name="T22" fmla="*/ 0 w 32"/>
                <a:gd name="T23" fmla="*/ 0 h 200"/>
                <a:gd name="T24" fmla="*/ 0 w 32"/>
                <a:gd name="T25" fmla="*/ 0 h 200"/>
                <a:gd name="T26" fmla="*/ 0 w 32"/>
                <a:gd name="T27" fmla="*/ 0 h 200"/>
                <a:gd name="T28" fmla="*/ 0 w 32"/>
                <a:gd name="T29" fmla="*/ 0 h 200"/>
                <a:gd name="T30" fmla="*/ 0 w 32"/>
                <a:gd name="T31" fmla="*/ 0 h 200"/>
                <a:gd name="T32" fmla="*/ 0 w 32"/>
                <a:gd name="T33" fmla="*/ 0 h 200"/>
                <a:gd name="T34" fmla="*/ 0 w 32"/>
                <a:gd name="T35" fmla="*/ 0 h 200"/>
                <a:gd name="T36" fmla="*/ 0 w 32"/>
                <a:gd name="T37" fmla="*/ 0 h 200"/>
                <a:gd name="T38" fmla="*/ 0 w 32"/>
                <a:gd name="T39" fmla="*/ 0 h 200"/>
                <a:gd name="T40" fmla="*/ 0 w 32"/>
                <a:gd name="T41" fmla="*/ 0 h 200"/>
                <a:gd name="T42" fmla="*/ 0 w 32"/>
                <a:gd name="T43" fmla="*/ 0 h 200"/>
                <a:gd name="T44" fmla="*/ 0 w 32"/>
                <a:gd name="T45" fmla="*/ 0 h 200"/>
                <a:gd name="T46" fmla="*/ 0 w 32"/>
                <a:gd name="T47" fmla="*/ 0 h 200"/>
                <a:gd name="T48" fmla="*/ 0 w 32"/>
                <a:gd name="T49" fmla="*/ 0 h 200"/>
                <a:gd name="T50" fmla="*/ 0 w 32"/>
                <a:gd name="T51" fmla="*/ 0 h 200"/>
                <a:gd name="T52" fmla="*/ 0 w 32"/>
                <a:gd name="T53" fmla="*/ 0 h 200"/>
                <a:gd name="T54" fmla="*/ 0 w 32"/>
                <a:gd name="T55" fmla="*/ 0 h 200"/>
                <a:gd name="T56" fmla="*/ 0 w 32"/>
                <a:gd name="T57" fmla="*/ 0 h 200"/>
                <a:gd name="T58" fmla="*/ 0 w 32"/>
                <a:gd name="T59" fmla="*/ 0 h 200"/>
                <a:gd name="T60" fmla="*/ 0 w 32"/>
                <a:gd name="T61" fmla="*/ 0 h 200"/>
                <a:gd name="T62" fmla="*/ 0 w 32"/>
                <a:gd name="T63" fmla="*/ 0 h 200"/>
                <a:gd name="T64" fmla="*/ 0 w 32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200"/>
                <a:gd name="T101" fmla="*/ 32 w 32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200">
                  <a:moveTo>
                    <a:pt x="19" y="200"/>
                  </a:moveTo>
                  <a:lnTo>
                    <a:pt x="20" y="199"/>
                  </a:lnTo>
                  <a:lnTo>
                    <a:pt x="21" y="199"/>
                  </a:lnTo>
                  <a:lnTo>
                    <a:pt x="22" y="199"/>
                  </a:lnTo>
                  <a:lnTo>
                    <a:pt x="23" y="198"/>
                  </a:lnTo>
                  <a:lnTo>
                    <a:pt x="25" y="197"/>
                  </a:lnTo>
                  <a:lnTo>
                    <a:pt x="26" y="196"/>
                  </a:lnTo>
                  <a:lnTo>
                    <a:pt x="27" y="195"/>
                  </a:lnTo>
                  <a:lnTo>
                    <a:pt x="28" y="194"/>
                  </a:lnTo>
                  <a:lnTo>
                    <a:pt x="28" y="193"/>
                  </a:lnTo>
                  <a:lnTo>
                    <a:pt x="29" y="191"/>
                  </a:lnTo>
                  <a:lnTo>
                    <a:pt x="30" y="190"/>
                  </a:lnTo>
                  <a:lnTo>
                    <a:pt x="30" y="188"/>
                  </a:lnTo>
                  <a:lnTo>
                    <a:pt x="31" y="186"/>
                  </a:lnTo>
                  <a:lnTo>
                    <a:pt x="31" y="184"/>
                  </a:lnTo>
                  <a:lnTo>
                    <a:pt x="31" y="183"/>
                  </a:lnTo>
                  <a:lnTo>
                    <a:pt x="32" y="181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1" y="16"/>
                  </a:lnTo>
                  <a:lnTo>
                    <a:pt x="31" y="14"/>
                  </a:lnTo>
                  <a:lnTo>
                    <a:pt x="30" y="12"/>
                  </a:lnTo>
                  <a:lnTo>
                    <a:pt x="30" y="11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1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8" y="7"/>
                  </a:lnTo>
                  <a:lnTo>
                    <a:pt x="6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8"/>
                  </a:lnTo>
                  <a:lnTo>
                    <a:pt x="2" y="180"/>
                  </a:lnTo>
                  <a:lnTo>
                    <a:pt x="3" y="183"/>
                  </a:lnTo>
                  <a:lnTo>
                    <a:pt x="4" y="185"/>
                  </a:lnTo>
                  <a:lnTo>
                    <a:pt x="6" y="188"/>
                  </a:lnTo>
                  <a:lnTo>
                    <a:pt x="8" y="190"/>
                  </a:lnTo>
                  <a:lnTo>
                    <a:pt x="9" y="192"/>
                  </a:lnTo>
                  <a:lnTo>
                    <a:pt x="11" y="194"/>
                  </a:lnTo>
                  <a:lnTo>
                    <a:pt x="12" y="196"/>
                  </a:lnTo>
                  <a:lnTo>
                    <a:pt x="14" y="197"/>
                  </a:lnTo>
                  <a:lnTo>
                    <a:pt x="15" y="199"/>
                  </a:lnTo>
                  <a:lnTo>
                    <a:pt x="17" y="199"/>
                  </a:lnTo>
                  <a:lnTo>
                    <a:pt x="19" y="200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7" name="Freeform 160"/>
            <p:cNvSpPr>
              <a:spLocks/>
            </p:cNvSpPr>
            <p:nvPr/>
          </p:nvSpPr>
          <p:spPr bwMode="auto">
            <a:xfrm>
              <a:off x="4664" y="1317"/>
              <a:ext cx="2" cy="9"/>
            </a:xfrm>
            <a:custGeom>
              <a:avLst/>
              <a:gdLst>
                <a:gd name="T0" fmla="*/ 0 w 37"/>
                <a:gd name="T1" fmla="*/ 0 h 209"/>
                <a:gd name="T2" fmla="*/ 0 w 37"/>
                <a:gd name="T3" fmla="*/ 0 h 209"/>
                <a:gd name="T4" fmla="*/ 0 w 37"/>
                <a:gd name="T5" fmla="*/ 0 h 209"/>
                <a:gd name="T6" fmla="*/ 0 w 37"/>
                <a:gd name="T7" fmla="*/ 0 h 209"/>
                <a:gd name="T8" fmla="*/ 0 w 37"/>
                <a:gd name="T9" fmla="*/ 0 h 209"/>
                <a:gd name="T10" fmla="*/ 0 w 37"/>
                <a:gd name="T11" fmla="*/ 0 h 209"/>
                <a:gd name="T12" fmla="*/ 0 w 37"/>
                <a:gd name="T13" fmla="*/ 0 h 209"/>
                <a:gd name="T14" fmla="*/ 0 w 37"/>
                <a:gd name="T15" fmla="*/ 0 h 209"/>
                <a:gd name="T16" fmla="*/ 0 w 37"/>
                <a:gd name="T17" fmla="*/ 0 h 209"/>
                <a:gd name="T18" fmla="*/ 0 w 37"/>
                <a:gd name="T19" fmla="*/ 0 h 209"/>
                <a:gd name="T20" fmla="*/ 0 w 37"/>
                <a:gd name="T21" fmla="*/ 0 h 209"/>
                <a:gd name="T22" fmla="*/ 0 w 37"/>
                <a:gd name="T23" fmla="*/ 0 h 209"/>
                <a:gd name="T24" fmla="*/ 0 w 37"/>
                <a:gd name="T25" fmla="*/ 0 h 209"/>
                <a:gd name="T26" fmla="*/ 0 w 37"/>
                <a:gd name="T27" fmla="*/ 0 h 209"/>
                <a:gd name="T28" fmla="*/ 0 w 37"/>
                <a:gd name="T29" fmla="*/ 0 h 209"/>
                <a:gd name="T30" fmla="*/ 0 w 37"/>
                <a:gd name="T31" fmla="*/ 0 h 209"/>
                <a:gd name="T32" fmla="*/ 0 w 37"/>
                <a:gd name="T33" fmla="*/ 0 h 209"/>
                <a:gd name="T34" fmla="*/ 0 w 37"/>
                <a:gd name="T35" fmla="*/ 0 h 209"/>
                <a:gd name="T36" fmla="*/ 0 w 37"/>
                <a:gd name="T37" fmla="*/ 0 h 209"/>
                <a:gd name="T38" fmla="*/ 0 w 37"/>
                <a:gd name="T39" fmla="*/ 0 h 209"/>
                <a:gd name="T40" fmla="*/ 0 w 37"/>
                <a:gd name="T41" fmla="*/ 0 h 209"/>
                <a:gd name="T42" fmla="*/ 0 w 37"/>
                <a:gd name="T43" fmla="*/ 0 h 209"/>
                <a:gd name="T44" fmla="*/ 0 w 37"/>
                <a:gd name="T45" fmla="*/ 0 h 209"/>
                <a:gd name="T46" fmla="*/ 0 w 37"/>
                <a:gd name="T47" fmla="*/ 0 h 209"/>
                <a:gd name="T48" fmla="*/ 0 w 37"/>
                <a:gd name="T49" fmla="*/ 0 h 209"/>
                <a:gd name="T50" fmla="*/ 0 w 37"/>
                <a:gd name="T51" fmla="*/ 0 h 209"/>
                <a:gd name="T52" fmla="*/ 0 w 37"/>
                <a:gd name="T53" fmla="*/ 0 h 209"/>
                <a:gd name="T54" fmla="*/ 0 w 37"/>
                <a:gd name="T55" fmla="*/ 0 h 209"/>
                <a:gd name="T56" fmla="*/ 0 w 37"/>
                <a:gd name="T57" fmla="*/ 0 h 209"/>
                <a:gd name="T58" fmla="*/ 0 w 37"/>
                <a:gd name="T59" fmla="*/ 0 h 209"/>
                <a:gd name="T60" fmla="*/ 0 w 37"/>
                <a:gd name="T61" fmla="*/ 0 h 209"/>
                <a:gd name="T62" fmla="*/ 0 w 37"/>
                <a:gd name="T63" fmla="*/ 0 h 209"/>
                <a:gd name="T64" fmla="*/ 0 w 37"/>
                <a:gd name="T65" fmla="*/ 0 h 2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209"/>
                <a:gd name="T101" fmla="*/ 37 w 37"/>
                <a:gd name="T102" fmla="*/ 209 h 2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209">
                  <a:moveTo>
                    <a:pt x="15" y="209"/>
                  </a:moveTo>
                  <a:lnTo>
                    <a:pt x="16" y="208"/>
                  </a:lnTo>
                  <a:lnTo>
                    <a:pt x="17" y="208"/>
                  </a:lnTo>
                  <a:lnTo>
                    <a:pt x="19" y="206"/>
                  </a:lnTo>
                  <a:lnTo>
                    <a:pt x="21" y="205"/>
                  </a:lnTo>
                  <a:lnTo>
                    <a:pt x="23" y="203"/>
                  </a:lnTo>
                  <a:lnTo>
                    <a:pt x="25" y="201"/>
                  </a:lnTo>
                  <a:lnTo>
                    <a:pt x="26" y="199"/>
                  </a:lnTo>
                  <a:lnTo>
                    <a:pt x="28" y="197"/>
                  </a:lnTo>
                  <a:lnTo>
                    <a:pt x="30" y="194"/>
                  </a:lnTo>
                  <a:lnTo>
                    <a:pt x="31" y="191"/>
                  </a:lnTo>
                  <a:lnTo>
                    <a:pt x="33" y="189"/>
                  </a:lnTo>
                  <a:lnTo>
                    <a:pt x="34" y="186"/>
                  </a:lnTo>
                  <a:lnTo>
                    <a:pt x="35" y="184"/>
                  </a:lnTo>
                  <a:lnTo>
                    <a:pt x="36" y="181"/>
                  </a:lnTo>
                  <a:lnTo>
                    <a:pt x="36" y="179"/>
                  </a:lnTo>
                  <a:lnTo>
                    <a:pt x="37" y="177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5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1" y="199"/>
                  </a:lnTo>
                  <a:lnTo>
                    <a:pt x="2" y="200"/>
                  </a:lnTo>
                  <a:lnTo>
                    <a:pt x="3" y="202"/>
                  </a:lnTo>
                  <a:lnTo>
                    <a:pt x="4" y="203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8" y="206"/>
                  </a:lnTo>
                  <a:lnTo>
                    <a:pt x="9" y="207"/>
                  </a:lnTo>
                  <a:lnTo>
                    <a:pt x="10" y="208"/>
                  </a:lnTo>
                  <a:lnTo>
                    <a:pt x="12" y="208"/>
                  </a:lnTo>
                  <a:lnTo>
                    <a:pt x="13" y="208"/>
                  </a:lnTo>
                  <a:lnTo>
                    <a:pt x="15" y="209"/>
                  </a:lnTo>
                  <a:close/>
                </a:path>
              </a:pathLst>
            </a:custGeom>
            <a:solidFill>
              <a:srgbClr val="DADED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28" name="Freeform 161"/>
            <p:cNvSpPr>
              <a:spLocks/>
            </p:cNvSpPr>
            <p:nvPr/>
          </p:nvSpPr>
          <p:spPr bwMode="auto">
            <a:xfrm>
              <a:off x="4649" y="1317"/>
              <a:ext cx="15" cy="4"/>
            </a:xfrm>
            <a:custGeom>
              <a:avLst/>
              <a:gdLst>
                <a:gd name="T0" fmla="*/ 0 w 341"/>
                <a:gd name="T1" fmla="*/ 0 h 99"/>
                <a:gd name="T2" fmla="*/ 0 w 341"/>
                <a:gd name="T3" fmla="*/ 0 h 99"/>
                <a:gd name="T4" fmla="*/ 0 w 341"/>
                <a:gd name="T5" fmla="*/ 0 h 99"/>
                <a:gd name="T6" fmla="*/ 0 w 341"/>
                <a:gd name="T7" fmla="*/ 0 h 99"/>
                <a:gd name="T8" fmla="*/ 0 w 341"/>
                <a:gd name="T9" fmla="*/ 0 h 99"/>
                <a:gd name="T10" fmla="*/ 0 w 341"/>
                <a:gd name="T11" fmla="*/ 0 h 99"/>
                <a:gd name="T12" fmla="*/ 0 w 341"/>
                <a:gd name="T13" fmla="*/ 0 h 99"/>
                <a:gd name="T14" fmla="*/ 0 w 341"/>
                <a:gd name="T15" fmla="*/ 0 h 99"/>
                <a:gd name="T16" fmla="*/ 0 w 341"/>
                <a:gd name="T17" fmla="*/ 0 h 99"/>
                <a:gd name="T18" fmla="*/ 0 w 341"/>
                <a:gd name="T19" fmla="*/ 0 h 99"/>
                <a:gd name="T20" fmla="*/ 0 w 341"/>
                <a:gd name="T21" fmla="*/ 0 h 99"/>
                <a:gd name="T22" fmla="*/ 0 w 341"/>
                <a:gd name="T23" fmla="*/ 0 h 99"/>
                <a:gd name="T24" fmla="*/ 0 w 341"/>
                <a:gd name="T25" fmla="*/ 0 h 99"/>
                <a:gd name="T26" fmla="*/ 0 w 341"/>
                <a:gd name="T27" fmla="*/ 0 h 99"/>
                <a:gd name="T28" fmla="*/ 0 w 341"/>
                <a:gd name="T29" fmla="*/ 0 h 99"/>
                <a:gd name="T30" fmla="*/ 0 w 341"/>
                <a:gd name="T31" fmla="*/ 0 h 99"/>
                <a:gd name="T32" fmla="*/ 0 w 341"/>
                <a:gd name="T33" fmla="*/ 0 h 99"/>
                <a:gd name="T34" fmla="*/ 0 w 341"/>
                <a:gd name="T35" fmla="*/ 0 h 99"/>
                <a:gd name="T36" fmla="*/ 0 w 341"/>
                <a:gd name="T37" fmla="*/ 0 h 99"/>
                <a:gd name="T38" fmla="*/ 0 w 341"/>
                <a:gd name="T39" fmla="*/ 0 h 99"/>
                <a:gd name="T40" fmla="*/ 0 w 341"/>
                <a:gd name="T41" fmla="*/ 0 h 99"/>
                <a:gd name="T42" fmla="*/ 0 w 341"/>
                <a:gd name="T43" fmla="*/ 0 h 99"/>
                <a:gd name="T44" fmla="*/ 0 w 341"/>
                <a:gd name="T45" fmla="*/ 0 h 99"/>
                <a:gd name="T46" fmla="*/ 0 w 341"/>
                <a:gd name="T47" fmla="*/ 0 h 99"/>
                <a:gd name="T48" fmla="*/ 0 w 341"/>
                <a:gd name="T49" fmla="*/ 0 h 99"/>
                <a:gd name="T50" fmla="*/ 0 w 341"/>
                <a:gd name="T51" fmla="*/ 0 h 99"/>
                <a:gd name="T52" fmla="*/ 0 w 341"/>
                <a:gd name="T53" fmla="*/ 0 h 99"/>
                <a:gd name="T54" fmla="*/ 0 w 341"/>
                <a:gd name="T55" fmla="*/ 0 h 99"/>
                <a:gd name="T56" fmla="*/ 0 w 341"/>
                <a:gd name="T57" fmla="*/ 0 h 99"/>
                <a:gd name="T58" fmla="*/ 0 w 341"/>
                <a:gd name="T59" fmla="*/ 0 h 99"/>
                <a:gd name="T60" fmla="*/ 0 w 341"/>
                <a:gd name="T61" fmla="*/ 0 h 99"/>
                <a:gd name="T62" fmla="*/ 0 w 341"/>
                <a:gd name="T63" fmla="*/ 0 h 99"/>
                <a:gd name="T64" fmla="*/ 0 w 341"/>
                <a:gd name="T65" fmla="*/ 0 h 99"/>
                <a:gd name="T66" fmla="*/ 0 w 341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1"/>
                <a:gd name="T103" fmla="*/ 0 h 99"/>
                <a:gd name="T104" fmla="*/ 341 w 341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1" h="99">
                  <a:moveTo>
                    <a:pt x="305" y="99"/>
                  </a:moveTo>
                  <a:lnTo>
                    <a:pt x="308" y="98"/>
                  </a:lnTo>
                  <a:lnTo>
                    <a:pt x="311" y="98"/>
                  </a:lnTo>
                  <a:lnTo>
                    <a:pt x="316" y="97"/>
                  </a:lnTo>
                  <a:lnTo>
                    <a:pt x="319" y="96"/>
                  </a:lnTo>
                  <a:lnTo>
                    <a:pt x="322" y="95"/>
                  </a:lnTo>
                  <a:lnTo>
                    <a:pt x="325" y="93"/>
                  </a:lnTo>
                  <a:lnTo>
                    <a:pt x="328" y="91"/>
                  </a:lnTo>
                  <a:lnTo>
                    <a:pt x="330" y="89"/>
                  </a:lnTo>
                  <a:lnTo>
                    <a:pt x="332" y="87"/>
                  </a:lnTo>
                  <a:lnTo>
                    <a:pt x="334" y="85"/>
                  </a:lnTo>
                  <a:lnTo>
                    <a:pt x="336" y="82"/>
                  </a:lnTo>
                  <a:lnTo>
                    <a:pt x="338" y="80"/>
                  </a:lnTo>
                  <a:lnTo>
                    <a:pt x="339" y="77"/>
                  </a:lnTo>
                  <a:lnTo>
                    <a:pt x="340" y="74"/>
                  </a:lnTo>
                  <a:lnTo>
                    <a:pt x="340" y="71"/>
                  </a:lnTo>
                  <a:lnTo>
                    <a:pt x="341" y="67"/>
                  </a:lnTo>
                  <a:lnTo>
                    <a:pt x="341" y="32"/>
                  </a:lnTo>
                  <a:lnTo>
                    <a:pt x="340" y="28"/>
                  </a:lnTo>
                  <a:lnTo>
                    <a:pt x="340" y="24"/>
                  </a:lnTo>
                  <a:lnTo>
                    <a:pt x="339" y="21"/>
                  </a:lnTo>
                  <a:lnTo>
                    <a:pt x="338" y="18"/>
                  </a:lnTo>
                  <a:lnTo>
                    <a:pt x="336" y="16"/>
                  </a:lnTo>
                  <a:lnTo>
                    <a:pt x="334" y="13"/>
                  </a:lnTo>
                  <a:lnTo>
                    <a:pt x="332" y="11"/>
                  </a:lnTo>
                  <a:lnTo>
                    <a:pt x="330" y="9"/>
                  </a:lnTo>
                  <a:lnTo>
                    <a:pt x="328" y="7"/>
                  </a:lnTo>
                  <a:lnTo>
                    <a:pt x="325" y="5"/>
                  </a:lnTo>
                  <a:lnTo>
                    <a:pt x="322" y="3"/>
                  </a:lnTo>
                  <a:lnTo>
                    <a:pt x="319" y="2"/>
                  </a:lnTo>
                  <a:lnTo>
                    <a:pt x="316" y="1"/>
                  </a:lnTo>
                  <a:lnTo>
                    <a:pt x="311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lnTo>
                    <a:pt x="7" y="85"/>
                  </a:lnTo>
                  <a:lnTo>
                    <a:pt x="9" y="87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6" y="93"/>
                  </a:lnTo>
                  <a:lnTo>
                    <a:pt x="19" y="95"/>
                  </a:lnTo>
                  <a:lnTo>
                    <a:pt x="22" y="96"/>
                  </a:lnTo>
                  <a:lnTo>
                    <a:pt x="26" y="97"/>
                  </a:lnTo>
                  <a:lnTo>
                    <a:pt x="29" y="98"/>
                  </a:lnTo>
                  <a:lnTo>
                    <a:pt x="33" y="98"/>
                  </a:lnTo>
                  <a:lnTo>
                    <a:pt x="37" y="99"/>
                  </a:lnTo>
                  <a:lnTo>
                    <a:pt x="305" y="99"/>
                  </a:lnTo>
                  <a:close/>
                </a:path>
              </a:pathLst>
            </a:custGeom>
            <a:solidFill>
              <a:srgbClr val="F2EE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62"/>
            <p:cNvGrpSpPr>
              <a:grpSpLocks/>
            </p:cNvGrpSpPr>
            <p:nvPr/>
          </p:nvGrpSpPr>
          <p:grpSpPr bwMode="auto">
            <a:xfrm>
              <a:off x="4578" y="1288"/>
              <a:ext cx="394" cy="67"/>
              <a:chOff x="4578" y="1288"/>
              <a:chExt cx="394" cy="67"/>
            </a:xfrm>
          </p:grpSpPr>
          <p:sp>
            <p:nvSpPr>
              <p:cNvPr id="36241" name="Freeform 163"/>
              <p:cNvSpPr>
                <a:spLocks/>
              </p:cNvSpPr>
              <p:nvPr/>
            </p:nvSpPr>
            <p:spPr bwMode="auto">
              <a:xfrm>
                <a:off x="4623" y="1316"/>
                <a:ext cx="21" cy="12"/>
              </a:xfrm>
              <a:custGeom>
                <a:avLst/>
                <a:gdLst>
                  <a:gd name="T0" fmla="*/ 0 w 476"/>
                  <a:gd name="T1" fmla="*/ 0 h 282"/>
                  <a:gd name="T2" fmla="*/ 0 w 476"/>
                  <a:gd name="T3" fmla="*/ 0 h 282"/>
                  <a:gd name="T4" fmla="*/ 0 w 476"/>
                  <a:gd name="T5" fmla="*/ 0 h 282"/>
                  <a:gd name="T6" fmla="*/ 0 w 476"/>
                  <a:gd name="T7" fmla="*/ 0 h 282"/>
                  <a:gd name="T8" fmla="*/ 0 w 476"/>
                  <a:gd name="T9" fmla="*/ 0 h 282"/>
                  <a:gd name="T10" fmla="*/ 0 w 476"/>
                  <a:gd name="T11" fmla="*/ 0 h 282"/>
                  <a:gd name="T12" fmla="*/ 0 w 476"/>
                  <a:gd name="T13" fmla="*/ 0 h 282"/>
                  <a:gd name="T14" fmla="*/ 0 w 476"/>
                  <a:gd name="T15" fmla="*/ 0 h 282"/>
                  <a:gd name="T16" fmla="*/ 0 w 476"/>
                  <a:gd name="T17" fmla="*/ 0 h 282"/>
                  <a:gd name="T18" fmla="*/ 0 w 476"/>
                  <a:gd name="T19" fmla="*/ 0 h 282"/>
                  <a:gd name="T20" fmla="*/ 0 w 476"/>
                  <a:gd name="T21" fmla="*/ 0 h 282"/>
                  <a:gd name="T22" fmla="*/ 0 w 476"/>
                  <a:gd name="T23" fmla="*/ 0 h 282"/>
                  <a:gd name="T24" fmla="*/ 0 w 476"/>
                  <a:gd name="T25" fmla="*/ 0 h 282"/>
                  <a:gd name="T26" fmla="*/ 0 w 476"/>
                  <a:gd name="T27" fmla="*/ 0 h 282"/>
                  <a:gd name="T28" fmla="*/ 0 w 476"/>
                  <a:gd name="T29" fmla="*/ 0 h 282"/>
                  <a:gd name="T30" fmla="*/ 0 w 476"/>
                  <a:gd name="T31" fmla="*/ 0 h 282"/>
                  <a:gd name="T32" fmla="*/ 0 w 476"/>
                  <a:gd name="T33" fmla="*/ 0 h 282"/>
                  <a:gd name="T34" fmla="*/ 0 w 476"/>
                  <a:gd name="T35" fmla="*/ 0 h 282"/>
                  <a:gd name="T36" fmla="*/ 0 w 476"/>
                  <a:gd name="T37" fmla="*/ 0 h 282"/>
                  <a:gd name="T38" fmla="*/ 0 w 476"/>
                  <a:gd name="T39" fmla="*/ 0 h 282"/>
                  <a:gd name="T40" fmla="*/ 0 w 476"/>
                  <a:gd name="T41" fmla="*/ 0 h 282"/>
                  <a:gd name="T42" fmla="*/ 0 w 476"/>
                  <a:gd name="T43" fmla="*/ 0 h 282"/>
                  <a:gd name="T44" fmla="*/ 0 w 476"/>
                  <a:gd name="T45" fmla="*/ 0 h 282"/>
                  <a:gd name="T46" fmla="*/ 0 w 476"/>
                  <a:gd name="T47" fmla="*/ 0 h 282"/>
                  <a:gd name="T48" fmla="*/ 0 w 476"/>
                  <a:gd name="T49" fmla="*/ 0 h 282"/>
                  <a:gd name="T50" fmla="*/ 0 w 476"/>
                  <a:gd name="T51" fmla="*/ 0 h 282"/>
                  <a:gd name="T52" fmla="*/ 0 w 476"/>
                  <a:gd name="T53" fmla="*/ 0 h 282"/>
                  <a:gd name="T54" fmla="*/ 0 w 476"/>
                  <a:gd name="T55" fmla="*/ 0 h 282"/>
                  <a:gd name="T56" fmla="*/ 0 w 476"/>
                  <a:gd name="T57" fmla="*/ 0 h 282"/>
                  <a:gd name="T58" fmla="*/ 0 w 476"/>
                  <a:gd name="T59" fmla="*/ 0 h 282"/>
                  <a:gd name="T60" fmla="*/ 0 w 476"/>
                  <a:gd name="T61" fmla="*/ 0 h 282"/>
                  <a:gd name="T62" fmla="*/ 0 w 476"/>
                  <a:gd name="T63" fmla="*/ 0 h 282"/>
                  <a:gd name="T64" fmla="*/ 0 w 476"/>
                  <a:gd name="T65" fmla="*/ 0 h 282"/>
                  <a:gd name="T66" fmla="*/ 0 w 476"/>
                  <a:gd name="T67" fmla="*/ 0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6"/>
                  <a:gd name="T103" fmla="*/ 0 h 282"/>
                  <a:gd name="T104" fmla="*/ 476 w 476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6" h="282">
                    <a:moveTo>
                      <a:pt x="415" y="282"/>
                    </a:moveTo>
                    <a:lnTo>
                      <a:pt x="419" y="281"/>
                    </a:lnTo>
                    <a:lnTo>
                      <a:pt x="424" y="280"/>
                    </a:lnTo>
                    <a:lnTo>
                      <a:pt x="429" y="278"/>
                    </a:lnTo>
                    <a:lnTo>
                      <a:pt x="434" y="276"/>
                    </a:lnTo>
                    <a:lnTo>
                      <a:pt x="439" y="273"/>
                    </a:lnTo>
                    <a:lnTo>
                      <a:pt x="444" y="270"/>
                    </a:lnTo>
                    <a:lnTo>
                      <a:pt x="450" y="266"/>
                    </a:lnTo>
                    <a:lnTo>
                      <a:pt x="455" y="262"/>
                    </a:lnTo>
                    <a:lnTo>
                      <a:pt x="459" y="257"/>
                    </a:lnTo>
                    <a:lnTo>
                      <a:pt x="463" y="252"/>
                    </a:lnTo>
                    <a:lnTo>
                      <a:pt x="467" y="246"/>
                    </a:lnTo>
                    <a:lnTo>
                      <a:pt x="470" y="240"/>
                    </a:lnTo>
                    <a:lnTo>
                      <a:pt x="472" y="234"/>
                    </a:lnTo>
                    <a:lnTo>
                      <a:pt x="474" y="228"/>
                    </a:lnTo>
                    <a:lnTo>
                      <a:pt x="475" y="221"/>
                    </a:lnTo>
                    <a:lnTo>
                      <a:pt x="476" y="215"/>
                    </a:lnTo>
                    <a:lnTo>
                      <a:pt x="462" y="67"/>
                    </a:lnTo>
                    <a:lnTo>
                      <a:pt x="461" y="60"/>
                    </a:lnTo>
                    <a:lnTo>
                      <a:pt x="461" y="53"/>
                    </a:lnTo>
                    <a:lnTo>
                      <a:pt x="459" y="46"/>
                    </a:lnTo>
                    <a:lnTo>
                      <a:pt x="458" y="40"/>
                    </a:lnTo>
                    <a:lnTo>
                      <a:pt x="456" y="34"/>
                    </a:lnTo>
                    <a:lnTo>
                      <a:pt x="454" y="29"/>
                    </a:lnTo>
                    <a:lnTo>
                      <a:pt x="451" y="24"/>
                    </a:lnTo>
                    <a:lnTo>
                      <a:pt x="447" y="20"/>
                    </a:lnTo>
                    <a:lnTo>
                      <a:pt x="444" y="15"/>
                    </a:lnTo>
                    <a:lnTo>
                      <a:pt x="440" y="12"/>
                    </a:lnTo>
                    <a:lnTo>
                      <a:pt x="436" y="7"/>
                    </a:lnTo>
                    <a:lnTo>
                      <a:pt x="432" y="5"/>
                    </a:lnTo>
                    <a:lnTo>
                      <a:pt x="428" y="2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2"/>
                    </a:lnTo>
                    <a:lnTo>
                      <a:pt x="32" y="15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3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6" y="46"/>
                    </a:lnTo>
                    <a:lnTo>
                      <a:pt x="14" y="53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1" y="228"/>
                    </a:lnTo>
                    <a:lnTo>
                      <a:pt x="3" y="234"/>
                    </a:lnTo>
                    <a:lnTo>
                      <a:pt x="5" y="240"/>
                    </a:lnTo>
                    <a:lnTo>
                      <a:pt x="8" y="246"/>
                    </a:lnTo>
                    <a:lnTo>
                      <a:pt x="12" y="252"/>
                    </a:lnTo>
                    <a:lnTo>
                      <a:pt x="16" y="257"/>
                    </a:lnTo>
                    <a:lnTo>
                      <a:pt x="20" y="262"/>
                    </a:lnTo>
                    <a:lnTo>
                      <a:pt x="26" y="266"/>
                    </a:lnTo>
                    <a:lnTo>
                      <a:pt x="31" y="270"/>
                    </a:lnTo>
                    <a:lnTo>
                      <a:pt x="36" y="273"/>
                    </a:lnTo>
                    <a:lnTo>
                      <a:pt x="41" y="276"/>
                    </a:lnTo>
                    <a:lnTo>
                      <a:pt x="46" y="278"/>
                    </a:lnTo>
                    <a:lnTo>
                      <a:pt x="51" y="280"/>
                    </a:lnTo>
                    <a:lnTo>
                      <a:pt x="57" y="281"/>
                    </a:lnTo>
                    <a:lnTo>
                      <a:pt x="63" y="282"/>
                    </a:lnTo>
                    <a:lnTo>
                      <a:pt x="415" y="282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2" name="Freeform 164"/>
              <p:cNvSpPr>
                <a:spLocks/>
              </p:cNvSpPr>
              <p:nvPr/>
            </p:nvSpPr>
            <p:spPr bwMode="auto">
              <a:xfrm>
                <a:off x="4624" y="1316"/>
                <a:ext cx="19" cy="12"/>
              </a:xfrm>
              <a:custGeom>
                <a:avLst/>
                <a:gdLst>
                  <a:gd name="T0" fmla="*/ 0 w 454"/>
                  <a:gd name="T1" fmla="*/ 0 h 269"/>
                  <a:gd name="T2" fmla="*/ 0 w 454"/>
                  <a:gd name="T3" fmla="*/ 0 h 269"/>
                  <a:gd name="T4" fmla="*/ 0 w 454"/>
                  <a:gd name="T5" fmla="*/ 0 h 269"/>
                  <a:gd name="T6" fmla="*/ 0 w 454"/>
                  <a:gd name="T7" fmla="*/ 0 h 269"/>
                  <a:gd name="T8" fmla="*/ 0 w 454"/>
                  <a:gd name="T9" fmla="*/ 0 h 269"/>
                  <a:gd name="T10" fmla="*/ 0 w 454"/>
                  <a:gd name="T11" fmla="*/ 0 h 269"/>
                  <a:gd name="T12" fmla="*/ 0 w 454"/>
                  <a:gd name="T13" fmla="*/ 0 h 269"/>
                  <a:gd name="T14" fmla="*/ 0 w 454"/>
                  <a:gd name="T15" fmla="*/ 0 h 269"/>
                  <a:gd name="T16" fmla="*/ 0 w 454"/>
                  <a:gd name="T17" fmla="*/ 0 h 269"/>
                  <a:gd name="T18" fmla="*/ 0 w 454"/>
                  <a:gd name="T19" fmla="*/ 0 h 269"/>
                  <a:gd name="T20" fmla="*/ 0 w 454"/>
                  <a:gd name="T21" fmla="*/ 0 h 269"/>
                  <a:gd name="T22" fmla="*/ 0 w 454"/>
                  <a:gd name="T23" fmla="*/ 0 h 269"/>
                  <a:gd name="T24" fmla="*/ 0 w 454"/>
                  <a:gd name="T25" fmla="*/ 0 h 269"/>
                  <a:gd name="T26" fmla="*/ 0 w 454"/>
                  <a:gd name="T27" fmla="*/ 0 h 269"/>
                  <a:gd name="T28" fmla="*/ 0 w 454"/>
                  <a:gd name="T29" fmla="*/ 0 h 269"/>
                  <a:gd name="T30" fmla="*/ 0 w 454"/>
                  <a:gd name="T31" fmla="*/ 0 h 269"/>
                  <a:gd name="T32" fmla="*/ 0 w 454"/>
                  <a:gd name="T33" fmla="*/ 0 h 269"/>
                  <a:gd name="T34" fmla="*/ 0 w 454"/>
                  <a:gd name="T35" fmla="*/ 0 h 269"/>
                  <a:gd name="T36" fmla="*/ 0 w 454"/>
                  <a:gd name="T37" fmla="*/ 0 h 269"/>
                  <a:gd name="T38" fmla="*/ 0 w 454"/>
                  <a:gd name="T39" fmla="*/ 0 h 269"/>
                  <a:gd name="T40" fmla="*/ 0 w 454"/>
                  <a:gd name="T41" fmla="*/ 0 h 269"/>
                  <a:gd name="T42" fmla="*/ 0 w 454"/>
                  <a:gd name="T43" fmla="*/ 0 h 269"/>
                  <a:gd name="T44" fmla="*/ 0 w 454"/>
                  <a:gd name="T45" fmla="*/ 0 h 269"/>
                  <a:gd name="T46" fmla="*/ 0 w 454"/>
                  <a:gd name="T47" fmla="*/ 0 h 269"/>
                  <a:gd name="T48" fmla="*/ 0 w 454"/>
                  <a:gd name="T49" fmla="*/ 0 h 269"/>
                  <a:gd name="T50" fmla="*/ 0 w 454"/>
                  <a:gd name="T51" fmla="*/ 0 h 269"/>
                  <a:gd name="T52" fmla="*/ 0 w 454"/>
                  <a:gd name="T53" fmla="*/ 0 h 269"/>
                  <a:gd name="T54" fmla="*/ 0 w 454"/>
                  <a:gd name="T55" fmla="*/ 0 h 269"/>
                  <a:gd name="T56" fmla="*/ 0 w 454"/>
                  <a:gd name="T57" fmla="*/ 0 h 269"/>
                  <a:gd name="T58" fmla="*/ 0 w 454"/>
                  <a:gd name="T59" fmla="*/ 0 h 269"/>
                  <a:gd name="T60" fmla="*/ 0 w 454"/>
                  <a:gd name="T61" fmla="*/ 0 h 269"/>
                  <a:gd name="T62" fmla="*/ 0 w 454"/>
                  <a:gd name="T63" fmla="*/ 0 h 269"/>
                  <a:gd name="T64" fmla="*/ 0 w 454"/>
                  <a:gd name="T65" fmla="*/ 0 h 269"/>
                  <a:gd name="T66" fmla="*/ 0 w 454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4"/>
                  <a:gd name="T103" fmla="*/ 0 h 269"/>
                  <a:gd name="T104" fmla="*/ 454 w 454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4" h="269">
                    <a:moveTo>
                      <a:pt x="394" y="269"/>
                    </a:moveTo>
                    <a:lnTo>
                      <a:pt x="399" y="268"/>
                    </a:lnTo>
                    <a:lnTo>
                      <a:pt x="404" y="267"/>
                    </a:lnTo>
                    <a:lnTo>
                      <a:pt x="409" y="266"/>
                    </a:lnTo>
                    <a:lnTo>
                      <a:pt x="414" y="264"/>
                    </a:lnTo>
                    <a:lnTo>
                      <a:pt x="419" y="261"/>
                    </a:lnTo>
                    <a:lnTo>
                      <a:pt x="423" y="258"/>
                    </a:lnTo>
                    <a:lnTo>
                      <a:pt x="428" y="254"/>
                    </a:lnTo>
                    <a:lnTo>
                      <a:pt x="433" y="250"/>
                    </a:lnTo>
                    <a:lnTo>
                      <a:pt x="438" y="245"/>
                    </a:lnTo>
                    <a:lnTo>
                      <a:pt x="441" y="240"/>
                    </a:lnTo>
                    <a:lnTo>
                      <a:pt x="445" y="235"/>
                    </a:lnTo>
                    <a:lnTo>
                      <a:pt x="448" y="230"/>
                    </a:lnTo>
                    <a:lnTo>
                      <a:pt x="450" y="224"/>
                    </a:lnTo>
                    <a:lnTo>
                      <a:pt x="452" y="218"/>
                    </a:lnTo>
                    <a:lnTo>
                      <a:pt x="453" y="212"/>
                    </a:lnTo>
                    <a:lnTo>
                      <a:pt x="454" y="205"/>
                    </a:lnTo>
                    <a:lnTo>
                      <a:pt x="440" y="65"/>
                    </a:lnTo>
                    <a:lnTo>
                      <a:pt x="439" y="58"/>
                    </a:lnTo>
                    <a:lnTo>
                      <a:pt x="439" y="52"/>
                    </a:lnTo>
                    <a:lnTo>
                      <a:pt x="437" y="46"/>
                    </a:lnTo>
                    <a:lnTo>
                      <a:pt x="435" y="39"/>
                    </a:lnTo>
                    <a:lnTo>
                      <a:pt x="433" y="33"/>
                    </a:lnTo>
                    <a:lnTo>
                      <a:pt x="431" y="28"/>
                    </a:lnTo>
                    <a:lnTo>
                      <a:pt x="428" y="23"/>
                    </a:lnTo>
                    <a:lnTo>
                      <a:pt x="426" y="19"/>
                    </a:lnTo>
                    <a:lnTo>
                      <a:pt x="422" y="15"/>
                    </a:lnTo>
                    <a:lnTo>
                      <a:pt x="419" y="11"/>
                    </a:lnTo>
                    <a:lnTo>
                      <a:pt x="415" y="8"/>
                    </a:lnTo>
                    <a:lnTo>
                      <a:pt x="412" y="4"/>
                    </a:lnTo>
                    <a:lnTo>
                      <a:pt x="407" y="2"/>
                    </a:lnTo>
                    <a:lnTo>
                      <a:pt x="403" y="1"/>
                    </a:lnTo>
                    <a:lnTo>
                      <a:pt x="399" y="0"/>
                    </a:lnTo>
                    <a:lnTo>
                      <a:pt x="394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0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8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9"/>
                    </a:lnTo>
                    <a:lnTo>
                      <a:pt x="16" y="46"/>
                    </a:lnTo>
                    <a:lnTo>
                      <a:pt x="14" y="52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2" y="240"/>
                    </a:lnTo>
                    <a:lnTo>
                      <a:pt x="16" y="245"/>
                    </a:lnTo>
                    <a:lnTo>
                      <a:pt x="20" y="250"/>
                    </a:lnTo>
                    <a:lnTo>
                      <a:pt x="24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38" y="264"/>
                    </a:lnTo>
                    <a:lnTo>
                      <a:pt x="43" y="266"/>
                    </a:lnTo>
                    <a:lnTo>
                      <a:pt x="48" y="267"/>
                    </a:lnTo>
                    <a:lnTo>
                      <a:pt x="54" y="268"/>
                    </a:lnTo>
                    <a:lnTo>
                      <a:pt x="59" y="269"/>
                    </a:lnTo>
                    <a:lnTo>
                      <a:pt x="394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3" name="Freeform 165"/>
              <p:cNvSpPr>
                <a:spLocks/>
              </p:cNvSpPr>
              <p:nvPr/>
            </p:nvSpPr>
            <p:spPr bwMode="auto">
              <a:xfrm>
                <a:off x="4626" y="1322"/>
                <a:ext cx="15" cy="5"/>
              </a:xfrm>
              <a:custGeom>
                <a:avLst/>
                <a:gdLst>
                  <a:gd name="T0" fmla="*/ 0 w 332"/>
                  <a:gd name="T1" fmla="*/ 0 h 121"/>
                  <a:gd name="T2" fmla="*/ 0 w 332"/>
                  <a:gd name="T3" fmla="*/ 0 h 121"/>
                  <a:gd name="T4" fmla="*/ 0 w 332"/>
                  <a:gd name="T5" fmla="*/ 0 h 121"/>
                  <a:gd name="T6" fmla="*/ 0 w 332"/>
                  <a:gd name="T7" fmla="*/ 0 h 121"/>
                  <a:gd name="T8" fmla="*/ 0 w 332"/>
                  <a:gd name="T9" fmla="*/ 0 h 121"/>
                  <a:gd name="T10" fmla="*/ 0 w 332"/>
                  <a:gd name="T11" fmla="*/ 0 h 121"/>
                  <a:gd name="T12" fmla="*/ 0 w 332"/>
                  <a:gd name="T13" fmla="*/ 0 h 121"/>
                  <a:gd name="T14" fmla="*/ 0 w 332"/>
                  <a:gd name="T15" fmla="*/ 0 h 121"/>
                  <a:gd name="T16" fmla="*/ 0 w 332"/>
                  <a:gd name="T17" fmla="*/ 0 h 121"/>
                  <a:gd name="T18" fmla="*/ 0 w 332"/>
                  <a:gd name="T19" fmla="*/ 0 h 121"/>
                  <a:gd name="T20" fmla="*/ 0 w 332"/>
                  <a:gd name="T21" fmla="*/ 0 h 121"/>
                  <a:gd name="T22" fmla="*/ 0 w 332"/>
                  <a:gd name="T23" fmla="*/ 0 h 121"/>
                  <a:gd name="T24" fmla="*/ 0 w 332"/>
                  <a:gd name="T25" fmla="*/ 0 h 121"/>
                  <a:gd name="T26" fmla="*/ 0 w 332"/>
                  <a:gd name="T27" fmla="*/ 0 h 121"/>
                  <a:gd name="T28" fmla="*/ 0 w 332"/>
                  <a:gd name="T29" fmla="*/ 0 h 121"/>
                  <a:gd name="T30" fmla="*/ 0 w 332"/>
                  <a:gd name="T31" fmla="*/ 0 h 121"/>
                  <a:gd name="T32" fmla="*/ 0 w 332"/>
                  <a:gd name="T33" fmla="*/ 0 h 121"/>
                  <a:gd name="T34" fmla="*/ 0 w 332"/>
                  <a:gd name="T35" fmla="*/ 0 h 121"/>
                  <a:gd name="T36" fmla="*/ 0 w 332"/>
                  <a:gd name="T37" fmla="*/ 0 h 121"/>
                  <a:gd name="T38" fmla="*/ 0 w 332"/>
                  <a:gd name="T39" fmla="*/ 0 h 121"/>
                  <a:gd name="T40" fmla="*/ 0 w 332"/>
                  <a:gd name="T41" fmla="*/ 0 h 121"/>
                  <a:gd name="T42" fmla="*/ 0 w 332"/>
                  <a:gd name="T43" fmla="*/ 0 h 121"/>
                  <a:gd name="T44" fmla="*/ 0 w 332"/>
                  <a:gd name="T45" fmla="*/ 0 h 121"/>
                  <a:gd name="T46" fmla="*/ 0 w 332"/>
                  <a:gd name="T47" fmla="*/ 0 h 121"/>
                  <a:gd name="T48" fmla="*/ 0 w 332"/>
                  <a:gd name="T49" fmla="*/ 0 h 121"/>
                  <a:gd name="T50" fmla="*/ 0 w 332"/>
                  <a:gd name="T51" fmla="*/ 0 h 121"/>
                  <a:gd name="T52" fmla="*/ 0 w 332"/>
                  <a:gd name="T53" fmla="*/ 0 h 121"/>
                  <a:gd name="T54" fmla="*/ 0 w 332"/>
                  <a:gd name="T55" fmla="*/ 0 h 121"/>
                  <a:gd name="T56" fmla="*/ 0 w 332"/>
                  <a:gd name="T57" fmla="*/ 0 h 121"/>
                  <a:gd name="T58" fmla="*/ 0 w 332"/>
                  <a:gd name="T59" fmla="*/ 0 h 121"/>
                  <a:gd name="T60" fmla="*/ 0 w 332"/>
                  <a:gd name="T61" fmla="*/ 0 h 121"/>
                  <a:gd name="T62" fmla="*/ 0 w 332"/>
                  <a:gd name="T63" fmla="*/ 0 h 121"/>
                  <a:gd name="T64" fmla="*/ 0 w 332"/>
                  <a:gd name="T65" fmla="*/ 0 h 121"/>
                  <a:gd name="T66" fmla="*/ 0 w 332"/>
                  <a:gd name="T67" fmla="*/ 0 h 121"/>
                  <a:gd name="T68" fmla="*/ 0 w 332"/>
                  <a:gd name="T69" fmla="*/ 0 h 121"/>
                  <a:gd name="T70" fmla="*/ 0 w 332"/>
                  <a:gd name="T71" fmla="*/ 0 h 121"/>
                  <a:gd name="T72" fmla="*/ 0 w 33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1"/>
                  <a:gd name="T113" fmla="*/ 332 w 33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1">
                    <a:moveTo>
                      <a:pt x="332" y="60"/>
                    </a:moveTo>
                    <a:lnTo>
                      <a:pt x="331" y="65"/>
                    </a:lnTo>
                    <a:lnTo>
                      <a:pt x="331" y="71"/>
                    </a:lnTo>
                    <a:lnTo>
                      <a:pt x="330" y="78"/>
                    </a:lnTo>
                    <a:lnTo>
                      <a:pt x="329" y="83"/>
                    </a:lnTo>
                    <a:lnTo>
                      <a:pt x="328" y="88"/>
                    </a:lnTo>
                    <a:lnTo>
                      <a:pt x="326" y="93"/>
                    </a:lnTo>
                    <a:lnTo>
                      <a:pt x="324" y="98"/>
                    </a:lnTo>
                    <a:lnTo>
                      <a:pt x="322" y="102"/>
                    </a:lnTo>
                    <a:lnTo>
                      <a:pt x="319" y="106"/>
                    </a:lnTo>
                    <a:lnTo>
                      <a:pt x="316" y="109"/>
                    </a:lnTo>
                    <a:lnTo>
                      <a:pt x="313" y="112"/>
                    </a:lnTo>
                    <a:lnTo>
                      <a:pt x="310" y="115"/>
                    </a:lnTo>
                    <a:lnTo>
                      <a:pt x="306" y="118"/>
                    </a:lnTo>
                    <a:lnTo>
                      <a:pt x="303" y="119"/>
                    </a:lnTo>
                    <a:lnTo>
                      <a:pt x="299" y="120"/>
                    </a:lnTo>
                    <a:lnTo>
                      <a:pt x="294" y="121"/>
                    </a:lnTo>
                    <a:lnTo>
                      <a:pt x="39" y="121"/>
                    </a:lnTo>
                    <a:lnTo>
                      <a:pt x="34" y="120"/>
                    </a:lnTo>
                    <a:lnTo>
                      <a:pt x="30" y="119"/>
                    </a:lnTo>
                    <a:lnTo>
                      <a:pt x="26" y="118"/>
                    </a:lnTo>
                    <a:lnTo>
                      <a:pt x="22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5" y="93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4" name="Freeform 166"/>
              <p:cNvSpPr>
                <a:spLocks/>
              </p:cNvSpPr>
              <p:nvPr/>
            </p:nvSpPr>
            <p:spPr bwMode="auto">
              <a:xfrm>
                <a:off x="4624" y="1318"/>
                <a:ext cx="2" cy="8"/>
              </a:xfrm>
              <a:custGeom>
                <a:avLst/>
                <a:gdLst>
                  <a:gd name="T0" fmla="*/ 0 w 31"/>
                  <a:gd name="T1" fmla="*/ 0 h 200"/>
                  <a:gd name="T2" fmla="*/ 0 w 31"/>
                  <a:gd name="T3" fmla="*/ 0 h 200"/>
                  <a:gd name="T4" fmla="*/ 0 w 31"/>
                  <a:gd name="T5" fmla="*/ 0 h 200"/>
                  <a:gd name="T6" fmla="*/ 0 w 31"/>
                  <a:gd name="T7" fmla="*/ 0 h 200"/>
                  <a:gd name="T8" fmla="*/ 0 w 31"/>
                  <a:gd name="T9" fmla="*/ 0 h 200"/>
                  <a:gd name="T10" fmla="*/ 0 w 31"/>
                  <a:gd name="T11" fmla="*/ 0 h 200"/>
                  <a:gd name="T12" fmla="*/ 0 w 31"/>
                  <a:gd name="T13" fmla="*/ 0 h 200"/>
                  <a:gd name="T14" fmla="*/ 0 w 31"/>
                  <a:gd name="T15" fmla="*/ 0 h 200"/>
                  <a:gd name="T16" fmla="*/ 0 w 31"/>
                  <a:gd name="T17" fmla="*/ 0 h 200"/>
                  <a:gd name="T18" fmla="*/ 0 w 31"/>
                  <a:gd name="T19" fmla="*/ 0 h 200"/>
                  <a:gd name="T20" fmla="*/ 0 w 31"/>
                  <a:gd name="T21" fmla="*/ 0 h 200"/>
                  <a:gd name="T22" fmla="*/ 0 w 31"/>
                  <a:gd name="T23" fmla="*/ 0 h 200"/>
                  <a:gd name="T24" fmla="*/ 0 w 31"/>
                  <a:gd name="T25" fmla="*/ 0 h 200"/>
                  <a:gd name="T26" fmla="*/ 0 w 31"/>
                  <a:gd name="T27" fmla="*/ 0 h 200"/>
                  <a:gd name="T28" fmla="*/ 0 w 31"/>
                  <a:gd name="T29" fmla="*/ 0 h 200"/>
                  <a:gd name="T30" fmla="*/ 0 w 31"/>
                  <a:gd name="T31" fmla="*/ 0 h 200"/>
                  <a:gd name="T32" fmla="*/ 0 w 31"/>
                  <a:gd name="T33" fmla="*/ 0 h 200"/>
                  <a:gd name="T34" fmla="*/ 0 w 31"/>
                  <a:gd name="T35" fmla="*/ 0 h 200"/>
                  <a:gd name="T36" fmla="*/ 0 w 31"/>
                  <a:gd name="T37" fmla="*/ 0 h 200"/>
                  <a:gd name="T38" fmla="*/ 0 w 31"/>
                  <a:gd name="T39" fmla="*/ 0 h 200"/>
                  <a:gd name="T40" fmla="*/ 0 w 31"/>
                  <a:gd name="T41" fmla="*/ 0 h 200"/>
                  <a:gd name="T42" fmla="*/ 0 w 31"/>
                  <a:gd name="T43" fmla="*/ 0 h 200"/>
                  <a:gd name="T44" fmla="*/ 0 w 31"/>
                  <a:gd name="T45" fmla="*/ 0 h 200"/>
                  <a:gd name="T46" fmla="*/ 0 w 31"/>
                  <a:gd name="T47" fmla="*/ 0 h 200"/>
                  <a:gd name="T48" fmla="*/ 0 w 31"/>
                  <a:gd name="T49" fmla="*/ 0 h 200"/>
                  <a:gd name="T50" fmla="*/ 0 w 31"/>
                  <a:gd name="T51" fmla="*/ 0 h 200"/>
                  <a:gd name="T52" fmla="*/ 0 w 31"/>
                  <a:gd name="T53" fmla="*/ 0 h 200"/>
                  <a:gd name="T54" fmla="*/ 0 w 31"/>
                  <a:gd name="T55" fmla="*/ 0 h 200"/>
                  <a:gd name="T56" fmla="*/ 0 w 31"/>
                  <a:gd name="T57" fmla="*/ 0 h 200"/>
                  <a:gd name="T58" fmla="*/ 0 w 31"/>
                  <a:gd name="T59" fmla="*/ 0 h 200"/>
                  <a:gd name="T60" fmla="*/ 0 w 31"/>
                  <a:gd name="T61" fmla="*/ 0 h 200"/>
                  <a:gd name="T62" fmla="*/ 0 w 31"/>
                  <a:gd name="T63" fmla="*/ 0 h 200"/>
                  <a:gd name="T64" fmla="*/ 0 w 3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1"/>
                  <a:gd name="T100" fmla="*/ 0 h 200"/>
                  <a:gd name="T101" fmla="*/ 31 w 3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1" h="200">
                    <a:moveTo>
                      <a:pt x="18" y="200"/>
                    </a:moveTo>
                    <a:lnTo>
                      <a:pt x="19" y="199"/>
                    </a:lnTo>
                    <a:lnTo>
                      <a:pt x="20" y="199"/>
                    </a:lnTo>
                    <a:lnTo>
                      <a:pt x="21" y="199"/>
                    </a:lnTo>
                    <a:lnTo>
                      <a:pt x="22" y="198"/>
                    </a:lnTo>
                    <a:lnTo>
                      <a:pt x="24" y="197"/>
                    </a:lnTo>
                    <a:lnTo>
                      <a:pt x="25" y="196"/>
                    </a:lnTo>
                    <a:lnTo>
                      <a:pt x="26" y="195"/>
                    </a:lnTo>
                    <a:lnTo>
                      <a:pt x="27" y="194"/>
                    </a:lnTo>
                    <a:lnTo>
                      <a:pt x="27" y="193"/>
                    </a:lnTo>
                    <a:lnTo>
                      <a:pt x="28" y="191"/>
                    </a:lnTo>
                    <a:lnTo>
                      <a:pt x="29" y="190"/>
                    </a:lnTo>
                    <a:lnTo>
                      <a:pt x="29" y="188"/>
                    </a:lnTo>
                    <a:lnTo>
                      <a:pt x="30" y="186"/>
                    </a:lnTo>
                    <a:lnTo>
                      <a:pt x="30" y="184"/>
                    </a:lnTo>
                    <a:lnTo>
                      <a:pt x="30" y="183"/>
                    </a:lnTo>
                    <a:lnTo>
                      <a:pt x="31" y="181"/>
                    </a:lnTo>
                    <a:lnTo>
                      <a:pt x="31" y="20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30" y="14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8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9"/>
                    </a:lnTo>
                    <a:lnTo>
                      <a:pt x="5" y="11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5"/>
                    </a:lnTo>
                    <a:lnTo>
                      <a:pt x="1" y="178"/>
                    </a:lnTo>
                    <a:lnTo>
                      <a:pt x="2" y="180"/>
                    </a:lnTo>
                    <a:lnTo>
                      <a:pt x="3" y="183"/>
                    </a:lnTo>
                    <a:lnTo>
                      <a:pt x="4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8" y="192"/>
                    </a:lnTo>
                    <a:lnTo>
                      <a:pt x="10" y="194"/>
                    </a:lnTo>
                    <a:lnTo>
                      <a:pt x="11" y="196"/>
                    </a:lnTo>
                    <a:lnTo>
                      <a:pt x="13" y="197"/>
                    </a:lnTo>
                    <a:lnTo>
                      <a:pt x="14" y="199"/>
                    </a:lnTo>
                    <a:lnTo>
                      <a:pt x="16" y="199"/>
                    </a:lnTo>
                    <a:lnTo>
                      <a:pt x="18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5" name="Freeform 167"/>
              <p:cNvSpPr>
                <a:spLocks/>
              </p:cNvSpPr>
              <p:nvPr/>
            </p:nvSpPr>
            <p:spPr bwMode="auto">
              <a:xfrm>
                <a:off x="4641" y="1317"/>
                <a:ext cx="2" cy="9"/>
              </a:xfrm>
              <a:custGeom>
                <a:avLst/>
                <a:gdLst>
                  <a:gd name="T0" fmla="*/ 0 w 37"/>
                  <a:gd name="T1" fmla="*/ 0 h 209"/>
                  <a:gd name="T2" fmla="*/ 0 w 37"/>
                  <a:gd name="T3" fmla="*/ 0 h 209"/>
                  <a:gd name="T4" fmla="*/ 0 w 37"/>
                  <a:gd name="T5" fmla="*/ 0 h 209"/>
                  <a:gd name="T6" fmla="*/ 0 w 37"/>
                  <a:gd name="T7" fmla="*/ 0 h 209"/>
                  <a:gd name="T8" fmla="*/ 0 w 37"/>
                  <a:gd name="T9" fmla="*/ 0 h 209"/>
                  <a:gd name="T10" fmla="*/ 0 w 37"/>
                  <a:gd name="T11" fmla="*/ 0 h 209"/>
                  <a:gd name="T12" fmla="*/ 0 w 37"/>
                  <a:gd name="T13" fmla="*/ 0 h 209"/>
                  <a:gd name="T14" fmla="*/ 0 w 37"/>
                  <a:gd name="T15" fmla="*/ 0 h 209"/>
                  <a:gd name="T16" fmla="*/ 0 w 37"/>
                  <a:gd name="T17" fmla="*/ 0 h 209"/>
                  <a:gd name="T18" fmla="*/ 0 w 37"/>
                  <a:gd name="T19" fmla="*/ 0 h 209"/>
                  <a:gd name="T20" fmla="*/ 0 w 37"/>
                  <a:gd name="T21" fmla="*/ 0 h 209"/>
                  <a:gd name="T22" fmla="*/ 0 w 37"/>
                  <a:gd name="T23" fmla="*/ 0 h 209"/>
                  <a:gd name="T24" fmla="*/ 0 w 37"/>
                  <a:gd name="T25" fmla="*/ 0 h 209"/>
                  <a:gd name="T26" fmla="*/ 0 w 37"/>
                  <a:gd name="T27" fmla="*/ 0 h 209"/>
                  <a:gd name="T28" fmla="*/ 0 w 37"/>
                  <a:gd name="T29" fmla="*/ 0 h 209"/>
                  <a:gd name="T30" fmla="*/ 0 w 37"/>
                  <a:gd name="T31" fmla="*/ 0 h 209"/>
                  <a:gd name="T32" fmla="*/ 0 w 37"/>
                  <a:gd name="T33" fmla="*/ 0 h 209"/>
                  <a:gd name="T34" fmla="*/ 0 w 37"/>
                  <a:gd name="T35" fmla="*/ 0 h 209"/>
                  <a:gd name="T36" fmla="*/ 0 w 37"/>
                  <a:gd name="T37" fmla="*/ 0 h 209"/>
                  <a:gd name="T38" fmla="*/ 0 w 37"/>
                  <a:gd name="T39" fmla="*/ 0 h 209"/>
                  <a:gd name="T40" fmla="*/ 0 w 37"/>
                  <a:gd name="T41" fmla="*/ 0 h 209"/>
                  <a:gd name="T42" fmla="*/ 0 w 37"/>
                  <a:gd name="T43" fmla="*/ 0 h 209"/>
                  <a:gd name="T44" fmla="*/ 0 w 37"/>
                  <a:gd name="T45" fmla="*/ 0 h 209"/>
                  <a:gd name="T46" fmla="*/ 0 w 37"/>
                  <a:gd name="T47" fmla="*/ 0 h 209"/>
                  <a:gd name="T48" fmla="*/ 0 w 37"/>
                  <a:gd name="T49" fmla="*/ 0 h 209"/>
                  <a:gd name="T50" fmla="*/ 0 w 37"/>
                  <a:gd name="T51" fmla="*/ 0 h 209"/>
                  <a:gd name="T52" fmla="*/ 0 w 37"/>
                  <a:gd name="T53" fmla="*/ 0 h 209"/>
                  <a:gd name="T54" fmla="*/ 0 w 37"/>
                  <a:gd name="T55" fmla="*/ 0 h 209"/>
                  <a:gd name="T56" fmla="*/ 0 w 37"/>
                  <a:gd name="T57" fmla="*/ 0 h 209"/>
                  <a:gd name="T58" fmla="*/ 0 w 37"/>
                  <a:gd name="T59" fmla="*/ 0 h 209"/>
                  <a:gd name="T60" fmla="*/ 0 w 37"/>
                  <a:gd name="T61" fmla="*/ 0 h 209"/>
                  <a:gd name="T62" fmla="*/ 0 w 37"/>
                  <a:gd name="T63" fmla="*/ 0 h 209"/>
                  <a:gd name="T64" fmla="*/ 0 w 37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9"/>
                  <a:gd name="T101" fmla="*/ 37 w 37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9">
                    <a:moveTo>
                      <a:pt x="14" y="209"/>
                    </a:moveTo>
                    <a:lnTo>
                      <a:pt x="15" y="208"/>
                    </a:lnTo>
                    <a:lnTo>
                      <a:pt x="16" y="208"/>
                    </a:lnTo>
                    <a:lnTo>
                      <a:pt x="18" y="206"/>
                    </a:lnTo>
                    <a:lnTo>
                      <a:pt x="20" y="205"/>
                    </a:lnTo>
                    <a:lnTo>
                      <a:pt x="22" y="203"/>
                    </a:lnTo>
                    <a:lnTo>
                      <a:pt x="24" y="201"/>
                    </a:lnTo>
                    <a:lnTo>
                      <a:pt x="25" y="199"/>
                    </a:lnTo>
                    <a:lnTo>
                      <a:pt x="27" y="197"/>
                    </a:lnTo>
                    <a:lnTo>
                      <a:pt x="29" y="194"/>
                    </a:lnTo>
                    <a:lnTo>
                      <a:pt x="30" y="191"/>
                    </a:lnTo>
                    <a:lnTo>
                      <a:pt x="33" y="189"/>
                    </a:lnTo>
                    <a:lnTo>
                      <a:pt x="34" y="186"/>
                    </a:lnTo>
                    <a:lnTo>
                      <a:pt x="35" y="184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7" y="20"/>
                    </a:lnTo>
                    <a:lnTo>
                      <a:pt x="26" y="18"/>
                    </a:lnTo>
                    <a:lnTo>
                      <a:pt x="26" y="16"/>
                    </a:lnTo>
                    <a:lnTo>
                      <a:pt x="26" y="13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2"/>
                    </a:lnTo>
                    <a:lnTo>
                      <a:pt x="4" y="203"/>
                    </a:lnTo>
                    <a:lnTo>
                      <a:pt x="4" y="204"/>
                    </a:lnTo>
                    <a:lnTo>
                      <a:pt x="6" y="205"/>
                    </a:lnTo>
                    <a:lnTo>
                      <a:pt x="7" y="206"/>
                    </a:lnTo>
                    <a:lnTo>
                      <a:pt x="8" y="207"/>
                    </a:lnTo>
                    <a:lnTo>
                      <a:pt x="9" y="208"/>
                    </a:lnTo>
                    <a:lnTo>
                      <a:pt x="11" y="208"/>
                    </a:lnTo>
                    <a:lnTo>
                      <a:pt x="12" y="208"/>
                    </a:lnTo>
                    <a:lnTo>
                      <a:pt x="14" y="209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6" name="Freeform 168"/>
              <p:cNvSpPr>
                <a:spLocks/>
              </p:cNvSpPr>
              <p:nvPr/>
            </p:nvSpPr>
            <p:spPr bwMode="auto">
              <a:xfrm>
                <a:off x="4626" y="1317"/>
                <a:ext cx="15" cy="4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1" y="98"/>
                    </a:lnTo>
                    <a:lnTo>
                      <a:pt x="315" y="97"/>
                    </a:lnTo>
                    <a:lnTo>
                      <a:pt x="318" y="96"/>
                    </a:lnTo>
                    <a:lnTo>
                      <a:pt x="321" y="95"/>
                    </a:lnTo>
                    <a:lnTo>
                      <a:pt x="324" y="93"/>
                    </a:lnTo>
                    <a:lnTo>
                      <a:pt x="327" y="91"/>
                    </a:lnTo>
                    <a:lnTo>
                      <a:pt x="329" y="89"/>
                    </a:lnTo>
                    <a:lnTo>
                      <a:pt x="331" y="87"/>
                    </a:lnTo>
                    <a:lnTo>
                      <a:pt x="333" y="85"/>
                    </a:lnTo>
                    <a:lnTo>
                      <a:pt x="335" y="82"/>
                    </a:lnTo>
                    <a:lnTo>
                      <a:pt x="337" y="80"/>
                    </a:lnTo>
                    <a:lnTo>
                      <a:pt x="338" y="77"/>
                    </a:lnTo>
                    <a:lnTo>
                      <a:pt x="339" y="74"/>
                    </a:lnTo>
                    <a:lnTo>
                      <a:pt x="339" y="71"/>
                    </a:lnTo>
                    <a:lnTo>
                      <a:pt x="341" y="67"/>
                    </a:lnTo>
                    <a:lnTo>
                      <a:pt x="341" y="32"/>
                    </a:lnTo>
                    <a:lnTo>
                      <a:pt x="339" y="28"/>
                    </a:lnTo>
                    <a:lnTo>
                      <a:pt x="339" y="24"/>
                    </a:lnTo>
                    <a:lnTo>
                      <a:pt x="338" y="21"/>
                    </a:lnTo>
                    <a:lnTo>
                      <a:pt x="337" y="18"/>
                    </a:lnTo>
                    <a:lnTo>
                      <a:pt x="335" y="16"/>
                    </a:lnTo>
                    <a:lnTo>
                      <a:pt x="333" y="13"/>
                    </a:lnTo>
                    <a:lnTo>
                      <a:pt x="331" y="11"/>
                    </a:lnTo>
                    <a:lnTo>
                      <a:pt x="329" y="9"/>
                    </a:lnTo>
                    <a:lnTo>
                      <a:pt x="327" y="7"/>
                    </a:lnTo>
                    <a:lnTo>
                      <a:pt x="324" y="5"/>
                    </a:lnTo>
                    <a:lnTo>
                      <a:pt x="321" y="3"/>
                    </a:lnTo>
                    <a:lnTo>
                      <a:pt x="318" y="2"/>
                    </a:lnTo>
                    <a:lnTo>
                      <a:pt x="315" y="1"/>
                    </a:lnTo>
                    <a:lnTo>
                      <a:pt x="311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5" y="97"/>
                    </a:lnTo>
                    <a:lnTo>
                      <a:pt x="28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7" name="Freeform 169"/>
              <p:cNvSpPr>
                <a:spLocks/>
              </p:cNvSpPr>
              <p:nvPr/>
            </p:nvSpPr>
            <p:spPr bwMode="auto">
              <a:xfrm>
                <a:off x="4601" y="1316"/>
                <a:ext cx="20" cy="12"/>
              </a:xfrm>
              <a:custGeom>
                <a:avLst/>
                <a:gdLst>
                  <a:gd name="T0" fmla="*/ 0 w 476"/>
                  <a:gd name="T1" fmla="*/ 0 h 282"/>
                  <a:gd name="T2" fmla="*/ 0 w 476"/>
                  <a:gd name="T3" fmla="*/ 0 h 282"/>
                  <a:gd name="T4" fmla="*/ 0 w 476"/>
                  <a:gd name="T5" fmla="*/ 0 h 282"/>
                  <a:gd name="T6" fmla="*/ 0 w 476"/>
                  <a:gd name="T7" fmla="*/ 0 h 282"/>
                  <a:gd name="T8" fmla="*/ 0 w 476"/>
                  <a:gd name="T9" fmla="*/ 0 h 282"/>
                  <a:gd name="T10" fmla="*/ 0 w 476"/>
                  <a:gd name="T11" fmla="*/ 0 h 282"/>
                  <a:gd name="T12" fmla="*/ 0 w 476"/>
                  <a:gd name="T13" fmla="*/ 0 h 282"/>
                  <a:gd name="T14" fmla="*/ 0 w 476"/>
                  <a:gd name="T15" fmla="*/ 0 h 282"/>
                  <a:gd name="T16" fmla="*/ 0 w 476"/>
                  <a:gd name="T17" fmla="*/ 0 h 282"/>
                  <a:gd name="T18" fmla="*/ 0 w 476"/>
                  <a:gd name="T19" fmla="*/ 0 h 282"/>
                  <a:gd name="T20" fmla="*/ 0 w 476"/>
                  <a:gd name="T21" fmla="*/ 0 h 282"/>
                  <a:gd name="T22" fmla="*/ 0 w 476"/>
                  <a:gd name="T23" fmla="*/ 0 h 282"/>
                  <a:gd name="T24" fmla="*/ 0 w 476"/>
                  <a:gd name="T25" fmla="*/ 0 h 282"/>
                  <a:gd name="T26" fmla="*/ 0 w 476"/>
                  <a:gd name="T27" fmla="*/ 0 h 282"/>
                  <a:gd name="T28" fmla="*/ 0 w 476"/>
                  <a:gd name="T29" fmla="*/ 0 h 282"/>
                  <a:gd name="T30" fmla="*/ 0 w 476"/>
                  <a:gd name="T31" fmla="*/ 0 h 282"/>
                  <a:gd name="T32" fmla="*/ 0 w 476"/>
                  <a:gd name="T33" fmla="*/ 0 h 282"/>
                  <a:gd name="T34" fmla="*/ 0 w 476"/>
                  <a:gd name="T35" fmla="*/ 0 h 282"/>
                  <a:gd name="T36" fmla="*/ 0 w 476"/>
                  <a:gd name="T37" fmla="*/ 0 h 282"/>
                  <a:gd name="T38" fmla="*/ 0 w 476"/>
                  <a:gd name="T39" fmla="*/ 0 h 282"/>
                  <a:gd name="T40" fmla="*/ 0 w 476"/>
                  <a:gd name="T41" fmla="*/ 0 h 282"/>
                  <a:gd name="T42" fmla="*/ 0 w 476"/>
                  <a:gd name="T43" fmla="*/ 0 h 282"/>
                  <a:gd name="T44" fmla="*/ 0 w 476"/>
                  <a:gd name="T45" fmla="*/ 0 h 282"/>
                  <a:gd name="T46" fmla="*/ 0 w 476"/>
                  <a:gd name="T47" fmla="*/ 0 h 282"/>
                  <a:gd name="T48" fmla="*/ 0 w 476"/>
                  <a:gd name="T49" fmla="*/ 0 h 282"/>
                  <a:gd name="T50" fmla="*/ 0 w 476"/>
                  <a:gd name="T51" fmla="*/ 0 h 282"/>
                  <a:gd name="T52" fmla="*/ 0 w 476"/>
                  <a:gd name="T53" fmla="*/ 0 h 282"/>
                  <a:gd name="T54" fmla="*/ 0 w 476"/>
                  <a:gd name="T55" fmla="*/ 0 h 282"/>
                  <a:gd name="T56" fmla="*/ 0 w 476"/>
                  <a:gd name="T57" fmla="*/ 0 h 282"/>
                  <a:gd name="T58" fmla="*/ 0 w 476"/>
                  <a:gd name="T59" fmla="*/ 0 h 282"/>
                  <a:gd name="T60" fmla="*/ 0 w 476"/>
                  <a:gd name="T61" fmla="*/ 0 h 282"/>
                  <a:gd name="T62" fmla="*/ 0 w 476"/>
                  <a:gd name="T63" fmla="*/ 0 h 282"/>
                  <a:gd name="T64" fmla="*/ 0 w 476"/>
                  <a:gd name="T65" fmla="*/ 0 h 282"/>
                  <a:gd name="T66" fmla="*/ 0 w 476"/>
                  <a:gd name="T67" fmla="*/ 0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6"/>
                  <a:gd name="T103" fmla="*/ 0 h 282"/>
                  <a:gd name="T104" fmla="*/ 476 w 476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6" h="282">
                    <a:moveTo>
                      <a:pt x="413" y="282"/>
                    </a:moveTo>
                    <a:lnTo>
                      <a:pt x="417" y="281"/>
                    </a:lnTo>
                    <a:lnTo>
                      <a:pt x="424" y="280"/>
                    </a:lnTo>
                    <a:lnTo>
                      <a:pt x="429" y="278"/>
                    </a:lnTo>
                    <a:lnTo>
                      <a:pt x="434" y="276"/>
                    </a:lnTo>
                    <a:lnTo>
                      <a:pt x="439" y="273"/>
                    </a:lnTo>
                    <a:lnTo>
                      <a:pt x="444" y="270"/>
                    </a:lnTo>
                    <a:lnTo>
                      <a:pt x="449" y="266"/>
                    </a:lnTo>
                    <a:lnTo>
                      <a:pt x="454" y="262"/>
                    </a:lnTo>
                    <a:lnTo>
                      <a:pt x="459" y="257"/>
                    </a:lnTo>
                    <a:lnTo>
                      <a:pt x="463" y="252"/>
                    </a:lnTo>
                    <a:lnTo>
                      <a:pt x="467" y="246"/>
                    </a:lnTo>
                    <a:lnTo>
                      <a:pt x="470" y="240"/>
                    </a:lnTo>
                    <a:lnTo>
                      <a:pt x="472" y="234"/>
                    </a:lnTo>
                    <a:lnTo>
                      <a:pt x="474" y="228"/>
                    </a:lnTo>
                    <a:lnTo>
                      <a:pt x="475" y="221"/>
                    </a:lnTo>
                    <a:lnTo>
                      <a:pt x="476" y="215"/>
                    </a:lnTo>
                    <a:lnTo>
                      <a:pt x="462" y="67"/>
                    </a:lnTo>
                    <a:lnTo>
                      <a:pt x="461" y="60"/>
                    </a:lnTo>
                    <a:lnTo>
                      <a:pt x="461" y="53"/>
                    </a:lnTo>
                    <a:lnTo>
                      <a:pt x="459" y="46"/>
                    </a:lnTo>
                    <a:lnTo>
                      <a:pt x="458" y="40"/>
                    </a:lnTo>
                    <a:lnTo>
                      <a:pt x="455" y="34"/>
                    </a:lnTo>
                    <a:lnTo>
                      <a:pt x="452" y="29"/>
                    </a:lnTo>
                    <a:lnTo>
                      <a:pt x="450" y="24"/>
                    </a:lnTo>
                    <a:lnTo>
                      <a:pt x="447" y="20"/>
                    </a:lnTo>
                    <a:lnTo>
                      <a:pt x="443" y="15"/>
                    </a:lnTo>
                    <a:lnTo>
                      <a:pt x="440" y="12"/>
                    </a:lnTo>
                    <a:lnTo>
                      <a:pt x="436" y="7"/>
                    </a:lnTo>
                    <a:lnTo>
                      <a:pt x="432" y="5"/>
                    </a:lnTo>
                    <a:lnTo>
                      <a:pt x="427" y="2"/>
                    </a:lnTo>
                    <a:lnTo>
                      <a:pt x="423" y="1"/>
                    </a:lnTo>
                    <a:lnTo>
                      <a:pt x="417" y="0"/>
                    </a:lnTo>
                    <a:lnTo>
                      <a:pt x="413" y="0"/>
                    </a:lnTo>
                    <a:lnTo>
                      <a:pt x="62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2"/>
                    </a:lnTo>
                    <a:lnTo>
                      <a:pt x="32" y="15"/>
                    </a:lnTo>
                    <a:lnTo>
                      <a:pt x="27" y="20"/>
                    </a:lnTo>
                    <a:lnTo>
                      <a:pt x="24" y="24"/>
                    </a:lnTo>
                    <a:lnTo>
                      <a:pt x="22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6" y="46"/>
                    </a:lnTo>
                    <a:lnTo>
                      <a:pt x="14" y="53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1" y="228"/>
                    </a:lnTo>
                    <a:lnTo>
                      <a:pt x="3" y="234"/>
                    </a:lnTo>
                    <a:lnTo>
                      <a:pt x="5" y="240"/>
                    </a:lnTo>
                    <a:lnTo>
                      <a:pt x="8" y="246"/>
                    </a:lnTo>
                    <a:lnTo>
                      <a:pt x="12" y="252"/>
                    </a:lnTo>
                    <a:lnTo>
                      <a:pt x="16" y="257"/>
                    </a:lnTo>
                    <a:lnTo>
                      <a:pt x="20" y="262"/>
                    </a:lnTo>
                    <a:lnTo>
                      <a:pt x="25" y="266"/>
                    </a:lnTo>
                    <a:lnTo>
                      <a:pt x="30" y="270"/>
                    </a:lnTo>
                    <a:lnTo>
                      <a:pt x="36" y="273"/>
                    </a:lnTo>
                    <a:lnTo>
                      <a:pt x="41" y="276"/>
                    </a:lnTo>
                    <a:lnTo>
                      <a:pt x="46" y="278"/>
                    </a:lnTo>
                    <a:lnTo>
                      <a:pt x="51" y="280"/>
                    </a:lnTo>
                    <a:lnTo>
                      <a:pt x="57" y="281"/>
                    </a:lnTo>
                    <a:lnTo>
                      <a:pt x="62" y="282"/>
                    </a:lnTo>
                    <a:lnTo>
                      <a:pt x="413" y="282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8" name="Freeform 170"/>
              <p:cNvSpPr>
                <a:spLocks/>
              </p:cNvSpPr>
              <p:nvPr/>
            </p:nvSpPr>
            <p:spPr bwMode="auto">
              <a:xfrm>
                <a:off x="4601" y="1316"/>
                <a:ext cx="20" cy="12"/>
              </a:xfrm>
              <a:custGeom>
                <a:avLst/>
                <a:gdLst>
                  <a:gd name="T0" fmla="*/ 0 w 454"/>
                  <a:gd name="T1" fmla="*/ 0 h 269"/>
                  <a:gd name="T2" fmla="*/ 0 w 454"/>
                  <a:gd name="T3" fmla="*/ 0 h 269"/>
                  <a:gd name="T4" fmla="*/ 0 w 454"/>
                  <a:gd name="T5" fmla="*/ 0 h 269"/>
                  <a:gd name="T6" fmla="*/ 0 w 454"/>
                  <a:gd name="T7" fmla="*/ 0 h 269"/>
                  <a:gd name="T8" fmla="*/ 0 w 454"/>
                  <a:gd name="T9" fmla="*/ 0 h 269"/>
                  <a:gd name="T10" fmla="*/ 0 w 454"/>
                  <a:gd name="T11" fmla="*/ 0 h 269"/>
                  <a:gd name="T12" fmla="*/ 0 w 454"/>
                  <a:gd name="T13" fmla="*/ 0 h 269"/>
                  <a:gd name="T14" fmla="*/ 0 w 454"/>
                  <a:gd name="T15" fmla="*/ 0 h 269"/>
                  <a:gd name="T16" fmla="*/ 0 w 454"/>
                  <a:gd name="T17" fmla="*/ 0 h 269"/>
                  <a:gd name="T18" fmla="*/ 0 w 454"/>
                  <a:gd name="T19" fmla="*/ 0 h 269"/>
                  <a:gd name="T20" fmla="*/ 0 w 454"/>
                  <a:gd name="T21" fmla="*/ 0 h 269"/>
                  <a:gd name="T22" fmla="*/ 0 w 454"/>
                  <a:gd name="T23" fmla="*/ 0 h 269"/>
                  <a:gd name="T24" fmla="*/ 0 w 454"/>
                  <a:gd name="T25" fmla="*/ 0 h 269"/>
                  <a:gd name="T26" fmla="*/ 0 w 454"/>
                  <a:gd name="T27" fmla="*/ 0 h 269"/>
                  <a:gd name="T28" fmla="*/ 0 w 454"/>
                  <a:gd name="T29" fmla="*/ 0 h 269"/>
                  <a:gd name="T30" fmla="*/ 0 w 454"/>
                  <a:gd name="T31" fmla="*/ 0 h 269"/>
                  <a:gd name="T32" fmla="*/ 0 w 454"/>
                  <a:gd name="T33" fmla="*/ 0 h 269"/>
                  <a:gd name="T34" fmla="*/ 0 w 454"/>
                  <a:gd name="T35" fmla="*/ 0 h 269"/>
                  <a:gd name="T36" fmla="*/ 0 w 454"/>
                  <a:gd name="T37" fmla="*/ 0 h 269"/>
                  <a:gd name="T38" fmla="*/ 0 w 454"/>
                  <a:gd name="T39" fmla="*/ 0 h 269"/>
                  <a:gd name="T40" fmla="*/ 0 w 454"/>
                  <a:gd name="T41" fmla="*/ 0 h 269"/>
                  <a:gd name="T42" fmla="*/ 0 w 454"/>
                  <a:gd name="T43" fmla="*/ 0 h 269"/>
                  <a:gd name="T44" fmla="*/ 0 w 454"/>
                  <a:gd name="T45" fmla="*/ 0 h 269"/>
                  <a:gd name="T46" fmla="*/ 0 w 454"/>
                  <a:gd name="T47" fmla="*/ 0 h 269"/>
                  <a:gd name="T48" fmla="*/ 0 w 454"/>
                  <a:gd name="T49" fmla="*/ 0 h 269"/>
                  <a:gd name="T50" fmla="*/ 0 w 454"/>
                  <a:gd name="T51" fmla="*/ 0 h 269"/>
                  <a:gd name="T52" fmla="*/ 0 w 454"/>
                  <a:gd name="T53" fmla="*/ 0 h 269"/>
                  <a:gd name="T54" fmla="*/ 0 w 454"/>
                  <a:gd name="T55" fmla="*/ 0 h 269"/>
                  <a:gd name="T56" fmla="*/ 0 w 454"/>
                  <a:gd name="T57" fmla="*/ 0 h 269"/>
                  <a:gd name="T58" fmla="*/ 0 w 454"/>
                  <a:gd name="T59" fmla="*/ 0 h 269"/>
                  <a:gd name="T60" fmla="*/ 0 w 454"/>
                  <a:gd name="T61" fmla="*/ 0 h 269"/>
                  <a:gd name="T62" fmla="*/ 0 w 454"/>
                  <a:gd name="T63" fmla="*/ 0 h 269"/>
                  <a:gd name="T64" fmla="*/ 0 w 454"/>
                  <a:gd name="T65" fmla="*/ 0 h 269"/>
                  <a:gd name="T66" fmla="*/ 0 w 454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4"/>
                  <a:gd name="T103" fmla="*/ 0 h 269"/>
                  <a:gd name="T104" fmla="*/ 454 w 454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4" h="269">
                    <a:moveTo>
                      <a:pt x="395" y="269"/>
                    </a:moveTo>
                    <a:lnTo>
                      <a:pt x="399" y="268"/>
                    </a:lnTo>
                    <a:lnTo>
                      <a:pt x="404" y="267"/>
                    </a:lnTo>
                    <a:lnTo>
                      <a:pt x="410" y="266"/>
                    </a:lnTo>
                    <a:lnTo>
                      <a:pt x="415" y="264"/>
                    </a:lnTo>
                    <a:lnTo>
                      <a:pt x="419" y="261"/>
                    </a:lnTo>
                    <a:lnTo>
                      <a:pt x="424" y="258"/>
                    </a:lnTo>
                    <a:lnTo>
                      <a:pt x="429" y="254"/>
                    </a:lnTo>
                    <a:lnTo>
                      <a:pt x="433" y="250"/>
                    </a:lnTo>
                    <a:lnTo>
                      <a:pt x="437" y="245"/>
                    </a:lnTo>
                    <a:lnTo>
                      <a:pt x="441" y="240"/>
                    </a:lnTo>
                    <a:lnTo>
                      <a:pt x="444" y="235"/>
                    </a:lnTo>
                    <a:lnTo>
                      <a:pt x="448" y="230"/>
                    </a:lnTo>
                    <a:lnTo>
                      <a:pt x="450" y="224"/>
                    </a:lnTo>
                    <a:lnTo>
                      <a:pt x="452" y="218"/>
                    </a:lnTo>
                    <a:lnTo>
                      <a:pt x="453" y="212"/>
                    </a:lnTo>
                    <a:lnTo>
                      <a:pt x="454" y="205"/>
                    </a:lnTo>
                    <a:lnTo>
                      <a:pt x="440" y="65"/>
                    </a:lnTo>
                    <a:lnTo>
                      <a:pt x="439" y="58"/>
                    </a:lnTo>
                    <a:lnTo>
                      <a:pt x="439" y="52"/>
                    </a:lnTo>
                    <a:lnTo>
                      <a:pt x="437" y="46"/>
                    </a:lnTo>
                    <a:lnTo>
                      <a:pt x="436" y="39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29" y="23"/>
                    </a:lnTo>
                    <a:lnTo>
                      <a:pt x="427" y="19"/>
                    </a:lnTo>
                    <a:lnTo>
                      <a:pt x="423" y="15"/>
                    </a:lnTo>
                    <a:lnTo>
                      <a:pt x="420" y="11"/>
                    </a:lnTo>
                    <a:lnTo>
                      <a:pt x="416" y="8"/>
                    </a:lnTo>
                    <a:lnTo>
                      <a:pt x="413" y="4"/>
                    </a:lnTo>
                    <a:lnTo>
                      <a:pt x="408" y="2"/>
                    </a:lnTo>
                    <a:lnTo>
                      <a:pt x="403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60" y="0"/>
                    </a:ln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38" y="8"/>
                    </a:lnTo>
                    <a:lnTo>
                      <a:pt x="34" y="11"/>
                    </a:lnTo>
                    <a:lnTo>
                      <a:pt x="31" y="15"/>
                    </a:lnTo>
                    <a:lnTo>
                      <a:pt x="28" y="19"/>
                    </a:lnTo>
                    <a:lnTo>
                      <a:pt x="25" y="23"/>
                    </a:lnTo>
                    <a:lnTo>
                      <a:pt x="22" y="28"/>
                    </a:lnTo>
                    <a:lnTo>
                      <a:pt x="19" y="33"/>
                    </a:lnTo>
                    <a:lnTo>
                      <a:pt x="17" y="39"/>
                    </a:lnTo>
                    <a:lnTo>
                      <a:pt x="16" y="46"/>
                    </a:lnTo>
                    <a:lnTo>
                      <a:pt x="14" y="52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2" y="240"/>
                    </a:lnTo>
                    <a:lnTo>
                      <a:pt x="15" y="245"/>
                    </a:lnTo>
                    <a:lnTo>
                      <a:pt x="21" y="250"/>
                    </a:lnTo>
                    <a:lnTo>
                      <a:pt x="25" y="254"/>
                    </a:lnTo>
                    <a:lnTo>
                      <a:pt x="30" y="258"/>
                    </a:lnTo>
                    <a:lnTo>
                      <a:pt x="34" y="261"/>
                    </a:lnTo>
                    <a:lnTo>
                      <a:pt x="39" y="264"/>
                    </a:lnTo>
                    <a:lnTo>
                      <a:pt x="44" y="266"/>
                    </a:lnTo>
                    <a:lnTo>
                      <a:pt x="49" y="267"/>
                    </a:lnTo>
                    <a:lnTo>
                      <a:pt x="54" y="268"/>
                    </a:lnTo>
                    <a:lnTo>
                      <a:pt x="60" y="269"/>
                    </a:lnTo>
                    <a:lnTo>
                      <a:pt x="395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9" name="Freeform 171"/>
              <p:cNvSpPr>
                <a:spLocks/>
              </p:cNvSpPr>
              <p:nvPr/>
            </p:nvSpPr>
            <p:spPr bwMode="auto">
              <a:xfrm>
                <a:off x="4604" y="1322"/>
                <a:ext cx="14" cy="5"/>
              </a:xfrm>
              <a:custGeom>
                <a:avLst/>
                <a:gdLst>
                  <a:gd name="T0" fmla="*/ 0 w 332"/>
                  <a:gd name="T1" fmla="*/ 0 h 121"/>
                  <a:gd name="T2" fmla="*/ 0 w 332"/>
                  <a:gd name="T3" fmla="*/ 0 h 121"/>
                  <a:gd name="T4" fmla="*/ 0 w 332"/>
                  <a:gd name="T5" fmla="*/ 0 h 121"/>
                  <a:gd name="T6" fmla="*/ 0 w 332"/>
                  <a:gd name="T7" fmla="*/ 0 h 121"/>
                  <a:gd name="T8" fmla="*/ 0 w 332"/>
                  <a:gd name="T9" fmla="*/ 0 h 121"/>
                  <a:gd name="T10" fmla="*/ 0 w 332"/>
                  <a:gd name="T11" fmla="*/ 0 h 121"/>
                  <a:gd name="T12" fmla="*/ 0 w 332"/>
                  <a:gd name="T13" fmla="*/ 0 h 121"/>
                  <a:gd name="T14" fmla="*/ 0 w 332"/>
                  <a:gd name="T15" fmla="*/ 0 h 121"/>
                  <a:gd name="T16" fmla="*/ 0 w 332"/>
                  <a:gd name="T17" fmla="*/ 0 h 121"/>
                  <a:gd name="T18" fmla="*/ 0 w 332"/>
                  <a:gd name="T19" fmla="*/ 0 h 121"/>
                  <a:gd name="T20" fmla="*/ 0 w 332"/>
                  <a:gd name="T21" fmla="*/ 0 h 121"/>
                  <a:gd name="T22" fmla="*/ 0 w 332"/>
                  <a:gd name="T23" fmla="*/ 0 h 121"/>
                  <a:gd name="T24" fmla="*/ 0 w 332"/>
                  <a:gd name="T25" fmla="*/ 0 h 121"/>
                  <a:gd name="T26" fmla="*/ 0 w 332"/>
                  <a:gd name="T27" fmla="*/ 0 h 121"/>
                  <a:gd name="T28" fmla="*/ 0 w 332"/>
                  <a:gd name="T29" fmla="*/ 0 h 121"/>
                  <a:gd name="T30" fmla="*/ 0 w 332"/>
                  <a:gd name="T31" fmla="*/ 0 h 121"/>
                  <a:gd name="T32" fmla="*/ 0 w 332"/>
                  <a:gd name="T33" fmla="*/ 0 h 121"/>
                  <a:gd name="T34" fmla="*/ 0 w 332"/>
                  <a:gd name="T35" fmla="*/ 0 h 121"/>
                  <a:gd name="T36" fmla="*/ 0 w 332"/>
                  <a:gd name="T37" fmla="*/ 0 h 121"/>
                  <a:gd name="T38" fmla="*/ 0 w 332"/>
                  <a:gd name="T39" fmla="*/ 0 h 121"/>
                  <a:gd name="T40" fmla="*/ 0 w 332"/>
                  <a:gd name="T41" fmla="*/ 0 h 121"/>
                  <a:gd name="T42" fmla="*/ 0 w 332"/>
                  <a:gd name="T43" fmla="*/ 0 h 121"/>
                  <a:gd name="T44" fmla="*/ 0 w 332"/>
                  <a:gd name="T45" fmla="*/ 0 h 121"/>
                  <a:gd name="T46" fmla="*/ 0 w 332"/>
                  <a:gd name="T47" fmla="*/ 0 h 121"/>
                  <a:gd name="T48" fmla="*/ 0 w 332"/>
                  <a:gd name="T49" fmla="*/ 0 h 121"/>
                  <a:gd name="T50" fmla="*/ 0 w 332"/>
                  <a:gd name="T51" fmla="*/ 0 h 121"/>
                  <a:gd name="T52" fmla="*/ 0 w 332"/>
                  <a:gd name="T53" fmla="*/ 0 h 121"/>
                  <a:gd name="T54" fmla="*/ 0 w 332"/>
                  <a:gd name="T55" fmla="*/ 0 h 121"/>
                  <a:gd name="T56" fmla="*/ 0 w 332"/>
                  <a:gd name="T57" fmla="*/ 0 h 121"/>
                  <a:gd name="T58" fmla="*/ 0 w 332"/>
                  <a:gd name="T59" fmla="*/ 0 h 121"/>
                  <a:gd name="T60" fmla="*/ 0 w 332"/>
                  <a:gd name="T61" fmla="*/ 0 h 121"/>
                  <a:gd name="T62" fmla="*/ 0 w 332"/>
                  <a:gd name="T63" fmla="*/ 0 h 121"/>
                  <a:gd name="T64" fmla="*/ 0 w 332"/>
                  <a:gd name="T65" fmla="*/ 0 h 121"/>
                  <a:gd name="T66" fmla="*/ 0 w 332"/>
                  <a:gd name="T67" fmla="*/ 0 h 121"/>
                  <a:gd name="T68" fmla="*/ 0 w 332"/>
                  <a:gd name="T69" fmla="*/ 0 h 121"/>
                  <a:gd name="T70" fmla="*/ 0 w 332"/>
                  <a:gd name="T71" fmla="*/ 0 h 121"/>
                  <a:gd name="T72" fmla="*/ 0 w 33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1"/>
                  <a:gd name="T113" fmla="*/ 332 w 33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1">
                    <a:moveTo>
                      <a:pt x="332" y="60"/>
                    </a:moveTo>
                    <a:lnTo>
                      <a:pt x="331" y="65"/>
                    </a:lnTo>
                    <a:lnTo>
                      <a:pt x="331" y="71"/>
                    </a:lnTo>
                    <a:lnTo>
                      <a:pt x="330" y="78"/>
                    </a:lnTo>
                    <a:lnTo>
                      <a:pt x="329" y="83"/>
                    </a:lnTo>
                    <a:lnTo>
                      <a:pt x="328" y="88"/>
                    </a:lnTo>
                    <a:lnTo>
                      <a:pt x="326" y="93"/>
                    </a:lnTo>
                    <a:lnTo>
                      <a:pt x="324" y="98"/>
                    </a:lnTo>
                    <a:lnTo>
                      <a:pt x="322" y="102"/>
                    </a:lnTo>
                    <a:lnTo>
                      <a:pt x="319" y="106"/>
                    </a:lnTo>
                    <a:lnTo>
                      <a:pt x="316" y="109"/>
                    </a:lnTo>
                    <a:lnTo>
                      <a:pt x="313" y="112"/>
                    </a:lnTo>
                    <a:lnTo>
                      <a:pt x="310" y="115"/>
                    </a:lnTo>
                    <a:lnTo>
                      <a:pt x="306" y="118"/>
                    </a:lnTo>
                    <a:lnTo>
                      <a:pt x="301" y="119"/>
                    </a:lnTo>
                    <a:lnTo>
                      <a:pt x="297" y="120"/>
                    </a:lnTo>
                    <a:lnTo>
                      <a:pt x="293" y="121"/>
                    </a:lnTo>
                    <a:lnTo>
                      <a:pt x="39" y="121"/>
                    </a:lnTo>
                    <a:lnTo>
                      <a:pt x="34" y="120"/>
                    </a:lnTo>
                    <a:lnTo>
                      <a:pt x="29" y="119"/>
                    </a:lnTo>
                    <a:lnTo>
                      <a:pt x="25" y="118"/>
                    </a:lnTo>
                    <a:lnTo>
                      <a:pt x="21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10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0" name="Freeform 172"/>
              <p:cNvSpPr>
                <a:spLocks/>
              </p:cNvSpPr>
              <p:nvPr/>
            </p:nvSpPr>
            <p:spPr bwMode="auto">
              <a:xfrm>
                <a:off x="4602" y="1318"/>
                <a:ext cx="1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20" y="200"/>
                    </a:moveTo>
                    <a:lnTo>
                      <a:pt x="21" y="199"/>
                    </a:lnTo>
                    <a:lnTo>
                      <a:pt x="22" y="199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6" y="197"/>
                    </a:lnTo>
                    <a:lnTo>
                      <a:pt x="27" y="196"/>
                    </a:lnTo>
                    <a:lnTo>
                      <a:pt x="28" y="195"/>
                    </a:lnTo>
                    <a:lnTo>
                      <a:pt x="29" y="194"/>
                    </a:lnTo>
                    <a:lnTo>
                      <a:pt x="29" y="193"/>
                    </a:lnTo>
                    <a:lnTo>
                      <a:pt x="30" y="191"/>
                    </a:lnTo>
                    <a:lnTo>
                      <a:pt x="31" y="190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3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0" y="9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9"/>
                    </a:lnTo>
                    <a:lnTo>
                      <a:pt x="7" y="11"/>
                    </a:lnTo>
                    <a:lnTo>
                      <a:pt x="7" y="12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1" y="175"/>
                    </a:lnTo>
                    <a:lnTo>
                      <a:pt x="1" y="178"/>
                    </a:lnTo>
                    <a:lnTo>
                      <a:pt x="2" y="180"/>
                    </a:lnTo>
                    <a:lnTo>
                      <a:pt x="3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8" y="190"/>
                    </a:lnTo>
                    <a:lnTo>
                      <a:pt x="10" y="192"/>
                    </a:lnTo>
                    <a:lnTo>
                      <a:pt x="12" y="194"/>
                    </a:lnTo>
                    <a:lnTo>
                      <a:pt x="13" y="196"/>
                    </a:lnTo>
                    <a:lnTo>
                      <a:pt x="15" y="197"/>
                    </a:lnTo>
                    <a:lnTo>
                      <a:pt x="16" y="199"/>
                    </a:lnTo>
                    <a:lnTo>
                      <a:pt x="18" y="199"/>
                    </a:lnTo>
                    <a:lnTo>
                      <a:pt x="20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1" name="Freeform 173"/>
              <p:cNvSpPr>
                <a:spLocks/>
              </p:cNvSpPr>
              <p:nvPr/>
            </p:nvSpPr>
            <p:spPr bwMode="auto">
              <a:xfrm>
                <a:off x="4619" y="1317"/>
                <a:ext cx="1" cy="9"/>
              </a:xfrm>
              <a:custGeom>
                <a:avLst/>
                <a:gdLst>
                  <a:gd name="T0" fmla="*/ 0 w 37"/>
                  <a:gd name="T1" fmla="*/ 0 h 209"/>
                  <a:gd name="T2" fmla="*/ 0 w 37"/>
                  <a:gd name="T3" fmla="*/ 0 h 209"/>
                  <a:gd name="T4" fmla="*/ 0 w 37"/>
                  <a:gd name="T5" fmla="*/ 0 h 209"/>
                  <a:gd name="T6" fmla="*/ 0 w 37"/>
                  <a:gd name="T7" fmla="*/ 0 h 209"/>
                  <a:gd name="T8" fmla="*/ 0 w 37"/>
                  <a:gd name="T9" fmla="*/ 0 h 209"/>
                  <a:gd name="T10" fmla="*/ 0 w 37"/>
                  <a:gd name="T11" fmla="*/ 0 h 209"/>
                  <a:gd name="T12" fmla="*/ 0 w 37"/>
                  <a:gd name="T13" fmla="*/ 0 h 209"/>
                  <a:gd name="T14" fmla="*/ 0 w 37"/>
                  <a:gd name="T15" fmla="*/ 0 h 209"/>
                  <a:gd name="T16" fmla="*/ 0 w 37"/>
                  <a:gd name="T17" fmla="*/ 0 h 209"/>
                  <a:gd name="T18" fmla="*/ 0 w 37"/>
                  <a:gd name="T19" fmla="*/ 0 h 209"/>
                  <a:gd name="T20" fmla="*/ 0 w 37"/>
                  <a:gd name="T21" fmla="*/ 0 h 209"/>
                  <a:gd name="T22" fmla="*/ 0 w 37"/>
                  <a:gd name="T23" fmla="*/ 0 h 209"/>
                  <a:gd name="T24" fmla="*/ 0 w 37"/>
                  <a:gd name="T25" fmla="*/ 0 h 209"/>
                  <a:gd name="T26" fmla="*/ 0 w 37"/>
                  <a:gd name="T27" fmla="*/ 0 h 209"/>
                  <a:gd name="T28" fmla="*/ 0 w 37"/>
                  <a:gd name="T29" fmla="*/ 0 h 209"/>
                  <a:gd name="T30" fmla="*/ 0 w 37"/>
                  <a:gd name="T31" fmla="*/ 0 h 209"/>
                  <a:gd name="T32" fmla="*/ 0 w 37"/>
                  <a:gd name="T33" fmla="*/ 0 h 209"/>
                  <a:gd name="T34" fmla="*/ 0 w 37"/>
                  <a:gd name="T35" fmla="*/ 0 h 209"/>
                  <a:gd name="T36" fmla="*/ 0 w 37"/>
                  <a:gd name="T37" fmla="*/ 0 h 209"/>
                  <a:gd name="T38" fmla="*/ 0 w 37"/>
                  <a:gd name="T39" fmla="*/ 0 h 209"/>
                  <a:gd name="T40" fmla="*/ 0 w 37"/>
                  <a:gd name="T41" fmla="*/ 0 h 209"/>
                  <a:gd name="T42" fmla="*/ 0 w 37"/>
                  <a:gd name="T43" fmla="*/ 0 h 209"/>
                  <a:gd name="T44" fmla="*/ 0 w 37"/>
                  <a:gd name="T45" fmla="*/ 0 h 209"/>
                  <a:gd name="T46" fmla="*/ 0 w 37"/>
                  <a:gd name="T47" fmla="*/ 0 h 209"/>
                  <a:gd name="T48" fmla="*/ 0 w 37"/>
                  <a:gd name="T49" fmla="*/ 0 h 209"/>
                  <a:gd name="T50" fmla="*/ 0 w 37"/>
                  <a:gd name="T51" fmla="*/ 0 h 209"/>
                  <a:gd name="T52" fmla="*/ 0 w 37"/>
                  <a:gd name="T53" fmla="*/ 0 h 209"/>
                  <a:gd name="T54" fmla="*/ 0 w 37"/>
                  <a:gd name="T55" fmla="*/ 0 h 209"/>
                  <a:gd name="T56" fmla="*/ 0 w 37"/>
                  <a:gd name="T57" fmla="*/ 0 h 209"/>
                  <a:gd name="T58" fmla="*/ 0 w 37"/>
                  <a:gd name="T59" fmla="*/ 0 h 209"/>
                  <a:gd name="T60" fmla="*/ 0 w 37"/>
                  <a:gd name="T61" fmla="*/ 0 h 209"/>
                  <a:gd name="T62" fmla="*/ 0 w 37"/>
                  <a:gd name="T63" fmla="*/ 0 h 209"/>
                  <a:gd name="T64" fmla="*/ 0 w 37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9"/>
                  <a:gd name="T101" fmla="*/ 37 w 37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9">
                    <a:moveTo>
                      <a:pt x="15" y="209"/>
                    </a:moveTo>
                    <a:lnTo>
                      <a:pt x="16" y="208"/>
                    </a:lnTo>
                    <a:lnTo>
                      <a:pt x="17" y="208"/>
                    </a:lnTo>
                    <a:lnTo>
                      <a:pt x="19" y="206"/>
                    </a:lnTo>
                    <a:lnTo>
                      <a:pt x="21" y="205"/>
                    </a:lnTo>
                    <a:lnTo>
                      <a:pt x="23" y="203"/>
                    </a:lnTo>
                    <a:lnTo>
                      <a:pt x="25" y="201"/>
                    </a:lnTo>
                    <a:lnTo>
                      <a:pt x="26" y="199"/>
                    </a:lnTo>
                    <a:lnTo>
                      <a:pt x="28" y="197"/>
                    </a:lnTo>
                    <a:lnTo>
                      <a:pt x="30" y="194"/>
                    </a:lnTo>
                    <a:lnTo>
                      <a:pt x="31" y="191"/>
                    </a:lnTo>
                    <a:lnTo>
                      <a:pt x="33" y="189"/>
                    </a:lnTo>
                    <a:lnTo>
                      <a:pt x="34" y="186"/>
                    </a:lnTo>
                    <a:lnTo>
                      <a:pt x="35" y="184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8" y="20"/>
                    </a:lnTo>
                    <a:lnTo>
                      <a:pt x="27" y="18"/>
                    </a:lnTo>
                    <a:lnTo>
                      <a:pt x="27" y="16"/>
                    </a:lnTo>
                    <a:lnTo>
                      <a:pt x="27" y="13"/>
                    </a:lnTo>
                    <a:lnTo>
                      <a:pt x="26" y="11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5" y="204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0" y="208"/>
                    </a:lnTo>
                    <a:lnTo>
                      <a:pt x="12" y="208"/>
                    </a:lnTo>
                    <a:lnTo>
                      <a:pt x="13" y="208"/>
                    </a:lnTo>
                    <a:lnTo>
                      <a:pt x="15" y="209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2" name="Freeform 174"/>
              <p:cNvSpPr>
                <a:spLocks/>
              </p:cNvSpPr>
              <p:nvPr/>
            </p:nvSpPr>
            <p:spPr bwMode="auto">
              <a:xfrm>
                <a:off x="4604" y="1317"/>
                <a:ext cx="15" cy="4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8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4"/>
                    </a:lnTo>
                    <a:lnTo>
                      <a:pt x="340" y="71"/>
                    </a:lnTo>
                    <a:lnTo>
                      <a:pt x="341" y="67"/>
                    </a:lnTo>
                    <a:lnTo>
                      <a:pt x="341" y="32"/>
                    </a:lnTo>
                    <a:lnTo>
                      <a:pt x="340" y="28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8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3" y="7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2" y="21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9" y="87"/>
                    </a:lnTo>
                    <a:lnTo>
                      <a:pt x="11" y="89"/>
                    </a:lnTo>
                    <a:lnTo>
                      <a:pt x="13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2" y="98"/>
                    </a:lnTo>
                    <a:lnTo>
                      <a:pt x="36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3" name="Freeform 175"/>
              <p:cNvSpPr>
                <a:spLocks/>
              </p:cNvSpPr>
              <p:nvPr/>
            </p:nvSpPr>
            <p:spPr bwMode="auto">
              <a:xfrm>
                <a:off x="4578" y="1316"/>
                <a:ext cx="21" cy="12"/>
              </a:xfrm>
              <a:custGeom>
                <a:avLst/>
                <a:gdLst>
                  <a:gd name="T0" fmla="*/ 0 w 479"/>
                  <a:gd name="T1" fmla="*/ 0 h 282"/>
                  <a:gd name="T2" fmla="*/ 0 w 479"/>
                  <a:gd name="T3" fmla="*/ 0 h 282"/>
                  <a:gd name="T4" fmla="*/ 0 w 479"/>
                  <a:gd name="T5" fmla="*/ 0 h 282"/>
                  <a:gd name="T6" fmla="*/ 0 w 479"/>
                  <a:gd name="T7" fmla="*/ 0 h 282"/>
                  <a:gd name="T8" fmla="*/ 0 w 479"/>
                  <a:gd name="T9" fmla="*/ 0 h 282"/>
                  <a:gd name="T10" fmla="*/ 0 w 479"/>
                  <a:gd name="T11" fmla="*/ 0 h 282"/>
                  <a:gd name="T12" fmla="*/ 0 w 479"/>
                  <a:gd name="T13" fmla="*/ 0 h 282"/>
                  <a:gd name="T14" fmla="*/ 0 w 479"/>
                  <a:gd name="T15" fmla="*/ 0 h 282"/>
                  <a:gd name="T16" fmla="*/ 0 w 479"/>
                  <a:gd name="T17" fmla="*/ 0 h 282"/>
                  <a:gd name="T18" fmla="*/ 0 w 479"/>
                  <a:gd name="T19" fmla="*/ 0 h 282"/>
                  <a:gd name="T20" fmla="*/ 0 w 479"/>
                  <a:gd name="T21" fmla="*/ 0 h 282"/>
                  <a:gd name="T22" fmla="*/ 0 w 479"/>
                  <a:gd name="T23" fmla="*/ 0 h 282"/>
                  <a:gd name="T24" fmla="*/ 0 w 479"/>
                  <a:gd name="T25" fmla="*/ 0 h 282"/>
                  <a:gd name="T26" fmla="*/ 0 w 479"/>
                  <a:gd name="T27" fmla="*/ 0 h 282"/>
                  <a:gd name="T28" fmla="*/ 0 w 479"/>
                  <a:gd name="T29" fmla="*/ 0 h 282"/>
                  <a:gd name="T30" fmla="*/ 0 w 479"/>
                  <a:gd name="T31" fmla="*/ 0 h 282"/>
                  <a:gd name="T32" fmla="*/ 0 w 479"/>
                  <a:gd name="T33" fmla="*/ 0 h 282"/>
                  <a:gd name="T34" fmla="*/ 0 w 479"/>
                  <a:gd name="T35" fmla="*/ 0 h 282"/>
                  <a:gd name="T36" fmla="*/ 0 w 479"/>
                  <a:gd name="T37" fmla="*/ 0 h 282"/>
                  <a:gd name="T38" fmla="*/ 0 w 479"/>
                  <a:gd name="T39" fmla="*/ 0 h 282"/>
                  <a:gd name="T40" fmla="*/ 0 w 479"/>
                  <a:gd name="T41" fmla="*/ 0 h 282"/>
                  <a:gd name="T42" fmla="*/ 0 w 479"/>
                  <a:gd name="T43" fmla="*/ 0 h 282"/>
                  <a:gd name="T44" fmla="*/ 0 w 479"/>
                  <a:gd name="T45" fmla="*/ 0 h 282"/>
                  <a:gd name="T46" fmla="*/ 0 w 479"/>
                  <a:gd name="T47" fmla="*/ 0 h 282"/>
                  <a:gd name="T48" fmla="*/ 0 w 479"/>
                  <a:gd name="T49" fmla="*/ 0 h 282"/>
                  <a:gd name="T50" fmla="*/ 0 w 479"/>
                  <a:gd name="T51" fmla="*/ 0 h 282"/>
                  <a:gd name="T52" fmla="*/ 0 w 479"/>
                  <a:gd name="T53" fmla="*/ 0 h 282"/>
                  <a:gd name="T54" fmla="*/ 0 w 479"/>
                  <a:gd name="T55" fmla="*/ 0 h 282"/>
                  <a:gd name="T56" fmla="*/ 0 w 479"/>
                  <a:gd name="T57" fmla="*/ 0 h 282"/>
                  <a:gd name="T58" fmla="*/ 0 w 479"/>
                  <a:gd name="T59" fmla="*/ 0 h 282"/>
                  <a:gd name="T60" fmla="*/ 0 w 479"/>
                  <a:gd name="T61" fmla="*/ 0 h 282"/>
                  <a:gd name="T62" fmla="*/ 0 w 479"/>
                  <a:gd name="T63" fmla="*/ 0 h 282"/>
                  <a:gd name="T64" fmla="*/ 0 w 479"/>
                  <a:gd name="T65" fmla="*/ 0 h 282"/>
                  <a:gd name="T66" fmla="*/ 0 w 479"/>
                  <a:gd name="T67" fmla="*/ 0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9"/>
                  <a:gd name="T103" fmla="*/ 0 h 282"/>
                  <a:gd name="T104" fmla="*/ 479 w 479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9" h="282">
                    <a:moveTo>
                      <a:pt x="415" y="282"/>
                    </a:moveTo>
                    <a:lnTo>
                      <a:pt x="419" y="281"/>
                    </a:lnTo>
                    <a:lnTo>
                      <a:pt x="425" y="280"/>
                    </a:lnTo>
                    <a:lnTo>
                      <a:pt x="430" y="278"/>
                    </a:lnTo>
                    <a:lnTo>
                      <a:pt x="436" y="276"/>
                    </a:lnTo>
                    <a:lnTo>
                      <a:pt x="441" y="273"/>
                    </a:lnTo>
                    <a:lnTo>
                      <a:pt x="447" y="270"/>
                    </a:lnTo>
                    <a:lnTo>
                      <a:pt x="452" y="266"/>
                    </a:lnTo>
                    <a:lnTo>
                      <a:pt x="456" y="262"/>
                    </a:lnTo>
                    <a:lnTo>
                      <a:pt x="461" y="257"/>
                    </a:lnTo>
                    <a:lnTo>
                      <a:pt x="465" y="252"/>
                    </a:lnTo>
                    <a:lnTo>
                      <a:pt x="468" y="246"/>
                    </a:lnTo>
                    <a:lnTo>
                      <a:pt x="472" y="240"/>
                    </a:lnTo>
                    <a:lnTo>
                      <a:pt x="475" y="234"/>
                    </a:lnTo>
                    <a:lnTo>
                      <a:pt x="477" y="228"/>
                    </a:lnTo>
                    <a:lnTo>
                      <a:pt x="478" y="221"/>
                    </a:lnTo>
                    <a:lnTo>
                      <a:pt x="479" y="215"/>
                    </a:lnTo>
                    <a:lnTo>
                      <a:pt x="464" y="67"/>
                    </a:lnTo>
                    <a:lnTo>
                      <a:pt x="463" y="60"/>
                    </a:lnTo>
                    <a:lnTo>
                      <a:pt x="463" y="53"/>
                    </a:lnTo>
                    <a:lnTo>
                      <a:pt x="461" y="46"/>
                    </a:lnTo>
                    <a:lnTo>
                      <a:pt x="460" y="40"/>
                    </a:lnTo>
                    <a:lnTo>
                      <a:pt x="458" y="34"/>
                    </a:lnTo>
                    <a:lnTo>
                      <a:pt x="455" y="29"/>
                    </a:lnTo>
                    <a:lnTo>
                      <a:pt x="452" y="24"/>
                    </a:lnTo>
                    <a:lnTo>
                      <a:pt x="449" y="20"/>
                    </a:lnTo>
                    <a:lnTo>
                      <a:pt x="446" y="15"/>
                    </a:lnTo>
                    <a:lnTo>
                      <a:pt x="442" y="12"/>
                    </a:lnTo>
                    <a:lnTo>
                      <a:pt x="438" y="7"/>
                    </a:lnTo>
                    <a:lnTo>
                      <a:pt x="434" y="5"/>
                    </a:lnTo>
                    <a:lnTo>
                      <a:pt x="429" y="2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9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2"/>
                    </a:lnTo>
                    <a:lnTo>
                      <a:pt x="32" y="15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3" y="29"/>
                    </a:lnTo>
                    <a:lnTo>
                      <a:pt x="20" y="34"/>
                    </a:lnTo>
                    <a:lnTo>
                      <a:pt x="18" y="40"/>
                    </a:lnTo>
                    <a:lnTo>
                      <a:pt x="17" y="46"/>
                    </a:lnTo>
                    <a:lnTo>
                      <a:pt x="15" y="53"/>
                    </a:lnTo>
                    <a:lnTo>
                      <a:pt x="15" y="60"/>
                    </a:lnTo>
                    <a:lnTo>
                      <a:pt x="15" y="67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1" y="228"/>
                    </a:lnTo>
                    <a:lnTo>
                      <a:pt x="3" y="234"/>
                    </a:lnTo>
                    <a:lnTo>
                      <a:pt x="5" y="240"/>
                    </a:lnTo>
                    <a:lnTo>
                      <a:pt x="9" y="246"/>
                    </a:lnTo>
                    <a:lnTo>
                      <a:pt x="13" y="252"/>
                    </a:lnTo>
                    <a:lnTo>
                      <a:pt x="17" y="257"/>
                    </a:lnTo>
                    <a:lnTo>
                      <a:pt x="21" y="262"/>
                    </a:lnTo>
                    <a:lnTo>
                      <a:pt x="26" y="266"/>
                    </a:lnTo>
                    <a:lnTo>
                      <a:pt x="31" y="270"/>
                    </a:lnTo>
                    <a:lnTo>
                      <a:pt x="36" y="273"/>
                    </a:lnTo>
                    <a:lnTo>
                      <a:pt x="41" y="276"/>
                    </a:lnTo>
                    <a:lnTo>
                      <a:pt x="47" y="278"/>
                    </a:lnTo>
                    <a:lnTo>
                      <a:pt x="52" y="280"/>
                    </a:lnTo>
                    <a:lnTo>
                      <a:pt x="58" y="281"/>
                    </a:lnTo>
                    <a:lnTo>
                      <a:pt x="63" y="282"/>
                    </a:lnTo>
                    <a:lnTo>
                      <a:pt x="415" y="282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4" name="Freeform 176"/>
              <p:cNvSpPr>
                <a:spLocks/>
              </p:cNvSpPr>
              <p:nvPr/>
            </p:nvSpPr>
            <p:spPr bwMode="auto">
              <a:xfrm>
                <a:off x="4579" y="1316"/>
                <a:ext cx="20" cy="12"/>
              </a:xfrm>
              <a:custGeom>
                <a:avLst/>
                <a:gdLst>
                  <a:gd name="T0" fmla="*/ 0 w 454"/>
                  <a:gd name="T1" fmla="*/ 0 h 269"/>
                  <a:gd name="T2" fmla="*/ 0 w 454"/>
                  <a:gd name="T3" fmla="*/ 0 h 269"/>
                  <a:gd name="T4" fmla="*/ 0 w 454"/>
                  <a:gd name="T5" fmla="*/ 0 h 269"/>
                  <a:gd name="T6" fmla="*/ 0 w 454"/>
                  <a:gd name="T7" fmla="*/ 0 h 269"/>
                  <a:gd name="T8" fmla="*/ 0 w 454"/>
                  <a:gd name="T9" fmla="*/ 0 h 269"/>
                  <a:gd name="T10" fmla="*/ 0 w 454"/>
                  <a:gd name="T11" fmla="*/ 0 h 269"/>
                  <a:gd name="T12" fmla="*/ 0 w 454"/>
                  <a:gd name="T13" fmla="*/ 0 h 269"/>
                  <a:gd name="T14" fmla="*/ 0 w 454"/>
                  <a:gd name="T15" fmla="*/ 0 h 269"/>
                  <a:gd name="T16" fmla="*/ 0 w 454"/>
                  <a:gd name="T17" fmla="*/ 0 h 269"/>
                  <a:gd name="T18" fmla="*/ 0 w 454"/>
                  <a:gd name="T19" fmla="*/ 0 h 269"/>
                  <a:gd name="T20" fmla="*/ 0 w 454"/>
                  <a:gd name="T21" fmla="*/ 0 h 269"/>
                  <a:gd name="T22" fmla="*/ 0 w 454"/>
                  <a:gd name="T23" fmla="*/ 0 h 269"/>
                  <a:gd name="T24" fmla="*/ 0 w 454"/>
                  <a:gd name="T25" fmla="*/ 0 h 269"/>
                  <a:gd name="T26" fmla="*/ 0 w 454"/>
                  <a:gd name="T27" fmla="*/ 0 h 269"/>
                  <a:gd name="T28" fmla="*/ 0 w 454"/>
                  <a:gd name="T29" fmla="*/ 0 h 269"/>
                  <a:gd name="T30" fmla="*/ 0 w 454"/>
                  <a:gd name="T31" fmla="*/ 0 h 269"/>
                  <a:gd name="T32" fmla="*/ 0 w 454"/>
                  <a:gd name="T33" fmla="*/ 0 h 269"/>
                  <a:gd name="T34" fmla="*/ 0 w 454"/>
                  <a:gd name="T35" fmla="*/ 0 h 269"/>
                  <a:gd name="T36" fmla="*/ 0 w 454"/>
                  <a:gd name="T37" fmla="*/ 0 h 269"/>
                  <a:gd name="T38" fmla="*/ 0 w 454"/>
                  <a:gd name="T39" fmla="*/ 0 h 269"/>
                  <a:gd name="T40" fmla="*/ 0 w 454"/>
                  <a:gd name="T41" fmla="*/ 0 h 269"/>
                  <a:gd name="T42" fmla="*/ 0 w 454"/>
                  <a:gd name="T43" fmla="*/ 0 h 269"/>
                  <a:gd name="T44" fmla="*/ 0 w 454"/>
                  <a:gd name="T45" fmla="*/ 0 h 269"/>
                  <a:gd name="T46" fmla="*/ 0 w 454"/>
                  <a:gd name="T47" fmla="*/ 0 h 269"/>
                  <a:gd name="T48" fmla="*/ 0 w 454"/>
                  <a:gd name="T49" fmla="*/ 0 h 269"/>
                  <a:gd name="T50" fmla="*/ 0 w 454"/>
                  <a:gd name="T51" fmla="*/ 0 h 269"/>
                  <a:gd name="T52" fmla="*/ 0 w 454"/>
                  <a:gd name="T53" fmla="*/ 0 h 269"/>
                  <a:gd name="T54" fmla="*/ 0 w 454"/>
                  <a:gd name="T55" fmla="*/ 0 h 269"/>
                  <a:gd name="T56" fmla="*/ 0 w 454"/>
                  <a:gd name="T57" fmla="*/ 0 h 269"/>
                  <a:gd name="T58" fmla="*/ 0 w 454"/>
                  <a:gd name="T59" fmla="*/ 0 h 269"/>
                  <a:gd name="T60" fmla="*/ 0 w 454"/>
                  <a:gd name="T61" fmla="*/ 0 h 269"/>
                  <a:gd name="T62" fmla="*/ 0 w 454"/>
                  <a:gd name="T63" fmla="*/ 0 h 269"/>
                  <a:gd name="T64" fmla="*/ 0 w 454"/>
                  <a:gd name="T65" fmla="*/ 0 h 269"/>
                  <a:gd name="T66" fmla="*/ 0 w 454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4"/>
                  <a:gd name="T103" fmla="*/ 0 h 269"/>
                  <a:gd name="T104" fmla="*/ 454 w 454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4" h="269">
                    <a:moveTo>
                      <a:pt x="394" y="269"/>
                    </a:moveTo>
                    <a:lnTo>
                      <a:pt x="398" y="268"/>
                    </a:lnTo>
                    <a:lnTo>
                      <a:pt x="403" y="267"/>
                    </a:lnTo>
                    <a:lnTo>
                      <a:pt x="408" y="266"/>
                    </a:lnTo>
                    <a:lnTo>
                      <a:pt x="413" y="264"/>
                    </a:lnTo>
                    <a:lnTo>
                      <a:pt x="418" y="261"/>
                    </a:lnTo>
                    <a:lnTo>
                      <a:pt x="424" y="258"/>
                    </a:lnTo>
                    <a:lnTo>
                      <a:pt x="429" y="254"/>
                    </a:lnTo>
                    <a:lnTo>
                      <a:pt x="433" y="250"/>
                    </a:lnTo>
                    <a:lnTo>
                      <a:pt x="438" y="245"/>
                    </a:lnTo>
                    <a:lnTo>
                      <a:pt x="441" y="240"/>
                    </a:lnTo>
                    <a:lnTo>
                      <a:pt x="445" y="235"/>
                    </a:lnTo>
                    <a:lnTo>
                      <a:pt x="448" y="230"/>
                    </a:lnTo>
                    <a:lnTo>
                      <a:pt x="450" y="224"/>
                    </a:lnTo>
                    <a:lnTo>
                      <a:pt x="452" y="218"/>
                    </a:lnTo>
                    <a:lnTo>
                      <a:pt x="453" y="212"/>
                    </a:lnTo>
                    <a:lnTo>
                      <a:pt x="454" y="205"/>
                    </a:lnTo>
                    <a:lnTo>
                      <a:pt x="440" y="65"/>
                    </a:lnTo>
                    <a:lnTo>
                      <a:pt x="439" y="58"/>
                    </a:lnTo>
                    <a:lnTo>
                      <a:pt x="439" y="52"/>
                    </a:lnTo>
                    <a:lnTo>
                      <a:pt x="437" y="46"/>
                    </a:lnTo>
                    <a:lnTo>
                      <a:pt x="436" y="39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29" y="23"/>
                    </a:lnTo>
                    <a:lnTo>
                      <a:pt x="426" y="19"/>
                    </a:lnTo>
                    <a:lnTo>
                      <a:pt x="423" y="15"/>
                    </a:lnTo>
                    <a:lnTo>
                      <a:pt x="420" y="11"/>
                    </a:lnTo>
                    <a:lnTo>
                      <a:pt x="415" y="8"/>
                    </a:lnTo>
                    <a:lnTo>
                      <a:pt x="411" y="4"/>
                    </a:lnTo>
                    <a:lnTo>
                      <a:pt x="407" y="2"/>
                    </a:lnTo>
                    <a:lnTo>
                      <a:pt x="403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8"/>
                    </a:lnTo>
                    <a:lnTo>
                      <a:pt x="33" y="11"/>
                    </a:lnTo>
                    <a:lnTo>
                      <a:pt x="29" y="15"/>
                    </a:lnTo>
                    <a:lnTo>
                      <a:pt x="26" y="19"/>
                    </a:lnTo>
                    <a:lnTo>
                      <a:pt x="23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6" y="39"/>
                    </a:lnTo>
                    <a:lnTo>
                      <a:pt x="15" y="46"/>
                    </a:lnTo>
                    <a:lnTo>
                      <a:pt x="13" y="52"/>
                    </a:lnTo>
                    <a:lnTo>
                      <a:pt x="13" y="58"/>
                    </a:lnTo>
                    <a:lnTo>
                      <a:pt x="13" y="65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1" y="240"/>
                    </a:lnTo>
                    <a:lnTo>
                      <a:pt x="15" y="245"/>
                    </a:lnTo>
                    <a:lnTo>
                      <a:pt x="19" y="250"/>
                    </a:lnTo>
                    <a:lnTo>
                      <a:pt x="24" y="254"/>
                    </a:lnTo>
                    <a:lnTo>
                      <a:pt x="28" y="258"/>
                    </a:lnTo>
                    <a:lnTo>
                      <a:pt x="34" y="261"/>
                    </a:lnTo>
                    <a:lnTo>
                      <a:pt x="39" y="264"/>
                    </a:lnTo>
                    <a:lnTo>
                      <a:pt x="44" y="266"/>
                    </a:lnTo>
                    <a:lnTo>
                      <a:pt x="49" y="267"/>
                    </a:lnTo>
                    <a:lnTo>
                      <a:pt x="54" y="268"/>
                    </a:lnTo>
                    <a:lnTo>
                      <a:pt x="59" y="269"/>
                    </a:lnTo>
                    <a:lnTo>
                      <a:pt x="394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5" name="Freeform 177"/>
              <p:cNvSpPr>
                <a:spLocks/>
              </p:cNvSpPr>
              <p:nvPr/>
            </p:nvSpPr>
            <p:spPr bwMode="auto">
              <a:xfrm>
                <a:off x="4582" y="1322"/>
                <a:ext cx="14" cy="5"/>
              </a:xfrm>
              <a:custGeom>
                <a:avLst/>
                <a:gdLst>
                  <a:gd name="T0" fmla="*/ 0 w 332"/>
                  <a:gd name="T1" fmla="*/ 0 h 121"/>
                  <a:gd name="T2" fmla="*/ 0 w 332"/>
                  <a:gd name="T3" fmla="*/ 0 h 121"/>
                  <a:gd name="T4" fmla="*/ 0 w 332"/>
                  <a:gd name="T5" fmla="*/ 0 h 121"/>
                  <a:gd name="T6" fmla="*/ 0 w 332"/>
                  <a:gd name="T7" fmla="*/ 0 h 121"/>
                  <a:gd name="T8" fmla="*/ 0 w 332"/>
                  <a:gd name="T9" fmla="*/ 0 h 121"/>
                  <a:gd name="T10" fmla="*/ 0 w 332"/>
                  <a:gd name="T11" fmla="*/ 0 h 121"/>
                  <a:gd name="T12" fmla="*/ 0 w 332"/>
                  <a:gd name="T13" fmla="*/ 0 h 121"/>
                  <a:gd name="T14" fmla="*/ 0 w 332"/>
                  <a:gd name="T15" fmla="*/ 0 h 121"/>
                  <a:gd name="T16" fmla="*/ 0 w 332"/>
                  <a:gd name="T17" fmla="*/ 0 h 121"/>
                  <a:gd name="T18" fmla="*/ 0 w 332"/>
                  <a:gd name="T19" fmla="*/ 0 h 121"/>
                  <a:gd name="T20" fmla="*/ 0 w 332"/>
                  <a:gd name="T21" fmla="*/ 0 h 121"/>
                  <a:gd name="T22" fmla="*/ 0 w 332"/>
                  <a:gd name="T23" fmla="*/ 0 h 121"/>
                  <a:gd name="T24" fmla="*/ 0 w 332"/>
                  <a:gd name="T25" fmla="*/ 0 h 121"/>
                  <a:gd name="T26" fmla="*/ 0 w 332"/>
                  <a:gd name="T27" fmla="*/ 0 h 121"/>
                  <a:gd name="T28" fmla="*/ 0 w 332"/>
                  <a:gd name="T29" fmla="*/ 0 h 121"/>
                  <a:gd name="T30" fmla="*/ 0 w 332"/>
                  <a:gd name="T31" fmla="*/ 0 h 121"/>
                  <a:gd name="T32" fmla="*/ 0 w 332"/>
                  <a:gd name="T33" fmla="*/ 0 h 121"/>
                  <a:gd name="T34" fmla="*/ 0 w 332"/>
                  <a:gd name="T35" fmla="*/ 0 h 121"/>
                  <a:gd name="T36" fmla="*/ 0 w 332"/>
                  <a:gd name="T37" fmla="*/ 0 h 121"/>
                  <a:gd name="T38" fmla="*/ 0 w 332"/>
                  <a:gd name="T39" fmla="*/ 0 h 121"/>
                  <a:gd name="T40" fmla="*/ 0 w 332"/>
                  <a:gd name="T41" fmla="*/ 0 h 121"/>
                  <a:gd name="T42" fmla="*/ 0 w 332"/>
                  <a:gd name="T43" fmla="*/ 0 h 121"/>
                  <a:gd name="T44" fmla="*/ 0 w 332"/>
                  <a:gd name="T45" fmla="*/ 0 h 121"/>
                  <a:gd name="T46" fmla="*/ 0 w 332"/>
                  <a:gd name="T47" fmla="*/ 0 h 121"/>
                  <a:gd name="T48" fmla="*/ 0 w 332"/>
                  <a:gd name="T49" fmla="*/ 0 h 121"/>
                  <a:gd name="T50" fmla="*/ 0 w 332"/>
                  <a:gd name="T51" fmla="*/ 0 h 121"/>
                  <a:gd name="T52" fmla="*/ 0 w 332"/>
                  <a:gd name="T53" fmla="*/ 0 h 121"/>
                  <a:gd name="T54" fmla="*/ 0 w 332"/>
                  <a:gd name="T55" fmla="*/ 0 h 121"/>
                  <a:gd name="T56" fmla="*/ 0 w 332"/>
                  <a:gd name="T57" fmla="*/ 0 h 121"/>
                  <a:gd name="T58" fmla="*/ 0 w 332"/>
                  <a:gd name="T59" fmla="*/ 0 h 121"/>
                  <a:gd name="T60" fmla="*/ 0 w 332"/>
                  <a:gd name="T61" fmla="*/ 0 h 121"/>
                  <a:gd name="T62" fmla="*/ 0 w 332"/>
                  <a:gd name="T63" fmla="*/ 0 h 121"/>
                  <a:gd name="T64" fmla="*/ 0 w 332"/>
                  <a:gd name="T65" fmla="*/ 0 h 121"/>
                  <a:gd name="T66" fmla="*/ 0 w 332"/>
                  <a:gd name="T67" fmla="*/ 0 h 121"/>
                  <a:gd name="T68" fmla="*/ 0 w 332"/>
                  <a:gd name="T69" fmla="*/ 0 h 121"/>
                  <a:gd name="T70" fmla="*/ 0 w 332"/>
                  <a:gd name="T71" fmla="*/ 0 h 121"/>
                  <a:gd name="T72" fmla="*/ 0 w 33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1"/>
                  <a:gd name="T113" fmla="*/ 332 w 33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1">
                    <a:moveTo>
                      <a:pt x="332" y="60"/>
                    </a:moveTo>
                    <a:lnTo>
                      <a:pt x="331" y="65"/>
                    </a:lnTo>
                    <a:lnTo>
                      <a:pt x="331" y="71"/>
                    </a:lnTo>
                    <a:lnTo>
                      <a:pt x="330" y="78"/>
                    </a:lnTo>
                    <a:lnTo>
                      <a:pt x="329" y="83"/>
                    </a:lnTo>
                    <a:lnTo>
                      <a:pt x="328" y="88"/>
                    </a:lnTo>
                    <a:lnTo>
                      <a:pt x="326" y="93"/>
                    </a:lnTo>
                    <a:lnTo>
                      <a:pt x="324" y="98"/>
                    </a:lnTo>
                    <a:lnTo>
                      <a:pt x="322" y="102"/>
                    </a:lnTo>
                    <a:lnTo>
                      <a:pt x="319" y="106"/>
                    </a:lnTo>
                    <a:lnTo>
                      <a:pt x="315" y="109"/>
                    </a:lnTo>
                    <a:lnTo>
                      <a:pt x="312" y="112"/>
                    </a:lnTo>
                    <a:lnTo>
                      <a:pt x="309" y="115"/>
                    </a:lnTo>
                    <a:lnTo>
                      <a:pt x="305" y="118"/>
                    </a:lnTo>
                    <a:lnTo>
                      <a:pt x="302" y="119"/>
                    </a:lnTo>
                    <a:lnTo>
                      <a:pt x="298" y="120"/>
                    </a:lnTo>
                    <a:lnTo>
                      <a:pt x="294" y="121"/>
                    </a:lnTo>
                    <a:lnTo>
                      <a:pt x="38" y="121"/>
                    </a:lnTo>
                    <a:lnTo>
                      <a:pt x="33" y="120"/>
                    </a:lnTo>
                    <a:lnTo>
                      <a:pt x="29" y="119"/>
                    </a:lnTo>
                    <a:lnTo>
                      <a:pt x="26" y="118"/>
                    </a:lnTo>
                    <a:lnTo>
                      <a:pt x="22" y="115"/>
                    </a:lnTo>
                    <a:lnTo>
                      <a:pt x="19" y="112"/>
                    </a:lnTo>
                    <a:lnTo>
                      <a:pt x="16" y="109"/>
                    </a:lnTo>
                    <a:lnTo>
                      <a:pt x="13" y="106"/>
                    </a:lnTo>
                    <a:lnTo>
                      <a:pt x="10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6" name="Freeform 178"/>
              <p:cNvSpPr>
                <a:spLocks/>
              </p:cNvSpPr>
              <p:nvPr/>
            </p:nvSpPr>
            <p:spPr bwMode="auto">
              <a:xfrm>
                <a:off x="4579" y="1318"/>
                <a:ext cx="2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9" y="200"/>
                    </a:moveTo>
                    <a:lnTo>
                      <a:pt x="20" y="199"/>
                    </a:lnTo>
                    <a:lnTo>
                      <a:pt x="21" y="199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6" y="196"/>
                    </a:lnTo>
                    <a:lnTo>
                      <a:pt x="28" y="195"/>
                    </a:lnTo>
                    <a:lnTo>
                      <a:pt x="29" y="194"/>
                    </a:lnTo>
                    <a:lnTo>
                      <a:pt x="29" y="193"/>
                    </a:lnTo>
                    <a:lnTo>
                      <a:pt x="30" y="191"/>
                    </a:lnTo>
                    <a:lnTo>
                      <a:pt x="31" y="190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3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0" y="9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9"/>
                    </a:lnTo>
                    <a:lnTo>
                      <a:pt x="5" y="11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5"/>
                    </a:lnTo>
                    <a:lnTo>
                      <a:pt x="1" y="178"/>
                    </a:lnTo>
                    <a:lnTo>
                      <a:pt x="2" y="180"/>
                    </a:lnTo>
                    <a:lnTo>
                      <a:pt x="3" y="183"/>
                    </a:lnTo>
                    <a:lnTo>
                      <a:pt x="4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8" y="192"/>
                    </a:lnTo>
                    <a:lnTo>
                      <a:pt x="10" y="194"/>
                    </a:lnTo>
                    <a:lnTo>
                      <a:pt x="11" y="196"/>
                    </a:lnTo>
                    <a:lnTo>
                      <a:pt x="13" y="197"/>
                    </a:lnTo>
                    <a:lnTo>
                      <a:pt x="14" y="199"/>
                    </a:lnTo>
                    <a:lnTo>
                      <a:pt x="17" y="199"/>
                    </a:lnTo>
                    <a:lnTo>
                      <a:pt x="19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7" name="Freeform 179"/>
              <p:cNvSpPr>
                <a:spLocks/>
              </p:cNvSpPr>
              <p:nvPr/>
            </p:nvSpPr>
            <p:spPr bwMode="auto">
              <a:xfrm>
                <a:off x="4596" y="1317"/>
                <a:ext cx="2" cy="9"/>
              </a:xfrm>
              <a:custGeom>
                <a:avLst/>
                <a:gdLst>
                  <a:gd name="T0" fmla="*/ 0 w 38"/>
                  <a:gd name="T1" fmla="*/ 0 h 209"/>
                  <a:gd name="T2" fmla="*/ 0 w 38"/>
                  <a:gd name="T3" fmla="*/ 0 h 209"/>
                  <a:gd name="T4" fmla="*/ 0 w 38"/>
                  <a:gd name="T5" fmla="*/ 0 h 209"/>
                  <a:gd name="T6" fmla="*/ 0 w 38"/>
                  <a:gd name="T7" fmla="*/ 0 h 209"/>
                  <a:gd name="T8" fmla="*/ 0 w 38"/>
                  <a:gd name="T9" fmla="*/ 0 h 209"/>
                  <a:gd name="T10" fmla="*/ 0 w 38"/>
                  <a:gd name="T11" fmla="*/ 0 h 209"/>
                  <a:gd name="T12" fmla="*/ 0 w 38"/>
                  <a:gd name="T13" fmla="*/ 0 h 209"/>
                  <a:gd name="T14" fmla="*/ 0 w 38"/>
                  <a:gd name="T15" fmla="*/ 0 h 209"/>
                  <a:gd name="T16" fmla="*/ 0 w 38"/>
                  <a:gd name="T17" fmla="*/ 0 h 209"/>
                  <a:gd name="T18" fmla="*/ 0 w 38"/>
                  <a:gd name="T19" fmla="*/ 0 h 209"/>
                  <a:gd name="T20" fmla="*/ 0 w 38"/>
                  <a:gd name="T21" fmla="*/ 0 h 209"/>
                  <a:gd name="T22" fmla="*/ 0 w 38"/>
                  <a:gd name="T23" fmla="*/ 0 h 209"/>
                  <a:gd name="T24" fmla="*/ 0 w 38"/>
                  <a:gd name="T25" fmla="*/ 0 h 209"/>
                  <a:gd name="T26" fmla="*/ 0 w 38"/>
                  <a:gd name="T27" fmla="*/ 0 h 209"/>
                  <a:gd name="T28" fmla="*/ 0 w 38"/>
                  <a:gd name="T29" fmla="*/ 0 h 209"/>
                  <a:gd name="T30" fmla="*/ 0 w 38"/>
                  <a:gd name="T31" fmla="*/ 0 h 209"/>
                  <a:gd name="T32" fmla="*/ 0 w 38"/>
                  <a:gd name="T33" fmla="*/ 0 h 209"/>
                  <a:gd name="T34" fmla="*/ 0 w 38"/>
                  <a:gd name="T35" fmla="*/ 0 h 209"/>
                  <a:gd name="T36" fmla="*/ 0 w 38"/>
                  <a:gd name="T37" fmla="*/ 0 h 209"/>
                  <a:gd name="T38" fmla="*/ 0 w 38"/>
                  <a:gd name="T39" fmla="*/ 0 h 209"/>
                  <a:gd name="T40" fmla="*/ 0 w 38"/>
                  <a:gd name="T41" fmla="*/ 0 h 209"/>
                  <a:gd name="T42" fmla="*/ 0 w 38"/>
                  <a:gd name="T43" fmla="*/ 0 h 209"/>
                  <a:gd name="T44" fmla="*/ 0 w 38"/>
                  <a:gd name="T45" fmla="*/ 0 h 209"/>
                  <a:gd name="T46" fmla="*/ 0 w 38"/>
                  <a:gd name="T47" fmla="*/ 0 h 209"/>
                  <a:gd name="T48" fmla="*/ 0 w 38"/>
                  <a:gd name="T49" fmla="*/ 0 h 209"/>
                  <a:gd name="T50" fmla="*/ 0 w 38"/>
                  <a:gd name="T51" fmla="*/ 0 h 209"/>
                  <a:gd name="T52" fmla="*/ 0 w 38"/>
                  <a:gd name="T53" fmla="*/ 0 h 209"/>
                  <a:gd name="T54" fmla="*/ 0 w 38"/>
                  <a:gd name="T55" fmla="*/ 0 h 209"/>
                  <a:gd name="T56" fmla="*/ 0 w 38"/>
                  <a:gd name="T57" fmla="*/ 0 h 209"/>
                  <a:gd name="T58" fmla="*/ 0 w 38"/>
                  <a:gd name="T59" fmla="*/ 0 h 209"/>
                  <a:gd name="T60" fmla="*/ 0 w 38"/>
                  <a:gd name="T61" fmla="*/ 0 h 209"/>
                  <a:gd name="T62" fmla="*/ 0 w 38"/>
                  <a:gd name="T63" fmla="*/ 0 h 209"/>
                  <a:gd name="T64" fmla="*/ 0 w 38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"/>
                  <a:gd name="T100" fmla="*/ 0 h 209"/>
                  <a:gd name="T101" fmla="*/ 38 w 38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" h="209">
                    <a:moveTo>
                      <a:pt x="14" y="209"/>
                    </a:moveTo>
                    <a:lnTo>
                      <a:pt x="15" y="208"/>
                    </a:lnTo>
                    <a:lnTo>
                      <a:pt x="18" y="208"/>
                    </a:lnTo>
                    <a:lnTo>
                      <a:pt x="20" y="206"/>
                    </a:lnTo>
                    <a:lnTo>
                      <a:pt x="21" y="205"/>
                    </a:lnTo>
                    <a:lnTo>
                      <a:pt x="23" y="203"/>
                    </a:lnTo>
                    <a:lnTo>
                      <a:pt x="25" y="201"/>
                    </a:lnTo>
                    <a:lnTo>
                      <a:pt x="27" y="199"/>
                    </a:lnTo>
                    <a:lnTo>
                      <a:pt x="29" y="197"/>
                    </a:lnTo>
                    <a:lnTo>
                      <a:pt x="31" y="194"/>
                    </a:lnTo>
                    <a:lnTo>
                      <a:pt x="32" y="191"/>
                    </a:lnTo>
                    <a:lnTo>
                      <a:pt x="34" y="189"/>
                    </a:lnTo>
                    <a:lnTo>
                      <a:pt x="35" y="186"/>
                    </a:lnTo>
                    <a:lnTo>
                      <a:pt x="36" y="184"/>
                    </a:lnTo>
                    <a:lnTo>
                      <a:pt x="37" y="181"/>
                    </a:lnTo>
                    <a:lnTo>
                      <a:pt x="37" y="179"/>
                    </a:lnTo>
                    <a:lnTo>
                      <a:pt x="38" y="177"/>
                    </a:lnTo>
                    <a:lnTo>
                      <a:pt x="29" y="20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2"/>
                    </a:lnTo>
                    <a:lnTo>
                      <a:pt x="4" y="203"/>
                    </a:lnTo>
                    <a:lnTo>
                      <a:pt x="4" y="204"/>
                    </a:lnTo>
                    <a:lnTo>
                      <a:pt x="6" y="205"/>
                    </a:lnTo>
                    <a:lnTo>
                      <a:pt x="7" y="206"/>
                    </a:lnTo>
                    <a:lnTo>
                      <a:pt x="8" y="207"/>
                    </a:lnTo>
                    <a:lnTo>
                      <a:pt x="9" y="208"/>
                    </a:lnTo>
                    <a:lnTo>
                      <a:pt x="11" y="208"/>
                    </a:lnTo>
                    <a:lnTo>
                      <a:pt x="12" y="208"/>
                    </a:lnTo>
                    <a:lnTo>
                      <a:pt x="14" y="209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8" name="Freeform 180"/>
              <p:cNvSpPr>
                <a:spLocks/>
              </p:cNvSpPr>
              <p:nvPr/>
            </p:nvSpPr>
            <p:spPr bwMode="auto">
              <a:xfrm>
                <a:off x="4581" y="1317"/>
                <a:ext cx="15" cy="4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5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6" y="93"/>
                    </a:lnTo>
                    <a:lnTo>
                      <a:pt x="328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4"/>
                    </a:lnTo>
                    <a:lnTo>
                      <a:pt x="341" y="71"/>
                    </a:lnTo>
                    <a:lnTo>
                      <a:pt x="342" y="67"/>
                    </a:lnTo>
                    <a:lnTo>
                      <a:pt x="342" y="32"/>
                    </a:lnTo>
                    <a:lnTo>
                      <a:pt x="341" y="28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8" y="7"/>
                    </a:lnTo>
                    <a:lnTo>
                      <a:pt x="326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5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9" name="Freeform 181"/>
              <p:cNvSpPr>
                <a:spLocks/>
              </p:cNvSpPr>
              <p:nvPr/>
            </p:nvSpPr>
            <p:spPr bwMode="auto">
              <a:xfrm>
                <a:off x="4914" y="1343"/>
                <a:ext cx="19" cy="12"/>
              </a:xfrm>
              <a:custGeom>
                <a:avLst/>
                <a:gdLst>
                  <a:gd name="T0" fmla="*/ 0 w 429"/>
                  <a:gd name="T1" fmla="*/ 0 h 284"/>
                  <a:gd name="T2" fmla="*/ 0 w 429"/>
                  <a:gd name="T3" fmla="*/ 0 h 284"/>
                  <a:gd name="T4" fmla="*/ 0 w 429"/>
                  <a:gd name="T5" fmla="*/ 0 h 284"/>
                  <a:gd name="T6" fmla="*/ 0 w 429"/>
                  <a:gd name="T7" fmla="*/ 0 h 284"/>
                  <a:gd name="T8" fmla="*/ 0 w 429"/>
                  <a:gd name="T9" fmla="*/ 0 h 284"/>
                  <a:gd name="T10" fmla="*/ 0 w 429"/>
                  <a:gd name="T11" fmla="*/ 0 h 284"/>
                  <a:gd name="T12" fmla="*/ 0 w 429"/>
                  <a:gd name="T13" fmla="*/ 0 h 284"/>
                  <a:gd name="T14" fmla="*/ 0 w 429"/>
                  <a:gd name="T15" fmla="*/ 0 h 284"/>
                  <a:gd name="T16" fmla="*/ 0 w 429"/>
                  <a:gd name="T17" fmla="*/ 0 h 284"/>
                  <a:gd name="T18" fmla="*/ 0 w 429"/>
                  <a:gd name="T19" fmla="*/ 0 h 284"/>
                  <a:gd name="T20" fmla="*/ 0 w 429"/>
                  <a:gd name="T21" fmla="*/ 0 h 284"/>
                  <a:gd name="T22" fmla="*/ 0 w 429"/>
                  <a:gd name="T23" fmla="*/ 0 h 284"/>
                  <a:gd name="T24" fmla="*/ 0 w 429"/>
                  <a:gd name="T25" fmla="*/ 0 h 284"/>
                  <a:gd name="T26" fmla="*/ 0 w 429"/>
                  <a:gd name="T27" fmla="*/ 0 h 284"/>
                  <a:gd name="T28" fmla="*/ 0 w 429"/>
                  <a:gd name="T29" fmla="*/ 0 h 284"/>
                  <a:gd name="T30" fmla="*/ 0 w 429"/>
                  <a:gd name="T31" fmla="*/ 0 h 284"/>
                  <a:gd name="T32" fmla="*/ 0 w 429"/>
                  <a:gd name="T33" fmla="*/ 0 h 284"/>
                  <a:gd name="T34" fmla="*/ 0 w 429"/>
                  <a:gd name="T35" fmla="*/ 0 h 284"/>
                  <a:gd name="T36" fmla="*/ 0 w 429"/>
                  <a:gd name="T37" fmla="*/ 0 h 284"/>
                  <a:gd name="T38" fmla="*/ 0 w 429"/>
                  <a:gd name="T39" fmla="*/ 0 h 284"/>
                  <a:gd name="T40" fmla="*/ 0 w 429"/>
                  <a:gd name="T41" fmla="*/ 0 h 284"/>
                  <a:gd name="T42" fmla="*/ 0 w 429"/>
                  <a:gd name="T43" fmla="*/ 0 h 284"/>
                  <a:gd name="T44" fmla="*/ 0 w 429"/>
                  <a:gd name="T45" fmla="*/ 0 h 284"/>
                  <a:gd name="T46" fmla="*/ 0 w 429"/>
                  <a:gd name="T47" fmla="*/ 0 h 284"/>
                  <a:gd name="T48" fmla="*/ 0 w 429"/>
                  <a:gd name="T49" fmla="*/ 0 h 284"/>
                  <a:gd name="T50" fmla="*/ 0 w 429"/>
                  <a:gd name="T51" fmla="*/ 0 h 284"/>
                  <a:gd name="T52" fmla="*/ 0 w 429"/>
                  <a:gd name="T53" fmla="*/ 0 h 284"/>
                  <a:gd name="T54" fmla="*/ 0 w 429"/>
                  <a:gd name="T55" fmla="*/ 0 h 284"/>
                  <a:gd name="T56" fmla="*/ 0 w 429"/>
                  <a:gd name="T57" fmla="*/ 0 h 284"/>
                  <a:gd name="T58" fmla="*/ 0 w 429"/>
                  <a:gd name="T59" fmla="*/ 0 h 284"/>
                  <a:gd name="T60" fmla="*/ 0 w 429"/>
                  <a:gd name="T61" fmla="*/ 0 h 284"/>
                  <a:gd name="T62" fmla="*/ 0 w 429"/>
                  <a:gd name="T63" fmla="*/ 0 h 284"/>
                  <a:gd name="T64" fmla="*/ 0 w 429"/>
                  <a:gd name="T65" fmla="*/ 0 h 284"/>
                  <a:gd name="T66" fmla="*/ 0 w 429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9"/>
                  <a:gd name="T103" fmla="*/ 0 h 284"/>
                  <a:gd name="T104" fmla="*/ 429 w 429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9" h="284">
                    <a:moveTo>
                      <a:pt x="374" y="284"/>
                    </a:moveTo>
                    <a:lnTo>
                      <a:pt x="378" y="283"/>
                    </a:lnTo>
                    <a:lnTo>
                      <a:pt x="382" y="282"/>
                    </a:lnTo>
                    <a:lnTo>
                      <a:pt x="387" y="280"/>
                    </a:lnTo>
                    <a:lnTo>
                      <a:pt x="392" y="278"/>
                    </a:lnTo>
                    <a:lnTo>
                      <a:pt x="396" y="274"/>
                    </a:lnTo>
                    <a:lnTo>
                      <a:pt x="401" y="271"/>
                    </a:lnTo>
                    <a:lnTo>
                      <a:pt x="405" y="267"/>
                    </a:lnTo>
                    <a:lnTo>
                      <a:pt x="410" y="263"/>
                    </a:lnTo>
                    <a:lnTo>
                      <a:pt x="414" y="258"/>
                    </a:lnTo>
                    <a:lnTo>
                      <a:pt x="417" y="253"/>
                    </a:lnTo>
                    <a:lnTo>
                      <a:pt x="421" y="247"/>
                    </a:lnTo>
                    <a:lnTo>
                      <a:pt x="423" y="241"/>
                    </a:lnTo>
                    <a:lnTo>
                      <a:pt x="425" y="234"/>
                    </a:lnTo>
                    <a:lnTo>
                      <a:pt x="427" y="228"/>
                    </a:lnTo>
                    <a:lnTo>
                      <a:pt x="428" y="221"/>
                    </a:lnTo>
                    <a:lnTo>
                      <a:pt x="429" y="215"/>
                    </a:lnTo>
                    <a:lnTo>
                      <a:pt x="417" y="67"/>
                    </a:lnTo>
                    <a:lnTo>
                      <a:pt x="416" y="60"/>
                    </a:lnTo>
                    <a:lnTo>
                      <a:pt x="416" y="53"/>
                    </a:lnTo>
                    <a:lnTo>
                      <a:pt x="415" y="47"/>
                    </a:lnTo>
                    <a:lnTo>
                      <a:pt x="413" y="41"/>
                    </a:lnTo>
                    <a:lnTo>
                      <a:pt x="411" y="34"/>
                    </a:lnTo>
                    <a:lnTo>
                      <a:pt x="409" y="29"/>
                    </a:lnTo>
                    <a:lnTo>
                      <a:pt x="407" y="24"/>
                    </a:lnTo>
                    <a:lnTo>
                      <a:pt x="403" y="19"/>
                    </a:lnTo>
                    <a:lnTo>
                      <a:pt x="400" y="15"/>
                    </a:lnTo>
                    <a:lnTo>
                      <a:pt x="397" y="11"/>
                    </a:lnTo>
                    <a:lnTo>
                      <a:pt x="393" y="8"/>
                    </a:lnTo>
                    <a:lnTo>
                      <a:pt x="390" y="5"/>
                    </a:lnTo>
                    <a:lnTo>
                      <a:pt x="386" y="3"/>
                    </a:lnTo>
                    <a:lnTo>
                      <a:pt x="382" y="1"/>
                    </a:lnTo>
                    <a:lnTo>
                      <a:pt x="378" y="0"/>
                    </a:lnTo>
                    <a:lnTo>
                      <a:pt x="374" y="0"/>
                    </a:lnTo>
                    <a:lnTo>
                      <a:pt x="56" y="0"/>
                    </a:lnTo>
                    <a:lnTo>
                      <a:pt x="51" y="0"/>
                    </a:lnTo>
                    <a:lnTo>
                      <a:pt x="47" y="1"/>
                    </a:lnTo>
                    <a:lnTo>
                      <a:pt x="43" y="3"/>
                    </a:lnTo>
                    <a:lnTo>
                      <a:pt x="39" y="5"/>
                    </a:lnTo>
                    <a:lnTo>
                      <a:pt x="36" y="8"/>
                    </a:lnTo>
                    <a:lnTo>
                      <a:pt x="32" y="11"/>
                    </a:lnTo>
                    <a:lnTo>
                      <a:pt x="29" y="15"/>
                    </a:lnTo>
                    <a:lnTo>
                      <a:pt x="26" y="19"/>
                    </a:lnTo>
                    <a:lnTo>
                      <a:pt x="23" y="24"/>
                    </a:lnTo>
                    <a:lnTo>
                      <a:pt x="21" y="29"/>
                    </a:lnTo>
                    <a:lnTo>
                      <a:pt x="19" y="34"/>
                    </a:lnTo>
                    <a:lnTo>
                      <a:pt x="16" y="41"/>
                    </a:lnTo>
                    <a:lnTo>
                      <a:pt x="14" y="47"/>
                    </a:lnTo>
                    <a:lnTo>
                      <a:pt x="13" y="53"/>
                    </a:lnTo>
                    <a:lnTo>
                      <a:pt x="13" y="60"/>
                    </a:lnTo>
                    <a:lnTo>
                      <a:pt x="13" y="67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1" y="228"/>
                    </a:lnTo>
                    <a:lnTo>
                      <a:pt x="3" y="234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1" y="253"/>
                    </a:lnTo>
                    <a:lnTo>
                      <a:pt x="14" y="258"/>
                    </a:lnTo>
                    <a:lnTo>
                      <a:pt x="19" y="263"/>
                    </a:lnTo>
                    <a:lnTo>
                      <a:pt x="24" y="267"/>
                    </a:lnTo>
                    <a:lnTo>
                      <a:pt x="28" y="271"/>
                    </a:lnTo>
                    <a:lnTo>
                      <a:pt x="33" y="274"/>
                    </a:lnTo>
                    <a:lnTo>
                      <a:pt x="37" y="278"/>
                    </a:lnTo>
                    <a:lnTo>
                      <a:pt x="42" y="280"/>
                    </a:lnTo>
                    <a:lnTo>
                      <a:pt x="47" y="282"/>
                    </a:lnTo>
                    <a:lnTo>
                      <a:pt x="51" y="283"/>
                    </a:lnTo>
                    <a:lnTo>
                      <a:pt x="56" y="284"/>
                    </a:lnTo>
                    <a:lnTo>
                      <a:pt x="374" y="284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0" name="Freeform 182"/>
              <p:cNvSpPr>
                <a:spLocks/>
              </p:cNvSpPr>
              <p:nvPr/>
            </p:nvSpPr>
            <p:spPr bwMode="auto">
              <a:xfrm>
                <a:off x="4915" y="1343"/>
                <a:ext cx="18" cy="11"/>
              </a:xfrm>
              <a:custGeom>
                <a:avLst/>
                <a:gdLst>
                  <a:gd name="T0" fmla="*/ 0 w 410"/>
                  <a:gd name="T1" fmla="*/ 0 h 268"/>
                  <a:gd name="T2" fmla="*/ 0 w 410"/>
                  <a:gd name="T3" fmla="*/ 0 h 268"/>
                  <a:gd name="T4" fmla="*/ 0 w 410"/>
                  <a:gd name="T5" fmla="*/ 0 h 268"/>
                  <a:gd name="T6" fmla="*/ 0 w 410"/>
                  <a:gd name="T7" fmla="*/ 0 h 268"/>
                  <a:gd name="T8" fmla="*/ 0 w 410"/>
                  <a:gd name="T9" fmla="*/ 0 h 268"/>
                  <a:gd name="T10" fmla="*/ 0 w 410"/>
                  <a:gd name="T11" fmla="*/ 0 h 268"/>
                  <a:gd name="T12" fmla="*/ 0 w 410"/>
                  <a:gd name="T13" fmla="*/ 0 h 268"/>
                  <a:gd name="T14" fmla="*/ 0 w 410"/>
                  <a:gd name="T15" fmla="*/ 0 h 268"/>
                  <a:gd name="T16" fmla="*/ 0 w 410"/>
                  <a:gd name="T17" fmla="*/ 0 h 268"/>
                  <a:gd name="T18" fmla="*/ 0 w 410"/>
                  <a:gd name="T19" fmla="*/ 0 h 268"/>
                  <a:gd name="T20" fmla="*/ 0 w 410"/>
                  <a:gd name="T21" fmla="*/ 0 h 268"/>
                  <a:gd name="T22" fmla="*/ 0 w 410"/>
                  <a:gd name="T23" fmla="*/ 0 h 268"/>
                  <a:gd name="T24" fmla="*/ 0 w 410"/>
                  <a:gd name="T25" fmla="*/ 0 h 268"/>
                  <a:gd name="T26" fmla="*/ 0 w 410"/>
                  <a:gd name="T27" fmla="*/ 0 h 268"/>
                  <a:gd name="T28" fmla="*/ 0 w 410"/>
                  <a:gd name="T29" fmla="*/ 0 h 268"/>
                  <a:gd name="T30" fmla="*/ 0 w 410"/>
                  <a:gd name="T31" fmla="*/ 0 h 268"/>
                  <a:gd name="T32" fmla="*/ 0 w 410"/>
                  <a:gd name="T33" fmla="*/ 0 h 268"/>
                  <a:gd name="T34" fmla="*/ 0 w 410"/>
                  <a:gd name="T35" fmla="*/ 0 h 268"/>
                  <a:gd name="T36" fmla="*/ 0 w 410"/>
                  <a:gd name="T37" fmla="*/ 0 h 268"/>
                  <a:gd name="T38" fmla="*/ 0 w 410"/>
                  <a:gd name="T39" fmla="*/ 0 h 268"/>
                  <a:gd name="T40" fmla="*/ 0 w 410"/>
                  <a:gd name="T41" fmla="*/ 0 h 268"/>
                  <a:gd name="T42" fmla="*/ 0 w 410"/>
                  <a:gd name="T43" fmla="*/ 0 h 268"/>
                  <a:gd name="T44" fmla="*/ 0 w 410"/>
                  <a:gd name="T45" fmla="*/ 0 h 268"/>
                  <a:gd name="T46" fmla="*/ 0 w 410"/>
                  <a:gd name="T47" fmla="*/ 0 h 268"/>
                  <a:gd name="T48" fmla="*/ 0 w 410"/>
                  <a:gd name="T49" fmla="*/ 0 h 268"/>
                  <a:gd name="T50" fmla="*/ 0 w 410"/>
                  <a:gd name="T51" fmla="*/ 0 h 268"/>
                  <a:gd name="T52" fmla="*/ 0 w 410"/>
                  <a:gd name="T53" fmla="*/ 0 h 268"/>
                  <a:gd name="T54" fmla="*/ 0 w 410"/>
                  <a:gd name="T55" fmla="*/ 0 h 268"/>
                  <a:gd name="T56" fmla="*/ 0 w 410"/>
                  <a:gd name="T57" fmla="*/ 0 h 268"/>
                  <a:gd name="T58" fmla="*/ 0 w 410"/>
                  <a:gd name="T59" fmla="*/ 0 h 268"/>
                  <a:gd name="T60" fmla="*/ 0 w 410"/>
                  <a:gd name="T61" fmla="*/ 0 h 268"/>
                  <a:gd name="T62" fmla="*/ 0 w 410"/>
                  <a:gd name="T63" fmla="*/ 0 h 268"/>
                  <a:gd name="T64" fmla="*/ 0 w 410"/>
                  <a:gd name="T65" fmla="*/ 0 h 268"/>
                  <a:gd name="T66" fmla="*/ 0 w 410"/>
                  <a:gd name="T67" fmla="*/ 0 h 26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10"/>
                  <a:gd name="T103" fmla="*/ 0 h 268"/>
                  <a:gd name="T104" fmla="*/ 410 w 410"/>
                  <a:gd name="T105" fmla="*/ 268 h 26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10" h="268">
                    <a:moveTo>
                      <a:pt x="356" y="268"/>
                    </a:moveTo>
                    <a:lnTo>
                      <a:pt x="361" y="267"/>
                    </a:lnTo>
                    <a:lnTo>
                      <a:pt x="365" y="266"/>
                    </a:lnTo>
                    <a:lnTo>
                      <a:pt x="369" y="265"/>
                    </a:lnTo>
                    <a:lnTo>
                      <a:pt x="374" y="263"/>
                    </a:lnTo>
                    <a:lnTo>
                      <a:pt x="378" y="260"/>
                    </a:lnTo>
                    <a:lnTo>
                      <a:pt x="383" y="257"/>
                    </a:lnTo>
                    <a:lnTo>
                      <a:pt x="387" y="253"/>
                    </a:lnTo>
                    <a:lnTo>
                      <a:pt x="391" y="249"/>
                    </a:lnTo>
                    <a:lnTo>
                      <a:pt x="394" y="245"/>
                    </a:lnTo>
                    <a:lnTo>
                      <a:pt x="399" y="240"/>
                    </a:lnTo>
                    <a:lnTo>
                      <a:pt x="402" y="235"/>
                    </a:lnTo>
                    <a:lnTo>
                      <a:pt x="404" y="230"/>
                    </a:lnTo>
                    <a:lnTo>
                      <a:pt x="407" y="223"/>
                    </a:lnTo>
                    <a:lnTo>
                      <a:pt x="408" y="217"/>
                    </a:lnTo>
                    <a:lnTo>
                      <a:pt x="409" y="211"/>
                    </a:lnTo>
                    <a:lnTo>
                      <a:pt x="410" y="205"/>
                    </a:lnTo>
                    <a:lnTo>
                      <a:pt x="398" y="64"/>
                    </a:lnTo>
                    <a:lnTo>
                      <a:pt x="397" y="57"/>
                    </a:lnTo>
                    <a:lnTo>
                      <a:pt x="397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3"/>
                    </a:lnTo>
                    <a:lnTo>
                      <a:pt x="390" y="27"/>
                    </a:lnTo>
                    <a:lnTo>
                      <a:pt x="387" y="22"/>
                    </a:lnTo>
                    <a:lnTo>
                      <a:pt x="385" y="18"/>
                    </a:lnTo>
                    <a:lnTo>
                      <a:pt x="382" y="14"/>
                    </a:lnTo>
                    <a:lnTo>
                      <a:pt x="379" y="10"/>
                    </a:lnTo>
                    <a:lnTo>
                      <a:pt x="376" y="7"/>
                    </a:lnTo>
                    <a:lnTo>
                      <a:pt x="372" y="4"/>
                    </a:lnTo>
                    <a:lnTo>
                      <a:pt x="368" y="2"/>
                    </a:lnTo>
                    <a:lnTo>
                      <a:pt x="365" y="1"/>
                    </a:lnTo>
                    <a:lnTo>
                      <a:pt x="361" y="0"/>
                    </a:lnTo>
                    <a:lnTo>
                      <a:pt x="356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5" y="1"/>
                    </a:lnTo>
                    <a:lnTo>
                      <a:pt x="42" y="2"/>
                    </a:lnTo>
                    <a:lnTo>
                      <a:pt x="38" y="4"/>
                    </a:lnTo>
                    <a:lnTo>
                      <a:pt x="34" y="7"/>
                    </a:lnTo>
                    <a:lnTo>
                      <a:pt x="31" y="10"/>
                    </a:lnTo>
                    <a:lnTo>
                      <a:pt x="28" y="14"/>
                    </a:lnTo>
                    <a:lnTo>
                      <a:pt x="25" y="18"/>
                    </a:lnTo>
                    <a:lnTo>
                      <a:pt x="23" y="22"/>
                    </a:lnTo>
                    <a:lnTo>
                      <a:pt x="20" y="27"/>
                    </a:lnTo>
                    <a:lnTo>
                      <a:pt x="18" y="33"/>
                    </a:lnTo>
                    <a:lnTo>
                      <a:pt x="17" y="39"/>
                    </a:lnTo>
                    <a:lnTo>
                      <a:pt x="15" y="45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0" y="205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5" y="230"/>
                    </a:lnTo>
                    <a:lnTo>
                      <a:pt x="7" y="235"/>
                    </a:lnTo>
                    <a:lnTo>
                      <a:pt x="11" y="240"/>
                    </a:lnTo>
                    <a:lnTo>
                      <a:pt x="15" y="245"/>
                    </a:lnTo>
                    <a:lnTo>
                      <a:pt x="19" y="249"/>
                    </a:lnTo>
                    <a:lnTo>
                      <a:pt x="23" y="253"/>
                    </a:lnTo>
                    <a:lnTo>
                      <a:pt x="27" y="257"/>
                    </a:lnTo>
                    <a:lnTo>
                      <a:pt x="31" y="260"/>
                    </a:lnTo>
                    <a:lnTo>
                      <a:pt x="36" y="263"/>
                    </a:lnTo>
                    <a:lnTo>
                      <a:pt x="40" y="265"/>
                    </a:lnTo>
                    <a:lnTo>
                      <a:pt x="45" y="266"/>
                    </a:lnTo>
                    <a:lnTo>
                      <a:pt x="50" y="267"/>
                    </a:lnTo>
                    <a:lnTo>
                      <a:pt x="55" y="268"/>
                    </a:lnTo>
                    <a:lnTo>
                      <a:pt x="356" y="268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1" name="Freeform 183"/>
              <p:cNvSpPr>
                <a:spLocks/>
              </p:cNvSpPr>
              <p:nvPr/>
            </p:nvSpPr>
            <p:spPr bwMode="auto">
              <a:xfrm>
                <a:off x="4917" y="1348"/>
                <a:ext cx="13" cy="6"/>
              </a:xfrm>
              <a:custGeom>
                <a:avLst/>
                <a:gdLst>
                  <a:gd name="T0" fmla="*/ 0 w 299"/>
                  <a:gd name="T1" fmla="*/ 0 h 121"/>
                  <a:gd name="T2" fmla="*/ 0 w 299"/>
                  <a:gd name="T3" fmla="*/ 0 h 121"/>
                  <a:gd name="T4" fmla="*/ 0 w 299"/>
                  <a:gd name="T5" fmla="*/ 0 h 121"/>
                  <a:gd name="T6" fmla="*/ 0 w 299"/>
                  <a:gd name="T7" fmla="*/ 0 h 121"/>
                  <a:gd name="T8" fmla="*/ 0 w 299"/>
                  <a:gd name="T9" fmla="*/ 0 h 121"/>
                  <a:gd name="T10" fmla="*/ 0 w 299"/>
                  <a:gd name="T11" fmla="*/ 0 h 121"/>
                  <a:gd name="T12" fmla="*/ 0 w 299"/>
                  <a:gd name="T13" fmla="*/ 0 h 121"/>
                  <a:gd name="T14" fmla="*/ 0 w 299"/>
                  <a:gd name="T15" fmla="*/ 0 h 121"/>
                  <a:gd name="T16" fmla="*/ 0 w 299"/>
                  <a:gd name="T17" fmla="*/ 0 h 121"/>
                  <a:gd name="T18" fmla="*/ 0 w 299"/>
                  <a:gd name="T19" fmla="*/ 0 h 121"/>
                  <a:gd name="T20" fmla="*/ 0 w 299"/>
                  <a:gd name="T21" fmla="*/ 0 h 121"/>
                  <a:gd name="T22" fmla="*/ 0 w 299"/>
                  <a:gd name="T23" fmla="*/ 0 h 121"/>
                  <a:gd name="T24" fmla="*/ 0 w 299"/>
                  <a:gd name="T25" fmla="*/ 0 h 121"/>
                  <a:gd name="T26" fmla="*/ 0 w 299"/>
                  <a:gd name="T27" fmla="*/ 0 h 121"/>
                  <a:gd name="T28" fmla="*/ 0 w 299"/>
                  <a:gd name="T29" fmla="*/ 0 h 121"/>
                  <a:gd name="T30" fmla="*/ 0 w 299"/>
                  <a:gd name="T31" fmla="*/ 0 h 121"/>
                  <a:gd name="T32" fmla="*/ 0 w 299"/>
                  <a:gd name="T33" fmla="*/ 0 h 121"/>
                  <a:gd name="T34" fmla="*/ 0 w 299"/>
                  <a:gd name="T35" fmla="*/ 0 h 121"/>
                  <a:gd name="T36" fmla="*/ 0 w 299"/>
                  <a:gd name="T37" fmla="*/ 0 h 121"/>
                  <a:gd name="T38" fmla="*/ 0 w 299"/>
                  <a:gd name="T39" fmla="*/ 0 h 121"/>
                  <a:gd name="T40" fmla="*/ 0 w 299"/>
                  <a:gd name="T41" fmla="*/ 0 h 121"/>
                  <a:gd name="T42" fmla="*/ 0 w 299"/>
                  <a:gd name="T43" fmla="*/ 0 h 121"/>
                  <a:gd name="T44" fmla="*/ 0 w 299"/>
                  <a:gd name="T45" fmla="*/ 0 h 121"/>
                  <a:gd name="T46" fmla="*/ 0 w 299"/>
                  <a:gd name="T47" fmla="*/ 0 h 121"/>
                  <a:gd name="T48" fmla="*/ 0 w 299"/>
                  <a:gd name="T49" fmla="*/ 0 h 121"/>
                  <a:gd name="T50" fmla="*/ 0 w 299"/>
                  <a:gd name="T51" fmla="*/ 0 h 121"/>
                  <a:gd name="T52" fmla="*/ 0 w 299"/>
                  <a:gd name="T53" fmla="*/ 0 h 121"/>
                  <a:gd name="T54" fmla="*/ 0 w 299"/>
                  <a:gd name="T55" fmla="*/ 0 h 121"/>
                  <a:gd name="T56" fmla="*/ 0 w 299"/>
                  <a:gd name="T57" fmla="*/ 0 h 121"/>
                  <a:gd name="T58" fmla="*/ 0 w 299"/>
                  <a:gd name="T59" fmla="*/ 0 h 121"/>
                  <a:gd name="T60" fmla="*/ 0 w 299"/>
                  <a:gd name="T61" fmla="*/ 0 h 121"/>
                  <a:gd name="T62" fmla="*/ 0 w 299"/>
                  <a:gd name="T63" fmla="*/ 0 h 121"/>
                  <a:gd name="T64" fmla="*/ 0 w 299"/>
                  <a:gd name="T65" fmla="*/ 0 h 121"/>
                  <a:gd name="T66" fmla="*/ 0 w 299"/>
                  <a:gd name="T67" fmla="*/ 0 h 121"/>
                  <a:gd name="T68" fmla="*/ 0 w 299"/>
                  <a:gd name="T69" fmla="*/ 0 h 121"/>
                  <a:gd name="T70" fmla="*/ 0 w 299"/>
                  <a:gd name="T71" fmla="*/ 0 h 121"/>
                  <a:gd name="T72" fmla="*/ 0 w 299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99"/>
                  <a:gd name="T112" fmla="*/ 0 h 121"/>
                  <a:gd name="T113" fmla="*/ 299 w 299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99" h="121">
                    <a:moveTo>
                      <a:pt x="299" y="60"/>
                    </a:moveTo>
                    <a:lnTo>
                      <a:pt x="297" y="66"/>
                    </a:lnTo>
                    <a:lnTo>
                      <a:pt x="297" y="72"/>
                    </a:lnTo>
                    <a:lnTo>
                      <a:pt x="296" y="78"/>
                    </a:lnTo>
                    <a:lnTo>
                      <a:pt x="295" y="83"/>
                    </a:lnTo>
                    <a:lnTo>
                      <a:pt x="294" y="88"/>
                    </a:lnTo>
                    <a:lnTo>
                      <a:pt x="292" y="93"/>
                    </a:lnTo>
                    <a:lnTo>
                      <a:pt x="290" y="98"/>
                    </a:lnTo>
                    <a:lnTo>
                      <a:pt x="288" y="103"/>
                    </a:lnTo>
                    <a:lnTo>
                      <a:pt x="286" y="107"/>
                    </a:lnTo>
                    <a:lnTo>
                      <a:pt x="283" y="110"/>
                    </a:lnTo>
                    <a:lnTo>
                      <a:pt x="281" y="113"/>
                    </a:lnTo>
                    <a:lnTo>
                      <a:pt x="278" y="116"/>
                    </a:lnTo>
                    <a:lnTo>
                      <a:pt x="274" y="118"/>
                    </a:lnTo>
                    <a:lnTo>
                      <a:pt x="271" y="119"/>
                    </a:lnTo>
                    <a:lnTo>
                      <a:pt x="267" y="120"/>
                    </a:lnTo>
                    <a:lnTo>
                      <a:pt x="264" y="121"/>
                    </a:lnTo>
                    <a:lnTo>
                      <a:pt x="34" y="121"/>
                    </a:lnTo>
                    <a:lnTo>
                      <a:pt x="30" y="120"/>
                    </a:lnTo>
                    <a:lnTo>
                      <a:pt x="25" y="119"/>
                    </a:lnTo>
                    <a:lnTo>
                      <a:pt x="22" y="118"/>
                    </a:lnTo>
                    <a:lnTo>
                      <a:pt x="19" y="116"/>
                    </a:lnTo>
                    <a:lnTo>
                      <a:pt x="16" y="113"/>
                    </a:lnTo>
                    <a:lnTo>
                      <a:pt x="13" y="110"/>
                    </a:lnTo>
                    <a:lnTo>
                      <a:pt x="11" y="107"/>
                    </a:lnTo>
                    <a:lnTo>
                      <a:pt x="9" y="103"/>
                    </a:lnTo>
                    <a:lnTo>
                      <a:pt x="6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296" y="0"/>
                    </a:lnTo>
                    <a:lnTo>
                      <a:pt x="299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2" name="Freeform 184"/>
              <p:cNvSpPr>
                <a:spLocks/>
              </p:cNvSpPr>
              <p:nvPr/>
            </p:nvSpPr>
            <p:spPr bwMode="auto">
              <a:xfrm>
                <a:off x="4916" y="1344"/>
                <a:ext cx="1" cy="9"/>
              </a:xfrm>
              <a:custGeom>
                <a:avLst/>
                <a:gdLst>
                  <a:gd name="T0" fmla="*/ 0 w 29"/>
                  <a:gd name="T1" fmla="*/ 0 h 200"/>
                  <a:gd name="T2" fmla="*/ 0 w 29"/>
                  <a:gd name="T3" fmla="*/ 0 h 200"/>
                  <a:gd name="T4" fmla="*/ 0 w 29"/>
                  <a:gd name="T5" fmla="*/ 0 h 200"/>
                  <a:gd name="T6" fmla="*/ 0 w 29"/>
                  <a:gd name="T7" fmla="*/ 0 h 200"/>
                  <a:gd name="T8" fmla="*/ 0 w 29"/>
                  <a:gd name="T9" fmla="*/ 0 h 200"/>
                  <a:gd name="T10" fmla="*/ 0 w 29"/>
                  <a:gd name="T11" fmla="*/ 0 h 200"/>
                  <a:gd name="T12" fmla="*/ 0 w 29"/>
                  <a:gd name="T13" fmla="*/ 0 h 200"/>
                  <a:gd name="T14" fmla="*/ 0 w 29"/>
                  <a:gd name="T15" fmla="*/ 0 h 200"/>
                  <a:gd name="T16" fmla="*/ 0 w 29"/>
                  <a:gd name="T17" fmla="*/ 0 h 200"/>
                  <a:gd name="T18" fmla="*/ 0 w 29"/>
                  <a:gd name="T19" fmla="*/ 0 h 200"/>
                  <a:gd name="T20" fmla="*/ 0 w 29"/>
                  <a:gd name="T21" fmla="*/ 0 h 200"/>
                  <a:gd name="T22" fmla="*/ 0 w 29"/>
                  <a:gd name="T23" fmla="*/ 0 h 200"/>
                  <a:gd name="T24" fmla="*/ 0 w 29"/>
                  <a:gd name="T25" fmla="*/ 0 h 200"/>
                  <a:gd name="T26" fmla="*/ 0 w 29"/>
                  <a:gd name="T27" fmla="*/ 0 h 200"/>
                  <a:gd name="T28" fmla="*/ 0 w 29"/>
                  <a:gd name="T29" fmla="*/ 0 h 200"/>
                  <a:gd name="T30" fmla="*/ 0 w 29"/>
                  <a:gd name="T31" fmla="*/ 0 h 200"/>
                  <a:gd name="T32" fmla="*/ 0 w 29"/>
                  <a:gd name="T33" fmla="*/ 0 h 200"/>
                  <a:gd name="T34" fmla="*/ 0 w 29"/>
                  <a:gd name="T35" fmla="*/ 0 h 200"/>
                  <a:gd name="T36" fmla="*/ 0 w 29"/>
                  <a:gd name="T37" fmla="*/ 0 h 200"/>
                  <a:gd name="T38" fmla="*/ 0 w 29"/>
                  <a:gd name="T39" fmla="*/ 0 h 200"/>
                  <a:gd name="T40" fmla="*/ 0 w 29"/>
                  <a:gd name="T41" fmla="*/ 0 h 200"/>
                  <a:gd name="T42" fmla="*/ 0 w 29"/>
                  <a:gd name="T43" fmla="*/ 0 h 200"/>
                  <a:gd name="T44" fmla="*/ 0 w 29"/>
                  <a:gd name="T45" fmla="*/ 0 h 200"/>
                  <a:gd name="T46" fmla="*/ 0 w 29"/>
                  <a:gd name="T47" fmla="*/ 0 h 200"/>
                  <a:gd name="T48" fmla="*/ 0 w 29"/>
                  <a:gd name="T49" fmla="*/ 0 h 200"/>
                  <a:gd name="T50" fmla="*/ 0 w 29"/>
                  <a:gd name="T51" fmla="*/ 0 h 200"/>
                  <a:gd name="T52" fmla="*/ 0 w 29"/>
                  <a:gd name="T53" fmla="*/ 0 h 200"/>
                  <a:gd name="T54" fmla="*/ 0 w 29"/>
                  <a:gd name="T55" fmla="*/ 0 h 200"/>
                  <a:gd name="T56" fmla="*/ 0 w 29"/>
                  <a:gd name="T57" fmla="*/ 0 h 200"/>
                  <a:gd name="T58" fmla="*/ 0 w 29"/>
                  <a:gd name="T59" fmla="*/ 0 h 200"/>
                  <a:gd name="T60" fmla="*/ 0 w 29"/>
                  <a:gd name="T61" fmla="*/ 0 h 200"/>
                  <a:gd name="T62" fmla="*/ 0 w 29"/>
                  <a:gd name="T63" fmla="*/ 0 h 200"/>
                  <a:gd name="T64" fmla="*/ 0 w 29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00"/>
                  <a:gd name="T101" fmla="*/ 29 w 29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00">
                    <a:moveTo>
                      <a:pt x="17" y="200"/>
                    </a:moveTo>
                    <a:lnTo>
                      <a:pt x="18" y="199"/>
                    </a:lnTo>
                    <a:lnTo>
                      <a:pt x="19" y="199"/>
                    </a:lnTo>
                    <a:lnTo>
                      <a:pt x="20" y="199"/>
                    </a:lnTo>
                    <a:lnTo>
                      <a:pt x="21" y="198"/>
                    </a:lnTo>
                    <a:lnTo>
                      <a:pt x="22" y="197"/>
                    </a:lnTo>
                    <a:lnTo>
                      <a:pt x="23" y="196"/>
                    </a:lnTo>
                    <a:lnTo>
                      <a:pt x="24" y="195"/>
                    </a:lnTo>
                    <a:lnTo>
                      <a:pt x="25" y="194"/>
                    </a:lnTo>
                    <a:lnTo>
                      <a:pt x="26" y="191"/>
                    </a:lnTo>
                    <a:lnTo>
                      <a:pt x="27" y="190"/>
                    </a:lnTo>
                    <a:lnTo>
                      <a:pt x="27" y="188"/>
                    </a:lnTo>
                    <a:lnTo>
                      <a:pt x="28" y="187"/>
                    </a:lnTo>
                    <a:lnTo>
                      <a:pt x="28" y="185"/>
                    </a:lnTo>
                    <a:lnTo>
                      <a:pt x="28" y="183"/>
                    </a:lnTo>
                    <a:lnTo>
                      <a:pt x="28" y="181"/>
                    </a:lnTo>
                    <a:lnTo>
                      <a:pt x="29" y="180"/>
                    </a:lnTo>
                    <a:lnTo>
                      <a:pt x="29" y="19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0" y="174"/>
                    </a:lnTo>
                    <a:lnTo>
                      <a:pt x="1" y="176"/>
                    </a:lnTo>
                    <a:lnTo>
                      <a:pt x="2" y="179"/>
                    </a:lnTo>
                    <a:lnTo>
                      <a:pt x="3" y="181"/>
                    </a:lnTo>
                    <a:lnTo>
                      <a:pt x="4" y="184"/>
                    </a:lnTo>
                    <a:lnTo>
                      <a:pt x="5" y="187"/>
                    </a:lnTo>
                    <a:lnTo>
                      <a:pt x="7" y="189"/>
                    </a:lnTo>
                    <a:lnTo>
                      <a:pt x="8" y="191"/>
                    </a:lnTo>
                    <a:lnTo>
                      <a:pt x="9" y="194"/>
                    </a:lnTo>
                    <a:lnTo>
                      <a:pt x="11" y="196"/>
                    </a:lnTo>
                    <a:lnTo>
                      <a:pt x="12" y="197"/>
                    </a:lnTo>
                    <a:lnTo>
                      <a:pt x="14" y="199"/>
                    </a:lnTo>
                    <a:lnTo>
                      <a:pt x="15" y="199"/>
                    </a:lnTo>
                    <a:lnTo>
                      <a:pt x="17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3" name="Freeform 185"/>
              <p:cNvSpPr>
                <a:spLocks/>
              </p:cNvSpPr>
              <p:nvPr/>
            </p:nvSpPr>
            <p:spPr bwMode="auto">
              <a:xfrm>
                <a:off x="4931" y="1344"/>
                <a:ext cx="1" cy="9"/>
              </a:xfrm>
              <a:custGeom>
                <a:avLst/>
                <a:gdLst>
                  <a:gd name="T0" fmla="*/ 0 w 34"/>
                  <a:gd name="T1" fmla="*/ 0 h 208"/>
                  <a:gd name="T2" fmla="*/ 0 w 34"/>
                  <a:gd name="T3" fmla="*/ 0 h 208"/>
                  <a:gd name="T4" fmla="*/ 0 w 34"/>
                  <a:gd name="T5" fmla="*/ 0 h 208"/>
                  <a:gd name="T6" fmla="*/ 0 w 34"/>
                  <a:gd name="T7" fmla="*/ 0 h 208"/>
                  <a:gd name="T8" fmla="*/ 0 w 34"/>
                  <a:gd name="T9" fmla="*/ 0 h 208"/>
                  <a:gd name="T10" fmla="*/ 0 w 34"/>
                  <a:gd name="T11" fmla="*/ 0 h 208"/>
                  <a:gd name="T12" fmla="*/ 0 w 34"/>
                  <a:gd name="T13" fmla="*/ 0 h 208"/>
                  <a:gd name="T14" fmla="*/ 0 w 34"/>
                  <a:gd name="T15" fmla="*/ 0 h 208"/>
                  <a:gd name="T16" fmla="*/ 0 w 34"/>
                  <a:gd name="T17" fmla="*/ 0 h 208"/>
                  <a:gd name="T18" fmla="*/ 0 w 34"/>
                  <a:gd name="T19" fmla="*/ 0 h 208"/>
                  <a:gd name="T20" fmla="*/ 0 w 34"/>
                  <a:gd name="T21" fmla="*/ 0 h 208"/>
                  <a:gd name="T22" fmla="*/ 0 w 34"/>
                  <a:gd name="T23" fmla="*/ 0 h 208"/>
                  <a:gd name="T24" fmla="*/ 0 w 34"/>
                  <a:gd name="T25" fmla="*/ 0 h 208"/>
                  <a:gd name="T26" fmla="*/ 0 w 34"/>
                  <a:gd name="T27" fmla="*/ 0 h 208"/>
                  <a:gd name="T28" fmla="*/ 0 w 34"/>
                  <a:gd name="T29" fmla="*/ 0 h 208"/>
                  <a:gd name="T30" fmla="*/ 0 w 34"/>
                  <a:gd name="T31" fmla="*/ 0 h 208"/>
                  <a:gd name="T32" fmla="*/ 0 w 34"/>
                  <a:gd name="T33" fmla="*/ 0 h 208"/>
                  <a:gd name="T34" fmla="*/ 0 w 34"/>
                  <a:gd name="T35" fmla="*/ 0 h 208"/>
                  <a:gd name="T36" fmla="*/ 0 w 34"/>
                  <a:gd name="T37" fmla="*/ 0 h 208"/>
                  <a:gd name="T38" fmla="*/ 0 w 34"/>
                  <a:gd name="T39" fmla="*/ 0 h 208"/>
                  <a:gd name="T40" fmla="*/ 0 w 34"/>
                  <a:gd name="T41" fmla="*/ 0 h 208"/>
                  <a:gd name="T42" fmla="*/ 0 w 34"/>
                  <a:gd name="T43" fmla="*/ 0 h 208"/>
                  <a:gd name="T44" fmla="*/ 0 w 34"/>
                  <a:gd name="T45" fmla="*/ 0 h 208"/>
                  <a:gd name="T46" fmla="*/ 0 w 34"/>
                  <a:gd name="T47" fmla="*/ 0 h 208"/>
                  <a:gd name="T48" fmla="*/ 0 w 34"/>
                  <a:gd name="T49" fmla="*/ 0 h 208"/>
                  <a:gd name="T50" fmla="*/ 0 w 34"/>
                  <a:gd name="T51" fmla="*/ 0 h 208"/>
                  <a:gd name="T52" fmla="*/ 0 w 34"/>
                  <a:gd name="T53" fmla="*/ 0 h 208"/>
                  <a:gd name="T54" fmla="*/ 0 w 34"/>
                  <a:gd name="T55" fmla="*/ 0 h 208"/>
                  <a:gd name="T56" fmla="*/ 0 w 34"/>
                  <a:gd name="T57" fmla="*/ 0 h 208"/>
                  <a:gd name="T58" fmla="*/ 0 w 34"/>
                  <a:gd name="T59" fmla="*/ 0 h 208"/>
                  <a:gd name="T60" fmla="*/ 0 w 34"/>
                  <a:gd name="T61" fmla="*/ 0 h 208"/>
                  <a:gd name="T62" fmla="*/ 0 w 34"/>
                  <a:gd name="T63" fmla="*/ 0 h 208"/>
                  <a:gd name="T64" fmla="*/ 0 w 34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208"/>
                  <a:gd name="T101" fmla="*/ 34 w 34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208">
                    <a:moveTo>
                      <a:pt x="12" y="208"/>
                    </a:moveTo>
                    <a:lnTo>
                      <a:pt x="13" y="207"/>
                    </a:lnTo>
                    <a:lnTo>
                      <a:pt x="14" y="207"/>
                    </a:lnTo>
                    <a:lnTo>
                      <a:pt x="16" y="205"/>
                    </a:lnTo>
                    <a:lnTo>
                      <a:pt x="18" y="204"/>
                    </a:lnTo>
                    <a:lnTo>
                      <a:pt x="19" y="202"/>
                    </a:lnTo>
                    <a:lnTo>
                      <a:pt x="21" y="200"/>
                    </a:lnTo>
                    <a:lnTo>
                      <a:pt x="23" y="197"/>
                    </a:lnTo>
                    <a:lnTo>
                      <a:pt x="25" y="195"/>
                    </a:lnTo>
                    <a:lnTo>
                      <a:pt x="26" y="192"/>
                    </a:lnTo>
                    <a:lnTo>
                      <a:pt x="28" y="190"/>
                    </a:lnTo>
                    <a:lnTo>
                      <a:pt x="29" y="187"/>
                    </a:lnTo>
                    <a:lnTo>
                      <a:pt x="30" y="185"/>
                    </a:lnTo>
                    <a:lnTo>
                      <a:pt x="32" y="182"/>
                    </a:lnTo>
                    <a:lnTo>
                      <a:pt x="33" y="180"/>
                    </a:lnTo>
                    <a:lnTo>
                      <a:pt x="33" y="177"/>
                    </a:lnTo>
                    <a:lnTo>
                      <a:pt x="34" y="176"/>
                    </a:lnTo>
                    <a:lnTo>
                      <a:pt x="25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2" y="8"/>
                    </a:lnTo>
                    <a:lnTo>
                      <a:pt x="21" y="7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1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1" y="196"/>
                    </a:lnTo>
                    <a:lnTo>
                      <a:pt x="1" y="198"/>
                    </a:lnTo>
                    <a:lnTo>
                      <a:pt x="2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5" y="205"/>
                    </a:lnTo>
                    <a:lnTo>
                      <a:pt x="6" y="205"/>
                    </a:lnTo>
                    <a:lnTo>
                      <a:pt x="7" y="206"/>
                    </a:lnTo>
                    <a:lnTo>
                      <a:pt x="8" y="207"/>
                    </a:lnTo>
                    <a:lnTo>
                      <a:pt x="9" y="207"/>
                    </a:lnTo>
                    <a:lnTo>
                      <a:pt x="10" y="207"/>
                    </a:lnTo>
                    <a:lnTo>
                      <a:pt x="12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4" name="Freeform 186"/>
              <p:cNvSpPr>
                <a:spLocks/>
              </p:cNvSpPr>
              <p:nvPr/>
            </p:nvSpPr>
            <p:spPr bwMode="auto">
              <a:xfrm>
                <a:off x="4917" y="1344"/>
                <a:ext cx="13" cy="4"/>
              </a:xfrm>
              <a:custGeom>
                <a:avLst/>
                <a:gdLst>
                  <a:gd name="T0" fmla="*/ 0 w 307"/>
                  <a:gd name="T1" fmla="*/ 0 h 100"/>
                  <a:gd name="T2" fmla="*/ 0 w 307"/>
                  <a:gd name="T3" fmla="*/ 0 h 100"/>
                  <a:gd name="T4" fmla="*/ 0 w 307"/>
                  <a:gd name="T5" fmla="*/ 0 h 100"/>
                  <a:gd name="T6" fmla="*/ 0 w 307"/>
                  <a:gd name="T7" fmla="*/ 0 h 100"/>
                  <a:gd name="T8" fmla="*/ 0 w 307"/>
                  <a:gd name="T9" fmla="*/ 0 h 100"/>
                  <a:gd name="T10" fmla="*/ 0 w 307"/>
                  <a:gd name="T11" fmla="*/ 0 h 100"/>
                  <a:gd name="T12" fmla="*/ 0 w 307"/>
                  <a:gd name="T13" fmla="*/ 0 h 100"/>
                  <a:gd name="T14" fmla="*/ 0 w 307"/>
                  <a:gd name="T15" fmla="*/ 0 h 100"/>
                  <a:gd name="T16" fmla="*/ 0 w 307"/>
                  <a:gd name="T17" fmla="*/ 0 h 100"/>
                  <a:gd name="T18" fmla="*/ 0 w 307"/>
                  <a:gd name="T19" fmla="*/ 0 h 100"/>
                  <a:gd name="T20" fmla="*/ 0 w 307"/>
                  <a:gd name="T21" fmla="*/ 0 h 100"/>
                  <a:gd name="T22" fmla="*/ 0 w 307"/>
                  <a:gd name="T23" fmla="*/ 0 h 100"/>
                  <a:gd name="T24" fmla="*/ 0 w 307"/>
                  <a:gd name="T25" fmla="*/ 0 h 100"/>
                  <a:gd name="T26" fmla="*/ 0 w 307"/>
                  <a:gd name="T27" fmla="*/ 0 h 100"/>
                  <a:gd name="T28" fmla="*/ 0 w 307"/>
                  <a:gd name="T29" fmla="*/ 0 h 100"/>
                  <a:gd name="T30" fmla="*/ 0 w 307"/>
                  <a:gd name="T31" fmla="*/ 0 h 100"/>
                  <a:gd name="T32" fmla="*/ 0 w 307"/>
                  <a:gd name="T33" fmla="*/ 0 h 100"/>
                  <a:gd name="T34" fmla="*/ 0 w 307"/>
                  <a:gd name="T35" fmla="*/ 0 h 100"/>
                  <a:gd name="T36" fmla="*/ 0 w 307"/>
                  <a:gd name="T37" fmla="*/ 0 h 100"/>
                  <a:gd name="T38" fmla="*/ 0 w 307"/>
                  <a:gd name="T39" fmla="*/ 0 h 100"/>
                  <a:gd name="T40" fmla="*/ 0 w 307"/>
                  <a:gd name="T41" fmla="*/ 0 h 100"/>
                  <a:gd name="T42" fmla="*/ 0 w 307"/>
                  <a:gd name="T43" fmla="*/ 0 h 100"/>
                  <a:gd name="T44" fmla="*/ 0 w 307"/>
                  <a:gd name="T45" fmla="*/ 0 h 100"/>
                  <a:gd name="T46" fmla="*/ 0 w 307"/>
                  <a:gd name="T47" fmla="*/ 0 h 100"/>
                  <a:gd name="T48" fmla="*/ 0 w 307"/>
                  <a:gd name="T49" fmla="*/ 0 h 100"/>
                  <a:gd name="T50" fmla="*/ 0 w 307"/>
                  <a:gd name="T51" fmla="*/ 0 h 100"/>
                  <a:gd name="T52" fmla="*/ 0 w 307"/>
                  <a:gd name="T53" fmla="*/ 0 h 100"/>
                  <a:gd name="T54" fmla="*/ 0 w 307"/>
                  <a:gd name="T55" fmla="*/ 0 h 100"/>
                  <a:gd name="T56" fmla="*/ 0 w 307"/>
                  <a:gd name="T57" fmla="*/ 0 h 100"/>
                  <a:gd name="T58" fmla="*/ 0 w 307"/>
                  <a:gd name="T59" fmla="*/ 0 h 100"/>
                  <a:gd name="T60" fmla="*/ 0 w 307"/>
                  <a:gd name="T61" fmla="*/ 0 h 100"/>
                  <a:gd name="T62" fmla="*/ 0 w 307"/>
                  <a:gd name="T63" fmla="*/ 0 h 100"/>
                  <a:gd name="T64" fmla="*/ 0 w 307"/>
                  <a:gd name="T65" fmla="*/ 0 h 100"/>
                  <a:gd name="T66" fmla="*/ 0 w 307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7"/>
                  <a:gd name="T103" fmla="*/ 0 h 100"/>
                  <a:gd name="T104" fmla="*/ 307 w 307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7" h="100">
                    <a:moveTo>
                      <a:pt x="274" y="100"/>
                    </a:moveTo>
                    <a:lnTo>
                      <a:pt x="277" y="99"/>
                    </a:lnTo>
                    <a:lnTo>
                      <a:pt x="280" y="99"/>
                    </a:lnTo>
                    <a:lnTo>
                      <a:pt x="283" y="98"/>
                    </a:lnTo>
                    <a:lnTo>
                      <a:pt x="286" y="97"/>
                    </a:lnTo>
                    <a:lnTo>
                      <a:pt x="289" y="96"/>
                    </a:lnTo>
                    <a:lnTo>
                      <a:pt x="292" y="94"/>
                    </a:lnTo>
                    <a:lnTo>
                      <a:pt x="294" y="91"/>
                    </a:lnTo>
                    <a:lnTo>
                      <a:pt x="296" y="89"/>
                    </a:lnTo>
                    <a:lnTo>
                      <a:pt x="298" y="87"/>
                    </a:lnTo>
                    <a:lnTo>
                      <a:pt x="300" y="85"/>
                    </a:lnTo>
                    <a:lnTo>
                      <a:pt x="302" y="82"/>
                    </a:lnTo>
                    <a:lnTo>
                      <a:pt x="303" y="80"/>
                    </a:lnTo>
                    <a:lnTo>
                      <a:pt x="305" y="77"/>
                    </a:lnTo>
                    <a:lnTo>
                      <a:pt x="306" y="74"/>
                    </a:lnTo>
                    <a:lnTo>
                      <a:pt x="306" y="71"/>
                    </a:lnTo>
                    <a:lnTo>
                      <a:pt x="307" y="68"/>
                    </a:lnTo>
                    <a:lnTo>
                      <a:pt x="307" y="32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5" y="22"/>
                    </a:lnTo>
                    <a:lnTo>
                      <a:pt x="303" y="19"/>
                    </a:lnTo>
                    <a:lnTo>
                      <a:pt x="302" y="17"/>
                    </a:lnTo>
                    <a:lnTo>
                      <a:pt x="300" y="14"/>
                    </a:lnTo>
                    <a:lnTo>
                      <a:pt x="298" y="11"/>
                    </a:lnTo>
                    <a:lnTo>
                      <a:pt x="296" y="9"/>
                    </a:lnTo>
                    <a:lnTo>
                      <a:pt x="294" y="7"/>
                    </a:lnTo>
                    <a:lnTo>
                      <a:pt x="292" y="5"/>
                    </a:lnTo>
                    <a:lnTo>
                      <a:pt x="289" y="3"/>
                    </a:lnTo>
                    <a:lnTo>
                      <a:pt x="286" y="2"/>
                    </a:lnTo>
                    <a:lnTo>
                      <a:pt x="283" y="1"/>
                    </a:lnTo>
                    <a:lnTo>
                      <a:pt x="280" y="0"/>
                    </a:lnTo>
                    <a:lnTo>
                      <a:pt x="277" y="0"/>
                    </a:lnTo>
                    <a:lnTo>
                      <a:pt x="274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1"/>
                    </a:lnTo>
                    <a:lnTo>
                      <a:pt x="19" y="2"/>
                    </a:lnTo>
                    <a:lnTo>
                      <a:pt x="16" y="3"/>
                    </a:lnTo>
                    <a:lnTo>
                      <a:pt x="13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11"/>
                    </a:lnTo>
                    <a:lnTo>
                      <a:pt x="5" y="14"/>
                    </a:lnTo>
                    <a:lnTo>
                      <a:pt x="3" y="17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3" y="82"/>
                    </a:lnTo>
                    <a:lnTo>
                      <a:pt x="5" y="85"/>
                    </a:lnTo>
                    <a:lnTo>
                      <a:pt x="7" y="87"/>
                    </a:lnTo>
                    <a:lnTo>
                      <a:pt x="9" y="89"/>
                    </a:lnTo>
                    <a:lnTo>
                      <a:pt x="11" y="91"/>
                    </a:lnTo>
                    <a:lnTo>
                      <a:pt x="13" y="94"/>
                    </a:lnTo>
                    <a:lnTo>
                      <a:pt x="16" y="96"/>
                    </a:lnTo>
                    <a:lnTo>
                      <a:pt x="19" y="97"/>
                    </a:lnTo>
                    <a:lnTo>
                      <a:pt x="22" y="98"/>
                    </a:lnTo>
                    <a:lnTo>
                      <a:pt x="25" y="99"/>
                    </a:lnTo>
                    <a:lnTo>
                      <a:pt x="28" y="99"/>
                    </a:lnTo>
                    <a:lnTo>
                      <a:pt x="32" y="100"/>
                    </a:lnTo>
                    <a:lnTo>
                      <a:pt x="274" y="100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5" name="Freeform 187"/>
              <p:cNvSpPr>
                <a:spLocks/>
              </p:cNvSpPr>
              <p:nvPr/>
            </p:nvSpPr>
            <p:spPr bwMode="auto">
              <a:xfrm>
                <a:off x="4934" y="1343"/>
                <a:ext cx="19" cy="12"/>
              </a:xfrm>
              <a:custGeom>
                <a:avLst/>
                <a:gdLst>
                  <a:gd name="T0" fmla="*/ 0 w 429"/>
                  <a:gd name="T1" fmla="*/ 0 h 284"/>
                  <a:gd name="T2" fmla="*/ 0 w 429"/>
                  <a:gd name="T3" fmla="*/ 0 h 284"/>
                  <a:gd name="T4" fmla="*/ 0 w 429"/>
                  <a:gd name="T5" fmla="*/ 0 h 284"/>
                  <a:gd name="T6" fmla="*/ 0 w 429"/>
                  <a:gd name="T7" fmla="*/ 0 h 284"/>
                  <a:gd name="T8" fmla="*/ 0 w 429"/>
                  <a:gd name="T9" fmla="*/ 0 h 284"/>
                  <a:gd name="T10" fmla="*/ 0 w 429"/>
                  <a:gd name="T11" fmla="*/ 0 h 284"/>
                  <a:gd name="T12" fmla="*/ 0 w 429"/>
                  <a:gd name="T13" fmla="*/ 0 h 284"/>
                  <a:gd name="T14" fmla="*/ 0 w 429"/>
                  <a:gd name="T15" fmla="*/ 0 h 284"/>
                  <a:gd name="T16" fmla="*/ 0 w 429"/>
                  <a:gd name="T17" fmla="*/ 0 h 284"/>
                  <a:gd name="T18" fmla="*/ 0 w 429"/>
                  <a:gd name="T19" fmla="*/ 0 h 284"/>
                  <a:gd name="T20" fmla="*/ 0 w 429"/>
                  <a:gd name="T21" fmla="*/ 0 h 284"/>
                  <a:gd name="T22" fmla="*/ 0 w 429"/>
                  <a:gd name="T23" fmla="*/ 0 h 284"/>
                  <a:gd name="T24" fmla="*/ 0 w 429"/>
                  <a:gd name="T25" fmla="*/ 0 h 284"/>
                  <a:gd name="T26" fmla="*/ 0 w 429"/>
                  <a:gd name="T27" fmla="*/ 0 h 284"/>
                  <a:gd name="T28" fmla="*/ 0 w 429"/>
                  <a:gd name="T29" fmla="*/ 0 h 284"/>
                  <a:gd name="T30" fmla="*/ 0 w 429"/>
                  <a:gd name="T31" fmla="*/ 0 h 284"/>
                  <a:gd name="T32" fmla="*/ 0 w 429"/>
                  <a:gd name="T33" fmla="*/ 0 h 284"/>
                  <a:gd name="T34" fmla="*/ 0 w 429"/>
                  <a:gd name="T35" fmla="*/ 0 h 284"/>
                  <a:gd name="T36" fmla="*/ 0 w 429"/>
                  <a:gd name="T37" fmla="*/ 0 h 284"/>
                  <a:gd name="T38" fmla="*/ 0 w 429"/>
                  <a:gd name="T39" fmla="*/ 0 h 284"/>
                  <a:gd name="T40" fmla="*/ 0 w 429"/>
                  <a:gd name="T41" fmla="*/ 0 h 284"/>
                  <a:gd name="T42" fmla="*/ 0 w 429"/>
                  <a:gd name="T43" fmla="*/ 0 h 284"/>
                  <a:gd name="T44" fmla="*/ 0 w 429"/>
                  <a:gd name="T45" fmla="*/ 0 h 284"/>
                  <a:gd name="T46" fmla="*/ 0 w 429"/>
                  <a:gd name="T47" fmla="*/ 0 h 284"/>
                  <a:gd name="T48" fmla="*/ 0 w 429"/>
                  <a:gd name="T49" fmla="*/ 0 h 284"/>
                  <a:gd name="T50" fmla="*/ 0 w 429"/>
                  <a:gd name="T51" fmla="*/ 0 h 284"/>
                  <a:gd name="T52" fmla="*/ 0 w 429"/>
                  <a:gd name="T53" fmla="*/ 0 h 284"/>
                  <a:gd name="T54" fmla="*/ 0 w 429"/>
                  <a:gd name="T55" fmla="*/ 0 h 284"/>
                  <a:gd name="T56" fmla="*/ 0 w 429"/>
                  <a:gd name="T57" fmla="*/ 0 h 284"/>
                  <a:gd name="T58" fmla="*/ 0 w 429"/>
                  <a:gd name="T59" fmla="*/ 0 h 284"/>
                  <a:gd name="T60" fmla="*/ 0 w 429"/>
                  <a:gd name="T61" fmla="*/ 0 h 284"/>
                  <a:gd name="T62" fmla="*/ 0 w 429"/>
                  <a:gd name="T63" fmla="*/ 0 h 284"/>
                  <a:gd name="T64" fmla="*/ 0 w 429"/>
                  <a:gd name="T65" fmla="*/ 0 h 284"/>
                  <a:gd name="T66" fmla="*/ 0 w 429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9"/>
                  <a:gd name="T103" fmla="*/ 0 h 284"/>
                  <a:gd name="T104" fmla="*/ 429 w 429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9" h="284">
                    <a:moveTo>
                      <a:pt x="374" y="284"/>
                    </a:moveTo>
                    <a:lnTo>
                      <a:pt x="378" y="283"/>
                    </a:lnTo>
                    <a:lnTo>
                      <a:pt x="382" y="282"/>
                    </a:lnTo>
                    <a:lnTo>
                      <a:pt x="387" y="280"/>
                    </a:lnTo>
                    <a:lnTo>
                      <a:pt x="392" y="278"/>
                    </a:lnTo>
                    <a:lnTo>
                      <a:pt x="396" y="274"/>
                    </a:lnTo>
                    <a:lnTo>
                      <a:pt x="401" y="271"/>
                    </a:lnTo>
                    <a:lnTo>
                      <a:pt x="405" y="267"/>
                    </a:lnTo>
                    <a:lnTo>
                      <a:pt x="409" y="263"/>
                    </a:lnTo>
                    <a:lnTo>
                      <a:pt x="414" y="258"/>
                    </a:lnTo>
                    <a:lnTo>
                      <a:pt x="417" y="253"/>
                    </a:lnTo>
                    <a:lnTo>
                      <a:pt x="421" y="247"/>
                    </a:lnTo>
                    <a:lnTo>
                      <a:pt x="423" y="241"/>
                    </a:lnTo>
                    <a:lnTo>
                      <a:pt x="425" y="234"/>
                    </a:lnTo>
                    <a:lnTo>
                      <a:pt x="427" y="228"/>
                    </a:lnTo>
                    <a:lnTo>
                      <a:pt x="428" y="221"/>
                    </a:lnTo>
                    <a:lnTo>
                      <a:pt x="429" y="215"/>
                    </a:lnTo>
                    <a:lnTo>
                      <a:pt x="417" y="67"/>
                    </a:lnTo>
                    <a:lnTo>
                      <a:pt x="416" y="60"/>
                    </a:lnTo>
                    <a:lnTo>
                      <a:pt x="416" y="53"/>
                    </a:lnTo>
                    <a:lnTo>
                      <a:pt x="415" y="47"/>
                    </a:lnTo>
                    <a:lnTo>
                      <a:pt x="413" y="41"/>
                    </a:lnTo>
                    <a:lnTo>
                      <a:pt x="411" y="34"/>
                    </a:lnTo>
                    <a:lnTo>
                      <a:pt x="408" y="29"/>
                    </a:lnTo>
                    <a:lnTo>
                      <a:pt x="406" y="24"/>
                    </a:lnTo>
                    <a:lnTo>
                      <a:pt x="403" y="19"/>
                    </a:lnTo>
                    <a:lnTo>
                      <a:pt x="400" y="15"/>
                    </a:lnTo>
                    <a:lnTo>
                      <a:pt x="397" y="11"/>
                    </a:lnTo>
                    <a:lnTo>
                      <a:pt x="393" y="8"/>
                    </a:lnTo>
                    <a:lnTo>
                      <a:pt x="390" y="5"/>
                    </a:lnTo>
                    <a:lnTo>
                      <a:pt x="386" y="3"/>
                    </a:lnTo>
                    <a:lnTo>
                      <a:pt x="382" y="1"/>
                    </a:lnTo>
                    <a:lnTo>
                      <a:pt x="378" y="0"/>
                    </a:lnTo>
                    <a:lnTo>
                      <a:pt x="374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6" y="1"/>
                    </a:lnTo>
                    <a:lnTo>
                      <a:pt x="42" y="3"/>
                    </a:lnTo>
                    <a:lnTo>
                      <a:pt x="38" y="5"/>
                    </a:lnTo>
                    <a:lnTo>
                      <a:pt x="35" y="8"/>
                    </a:lnTo>
                    <a:lnTo>
                      <a:pt x="31" y="11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1" y="24"/>
                    </a:lnTo>
                    <a:lnTo>
                      <a:pt x="19" y="29"/>
                    </a:lnTo>
                    <a:lnTo>
                      <a:pt x="17" y="34"/>
                    </a:lnTo>
                    <a:lnTo>
                      <a:pt x="15" y="41"/>
                    </a:lnTo>
                    <a:lnTo>
                      <a:pt x="13" y="47"/>
                    </a:lnTo>
                    <a:lnTo>
                      <a:pt x="12" y="53"/>
                    </a:lnTo>
                    <a:lnTo>
                      <a:pt x="12" y="60"/>
                    </a:lnTo>
                    <a:lnTo>
                      <a:pt x="12" y="67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1" y="228"/>
                    </a:lnTo>
                    <a:lnTo>
                      <a:pt x="3" y="234"/>
                    </a:lnTo>
                    <a:lnTo>
                      <a:pt x="5" y="241"/>
                    </a:lnTo>
                    <a:lnTo>
                      <a:pt x="7" y="247"/>
                    </a:lnTo>
                    <a:lnTo>
                      <a:pt x="11" y="253"/>
                    </a:lnTo>
                    <a:lnTo>
                      <a:pt x="14" y="258"/>
                    </a:lnTo>
                    <a:lnTo>
                      <a:pt x="18" y="263"/>
                    </a:lnTo>
                    <a:lnTo>
                      <a:pt x="22" y="267"/>
                    </a:lnTo>
                    <a:lnTo>
                      <a:pt x="27" y="271"/>
                    </a:lnTo>
                    <a:lnTo>
                      <a:pt x="32" y="274"/>
                    </a:lnTo>
                    <a:lnTo>
                      <a:pt x="36" y="278"/>
                    </a:lnTo>
                    <a:lnTo>
                      <a:pt x="41" y="280"/>
                    </a:lnTo>
                    <a:lnTo>
                      <a:pt x="46" y="282"/>
                    </a:lnTo>
                    <a:lnTo>
                      <a:pt x="50" y="283"/>
                    </a:lnTo>
                    <a:lnTo>
                      <a:pt x="55" y="284"/>
                    </a:lnTo>
                    <a:lnTo>
                      <a:pt x="374" y="284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6" name="Freeform 188"/>
              <p:cNvSpPr>
                <a:spLocks/>
              </p:cNvSpPr>
              <p:nvPr/>
            </p:nvSpPr>
            <p:spPr bwMode="auto">
              <a:xfrm>
                <a:off x="4935" y="1343"/>
                <a:ext cx="18" cy="11"/>
              </a:xfrm>
              <a:custGeom>
                <a:avLst/>
                <a:gdLst>
                  <a:gd name="T0" fmla="*/ 0 w 410"/>
                  <a:gd name="T1" fmla="*/ 0 h 268"/>
                  <a:gd name="T2" fmla="*/ 0 w 410"/>
                  <a:gd name="T3" fmla="*/ 0 h 268"/>
                  <a:gd name="T4" fmla="*/ 0 w 410"/>
                  <a:gd name="T5" fmla="*/ 0 h 268"/>
                  <a:gd name="T6" fmla="*/ 0 w 410"/>
                  <a:gd name="T7" fmla="*/ 0 h 268"/>
                  <a:gd name="T8" fmla="*/ 0 w 410"/>
                  <a:gd name="T9" fmla="*/ 0 h 268"/>
                  <a:gd name="T10" fmla="*/ 0 w 410"/>
                  <a:gd name="T11" fmla="*/ 0 h 268"/>
                  <a:gd name="T12" fmla="*/ 0 w 410"/>
                  <a:gd name="T13" fmla="*/ 0 h 268"/>
                  <a:gd name="T14" fmla="*/ 0 w 410"/>
                  <a:gd name="T15" fmla="*/ 0 h 268"/>
                  <a:gd name="T16" fmla="*/ 0 w 410"/>
                  <a:gd name="T17" fmla="*/ 0 h 268"/>
                  <a:gd name="T18" fmla="*/ 0 w 410"/>
                  <a:gd name="T19" fmla="*/ 0 h 268"/>
                  <a:gd name="T20" fmla="*/ 0 w 410"/>
                  <a:gd name="T21" fmla="*/ 0 h 268"/>
                  <a:gd name="T22" fmla="*/ 0 w 410"/>
                  <a:gd name="T23" fmla="*/ 0 h 268"/>
                  <a:gd name="T24" fmla="*/ 0 w 410"/>
                  <a:gd name="T25" fmla="*/ 0 h 268"/>
                  <a:gd name="T26" fmla="*/ 0 w 410"/>
                  <a:gd name="T27" fmla="*/ 0 h 268"/>
                  <a:gd name="T28" fmla="*/ 0 w 410"/>
                  <a:gd name="T29" fmla="*/ 0 h 268"/>
                  <a:gd name="T30" fmla="*/ 0 w 410"/>
                  <a:gd name="T31" fmla="*/ 0 h 268"/>
                  <a:gd name="T32" fmla="*/ 0 w 410"/>
                  <a:gd name="T33" fmla="*/ 0 h 268"/>
                  <a:gd name="T34" fmla="*/ 0 w 410"/>
                  <a:gd name="T35" fmla="*/ 0 h 268"/>
                  <a:gd name="T36" fmla="*/ 0 w 410"/>
                  <a:gd name="T37" fmla="*/ 0 h 268"/>
                  <a:gd name="T38" fmla="*/ 0 w 410"/>
                  <a:gd name="T39" fmla="*/ 0 h 268"/>
                  <a:gd name="T40" fmla="*/ 0 w 410"/>
                  <a:gd name="T41" fmla="*/ 0 h 268"/>
                  <a:gd name="T42" fmla="*/ 0 w 410"/>
                  <a:gd name="T43" fmla="*/ 0 h 268"/>
                  <a:gd name="T44" fmla="*/ 0 w 410"/>
                  <a:gd name="T45" fmla="*/ 0 h 268"/>
                  <a:gd name="T46" fmla="*/ 0 w 410"/>
                  <a:gd name="T47" fmla="*/ 0 h 268"/>
                  <a:gd name="T48" fmla="*/ 0 w 410"/>
                  <a:gd name="T49" fmla="*/ 0 h 268"/>
                  <a:gd name="T50" fmla="*/ 0 w 410"/>
                  <a:gd name="T51" fmla="*/ 0 h 268"/>
                  <a:gd name="T52" fmla="*/ 0 w 410"/>
                  <a:gd name="T53" fmla="*/ 0 h 268"/>
                  <a:gd name="T54" fmla="*/ 0 w 410"/>
                  <a:gd name="T55" fmla="*/ 0 h 268"/>
                  <a:gd name="T56" fmla="*/ 0 w 410"/>
                  <a:gd name="T57" fmla="*/ 0 h 268"/>
                  <a:gd name="T58" fmla="*/ 0 w 410"/>
                  <a:gd name="T59" fmla="*/ 0 h 268"/>
                  <a:gd name="T60" fmla="*/ 0 w 410"/>
                  <a:gd name="T61" fmla="*/ 0 h 268"/>
                  <a:gd name="T62" fmla="*/ 0 w 410"/>
                  <a:gd name="T63" fmla="*/ 0 h 268"/>
                  <a:gd name="T64" fmla="*/ 0 w 410"/>
                  <a:gd name="T65" fmla="*/ 0 h 268"/>
                  <a:gd name="T66" fmla="*/ 0 w 410"/>
                  <a:gd name="T67" fmla="*/ 0 h 26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10"/>
                  <a:gd name="T103" fmla="*/ 0 h 268"/>
                  <a:gd name="T104" fmla="*/ 410 w 410"/>
                  <a:gd name="T105" fmla="*/ 268 h 26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10" h="268">
                    <a:moveTo>
                      <a:pt x="356" y="268"/>
                    </a:moveTo>
                    <a:lnTo>
                      <a:pt x="360" y="267"/>
                    </a:lnTo>
                    <a:lnTo>
                      <a:pt x="365" y="266"/>
                    </a:lnTo>
                    <a:lnTo>
                      <a:pt x="369" y="265"/>
                    </a:lnTo>
                    <a:lnTo>
                      <a:pt x="374" y="263"/>
                    </a:lnTo>
                    <a:lnTo>
                      <a:pt x="378" y="260"/>
                    </a:lnTo>
                    <a:lnTo>
                      <a:pt x="383" y="257"/>
                    </a:lnTo>
                    <a:lnTo>
                      <a:pt x="387" y="253"/>
                    </a:lnTo>
                    <a:lnTo>
                      <a:pt x="391" y="249"/>
                    </a:lnTo>
                    <a:lnTo>
                      <a:pt x="394" y="245"/>
                    </a:lnTo>
                    <a:lnTo>
                      <a:pt x="398" y="240"/>
                    </a:lnTo>
                    <a:lnTo>
                      <a:pt x="402" y="235"/>
                    </a:lnTo>
                    <a:lnTo>
                      <a:pt x="404" y="230"/>
                    </a:lnTo>
                    <a:lnTo>
                      <a:pt x="407" y="223"/>
                    </a:lnTo>
                    <a:lnTo>
                      <a:pt x="408" y="217"/>
                    </a:lnTo>
                    <a:lnTo>
                      <a:pt x="409" y="211"/>
                    </a:lnTo>
                    <a:lnTo>
                      <a:pt x="410" y="205"/>
                    </a:lnTo>
                    <a:lnTo>
                      <a:pt x="397" y="64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3"/>
                    </a:lnTo>
                    <a:lnTo>
                      <a:pt x="390" y="27"/>
                    </a:lnTo>
                    <a:lnTo>
                      <a:pt x="387" y="22"/>
                    </a:lnTo>
                    <a:lnTo>
                      <a:pt x="385" y="18"/>
                    </a:lnTo>
                    <a:lnTo>
                      <a:pt x="382" y="14"/>
                    </a:lnTo>
                    <a:lnTo>
                      <a:pt x="379" y="10"/>
                    </a:lnTo>
                    <a:lnTo>
                      <a:pt x="376" y="7"/>
                    </a:lnTo>
                    <a:lnTo>
                      <a:pt x="372" y="4"/>
                    </a:lnTo>
                    <a:lnTo>
                      <a:pt x="368" y="2"/>
                    </a:lnTo>
                    <a:lnTo>
                      <a:pt x="365" y="1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7" y="4"/>
                    </a:lnTo>
                    <a:lnTo>
                      <a:pt x="33" y="7"/>
                    </a:lnTo>
                    <a:lnTo>
                      <a:pt x="30" y="10"/>
                    </a:lnTo>
                    <a:lnTo>
                      <a:pt x="27" y="14"/>
                    </a:lnTo>
                    <a:lnTo>
                      <a:pt x="24" y="18"/>
                    </a:lnTo>
                    <a:lnTo>
                      <a:pt x="22" y="22"/>
                    </a:lnTo>
                    <a:lnTo>
                      <a:pt x="19" y="27"/>
                    </a:lnTo>
                    <a:lnTo>
                      <a:pt x="17" y="33"/>
                    </a:lnTo>
                    <a:lnTo>
                      <a:pt x="16" y="39"/>
                    </a:lnTo>
                    <a:lnTo>
                      <a:pt x="14" y="45"/>
                    </a:lnTo>
                    <a:lnTo>
                      <a:pt x="12" y="51"/>
                    </a:lnTo>
                    <a:lnTo>
                      <a:pt x="12" y="57"/>
                    </a:lnTo>
                    <a:lnTo>
                      <a:pt x="12" y="64"/>
                    </a:lnTo>
                    <a:lnTo>
                      <a:pt x="0" y="205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2" y="223"/>
                    </a:lnTo>
                    <a:lnTo>
                      <a:pt x="5" y="230"/>
                    </a:lnTo>
                    <a:lnTo>
                      <a:pt x="7" y="235"/>
                    </a:lnTo>
                    <a:lnTo>
                      <a:pt x="10" y="240"/>
                    </a:lnTo>
                    <a:lnTo>
                      <a:pt x="15" y="245"/>
                    </a:lnTo>
                    <a:lnTo>
                      <a:pt x="18" y="249"/>
                    </a:lnTo>
                    <a:lnTo>
                      <a:pt x="22" y="253"/>
                    </a:lnTo>
                    <a:lnTo>
                      <a:pt x="26" y="257"/>
                    </a:lnTo>
                    <a:lnTo>
                      <a:pt x="31" y="260"/>
                    </a:lnTo>
                    <a:lnTo>
                      <a:pt x="35" y="263"/>
                    </a:lnTo>
                    <a:lnTo>
                      <a:pt x="40" y="265"/>
                    </a:lnTo>
                    <a:lnTo>
                      <a:pt x="44" y="266"/>
                    </a:lnTo>
                    <a:lnTo>
                      <a:pt x="48" y="267"/>
                    </a:lnTo>
                    <a:lnTo>
                      <a:pt x="54" y="268"/>
                    </a:lnTo>
                    <a:lnTo>
                      <a:pt x="356" y="268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7" name="Freeform 189"/>
              <p:cNvSpPr>
                <a:spLocks/>
              </p:cNvSpPr>
              <p:nvPr/>
            </p:nvSpPr>
            <p:spPr bwMode="auto">
              <a:xfrm>
                <a:off x="4937" y="1348"/>
                <a:ext cx="13" cy="6"/>
              </a:xfrm>
              <a:custGeom>
                <a:avLst/>
                <a:gdLst>
                  <a:gd name="T0" fmla="*/ 0 w 300"/>
                  <a:gd name="T1" fmla="*/ 0 h 121"/>
                  <a:gd name="T2" fmla="*/ 0 w 300"/>
                  <a:gd name="T3" fmla="*/ 0 h 121"/>
                  <a:gd name="T4" fmla="*/ 0 w 300"/>
                  <a:gd name="T5" fmla="*/ 0 h 121"/>
                  <a:gd name="T6" fmla="*/ 0 w 300"/>
                  <a:gd name="T7" fmla="*/ 0 h 121"/>
                  <a:gd name="T8" fmla="*/ 0 w 300"/>
                  <a:gd name="T9" fmla="*/ 0 h 121"/>
                  <a:gd name="T10" fmla="*/ 0 w 300"/>
                  <a:gd name="T11" fmla="*/ 0 h 121"/>
                  <a:gd name="T12" fmla="*/ 0 w 300"/>
                  <a:gd name="T13" fmla="*/ 0 h 121"/>
                  <a:gd name="T14" fmla="*/ 0 w 300"/>
                  <a:gd name="T15" fmla="*/ 0 h 121"/>
                  <a:gd name="T16" fmla="*/ 0 w 300"/>
                  <a:gd name="T17" fmla="*/ 0 h 121"/>
                  <a:gd name="T18" fmla="*/ 0 w 300"/>
                  <a:gd name="T19" fmla="*/ 0 h 121"/>
                  <a:gd name="T20" fmla="*/ 0 w 300"/>
                  <a:gd name="T21" fmla="*/ 0 h 121"/>
                  <a:gd name="T22" fmla="*/ 0 w 300"/>
                  <a:gd name="T23" fmla="*/ 0 h 121"/>
                  <a:gd name="T24" fmla="*/ 0 w 300"/>
                  <a:gd name="T25" fmla="*/ 0 h 121"/>
                  <a:gd name="T26" fmla="*/ 0 w 300"/>
                  <a:gd name="T27" fmla="*/ 0 h 121"/>
                  <a:gd name="T28" fmla="*/ 0 w 300"/>
                  <a:gd name="T29" fmla="*/ 0 h 121"/>
                  <a:gd name="T30" fmla="*/ 0 w 300"/>
                  <a:gd name="T31" fmla="*/ 0 h 121"/>
                  <a:gd name="T32" fmla="*/ 0 w 300"/>
                  <a:gd name="T33" fmla="*/ 0 h 121"/>
                  <a:gd name="T34" fmla="*/ 0 w 300"/>
                  <a:gd name="T35" fmla="*/ 0 h 121"/>
                  <a:gd name="T36" fmla="*/ 0 w 300"/>
                  <a:gd name="T37" fmla="*/ 0 h 121"/>
                  <a:gd name="T38" fmla="*/ 0 w 300"/>
                  <a:gd name="T39" fmla="*/ 0 h 121"/>
                  <a:gd name="T40" fmla="*/ 0 w 300"/>
                  <a:gd name="T41" fmla="*/ 0 h 121"/>
                  <a:gd name="T42" fmla="*/ 0 w 300"/>
                  <a:gd name="T43" fmla="*/ 0 h 121"/>
                  <a:gd name="T44" fmla="*/ 0 w 300"/>
                  <a:gd name="T45" fmla="*/ 0 h 121"/>
                  <a:gd name="T46" fmla="*/ 0 w 300"/>
                  <a:gd name="T47" fmla="*/ 0 h 121"/>
                  <a:gd name="T48" fmla="*/ 0 w 300"/>
                  <a:gd name="T49" fmla="*/ 0 h 121"/>
                  <a:gd name="T50" fmla="*/ 0 w 300"/>
                  <a:gd name="T51" fmla="*/ 0 h 121"/>
                  <a:gd name="T52" fmla="*/ 0 w 300"/>
                  <a:gd name="T53" fmla="*/ 0 h 121"/>
                  <a:gd name="T54" fmla="*/ 0 w 300"/>
                  <a:gd name="T55" fmla="*/ 0 h 121"/>
                  <a:gd name="T56" fmla="*/ 0 w 300"/>
                  <a:gd name="T57" fmla="*/ 0 h 121"/>
                  <a:gd name="T58" fmla="*/ 0 w 300"/>
                  <a:gd name="T59" fmla="*/ 0 h 121"/>
                  <a:gd name="T60" fmla="*/ 0 w 300"/>
                  <a:gd name="T61" fmla="*/ 0 h 121"/>
                  <a:gd name="T62" fmla="*/ 0 w 300"/>
                  <a:gd name="T63" fmla="*/ 0 h 121"/>
                  <a:gd name="T64" fmla="*/ 0 w 300"/>
                  <a:gd name="T65" fmla="*/ 0 h 121"/>
                  <a:gd name="T66" fmla="*/ 0 w 300"/>
                  <a:gd name="T67" fmla="*/ 0 h 121"/>
                  <a:gd name="T68" fmla="*/ 0 w 300"/>
                  <a:gd name="T69" fmla="*/ 0 h 121"/>
                  <a:gd name="T70" fmla="*/ 0 w 300"/>
                  <a:gd name="T71" fmla="*/ 0 h 121"/>
                  <a:gd name="T72" fmla="*/ 0 w 300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0"/>
                  <a:gd name="T112" fmla="*/ 0 h 121"/>
                  <a:gd name="T113" fmla="*/ 300 w 300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0" h="121">
                    <a:moveTo>
                      <a:pt x="300" y="60"/>
                    </a:moveTo>
                    <a:lnTo>
                      <a:pt x="299" y="66"/>
                    </a:lnTo>
                    <a:lnTo>
                      <a:pt x="299" y="72"/>
                    </a:lnTo>
                    <a:lnTo>
                      <a:pt x="298" y="78"/>
                    </a:lnTo>
                    <a:lnTo>
                      <a:pt x="297" y="83"/>
                    </a:lnTo>
                    <a:lnTo>
                      <a:pt x="296" y="88"/>
                    </a:lnTo>
                    <a:lnTo>
                      <a:pt x="294" y="93"/>
                    </a:lnTo>
                    <a:lnTo>
                      <a:pt x="292" y="98"/>
                    </a:lnTo>
                    <a:lnTo>
                      <a:pt x="290" y="103"/>
                    </a:lnTo>
                    <a:lnTo>
                      <a:pt x="288" y="107"/>
                    </a:lnTo>
                    <a:lnTo>
                      <a:pt x="285" y="110"/>
                    </a:lnTo>
                    <a:lnTo>
                      <a:pt x="283" y="113"/>
                    </a:lnTo>
                    <a:lnTo>
                      <a:pt x="280" y="116"/>
                    </a:lnTo>
                    <a:lnTo>
                      <a:pt x="276" y="118"/>
                    </a:lnTo>
                    <a:lnTo>
                      <a:pt x="273" y="119"/>
                    </a:lnTo>
                    <a:lnTo>
                      <a:pt x="269" y="120"/>
                    </a:lnTo>
                    <a:lnTo>
                      <a:pt x="265" y="121"/>
                    </a:lnTo>
                    <a:lnTo>
                      <a:pt x="35" y="121"/>
                    </a:lnTo>
                    <a:lnTo>
                      <a:pt x="30" y="120"/>
                    </a:lnTo>
                    <a:lnTo>
                      <a:pt x="26" y="119"/>
                    </a:lnTo>
                    <a:lnTo>
                      <a:pt x="23" y="118"/>
                    </a:lnTo>
                    <a:lnTo>
                      <a:pt x="19" y="116"/>
                    </a:lnTo>
                    <a:lnTo>
                      <a:pt x="16" y="113"/>
                    </a:lnTo>
                    <a:lnTo>
                      <a:pt x="14" y="110"/>
                    </a:lnTo>
                    <a:lnTo>
                      <a:pt x="11" y="107"/>
                    </a:lnTo>
                    <a:lnTo>
                      <a:pt x="9" y="103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298" y="0"/>
                    </a:lnTo>
                    <a:lnTo>
                      <a:pt x="300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8" name="Freeform 190"/>
              <p:cNvSpPr>
                <a:spLocks/>
              </p:cNvSpPr>
              <p:nvPr/>
            </p:nvSpPr>
            <p:spPr bwMode="auto">
              <a:xfrm>
                <a:off x="4935" y="1344"/>
                <a:ext cx="2" cy="9"/>
              </a:xfrm>
              <a:custGeom>
                <a:avLst/>
                <a:gdLst>
                  <a:gd name="T0" fmla="*/ 0 w 29"/>
                  <a:gd name="T1" fmla="*/ 0 h 200"/>
                  <a:gd name="T2" fmla="*/ 0 w 29"/>
                  <a:gd name="T3" fmla="*/ 0 h 200"/>
                  <a:gd name="T4" fmla="*/ 0 w 29"/>
                  <a:gd name="T5" fmla="*/ 0 h 200"/>
                  <a:gd name="T6" fmla="*/ 0 w 29"/>
                  <a:gd name="T7" fmla="*/ 0 h 200"/>
                  <a:gd name="T8" fmla="*/ 0 w 29"/>
                  <a:gd name="T9" fmla="*/ 0 h 200"/>
                  <a:gd name="T10" fmla="*/ 0 w 29"/>
                  <a:gd name="T11" fmla="*/ 0 h 200"/>
                  <a:gd name="T12" fmla="*/ 0 w 29"/>
                  <a:gd name="T13" fmla="*/ 0 h 200"/>
                  <a:gd name="T14" fmla="*/ 0 w 29"/>
                  <a:gd name="T15" fmla="*/ 0 h 200"/>
                  <a:gd name="T16" fmla="*/ 0 w 29"/>
                  <a:gd name="T17" fmla="*/ 0 h 200"/>
                  <a:gd name="T18" fmla="*/ 0 w 29"/>
                  <a:gd name="T19" fmla="*/ 0 h 200"/>
                  <a:gd name="T20" fmla="*/ 0 w 29"/>
                  <a:gd name="T21" fmla="*/ 0 h 200"/>
                  <a:gd name="T22" fmla="*/ 0 w 29"/>
                  <a:gd name="T23" fmla="*/ 0 h 200"/>
                  <a:gd name="T24" fmla="*/ 0 w 29"/>
                  <a:gd name="T25" fmla="*/ 0 h 200"/>
                  <a:gd name="T26" fmla="*/ 0 w 29"/>
                  <a:gd name="T27" fmla="*/ 0 h 200"/>
                  <a:gd name="T28" fmla="*/ 0 w 29"/>
                  <a:gd name="T29" fmla="*/ 0 h 200"/>
                  <a:gd name="T30" fmla="*/ 0 w 29"/>
                  <a:gd name="T31" fmla="*/ 0 h 200"/>
                  <a:gd name="T32" fmla="*/ 0 w 29"/>
                  <a:gd name="T33" fmla="*/ 0 h 200"/>
                  <a:gd name="T34" fmla="*/ 0 w 29"/>
                  <a:gd name="T35" fmla="*/ 0 h 200"/>
                  <a:gd name="T36" fmla="*/ 0 w 29"/>
                  <a:gd name="T37" fmla="*/ 0 h 200"/>
                  <a:gd name="T38" fmla="*/ 0 w 29"/>
                  <a:gd name="T39" fmla="*/ 0 h 200"/>
                  <a:gd name="T40" fmla="*/ 0 w 29"/>
                  <a:gd name="T41" fmla="*/ 0 h 200"/>
                  <a:gd name="T42" fmla="*/ 0 w 29"/>
                  <a:gd name="T43" fmla="*/ 0 h 200"/>
                  <a:gd name="T44" fmla="*/ 0 w 29"/>
                  <a:gd name="T45" fmla="*/ 0 h 200"/>
                  <a:gd name="T46" fmla="*/ 0 w 29"/>
                  <a:gd name="T47" fmla="*/ 0 h 200"/>
                  <a:gd name="T48" fmla="*/ 0 w 29"/>
                  <a:gd name="T49" fmla="*/ 0 h 200"/>
                  <a:gd name="T50" fmla="*/ 0 w 29"/>
                  <a:gd name="T51" fmla="*/ 0 h 200"/>
                  <a:gd name="T52" fmla="*/ 0 w 29"/>
                  <a:gd name="T53" fmla="*/ 0 h 200"/>
                  <a:gd name="T54" fmla="*/ 0 w 29"/>
                  <a:gd name="T55" fmla="*/ 0 h 200"/>
                  <a:gd name="T56" fmla="*/ 0 w 29"/>
                  <a:gd name="T57" fmla="*/ 0 h 200"/>
                  <a:gd name="T58" fmla="*/ 0 w 29"/>
                  <a:gd name="T59" fmla="*/ 0 h 200"/>
                  <a:gd name="T60" fmla="*/ 0 w 29"/>
                  <a:gd name="T61" fmla="*/ 0 h 200"/>
                  <a:gd name="T62" fmla="*/ 0 w 29"/>
                  <a:gd name="T63" fmla="*/ 0 h 200"/>
                  <a:gd name="T64" fmla="*/ 0 w 29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00"/>
                  <a:gd name="T101" fmla="*/ 29 w 29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00">
                    <a:moveTo>
                      <a:pt x="17" y="200"/>
                    </a:moveTo>
                    <a:lnTo>
                      <a:pt x="18" y="199"/>
                    </a:lnTo>
                    <a:lnTo>
                      <a:pt x="19" y="199"/>
                    </a:lnTo>
                    <a:lnTo>
                      <a:pt x="20" y="199"/>
                    </a:lnTo>
                    <a:lnTo>
                      <a:pt x="21" y="198"/>
                    </a:lnTo>
                    <a:lnTo>
                      <a:pt x="22" y="197"/>
                    </a:lnTo>
                    <a:lnTo>
                      <a:pt x="23" y="196"/>
                    </a:lnTo>
                    <a:lnTo>
                      <a:pt x="24" y="195"/>
                    </a:lnTo>
                    <a:lnTo>
                      <a:pt x="25" y="194"/>
                    </a:lnTo>
                    <a:lnTo>
                      <a:pt x="26" y="191"/>
                    </a:lnTo>
                    <a:lnTo>
                      <a:pt x="26" y="190"/>
                    </a:lnTo>
                    <a:lnTo>
                      <a:pt x="27" y="188"/>
                    </a:lnTo>
                    <a:lnTo>
                      <a:pt x="27" y="187"/>
                    </a:lnTo>
                    <a:lnTo>
                      <a:pt x="28" y="185"/>
                    </a:lnTo>
                    <a:lnTo>
                      <a:pt x="28" y="183"/>
                    </a:lnTo>
                    <a:lnTo>
                      <a:pt x="28" y="181"/>
                    </a:lnTo>
                    <a:lnTo>
                      <a:pt x="29" y="180"/>
                    </a:lnTo>
                    <a:lnTo>
                      <a:pt x="29" y="19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6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0" y="174"/>
                    </a:lnTo>
                    <a:lnTo>
                      <a:pt x="1" y="176"/>
                    </a:lnTo>
                    <a:lnTo>
                      <a:pt x="2" y="179"/>
                    </a:lnTo>
                    <a:lnTo>
                      <a:pt x="3" y="181"/>
                    </a:lnTo>
                    <a:lnTo>
                      <a:pt x="4" y="184"/>
                    </a:lnTo>
                    <a:lnTo>
                      <a:pt x="5" y="187"/>
                    </a:lnTo>
                    <a:lnTo>
                      <a:pt x="7" y="189"/>
                    </a:lnTo>
                    <a:lnTo>
                      <a:pt x="8" y="191"/>
                    </a:lnTo>
                    <a:lnTo>
                      <a:pt x="9" y="194"/>
                    </a:lnTo>
                    <a:lnTo>
                      <a:pt x="11" y="196"/>
                    </a:lnTo>
                    <a:lnTo>
                      <a:pt x="12" y="197"/>
                    </a:lnTo>
                    <a:lnTo>
                      <a:pt x="14" y="199"/>
                    </a:lnTo>
                    <a:lnTo>
                      <a:pt x="15" y="199"/>
                    </a:lnTo>
                    <a:lnTo>
                      <a:pt x="17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9" name="Freeform 191"/>
              <p:cNvSpPr>
                <a:spLocks/>
              </p:cNvSpPr>
              <p:nvPr/>
            </p:nvSpPr>
            <p:spPr bwMode="auto">
              <a:xfrm>
                <a:off x="4951" y="1344"/>
                <a:ext cx="1" cy="9"/>
              </a:xfrm>
              <a:custGeom>
                <a:avLst/>
                <a:gdLst>
                  <a:gd name="T0" fmla="*/ 0 w 33"/>
                  <a:gd name="T1" fmla="*/ 0 h 208"/>
                  <a:gd name="T2" fmla="*/ 0 w 33"/>
                  <a:gd name="T3" fmla="*/ 0 h 208"/>
                  <a:gd name="T4" fmla="*/ 0 w 33"/>
                  <a:gd name="T5" fmla="*/ 0 h 208"/>
                  <a:gd name="T6" fmla="*/ 0 w 33"/>
                  <a:gd name="T7" fmla="*/ 0 h 208"/>
                  <a:gd name="T8" fmla="*/ 0 w 33"/>
                  <a:gd name="T9" fmla="*/ 0 h 208"/>
                  <a:gd name="T10" fmla="*/ 0 w 33"/>
                  <a:gd name="T11" fmla="*/ 0 h 208"/>
                  <a:gd name="T12" fmla="*/ 0 w 33"/>
                  <a:gd name="T13" fmla="*/ 0 h 208"/>
                  <a:gd name="T14" fmla="*/ 0 w 33"/>
                  <a:gd name="T15" fmla="*/ 0 h 208"/>
                  <a:gd name="T16" fmla="*/ 0 w 33"/>
                  <a:gd name="T17" fmla="*/ 0 h 208"/>
                  <a:gd name="T18" fmla="*/ 0 w 33"/>
                  <a:gd name="T19" fmla="*/ 0 h 208"/>
                  <a:gd name="T20" fmla="*/ 0 w 33"/>
                  <a:gd name="T21" fmla="*/ 0 h 208"/>
                  <a:gd name="T22" fmla="*/ 0 w 33"/>
                  <a:gd name="T23" fmla="*/ 0 h 208"/>
                  <a:gd name="T24" fmla="*/ 0 w 33"/>
                  <a:gd name="T25" fmla="*/ 0 h 208"/>
                  <a:gd name="T26" fmla="*/ 0 w 33"/>
                  <a:gd name="T27" fmla="*/ 0 h 208"/>
                  <a:gd name="T28" fmla="*/ 0 w 33"/>
                  <a:gd name="T29" fmla="*/ 0 h 208"/>
                  <a:gd name="T30" fmla="*/ 0 w 33"/>
                  <a:gd name="T31" fmla="*/ 0 h 208"/>
                  <a:gd name="T32" fmla="*/ 0 w 33"/>
                  <a:gd name="T33" fmla="*/ 0 h 208"/>
                  <a:gd name="T34" fmla="*/ 0 w 33"/>
                  <a:gd name="T35" fmla="*/ 0 h 208"/>
                  <a:gd name="T36" fmla="*/ 0 w 33"/>
                  <a:gd name="T37" fmla="*/ 0 h 208"/>
                  <a:gd name="T38" fmla="*/ 0 w 33"/>
                  <a:gd name="T39" fmla="*/ 0 h 208"/>
                  <a:gd name="T40" fmla="*/ 0 w 33"/>
                  <a:gd name="T41" fmla="*/ 0 h 208"/>
                  <a:gd name="T42" fmla="*/ 0 w 33"/>
                  <a:gd name="T43" fmla="*/ 0 h 208"/>
                  <a:gd name="T44" fmla="*/ 0 w 33"/>
                  <a:gd name="T45" fmla="*/ 0 h 208"/>
                  <a:gd name="T46" fmla="*/ 0 w 33"/>
                  <a:gd name="T47" fmla="*/ 0 h 208"/>
                  <a:gd name="T48" fmla="*/ 0 w 33"/>
                  <a:gd name="T49" fmla="*/ 0 h 208"/>
                  <a:gd name="T50" fmla="*/ 0 w 33"/>
                  <a:gd name="T51" fmla="*/ 0 h 208"/>
                  <a:gd name="T52" fmla="*/ 0 w 33"/>
                  <a:gd name="T53" fmla="*/ 0 h 208"/>
                  <a:gd name="T54" fmla="*/ 0 w 33"/>
                  <a:gd name="T55" fmla="*/ 0 h 208"/>
                  <a:gd name="T56" fmla="*/ 0 w 33"/>
                  <a:gd name="T57" fmla="*/ 0 h 208"/>
                  <a:gd name="T58" fmla="*/ 0 w 33"/>
                  <a:gd name="T59" fmla="*/ 0 h 208"/>
                  <a:gd name="T60" fmla="*/ 0 w 33"/>
                  <a:gd name="T61" fmla="*/ 0 h 208"/>
                  <a:gd name="T62" fmla="*/ 0 w 33"/>
                  <a:gd name="T63" fmla="*/ 0 h 208"/>
                  <a:gd name="T64" fmla="*/ 0 w 33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8"/>
                  <a:gd name="T101" fmla="*/ 33 w 33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8">
                    <a:moveTo>
                      <a:pt x="12" y="208"/>
                    </a:moveTo>
                    <a:lnTo>
                      <a:pt x="13" y="207"/>
                    </a:lnTo>
                    <a:lnTo>
                      <a:pt x="14" y="207"/>
                    </a:lnTo>
                    <a:lnTo>
                      <a:pt x="16" y="205"/>
                    </a:lnTo>
                    <a:lnTo>
                      <a:pt x="18" y="204"/>
                    </a:lnTo>
                    <a:lnTo>
                      <a:pt x="19" y="202"/>
                    </a:lnTo>
                    <a:lnTo>
                      <a:pt x="21" y="200"/>
                    </a:lnTo>
                    <a:lnTo>
                      <a:pt x="23" y="197"/>
                    </a:lnTo>
                    <a:lnTo>
                      <a:pt x="25" y="195"/>
                    </a:lnTo>
                    <a:lnTo>
                      <a:pt x="26" y="192"/>
                    </a:lnTo>
                    <a:lnTo>
                      <a:pt x="28" y="190"/>
                    </a:lnTo>
                    <a:lnTo>
                      <a:pt x="29" y="187"/>
                    </a:lnTo>
                    <a:lnTo>
                      <a:pt x="30" y="185"/>
                    </a:lnTo>
                    <a:lnTo>
                      <a:pt x="31" y="182"/>
                    </a:lnTo>
                    <a:lnTo>
                      <a:pt x="32" y="180"/>
                    </a:lnTo>
                    <a:lnTo>
                      <a:pt x="32" y="177"/>
                    </a:lnTo>
                    <a:lnTo>
                      <a:pt x="33" y="176"/>
                    </a:lnTo>
                    <a:lnTo>
                      <a:pt x="25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2" y="8"/>
                    </a:lnTo>
                    <a:lnTo>
                      <a:pt x="21" y="7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1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5" y="205"/>
                    </a:lnTo>
                    <a:lnTo>
                      <a:pt x="6" y="205"/>
                    </a:lnTo>
                    <a:lnTo>
                      <a:pt x="7" y="206"/>
                    </a:lnTo>
                    <a:lnTo>
                      <a:pt x="8" y="207"/>
                    </a:lnTo>
                    <a:lnTo>
                      <a:pt x="9" y="207"/>
                    </a:lnTo>
                    <a:lnTo>
                      <a:pt x="10" y="207"/>
                    </a:lnTo>
                    <a:lnTo>
                      <a:pt x="12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0" name="Freeform 192"/>
              <p:cNvSpPr>
                <a:spLocks/>
              </p:cNvSpPr>
              <p:nvPr/>
            </p:nvSpPr>
            <p:spPr bwMode="auto">
              <a:xfrm>
                <a:off x="4937" y="1344"/>
                <a:ext cx="13" cy="4"/>
              </a:xfrm>
              <a:custGeom>
                <a:avLst/>
                <a:gdLst>
                  <a:gd name="T0" fmla="*/ 0 w 308"/>
                  <a:gd name="T1" fmla="*/ 0 h 100"/>
                  <a:gd name="T2" fmla="*/ 0 w 308"/>
                  <a:gd name="T3" fmla="*/ 0 h 100"/>
                  <a:gd name="T4" fmla="*/ 0 w 308"/>
                  <a:gd name="T5" fmla="*/ 0 h 100"/>
                  <a:gd name="T6" fmla="*/ 0 w 308"/>
                  <a:gd name="T7" fmla="*/ 0 h 100"/>
                  <a:gd name="T8" fmla="*/ 0 w 308"/>
                  <a:gd name="T9" fmla="*/ 0 h 100"/>
                  <a:gd name="T10" fmla="*/ 0 w 308"/>
                  <a:gd name="T11" fmla="*/ 0 h 100"/>
                  <a:gd name="T12" fmla="*/ 0 w 308"/>
                  <a:gd name="T13" fmla="*/ 0 h 100"/>
                  <a:gd name="T14" fmla="*/ 0 w 308"/>
                  <a:gd name="T15" fmla="*/ 0 h 100"/>
                  <a:gd name="T16" fmla="*/ 0 w 308"/>
                  <a:gd name="T17" fmla="*/ 0 h 100"/>
                  <a:gd name="T18" fmla="*/ 0 w 308"/>
                  <a:gd name="T19" fmla="*/ 0 h 100"/>
                  <a:gd name="T20" fmla="*/ 0 w 308"/>
                  <a:gd name="T21" fmla="*/ 0 h 100"/>
                  <a:gd name="T22" fmla="*/ 0 w 308"/>
                  <a:gd name="T23" fmla="*/ 0 h 100"/>
                  <a:gd name="T24" fmla="*/ 0 w 308"/>
                  <a:gd name="T25" fmla="*/ 0 h 100"/>
                  <a:gd name="T26" fmla="*/ 0 w 308"/>
                  <a:gd name="T27" fmla="*/ 0 h 100"/>
                  <a:gd name="T28" fmla="*/ 0 w 308"/>
                  <a:gd name="T29" fmla="*/ 0 h 100"/>
                  <a:gd name="T30" fmla="*/ 0 w 308"/>
                  <a:gd name="T31" fmla="*/ 0 h 100"/>
                  <a:gd name="T32" fmla="*/ 0 w 308"/>
                  <a:gd name="T33" fmla="*/ 0 h 100"/>
                  <a:gd name="T34" fmla="*/ 0 w 308"/>
                  <a:gd name="T35" fmla="*/ 0 h 100"/>
                  <a:gd name="T36" fmla="*/ 0 w 308"/>
                  <a:gd name="T37" fmla="*/ 0 h 100"/>
                  <a:gd name="T38" fmla="*/ 0 w 308"/>
                  <a:gd name="T39" fmla="*/ 0 h 100"/>
                  <a:gd name="T40" fmla="*/ 0 w 308"/>
                  <a:gd name="T41" fmla="*/ 0 h 100"/>
                  <a:gd name="T42" fmla="*/ 0 w 308"/>
                  <a:gd name="T43" fmla="*/ 0 h 100"/>
                  <a:gd name="T44" fmla="*/ 0 w 308"/>
                  <a:gd name="T45" fmla="*/ 0 h 100"/>
                  <a:gd name="T46" fmla="*/ 0 w 308"/>
                  <a:gd name="T47" fmla="*/ 0 h 100"/>
                  <a:gd name="T48" fmla="*/ 0 w 308"/>
                  <a:gd name="T49" fmla="*/ 0 h 100"/>
                  <a:gd name="T50" fmla="*/ 0 w 308"/>
                  <a:gd name="T51" fmla="*/ 0 h 100"/>
                  <a:gd name="T52" fmla="*/ 0 w 308"/>
                  <a:gd name="T53" fmla="*/ 0 h 100"/>
                  <a:gd name="T54" fmla="*/ 0 w 308"/>
                  <a:gd name="T55" fmla="*/ 0 h 100"/>
                  <a:gd name="T56" fmla="*/ 0 w 308"/>
                  <a:gd name="T57" fmla="*/ 0 h 100"/>
                  <a:gd name="T58" fmla="*/ 0 w 308"/>
                  <a:gd name="T59" fmla="*/ 0 h 100"/>
                  <a:gd name="T60" fmla="*/ 0 w 308"/>
                  <a:gd name="T61" fmla="*/ 0 h 100"/>
                  <a:gd name="T62" fmla="*/ 0 w 308"/>
                  <a:gd name="T63" fmla="*/ 0 h 100"/>
                  <a:gd name="T64" fmla="*/ 0 w 308"/>
                  <a:gd name="T65" fmla="*/ 0 h 100"/>
                  <a:gd name="T66" fmla="*/ 0 w 308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8"/>
                  <a:gd name="T103" fmla="*/ 0 h 100"/>
                  <a:gd name="T104" fmla="*/ 308 w 308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8" h="100">
                    <a:moveTo>
                      <a:pt x="276" y="100"/>
                    </a:moveTo>
                    <a:lnTo>
                      <a:pt x="279" y="99"/>
                    </a:lnTo>
                    <a:lnTo>
                      <a:pt x="282" y="99"/>
                    </a:lnTo>
                    <a:lnTo>
                      <a:pt x="285" y="98"/>
                    </a:lnTo>
                    <a:lnTo>
                      <a:pt x="288" y="97"/>
                    </a:lnTo>
                    <a:lnTo>
                      <a:pt x="290" y="96"/>
                    </a:lnTo>
                    <a:lnTo>
                      <a:pt x="293" y="94"/>
                    </a:lnTo>
                    <a:lnTo>
                      <a:pt x="296" y="91"/>
                    </a:lnTo>
                    <a:lnTo>
                      <a:pt x="298" y="89"/>
                    </a:lnTo>
                    <a:lnTo>
                      <a:pt x="300" y="87"/>
                    </a:lnTo>
                    <a:lnTo>
                      <a:pt x="302" y="85"/>
                    </a:lnTo>
                    <a:lnTo>
                      <a:pt x="304" y="82"/>
                    </a:lnTo>
                    <a:lnTo>
                      <a:pt x="305" y="80"/>
                    </a:lnTo>
                    <a:lnTo>
                      <a:pt x="306" y="77"/>
                    </a:lnTo>
                    <a:lnTo>
                      <a:pt x="307" y="74"/>
                    </a:lnTo>
                    <a:lnTo>
                      <a:pt x="307" y="71"/>
                    </a:lnTo>
                    <a:lnTo>
                      <a:pt x="308" y="68"/>
                    </a:lnTo>
                    <a:lnTo>
                      <a:pt x="308" y="32"/>
                    </a:lnTo>
                    <a:lnTo>
                      <a:pt x="307" y="28"/>
                    </a:lnTo>
                    <a:lnTo>
                      <a:pt x="307" y="25"/>
                    </a:lnTo>
                    <a:lnTo>
                      <a:pt x="306" y="22"/>
                    </a:lnTo>
                    <a:lnTo>
                      <a:pt x="305" y="19"/>
                    </a:lnTo>
                    <a:lnTo>
                      <a:pt x="304" y="17"/>
                    </a:lnTo>
                    <a:lnTo>
                      <a:pt x="302" y="14"/>
                    </a:lnTo>
                    <a:lnTo>
                      <a:pt x="300" y="11"/>
                    </a:lnTo>
                    <a:lnTo>
                      <a:pt x="298" y="9"/>
                    </a:lnTo>
                    <a:lnTo>
                      <a:pt x="296" y="7"/>
                    </a:lnTo>
                    <a:lnTo>
                      <a:pt x="293" y="5"/>
                    </a:lnTo>
                    <a:lnTo>
                      <a:pt x="290" y="3"/>
                    </a:lnTo>
                    <a:lnTo>
                      <a:pt x="288" y="2"/>
                    </a:lnTo>
                    <a:lnTo>
                      <a:pt x="285" y="1"/>
                    </a:lnTo>
                    <a:lnTo>
                      <a:pt x="282" y="0"/>
                    </a:lnTo>
                    <a:lnTo>
                      <a:pt x="279" y="0"/>
                    </a:lnTo>
                    <a:lnTo>
                      <a:pt x="276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0" y="2"/>
                    </a:lnTo>
                    <a:lnTo>
                      <a:pt x="17" y="3"/>
                    </a:lnTo>
                    <a:lnTo>
                      <a:pt x="14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4"/>
                    </a:lnTo>
                    <a:lnTo>
                      <a:pt x="4" y="17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4" y="94"/>
                    </a:lnTo>
                    <a:lnTo>
                      <a:pt x="17" y="96"/>
                    </a:lnTo>
                    <a:lnTo>
                      <a:pt x="20" y="97"/>
                    </a:lnTo>
                    <a:lnTo>
                      <a:pt x="23" y="98"/>
                    </a:lnTo>
                    <a:lnTo>
                      <a:pt x="26" y="99"/>
                    </a:lnTo>
                    <a:lnTo>
                      <a:pt x="29" y="99"/>
                    </a:lnTo>
                    <a:lnTo>
                      <a:pt x="33" y="100"/>
                    </a:lnTo>
                    <a:lnTo>
                      <a:pt x="276" y="100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1" name="Freeform 193"/>
              <p:cNvSpPr>
                <a:spLocks/>
              </p:cNvSpPr>
              <p:nvPr/>
            </p:nvSpPr>
            <p:spPr bwMode="auto">
              <a:xfrm>
                <a:off x="4954" y="1343"/>
                <a:ext cx="18" cy="12"/>
              </a:xfrm>
              <a:custGeom>
                <a:avLst/>
                <a:gdLst>
                  <a:gd name="T0" fmla="*/ 0 w 431"/>
                  <a:gd name="T1" fmla="*/ 0 h 284"/>
                  <a:gd name="T2" fmla="*/ 0 w 431"/>
                  <a:gd name="T3" fmla="*/ 0 h 284"/>
                  <a:gd name="T4" fmla="*/ 0 w 431"/>
                  <a:gd name="T5" fmla="*/ 0 h 284"/>
                  <a:gd name="T6" fmla="*/ 0 w 431"/>
                  <a:gd name="T7" fmla="*/ 0 h 284"/>
                  <a:gd name="T8" fmla="*/ 0 w 431"/>
                  <a:gd name="T9" fmla="*/ 0 h 284"/>
                  <a:gd name="T10" fmla="*/ 0 w 431"/>
                  <a:gd name="T11" fmla="*/ 0 h 284"/>
                  <a:gd name="T12" fmla="*/ 0 w 431"/>
                  <a:gd name="T13" fmla="*/ 0 h 284"/>
                  <a:gd name="T14" fmla="*/ 0 w 431"/>
                  <a:gd name="T15" fmla="*/ 0 h 284"/>
                  <a:gd name="T16" fmla="*/ 0 w 431"/>
                  <a:gd name="T17" fmla="*/ 0 h 284"/>
                  <a:gd name="T18" fmla="*/ 0 w 431"/>
                  <a:gd name="T19" fmla="*/ 0 h 284"/>
                  <a:gd name="T20" fmla="*/ 0 w 431"/>
                  <a:gd name="T21" fmla="*/ 0 h 284"/>
                  <a:gd name="T22" fmla="*/ 0 w 431"/>
                  <a:gd name="T23" fmla="*/ 0 h 284"/>
                  <a:gd name="T24" fmla="*/ 0 w 431"/>
                  <a:gd name="T25" fmla="*/ 0 h 284"/>
                  <a:gd name="T26" fmla="*/ 0 w 431"/>
                  <a:gd name="T27" fmla="*/ 0 h 284"/>
                  <a:gd name="T28" fmla="*/ 0 w 431"/>
                  <a:gd name="T29" fmla="*/ 0 h 284"/>
                  <a:gd name="T30" fmla="*/ 0 w 431"/>
                  <a:gd name="T31" fmla="*/ 0 h 284"/>
                  <a:gd name="T32" fmla="*/ 0 w 431"/>
                  <a:gd name="T33" fmla="*/ 0 h 284"/>
                  <a:gd name="T34" fmla="*/ 0 w 431"/>
                  <a:gd name="T35" fmla="*/ 0 h 284"/>
                  <a:gd name="T36" fmla="*/ 0 w 431"/>
                  <a:gd name="T37" fmla="*/ 0 h 284"/>
                  <a:gd name="T38" fmla="*/ 0 w 431"/>
                  <a:gd name="T39" fmla="*/ 0 h 284"/>
                  <a:gd name="T40" fmla="*/ 0 w 431"/>
                  <a:gd name="T41" fmla="*/ 0 h 284"/>
                  <a:gd name="T42" fmla="*/ 0 w 431"/>
                  <a:gd name="T43" fmla="*/ 0 h 284"/>
                  <a:gd name="T44" fmla="*/ 0 w 431"/>
                  <a:gd name="T45" fmla="*/ 0 h 284"/>
                  <a:gd name="T46" fmla="*/ 0 w 431"/>
                  <a:gd name="T47" fmla="*/ 0 h 284"/>
                  <a:gd name="T48" fmla="*/ 0 w 431"/>
                  <a:gd name="T49" fmla="*/ 0 h 284"/>
                  <a:gd name="T50" fmla="*/ 0 w 431"/>
                  <a:gd name="T51" fmla="*/ 0 h 284"/>
                  <a:gd name="T52" fmla="*/ 0 w 431"/>
                  <a:gd name="T53" fmla="*/ 0 h 284"/>
                  <a:gd name="T54" fmla="*/ 0 w 431"/>
                  <a:gd name="T55" fmla="*/ 0 h 284"/>
                  <a:gd name="T56" fmla="*/ 0 w 431"/>
                  <a:gd name="T57" fmla="*/ 0 h 284"/>
                  <a:gd name="T58" fmla="*/ 0 w 431"/>
                  <a:gd name="T59" fmla="*/ 0 h 284"/>
                  <a:gd name="T60" fmla="*/ 0 w 431"/>
                  <a:gd name="T61" fmla="*/ 0 h 284"/>
                  <a:gd name="T62" fmla="*/ 0 w 431"/>
                  <a:gd name="T63" fmla="*/ 0 h 284"/>
                  <a:gd name="T64" fmla="*/ 0 w 431"/>
                  <a:gd name="T65" fmla="*/ 0 h 284"/>
                  <a:gd name="T66" fmla="*/ 0 w 431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1"/>
                  <a:gd name="T103" fmla="*/ 0 h 284"/>
                  <a:gd name="T104" fmla="*/ 431 w 431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1" h="284">
                    <a:moveTo>
                      <a:pt x="375" y="284"/>
                    </a:moveTo>
                    <a:lnTo>
                      <a:pt x="379" y="283"/>
                    </a:lnTo>
                    <a:lnTo>
                      <a:pt x="383" y="282"/>
                    </a:lnTo>
                    <a:lnTo>
                      <a:pt x="388" y="280"/>
                    </a:lnTo>
                    <a:lnTo>
                      <a:pt x="394" y="278"/>
                    </a:lnTo>
                    <a:lnTo>
                      <a:pt x="398" y="274"/>
                    </a:lnTo>
                    <a:lnTo>
                      <a:pt x="403" y="271"/>
                    </a:lnTo>
                    <a:lnTo>
                      <a:pt x="407" y="267"/>
                    </a:lnTo>
                    <a:lnTo>
                      <a:pt x="411" y="263"/>
                    </a:lnTo>
                    <a:lnTo>
                      <a:pt x="415" y="258"/>
                    </a:lnTo>
                    <a:lnTo>
                      <a:pt x="418" y="253"/>
                    </a:lnTo>
                    <a:lnTo>
                      <a:pt x="422" y="247"/>
                    </a:lnTo>
                    <a:lnTo>
                      <a:pt x="424" y="241"/>
                    </a:lnTo>
                    <a:lnTo>
                      <a:pt x="426" y="234"/>
                    </a:lnTo>
                    <a:lnTo>
                      <a:pt x="428" y="228"/>
                    </a:lnTo>
                    <a:lnTo>
                      <a:pt x="429" y="221"/>
                    </a:lnTo>
                    <a:lnTo>
                      <a:pt x="431" y="215"/>
                    </a:lnTo>
                    <a:lnTo>
                      <a:pt x="418" y="67"/>
                    </a:lnTo>
                    <a:lnTo>
                      <a:pt x="417" y="60"/>
                    </a:lnTo>
                    <a:lnTo>
                      <a:pt x="417" y="53"/>
                    </a:lnTo>
                    <a:lnTo>
                      <a:pt x="416" y="47"/>
                    </a:lnTo>
                    <a:lnTo>
                      <a:pt x="414" y="41"/>
                    </a:lnTo>
                    <a:lnTo>
                      <a:pt x="412" y="34"/>
                    </a:lnTo>
                    <a:lnTo>
                      <a:pt x="410" y="29"/>
                    </a:lnTo>
                    <a:lnTo>
                      <a:pt x="408" y="24"/>
                    </a:lnTo>
                    <a:lnTo>
                      <a:pt x="405" y="19"/>
                    </a:lnTo>
                    <a:lnTo>
                      <a:pt x="402" y="15"/>
                    </a:lnTo>
                    <a:lnTo>
                      <a:pt x="399" y="11"/>
                    </a:lnTo>
                    <a:lnTo>
                      <a:pt x="395" y="8"/>
                    </a:lnTo>
                    <a:lnTo>
                      <a:pt x="392" y="5"/>
                    </a:lnTo>
                    <a:lnTo>
                      <a:pt x="387" y="3"/>
                    </a:lnTo>
                    <a:lnTo>
                      <a:pt x="383" y="1"/>
                    </a:lnTo>
                    <a:lnTo>
                      <a:pt x="379" y="0"/>
                    </a:lnTo>
                    <a:lnTo>
                      <a:pt x="375" y="0"/>
                    </a:lnTo>
                    <a:lnTo>
                      <a:pt x="57" y="0"/>
                    </a:lnTo>
                    <a:lnTo>
                      <a:pt x="52" y="0"/>
                    </a:lnTo>
                    <a:lnTo>
                      <a:pt x="48" y="1"/>
                    </a:lnTo>
                    <a:lnTo>
                      <a:pt x="44" y="3"/>
                    </a:lnTo>
                    <a:lnTo>
                      <a:pt x="39" y="5"/>
                    </a:lnTo>
                    <a:lnTo>
                      <a:pt x="36" y="8"/>
                    </a:lnTo>
                    <a:lnTo>
                      <a:pt x="32" y="11"/>
                    </a:lnTo>
                    <a:lnTo>
                      <a:pt x="29" y="15"/>
                    </a:lnTo>
                    <a:lnTo>
                      <a:pt x="26" y="19"/>
                    </a:lnTo>
                    <a:lnTo>
                      <a:pt x="23" y="24"/>
                    </a:lnTo>
                    <a:lnTo>
                      <a:pt x="21" y="29"/>
                    </a:lnTo>
                    <a:lnTo>
                      <a:pt x="19" y="34"/>
                    </a:lnTo>
                    <a:lnTo>
                      <a:pt x="17" y="41"/>
                    </a:lnTo>
                    <a:lnTo>
                      <a:pt x="15" y="47"/>
                    </a:lnTo>
                    <a:lnTo>
                      <a:pt x="14" y="53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1" y="228"/>
                    </a:lnTo>
                    <a:lnTo>
                      <a:pt x="3" y="234"/>
                    </a:lnTo>
                    <a:lnTo>
                      <a:pt x="6" y="241"/>
                    </a:lnTo>
                    <a:lnTo>
                      <a:pt x="9" y="247"/>
                    </a:lnTo>
                    <a:lnTo>
                      <a:pt x="12" y="253"/>
                    </a:lnTo>
                    <a:lnTo>
                      <a:pt x="15" y="258"/>
                    </a:lnTo>
                    <a:lnTo>
                      <a:pt x="19" y="263"/>
                    </a:lnTo>
                    <a:lnTo>
                      <a:pt x="24" y="267"/>
                    </a:lnTo>
                    <a:lnTo>
                      <a:pt x="28" y="271"/>
                    </a:lnTo>
                    <a:lnTo>
                      <a:pt x="33" y="274"/>
                    </a:lnTo>
                    <a:lnTo>
                      <a:pt x="37" y="278"/>
                    </a:lnTo>
                    <a:lnTo>
                      <a:pt x="42" y="280"/>
                    </a:lnTo>
                    <a:lnTo>
                      <a:pt x="48" y="282"/>
                    </a:lnTo>
                    <a:lnTo>
                      <a:pt x="52" y="283"/>
                    </a:lnTo>
                    <a:lnTo>
                      <a:pt x="57" y="284"/>
                    </a:lnTo>
                    <a:lnTo>
                      <a:pt x="375" y="284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2" name="Freeform 194"/>
              <p:cNvSpPr>
                <a:spLocks/>
              </p:cNvSpPr>
              <p:nvPr/>
            </p:nvSpPr>
            <p:spPr bwMode="auto">
              <a:xfrm>
                <a:off x="4954" y="1343"/>
                <a:ext cx="18" cy="11"/>
              </a:xfrm>
              <a:custGeom>
                <a:avLst/>
                <a:gdLst>
                  <a:gd name="T0" fmla="*/ 0 w 409"/>
                  <a:gd name="T1" fmla="*/ 0 h 268"/>
                  <a:gd name="T2" fmla="*/ 0 w 409"/>
                  <a:gd name="T3" fmla="*/ 0 h 268"/>
                  <a:gd name="T4" fmla="*/ 0 w 409"/>
                  <a:gd name="T5" fmla="*/ 0 h 268"/>
                  <a:gd name="T6" fmla="*/ 0 w 409"/>
                  <a:gd name="T7" fmla="*/ 0 h 268"/>
                  <a:gd name="T8" fmla="*/ 0 w 409"/>
                  <a:gd name="T9" fmla="*/ 0 h 268"/>
                  <a:gd name="T10" fmla="*/ 0 w 409"/>
                  <a:gd name="T11" fmla="*/ 0 h 268"/>
                  <a:gd name="T12" fmla="*/ 0 w 409"/>
                  <a:gd name="T13" fmla="*/ 0 h 268"/>
                  <a:gd name="T14" fmla="*/ 0 w 409"/>
                  <a:gd name="T15" fmla="*/ 0 h 268"/>
                  <a:gd name="T16" fmla="*/ 0 w 409"/>
                  <a:gd name="T17" fmla="*/ 0 h 268"/>
                  <a:gd name="T18" fmla="*/ 0 w 409"/>
                  <a:gd name="T19" fmla="*/ 0 h 268"/>
                  <a:gd name="T20" fmla="*/ 0 w 409"/>
                  <a:gd name="T21" fmla="*/ 0 h 268"/>
                  <a:gd name="T22" fmla="*/ 0 w 409"/>
                  <a:gd name="T23" fmla="*/ 0 h 268"/>
                  <a:gd name="T24" fmla="*/ 0 w 409"/>
                  <a:gd name="T25" fmla="*/ 0 h 268"/>
                  <a:gd name="T26" fmla="*/ 0 w 409"/>
                  <a:gd name="T27" fmla="*/ 0 h 268"/>
                  <a:gd name="T28" fmla="*/ 0 w 409"/>
                  <a:gd name="T29" fmla="*/ 0 h 268"/>
                  <a:gd name="T30" fmla="*/ 0 w 409"/>
                  <a:gd name="T31" fmla="*/ 0 h 268"/>
                  <a:gd name="T32" fmla="*/ 0 w 409"/>
                  <a:gd name="T33" fmla="*/ 0 h 268"/>
                  <a:gd name="T34" fmla="*/ 0 w 409"/>
                  <a:gd name="T35" fmla="*/ 0 h 268"/>
                  <a:gd name="T36" fmla="*/ 0 w 409"/>
                  <a:gd name="T37" fmla="*/ 0 h 268"/>
                  <a:gd name="T38" fmla="*/ 0 w 409"/>
                  <a:gd name="T39" fmla="*/ 0 h 268"/>
                  <a:gd name="T40" fmla="*/ 0 w 409"/>
                  <a:gd name="T41" fmla="*/ 0 h 268"/>
                  <a:gd name="T42" fmla="*/ 0 w 409"/>
                  <a:gd name="T43" fmla="*/ 0 h 268"/>
                  <a:gd name="T44" fmla="*/ 0 w 409"/>
                  <a:gd name="T45" fmla="*/ 0 h 268"/>
                  <a:gd name="T46" fmla="*/ 0 w 409"/>
                  <a:gd name="T47" fmla="*/ 0 h 268"/>
                  <a:gd name="T48" fmla="*/ 0 w 409"/>
                  <a:gd name="T49" fmla="*/ 0 h 268"/>
                  <a:gd name="T50" fmla="*/ 0 w 409"/>
                  <a:gd name="T51" fmla="*/ 0 h 268"/>
                  <a:gd name="T52" fmla="*/ 0 w 409"/>
                  <a:gd name="T53" fmla="*/ 0 h 268"/>
                  <a:gd name="T54" fmla="*/ 0 w 409"/>
                  <a:gd name="T55" fmla="*/ 0 h 268"/>
                  <a:gd name="T56" fmla="*/ 0 w 409"/>
                  <a:gd name="T57" fmla="*/ 0 h 268"/>
                  <a:gd name="T58" fmla="*/ 0 w 409"/>
                  <a:gd name="T59" fmla="*/ 0 h 268"/>
                  <a:gd name="T60" fmla="*/ 0 w 409"/>
                  <a:gd name="T61" fmla="*/ 0 h 268"/>
                  <a:gd name="T62" fmla="*/ 0 w 409"/>
                  <a:gd name="T63" fmla="*/ 0 h 268"/>
                  <a:gd name="T64" fmla="*/ 0 w 409"/>
                  <a:gd name="T65" fmla="*/ 0 h 268"/>
                  <a:gd name="T66" fmla="*/ 0 w 409"/>
                  <a:gd name="T67" fmla="*/ 0 h 26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09"/>
                  <a:gd name="T103" fmla="*/ 0 h 268"/>
                  <a:gd name="T104" fmla="*/ 409 w 409"/>
                  <a:gd name="T105" fmla="*/ 268 h 26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09" h="268">
                    <a:moveTo>
                      <a:pt x="356" y="268"/>
                    </a:moveTo>
                    <a:lnTo>
                      <a:pt x="360" y="267"/>
                    </a:lnTo>
                    <a:lnTo>
                      <a:pt x="364" y="266"/>
                    </a:lnTo>
                    <a:lnTo>
                      <a:pt x="368" y="265"/>
                    </a:lnTo>
                    <a:lnTo>
                      <a:pt x="373" y="263"/>
                    </a:lnTo>
                    <a:lnTo>
                      <a:pt x="377" y="260"/>
                    </a:lnTo>
                    <a:lnTo>
                      <a:pt x="383" y="257"/>
                    </a:lnTo>
                    <a:lnTo>
                      <a:pt x="387" y="253"/>
                    </a:lnTo>
                    <a:lnTo>
                      <a:pt x="391" y="249"/>
                    </a:lnTo>
                    <a:lnTo>
                      <a:pt x="394" y="245"/>
                    </a:lnTo>
                    <a:lnTo>
                      <a:pt x="398" y="240"/>
                    </a:lnTo>
                    <a:lnTo>
                      <a:pt x="401" y="235"/>
                    </a:lnTo>
                    <a:lnTo>
                      <a:pt x="403" y="230"/>
                    </a:lnTo>
                    <a:lnTo>
                      <a:pt x="406" y="223"/>
                    </a:lnTo>
                    <a:lnTo>
                      <a:pt x="407" y="217"/>
                    </a:lnTo>
                    <a:lnTo>
                      <a:pt x="408" y="211"/>
                    </a:lnTo>
                    <a:lnTo>
                      <a:pt x="409" y="205"/>
                    </a:lnTo>
                    <a:lnTo>
                      <a:pt x="397" y="64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3"/>
                    </a:lnTo>
                    <a:lnTo>
                      <a:pt x="390" y="27"/>
                    </a:lnTo>
                    <a:lnTo>
                      <a:pt x="387" y="22"/>
                    </a:lnTo>
                    <a:lnTo>
                      <a:pt x="385" y="18"/>
                    </a:lnTo>
                    <a:lnTo>
                      <a:pt x="382" y="14"/>
                    </a:lnTo>
                    <a:lnTo>
                      <a:pt x="378" y="10"/>
                    </a:lnTo>
                    <a:lnTo>
                      <a:pt x="375" y="7"/>
                    </a:lnTo>
                    <a:lnTo>
                      <a:pt x="371" y="4"/>
                    </a:lnTo>
                    <a:lnTo>
                      <a:pt x="367" y="2"/>
                    </a:lnTo>
                    <a:lnTo>
                      <a:pt x="364" y="1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7" y="4"/>
                    </a:lnTo>
                    <a:lnTo>
                      <a:pt x="33" y="7"/>
                    </a:lnTo>
                    <a:lnTo>
                      <a:pt x="29" y="10"/>
                    </a:lnTo>
                    <a:lnTo>
                      <a:pt x="26" y="14"/>
                    </a:lnTo>
                    <a:lnTo>
                      <a:pt x="23" y="18"/>
                    </a:lnTo>
                    <a:lnTo>
                      <a:pt x="21" y="22"/>
                    </a:lnTo>
                    <a:lnTo>
                      <a:pt x="18" y="27"/>
                    </a:lnTo>
                    <a:lnTo>
                      <a:pt x="16" y="33"/>
                    </a:lnTo>
                    <a:lnTo>
                      <a:pt x="15" y="39"/>
                    </a:lnTo>
                    <a:lnTo>
                      <a:pt x="13" y="45"/>
                    </a:lnTo>
                    <a:lnTo>
                      <a:pt x="12" y="51"/>
                    </a:lnTo>
                    <a:lnTo>
                      <a:pt x="12" y="57"/>
                    </a:lnTo>
                    <a:lnTo>
                      <a:pt x="12" y="64"/>
                    </a:lnTo>
                    <a:lnTo>
                      <a:pt x="0" y="205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2" y="223"/>
                    </a:lnTo>
                    <a:lnTo>
                      <a:pt x="5" y="230"/>
                    </a:lnTo>
                    <a:lnTo>
                      <a:pt x="7" y="235"/>
                    </a:lnTo>
                    <a:lnTo>
                      <a:pt x="10" y="240"/>
                    </a:lnTo>
                    <a:lnTo>
                      <a:pt x="14" y="245"/>
                    </a:lnTo>
                    <a:lnTo>
                      <a:pt x="17" y="249"/>
                    </a:lnTo>
                    <a:lnTo>
                      <a:pt x="21" y="253"/>
                    </a:lnTo>
                    <a:lnTo>
                      <a:pt x="25" y="257"/>
                    </a:lnTo>
                    <a:lnTo>
                      <a:pt x="30" y="260"/>
                    </a:lnTo>
                    <a:lnTo>
                      <a:pt x="35" y="263"/>
                    </a:lnTo>
                    <a:lnTo>
                      <a:pt x="40" y="265"/>
                    </a:lnTo>
                    <a:lnTo>
                      <a:pt x="44" y="266"/>
                    </a:lnTo>
                    <a:lnTo>
                      <a:pt x="48" y="267"/>
                    </a:lnTo>
                    <a:lnTo>
                      <a:pt x="53" y="268"/>
                    </a:lnTo>
                    <a:lnTo>
                      <a:pt x="356" y="268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3" name="Freeform 195"/>
              <p:cNvSpPr>
                <a:spLocks/>
              </p:cNvSpPr>
              <p:nvPr/>
            </p:nvSpPr>
            <p:spPr bwMode="auto">
              <a:xfrm>
                <a:off x="4957" y="1348"/>
                <a:ext cx="13" cy="6"/>
              </a:xfrm>
              <a:custGeom>
                <a:avLst/>
                <a:gdLst>
                  <a:gd name="T0" fmla="*/ 0 w 301"/>
                  <a:gd name="T1" fmla="*/ 0 h 121"/>
                  <a:gd name="T2" fmla="*/ 0 w 301"/>
                  <a:gd name="T3" fmla="*/ 0 h 121"/>
                  <a:gd name="T4" fmla="*/ 0 w 301"/>
                  <a:gd name="T5" fmla="*/ 0 h 121"/>
                  <a:gd name="T6" fmla="*/ 0 w 301"/>
                  <a:gd name="T7" fmla="*/ 0 h 121"/>
                  <a:gd name="T8" fmla="*/ 0 w 301"/>
                  <a:gd name="T9" fmla="*/ 0 h 121"/>
                  <a:gd name="T10" fmla="*/ 0 w 301"/>
                  <a:gd name="T11" fmla="*/ 0 h 121"/>
                  <a:gd name="T12" fmla="*/ 0 w 301"/>
                  <a:gd name="T13" fmla="*/ 0 h 121"/>
                  <a:gd name="T14" fmla="*/ 0 w 301"/>
                  <a:gd name="T15" fmla="*/ 0 h 121"/>
                  <a:gd name="T16" fmla="*/ 0 w 301"/>
                  <a:gd name="T17" fmla="*/ 0 h 121"/>
                  <a:gd name="T18" fmla="*/ 0 w 301"/>
                  <a:gd name="T19" fmla="*/ 0 h 121"/>
                  <a:gd name="T20" fmla="*/ 0 w 301"/>
                  <a:gd name="T21" fmla="*/ 0 h 121"/>
                  <a:gd name="T22" fmla="*/ 0 w 301"/>
                  <a:gd name="T23" fmla="*/ 0 h 121"/>
                  <a:gd name="T24" fmla="*/ 0 w 301"/>
                  <a:gd name="T25" fmla="*/ 0 h 121"/>
                  <a:gd name="T26" fmla="*/ 0 w 301"/>
                  <a:gd name="T27" fmla="*/ 0 h 121"/>
                  <a:gd name="T28" fmla="*/ 0 w 301"/>
                  <a:gd name="T29" fmla="*/ 0 h 121"/>
                  <a:gd name="T30" fmla="*/ 0 w 301"/>
                  <a:gd name="T31" fmla="*/ 0 h 121"/>
                  <a:gd name="T32" fmla="*/ 0 w 301"/>
                  <a:gd name="T33" fmla="*/ 0 h 121"/>
                  <a:gd name="T34" fmla="*/ 0 w 301"/>
                  <a:gd name="T35" fmla="*/ 0 h 121"/>
                  <a:gd name="T36" fmla="*/ 0 w 301"/>
                  <a:gd name="T37" fmla="*/ 0 h 121"/>
                  <a:gd name="T38" fmla="*/ 0 w 301"/>
                  <a:gd name="T39" fmla="*/ 0 h 121"/>
                  <a:gd name="T40" fmla="*/ 0 w 301"/>
                  <a:gd name="T41" fmla="*/ 0 h 121"/>
                  <a:gd name="T42" fmla="*/ 0 w 301"/>
                  <a:gd name="T43" fmla="*/ 0 h 121"/>
                  <a:gd name="T44" fmla="*/ 0 w 301"/>
                  <a:gd name="T45" fmla="*/ 0 h 121"/>
                  <a:gd name="T46" fmla="*/ 0 w 301"/>
                  <a:gd name="T47" fmla="*/ 0 h 121"/>
                  <a:gd name="T48" fmla="*/ 0 w 301"/>
                  <a:gd name="T49" fmla="*/ 0 h 121"/>
                  <a:gd name="T50" fmla="*/ 0 w 301"/>
                  <a:gd name="T51" fmla="*/ 0 h 121"/>
                  <a:gd name="T52" fmla="*/ 0 w 301"/>
                  <a:gd name="T53" fmla="*/ 0 h 121"/>
                  <a:gd name="T54" fmla="*/ 0 w 301"/>
                  <a:gd name="T55" fmla="*/ 0 h 121"/>
                  <a:gd name="T56" fmla="*/ 0 w 301"/>
                  <a:gd name="T57" fmla="*/ 0 h 121"/>
                  <a:gd name="T58" fmla="*/ 0 w 301"/>
                  <a:gd name="T59" fmla="*/ 0 h 121"/>
                  <a:gd name="T60" fmla="*/ 0 w 301"/>
                  <a:gd name="T61" fmla="*/ 0 h 121"/>
                  <a:gd name="T62" fmla="*/ 0 w 301"/>
                  <a:gd name="T63" fmla="*/ 0 h 121"/>
                  <a:gd name="T64" fmla="*/ 0 w 301"/>
                  <a:gd name="T65" fmla="*/ 0 h 121"/>
                  <a:gd name="T66" fmla="*/ 0 w 301"/>
                  <a:gd name="T67" fmla="*/ 0 h 121"/>
                  <a:gd name="T68" fmla="*/ 0 w 301"/>
                  <a:gd name="T69" fmla="*/ 0 h 121"/>
                  <a:gd name="T70" fmla="*/ 0 w 301"/>
                  <a:gd name="T71" fmla="*/ 0 h 121"/>
                  <a:gd name="T72" fmla="*/ 0 w 301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1"/>
                  <a:gd name="T112" fmla="*/ 0 h 121"/>
                  <a:gd name="T113" fmla="*/ 301 w 301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1" h="121">
                    <a:moveTo>
                      <a:pt x="301" y="60"/>
                    </a:moveTo>
                    <a:lnTo>
                      <a:pt x="300" y="66"/>
                    </a:lnTo>
                    <a:lnTo>
                      <a:pt x="300" y="72"/>
                    </a:lnTo>
                    <a:lnTo>
                      <a:pt x="299" y="78"/>
                    </a:lnTo>
                    <a:lnTo>
                      <a:pt x="298" y="83"/>
                    </a:lnTo>
                    <a:lnTo>
                      <a:pt x="297" y="88"/>
                    </a:lnTo>
                    <a:lnTo>
                      <a:pt x="295" y="93"/>
                    </a:lnTo>
                    <a:lnTo>
                      <a:pt x="293" y="98"/>
                    </a:lnTo>
                    <a:lnTo>
                      <a:pt x="291" y="103"/>
                    </a:lnTo>
                    <a:lnTo>
                      <a:pt x="289" y="107"/>
                    </a:lnTo>
                    <a:lnTo>
                      <a:pt x="286" y="110"/>
                    </a:lnTo>
                    <a:lnTo>
                      <a:pt x="283" y="113"/>
                    </a:lnTo>
                    <a:lnTo>
                      <a:pt x="280" y="116"/>
                    </a:lnTo>
                    <a:lnTo>
                      <a:pt x="276" y="118"/>
                    </a:lnTo>
                    <a:lnTo>
                      <a:pt x="273" y="119"/>
                    </a:lnTo>
                    <a:lnTo>
                      <a:pt x="269" y="120"/>
                    </a:lnTo>
                    <a:lnTo>
                      <a:pt x="266" y="121"/>
                    </a:lnTo>
                    <a:lnTo>
                      <a:pt x="35" y="121"/>
                    </a:lnTo>
                    <a:lnTo>
                      <a:pt x="31" y="120"/>
                    </a:lnTo>
                    <a:lnTo>
                      <a:pt x="27" y="119"/>
                    </a:lnTo>
                    <a:lnTo>
                      <a:pt x="24" y="118"/>
                    </a:lnTo>
                    <a:lnTo>
                      <a:pt x="20" y="116"/>
                    </a:lnTo>
                    <a:lnTo>
                      <a:pt x="17" y="113"/>
                    </a:lnTo>
                    <a:lnTo>
                      <a:pt x="15" y="110"/>
                    </a:lnTo>
                    <a:lnTo>
                      <a:pt x="11" y="107"/>
                    </a:lnTo>
                    <a:lnTo>
                      <a:pt x="9" y="103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299" y="0"/>
                    </a:lnTo>
                    <a:lnTo>
                      <a:pt x="301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4" name="Freeform 196"/>
              <p:cNvSpPr>
                <a:spLocks/>
              </p:cNvSpPr>
              <p:nvPr/>
            </p:nvSpPr>
            <p:spPr bwMode="auto">
              <a:xfrm>
                <a:off x="4955" y="1344"/>
                <a:ext cx="1" cy="9"/>
              </a:xfrm>
              <a:custGeom>
                <a:avLst/>
                <a:gdLst>
                  <a:gd name="T0" fmla="*/ 0 w 30"/>
                  <a:gd name="T1" fmla="*/ 0 h 200"/>
                  <a:gd name="T2" fmla="*/ 0 w 30"/>
                  <a:gd name="T3" fmla="*/ 0 h 200"/>
                  <a:gd name="T4" fmla="*/ 0 w 30"/>
                  <a:gd name="T5" fmla="*/ 0 h 200"/>
                  <a:gd name="T6" fmla="*/ 0 w 30"/>
                  <a:gd name="T7" fmla="*/ 0 h 200"/>
                  <a:gd name="T8" fmla="*/ 0 w 30"/>
                  <a:gd name="T9" fmla="*/ 0 h 200"/>
                  <a:gd name="T10" fmla="*/ 0 w 30"/>
                  <a:gd name="T11" fmla="*/ 0 h 200"/>
                  <a:gd name="T12" fmla="*/ 0 w 30"/>
                  <a:gd name="T13" fmla="*/ 0 h 200"/>
                  <a:gd name="T14" fmla="*/ 0 w 30"/>
                  <a:gd name="T15" fmla="*/ 0 h 200"/>
                  <a:gd name="T16" fmla="*/ 0 w 30"/>
                  <a:gd name="T17" fmla="*/ 0 h 200"/>
                  <a:gd name="T18" fmla="*/ 0 w 30"/>
                  <a:gd name="T19" fmla="*/ 0 h 200"/>
                  <a:gd name="T20" fmla="*/ 0 w 30"/>
                  <a:gd name="T21" fmla="*/ 0 h 200"/>
                  <a:gd name="T22" fmla="*/ 0 w 30"/>
                  <a:gd name="T23" fmla="*/ 0 h 200"/>
                  <a:gd name="T24" fmla="*/ 0 w 30"/>
                  <a:gd name="T25" fmla="*/ 0 h 200"/>
                  <a:gd name="T26" fmla="*/ 0 w 30"/>
                  <a:gd name="T27" fmla="*/ 0 h 200"/>
                  <a:gd name="T28" fmla="*/ 0 w 30"/>
                  <a:gd name="T29" fmla="*/ 0 h 200"/>
                  <a:gd name="T30" fmla="*/ 0 w 30"/>
                  <a:gd name="T31" fmla="*/ 0 h 200"/>
                  <a:gd name="T32" fmla="*/ 0 w 30"/>
                  <a:gd name="T33" fmla="*/ 0 h 200"/>
                  <a:gd name="T34" fmla="*/ 0 w 30"/>
                  <a:gd name="T35" fmla="*/ 0 h 200"/>
                  <a:gd name="T36" fmla="*/ 0 w 30"/>
                  <a:gd name="T37" fmla="*/ 0 h 200"/>
                  <a:gd name="T38" fmla="*/ 0 w 30"/>
                  <a:gd name="T39" fmla="*/ 0 h 200"/>
                  <a:gd name="T40" fmla="*/ 0 w 30"/>
                  <a:gd name="T41" fmla="*/ 0 h 200"/>
                  <a:gd name="T42" fmla="*/ 0 w 30"/>
                  <a:gd name="T43" fmla="*/ 0 h 200"/>
                  <a:gd name="T44" fmla="*/ 0 w 30"/>
                  <a:gd name="T45" fmla="*/ 0 h 200"/>
                  <a:gd name="T46" fmla="*/ 0 w 30"/>
                  <a:gd name="T47" fmla="*/ 0 h 200"/>
                  <a:gd name="T48" fmla="*/ 0 w 30"/>
                  <a:gd name="T49" fmla="*/ 0 h 200"/>
                  <a:gd name="T50" fmla="*/ 0 w 30"/>
                  <a:gd name="T51" fmla="*/ 0 h 200"/>
                  <a:gd name="T52" fmla="*/ 0 w 30"/>
                  <a:gd name="T53" fmla="*/ 0 h 200"/>
                  <a:gd name="T54" fmla="*/ 0 w 30"/>
                  <a:gd name="T55" fmla="*/ 0 h 200"/>
                  <a:gd name="T56" fmla="*/ 0 w 30"/>
                  <a:gd name="T57" fmla="*/ 0 h 200"/>
                  <a:gd name="T58" fmla="*/ 0 w 30"/>
                  <a:gd name="T59" fmla="*/ 0 h 200"/>
                  <a:gd name="T60" fmla="*/ 0 w 30"/>
                  <a:gd name="T61" fmla="*/ 0 h 200"/>
                  <a:gd name="T62" fmla="*/ 0 w 30"/>
                  <a:gd name="T63" fmla="*/ 0 h 200"/>
                  <a:gd name="T64" fmla="*/ 0 w 30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0"/>
                  <a:gd name="T100" fmla="*/ 0 h 200"/>
                  <a:gd name="T101" fmla="*/ 30 w 30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0" h="200">
                    <a:moveTo>
                      <a:pt x="16" y="200"/>
                    </a:moveTo>
                    <a:lnTo>
                      <a:pt x="18" y="199"/>
                    </a:lnTo>
                    <a:lnTo>
                      <a:pt x="19" y="199"/>
                    </a:lnTo>
                    <a:lnTo>
                      <a:pt x="20" y="199"/>
                    </a:lnTo>
                    <a:lnTo>
                      <a:pt x="21" y="198"/>
                    </a:lnTo>
                    <a:lnTo>
                      <a:pt x="23" y="197"/>
                    </a:lnTo>
                    <a:lnTo>
                      <a:pt x="24" y="196"/>
                    </a:lnTo>
                    <a:lnTo>
                      <a:pt x="25" y="195"/>
                    </a:lnTo>
                    <a:lnTo>
                      <a:pt x="26" y="194"/>
                    </a:lnTo>
                    <a:lnTo>
                      <a:pt x="26" y="191"/>
                    </a:lnTo>
                    <a:lnTo>
                      <a:pt x="27" y="190"/>
                    </a:lnTo>
                    <a:lnTo>
                      <a:pt x="28" y="188"/>
                    </a:lnTo>
                    <a:lnTo>
                      <a:pt x="28" y="187"/>
                    </a:lnTo>
                    <a:lnTo>
                      <a:pt x="29" y="185"/>
                    </a:lnTo>
                    <a:lnTo>
                      <a:pt x="29" y="183"/>
                    </a:lnTo>
                    <a:lnTo>
                      <a:pt x="29" y="181"/>
                    </a:lnTo>
                    <a:lnTo>
                      <a:pt x="30" y="180"/>
                    </a:lnTo>
                    <a:lnTo>
                      <a:pt x="30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8" y="11"/>
                    </a:lnTo>
                    <a:lnTo>
                      <a:pt x="28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0" y="174"/>
                    </a:lnTo>
                    <a:lnTo>
                      <a:pt x="1" y="176"/>
                    </a:lnTo>
                    <a:lnTo>
                      <a:pt x="2" y="179"/>
                    </a:lnTo>
                    <a:lnTo>
                      <a:pt x="3" y="181"/>
                    </a:lnTo>
                    <a:lnTo>
                      <a:pt x="4" y="184"/>
                    </a:lnTo>
                    <a:lnTo>
                      <a:pt x="5" y="187"/>
                    </a:lnTo>
                    <a:lnTo>
                      <a:pt x="7" y="189"/>
                    </a:lnTo>
                    <a:lnTo>
                      <a:pt x="8" y="191"/>
                    </a:lnTo>
                    <a:lnTo>
                      <a:pt x="9" y="194"/>
                    </a:lnTo>
                    <a:lnTo>
                      <a:pt x="10" y="196"/>
                    </a:lnTo>
                    <a:lnTo>
                      <a:pt x="12" y="197"/>
                    </a:lnTo>
                    <a:lnTo>
                      <a:pt x="13" y="199"/>
                    </a:lnTo>
                    <a:lnTo>
                      <a:pt x="14" y="199"/>
                    </a:lnTo>
                    <a:lnTo>
                      <a:pt x="16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5" name="Freeform 197"/>
              <p:cNvSpPr>
                <a:spLocks/>
              </p:cNvSpPr>
              <p:nvPr/>
            </p:nvSpPr>
            <p:spPr bwMode="auto">
              <a:xfrm>
                <a:off x="4970" y="1344"/>
                <a:ext cx="2" cy="9"/>
              </a:xfrm>
              <a:custGeom>
                <a:avLst/>
                <a:gdLst>
                  <a:gd name="T0" fmla="*/ 0 w 34"/>
                  <a:gd name="T1" fmla="*/ 0 h 208"/>
                  <a:gd name="T2" fmla="*/ 0 w 34"/>
                  <a:gd name="T3" fmla="*/ 0 h 208"/>
                  <a:gd name="T4" fmla="*/ 0 w 34"/>
                  <a:gd name="T5" fmla="*/ 0 h 208"/>
                  <a:gd name="T6" fmla="*/ 0 w 34"/>
                  <a:gd name="T7" fmla="*/ 0 h 208"/>
                  <a:gd name="T8" fmla="*/ 0 w 34"/>
                  <a:gd name="T9" fmla="*/ 0 h 208"/>
                  <a:gd name="T10" fmla="*/ 0 w 34"/>
                  <a:gd name="T11" fmla="*/ 0 h 208"/>
                  <a:gd name="T12" fmla="*/ 0 w 34"/>
                  <a:gd name="T13" fmla="*/ 0 h 208"/>
                  <a:gd name="T14" fmla="*/ 0 w 34"/>
                  <a:gd name="T15" fmla="*/ 0 h 208"/>
                  <a:gd name="T16" fmla="*/ 0 w 34"/>
                  <a:gd name="T17" fmla="*/ 0 h 208"/>
                  <a:gd name="T18" fmla="*/ 0 w 34"/>
                  <a:gd name="T19" fmla="*/ 0 h 208"/>
                  <a:gd name="T20" fmla="*/ 0 w 34"/>
                  <a:gd name="T21" fmla="*/ 0 h 208"/>
                  <a:gd name="T22" fmla="*/ 0 w 34"/>
                  <a:gd name="T23" fmla="*/ 0 h 208"/>
                  <a:gd name="T24" fmla="*/ 0 w 34"/>
                  <a:gd name="T25" fmla="*/ 0 h 208"/>
                  <a:gd name="T26" fmla="*/ 0 w 34"/>
                  <a:gd name="T27" fmla="*/ 0 h 208"/>
                  <a:gd name="T28" fmla="*/ 0 w 34"/>
                  <a:gd name="T29" fmla="*/ 0 h 208"/>
                  <a:gd name="T30" fmla="*/ 0 w 34"/>
                  <a:gd name="T31" fmla="*/ 0 h 208"/>
                  <a:gd name="T32" fmla="*/ 0 w 34"/>
                  <a:gd name="T33" fmla="*/ 0 h 208"/>
                  <a:gd name="T34" fmla="*/ 0 w 34"/>
                  <a:gd name="T35" fmla="*/ 0 h 208"/>
                  <a:gd name="T36" fmla="*/ 0 w 34"/>
                  <a:gd name="T37" fmla="*/ 0 h 208"/>
                  <a:gd name="T38" fmla="*/ 0 w 34"/>
                  <a:gd name="T39" fmla="*/ 0 h 208"/>
                  <a:gd name="T40" fmla="*/ 0 w 34"/>
                  <a:gd name="T41" fmla="*/ 0 h 208"/>
                  <a:gd name="T42" fmla="*/ 0 w 34"/>
                  <a:gd name="T43" fmla="*/ 0 h 208"/>
                  <a:gd name="T44" fmla="*/ 0 w 34"/>
                  <a:gd name="T45" fmla="*/ 0 h 208"/>
                  <a:gd name="T46" fmla="*/ 0 w 34"/>
                  <a:gd name="T47" fmla="*/ 0 h 208"/>
                  <a:gd name="T48" fmla="*/ 0 w 34"/>
                  <a:gd name="T49" fmla="*/ 0 h 208"/>
                  <a:gd name="T50" fmla="*/ 0 w 34"/>
                  <a:gd name="T51" fmla="*/ 0 h 208"/>
                  <a:gd name="T52" fmla="*/ 0 w 34"/>
                  <a:gd name="T53" fmla="*/ 0 h 208"/>
                  <a:gd name="T54" fmla="*/ 0 w 34"/>
                  <a:gd name="T55" fmla="*/ 0 h 208"/>
                  <a:gd name="T56" fmla="*/ 0 w 34"/>
                  <a:gd name="T57" fmla="*/ 0 h 208"/>
                  <a:gd name="T58" fmla="*/ 0 w 34"/>
                  <a:gd name="T59" fmla="*/ 0 h 208"/>
                  <a:gd name="T60" fmla="*/ 0 w 34"/>
                  <a:gd name="T61" fmla="*/ 0 h 208"/>
                  <a:gd name="T62" fmla="*/ 0 w 34"/>
                  <a:gd name="T63" fmla="*/ 0 h 208"/>
                  <a:gd name="T64" fmla="*/ 0 w 34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208"/>
                  <a:gd name="T101" fmla="*/ 34 w 34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208">
                    <a:moveTo>
                      <a:pt x="12" y="208"/>
                    </a:moveTo>
                    <a:lnTo>
                      <a:pt x="13" y="207"/>
                    </a:lnTo>
                    <a:lnTo>
                      <a:pt x="14" y="207"/>
                    </a:lnTo>
                    <a:lnTo>
                      <a:pt x="17" y="205"/>
                    </a:lnTo>
                    <a:lnTo>
                      <a:pt x="19" y="204"/>
                    </a:lnTo>
                    <a:lnTo>
                      <a:pt x="20" y="202"/>
                    </a:lnTo>
                    <a:lnTo>
                      <a:pt x="22" y="200"/>
                    </a:lnTo>
                    <a:lnTo>
                      <a:pt x="24" y="197"/>
                    </a:lnTo>
                    <a:lnTo>
                      <a:pt x="26" y="195"/>
                    </a:lnTo>
                    <a:lnTo>
                      <a:pt x="27" y="192"/>
                    </a:lnTo>
                    <a:lnTo>
                      <a:pt x="29" y="190"/>
                    </a:lnTo>
                    <a:lnTo>
                      <a:pt x="30" y="187"/>
                    </a:lnTo>
                    <a:lnTo>
                      <a:pt x="31" y="185"/>
                    </a:lnTo>
                    <a:lnTo>
                      <a:pt x="32" y="182"/>
                    </a:lnTo>
                    <a:lnTo>
                      <a:pt x="33" y="180"/>
                    </a:lnTo>
                    <a:lnTo>
                      <a:pt x="33" y="177"/>
                    </a:lnTo>
                    <a:lnTo>
                      <a:pt x="34" y="176"/>
                    </a:lnTo>
                    <a:lnTo>
                      <a:pt x="26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4" y="11"/>
                    </a:lnTo>
                    <a:lnTo>
                      <a:pt x="24" y="10"/>
                    </a:lnTo>
                    <a:lnTo>
                      <a:pt x="23" y="8"/>
                    </a:lnTo>
                    <a:lnTo>
                      <a:pt x="22" y="7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0" y="3"/>
                    </a:lnTo>
                    <a:lnTo>
                      <a:pt x="19" y="2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1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5" y="205"/>
                    </a:lnTo>
                    <a:lnTo>
                      <a:pt x="6" y="205"/>
                    </a:lnTo>
                    <a:lnTo>
                      <a:pt x="7" y="206"/>
                    </a:lnTo>
                    <a:lnTo>
                      <a:pt x="8" y="207"/>
                    </a:lnTo>
                    <a:lnTo>
                      <a:pt x="9" y="207"/>
                    </a:lnTo>
                    <a:lnTo>
                      <a:pt x="10" y="207"/>
                    </a:lnTo>
                    <a:lnTo>
                      <a:pt x="12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6" name="Freeform 198"/>
              <p:cNvSpPr>
                <a:spLocks/>
              </p:cNvSpPr>
              <p:nvPr/>
            </p:nvSpPr>
            <p:spPr bwMode="auto">
              <a:xfrm>
                <a:off x="4956" y="1344"/>
                <a:ext cx="14" cy="4"/>
              </a:xfrm>
              <a:custGeom>
                <a:avLst/>
                <a:gdLst>
                  <a:gd name="T0" fmla="*/ 0 w 308"/>
                  <a:gd name="T1" fmla="*/ 0 h 100"/>
                  <a:gd name="T2" fmla="*/ 0 w 308"/>
                  <a:gd name="T3" fmla="*/ 0 h 100"/>
                  <a:gd name="T4" fmla="*/ 0 w 308"/>
                  <a:gd name="T5" fmla="*/ 0 h 100"/>
                  <a:gd name="T6" fmla="*/ 0 w 308"/>
                  <a:gd name="T7" fmla="*/ 0 h 100"/>
                  <a:gd name="T8" fmla="*/ 0 w 308"/>
                  <a:gd name="T9" fmla="*/ 0 h 100"/>
                  <a:gd name="T10" fmla="*/ 0 w 308"/>
                  <a:gd name="T11" fmla="*/ 0 h 100"/>
                  <a:gd name="T12" fmla="*/ 0 w 308"/>
                  <a:gd name="T13" fmla="*/ 0 h 100"/>
                  <a:gd name="T14" fmla="*/ 0 w 308"/>
                  <a:gd name="T15" fmla="*/ 0 h 100"/>
                  <a:gd name="T16" fmla="*/ 0 w 308"/>
                  <a:gd name="T17" fmla="*/ 0 h 100"/>
                  <a:gd name="T18" fmla="*/ 0 w 308"/>
                  <a:gd name="T19" fmla="*/ 0 h 100"/>
                  <a:gd name="T20" fmla="*/ 0 w 308"/>
                  <a:gd name="T21" fmla="*/ 0 h 100"/>
                  <a:gd name="T22" fmla="*/ 0 w 308"/>
                  <a:gd name="T23" fmla="*/ 0 h 100"/>
                  <a:gd name="T24" fmla="*/ 0 w 308"/>
                  <a:gd name="T25" fmla="*/ 0 h 100"/>
                  <a:gd name="T26" fmla="*/ 0 w 308"/>
                  <a:gd name="T27" fmla="*/ 0 h 100"/>
                  <a:gd name="T28" fmla="*/ 0 w 308"/>
                  <a:gd name="T29" fmla="*/ 0 h 100"/>
                  <a:gd name="T30" fmla="*/ 0 w 308"/>
                  <a:gd name="T31" fmla="*/ 0 h 100"/>
                  <a:gd name="T32" fmla="*/ 0 w 308"/>
                  <a:gd name="T33" fmla="*/ 0 h 100"/>
                  <a:gd name="T34" fmla="*/ 0 w 308"/>
                  <a:gd name="T35" fmla="*/ 0 h 100"/>
                  <a:gd name="T36" fmla="*/ 0 w 308"/>
                  <a:gd name="T37" fmla="*/ 0 h 100"/>
                  <a:gd name="T38" fmla="*/ 0 w 308"/>
                  <a:gd name="T39" fmla="*/ 0 h 100"/>
                  <a:gd name="T40" fmla="*/ 0 w 308"/>
                  <a:gd name="T41" fmla="*/ 0 h 100"/>
                  <a:gd name="T42" fmla="*/ 0 w 308"/>
                  <a:gd name="T43" fmla="*/ 0 h 100"/>
                  <a:gd name="T44" fmla="*/ 0 w 308"/>
                  <a:gd name="T45" fmla="*/ 0 h 100"/>
                  <a:gd name="T46" fmla="*/ 0 w 308"/>
                  <a:gd name="T47" fmla="*/ 0 h 100"/>
                  <a:gd name="T48" fmla="*/ 0 w 308"/>
                  <a:gd name="T49" fmla="*/ 0 h 100"/>
                  <a:gd name="T50" fmla="*/ 0 w 308"/>
                  <a:gd name="T51" fmla="*/ 0 h 100"/>
                  <a:gd name="T52" fmla="*/ 0 w 308"/>
                  <a:gd name="T53" fmla="*/ 0 h 100"/>
                  <a:gd name="T54" fmla="*/ 0 w 308"/>
                  <a:gd name="T55" fmla="*/ 0 h 100"/>
                  <a:gd name="T56" fmla="*/ 0 w 308"/>
                  <a:gd name="T57" fmla="*/ 0 h 100"/>
                  <a:gd name="T58" fmla="*/ 0 w 308"/>
                  <a:gd name="T59" fmla="*/ 0 h 100"/>
                  <a:gd name="T60" fmla="*/ 0 w 308"/>
                  <a:gd name="T61" fmla="*/ 0 h 100"/>
                  <a:gd name="T62" fmla="*/ 0 w 308"/>
                  <a:gd name="T63" fmla="*/ 0 h 100"/>
                  <a:gd name="T64" fmla="*/ 0 w 308"/>
                  <a:gd name="T65" fmla="*/ 0 h 100"/>
                  <a:gd name="T66" fmla="*/ 0 w 308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8"/>
                  <a:gd name="T103" fmla="*/ 0 h 100"/>
                  <a:gd name="T104" fmla="*/ 308 w 308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8" h="100">
                    <a:moveTo>
                      <a:pt x="275" y="100"/>
                    </a:moveTo>
                    <a:lnTo>
                      <a:pt x="278" y="99"/>
                    </a:lnTo>
                    <a:lnTo>
                      <a:pt x="281" y="99"/>
                    </a:lnTo>
                    <a:lnTo>
                      <a:pt x="284" y="98"/>
                    </a:lnTo>
                    <a:lnTo>
                      <a:pt x="287" y="97"/>
                    </a:lnTo>
                    <a:lnTo>
                      <a:pt x="289" y="96"/>
                    </a:lnTo>
                    <a:lnTo>
                      <a:pt x="293" y="94"/>
                    </a:lnTo>
                    <a:lnTo>
                      <a:pt x="296" y="91"/>
                    </a:lnTo>
                    <a:lnTo>
                      <a:pt x="298" y="89"/>
                    </a:lnTo>
                    <a:lnTo>
                      <a:pt x="300" y="87"/>
                    </a:lnTo>
                    <a:lnTo>
                      <a:pt x="302" y="85"/>
                    </a:lnTo>
                    <a:lnTo>
                      <a:pt x="304" y="82"/>
                    </a:lnTo>
                    <a:lnTo>
                      <a:pt x="305" y="80"/>
                    </a:lnTo>
                    <a:lnTo>
                      <a:pt x="306" y="77"/>
                    </a:lnTo>
                    <a:lnTo>
                      <a:pt x="307" y="74"/>
                    </a:lnTo>
                    <a:lnTo>
                      <a:pt x="307" y="71"/>
                    </a:lnTo>
                    <a:lnTo>
                      <a:pt x="308" y="68"/>
                    </a:lnTo>
                    <a:lnTo>
                      <a:pt x="308" y="32"/>
                    </a:lnTo>
                    <a:lnTo>
                      <a:pt x="307" y="28"/>
                    </a:lnTo>
                    <a:lnTo>
                      <a:pt x="307" y="25"/>
                    </a:lnTo>
                    <a:lnTo>
                      <a:pt x="306" y="22"/>
                    </a:lnTo>
                    <a:lnTo>
                      <a:pt x="305" y="19"/>
                    </a:lnTo>
                    <a:lnTo>
                      <a:pt x="304" y="17"/>
                    </a:lnTo>
                    <a:lnTo>
                      <a:pt x="302" y="14"/>
                    </a:lnTo>
                    <a:lnTo>
                      <a:pt x="300" y="11"/>
                    </a:lnTo>
                    <a:lnTo>
                      <a:pt x="298" y="9"/>
                    </a:lnTo>
                    <a:lnTo>
                      <a:pt x="296" y="7"/>
                    </a:lnTo>
                    <a:lnTo>
                      <a:pt x="293" y="5"/>
                    </a:lnTo>
                    <a:lnTo>
                      <a:pt x="289" y="3"/>
                    </a:lnTo>
                    <a:lnTo>
                      <a:pt x="287" y="2"/>
                    </a:lnTo>
                    <a:lnTo>
                      <a:pt x="284" y="1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275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0" y="2"/>
                    </a:lnTo>
                    <a:lnTo>
                      <a:pt x="16" y="3"/>
                    </a:lnTo>
                    <a:lnTo>
                      <a:pt x="13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11"/>
                    </a:lnTo>
                    <a:lnTo>
                      <a:pt x="5" y="14"/>
                    </a:lnTo>
                    <a:lnTo>
                      <a:pt x="3" y="17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3" y="82"/>
                    </a:lnTo>
                    <a:lnTo>
                      <a:pt x="5" y="85"/>
                    </a:lnTo>
                    <a:lnTo>
                      <a:pt x="7" y="87"/>
                    </a:lnTo>
                    <a:lnTo>
                      <a:pt x="9" y="89"/>
                    </a:lnTo>
                    <a:lnTo>
                      <a:pt x="11" y="91"/>
                    </a:lnTo>
                    <a:lnTo>
                      <a:pt x="13" y="94"/>
                    </a:lnTo>
                    <a:lnTo>
                      <a:pt x="16" y="96"/>
                    </a:lnTo>
                    <a:lnTo>
                      <a:pt x="20" y="97"/>
                    </a:lnTo>
                    <a:lnTo>
                      <a:pt x="23" y="98"/>
                    </a:lnTo>
                    <a:lnTo>
                      <a:pt x="26" y="99"/>
                    </a:lnTo>
                    <a:lnTo>
                      <a:pt x="29" y="99"/>
                    </a:lnTo>
                    <a:lnTo>
                      <a:pt x="33" y="100"/>
                    </a:lnTo>
                    <a:lnTo>
                      <a:pt x="275" y="100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7" name="Freeform 199"/>
              <p:cNvSpPr>
                <a:spLocks/>
              </p:cNvSpPr>
              <p:nvPr/>
            </p:nvSpPr>
            <p:spPr bwMode="auto">
              <a:xfrm>
                <a:off x="4914" y="1328"/>
                <a:ext cx="19" cy="13"/>
              </a:xfrm>
              <a:custGeom>
                <a:avLst/>
                <a:gdLst>
                  <a:gd name="T0" fmla="*/ 0 w 429"/>
                  <a:gd name="T1" fmla="*/ 0 h 284"/>
                  <a:gd name="T2" fmla="*/ 0 w 429"/>
                  <a:gd name="T3" fmla="*/ 0 h 284"/>
                  <a:gd name="T4" fmla="*/ 0 w 429"/>
                  <a:gd name="T5" fmla="*/ 0 h 284"/>
                  <a:gd name="T6" fmla="*/ 0 w 429"/>
                  <a:gd name="T7" fmla="*/ 0 h 284"/>
                  <a:gd name="T8" fmla="*/ 0 w 429"/>
                  <a:gd name="T9" fmla="*/ 0 h 284"/>
                  <a:gd name="T10" fmla="*/ 0 w 429"/>
                  <a:gd name="T11" fmla="*/ 0 h 284"/>
                  <a:gd name="T12" fmla="*/ 0 w 429"/>
                  <a:gd name="T13" fmla="*/ 0 h 284"/>
                  <a:gd name="T14" fmla="*/ 0 w 429"/>
                  <a:gd name="T15" fmla="*/ 0 h 284"/>
                  <a:gd name="T16" fmla="*/ 0 w 429"/>
                  <a:gd name="T17" fmla="*/ 0 h 284"/>
                  <a:gd name="T18" fmla="*/ 0 w 429"/>
                  <a:gd name="T19" fmla="*/ 0 h 284"/>
                  <a:gd name="T20" fmla="*/ 0 w 429"/>
                  <a:gd name="T21" fmla="*/ 0 h 284"/>
                  <a:gd name="T22" fmla="*/ 0 w 429"/>
                  <a:gd name="T23" fmla="*/ 0 h 284"/>
                  <a:gd name="T24" fmla="*/ 0 w 429"/>
                  <a:gd name="T25" fmla="*/ 0 h 284"/>
                  <a:gd name="T26" fmla="*/ 0 w 429"/>
                  <a:gd name="T27" fmla="*/ 0 h 284"/>
                  <a:gd name="T28" fmla="*/ 0 w 429"/>
                  <a:gd name="T29" fmla="*/ 0 h 284"/>
                  <a:gd name="T30" fmla="*/ 0 w 429"/>
                  <a:gd name="T31" fmla="*/ 0 h 284"/>
                  <a:gd name="T32" fmla="*/ 0 w 429"/>
                  <a:gd name="T33" fmla="*/ 0 h 284"/>
                  <a:gd name="T34" fmla="*/ 0 w 429"/>
                  <a:gd name="T35" fmla="*/ 0 h 284"/>
                  <a:gd name="T36" fmla="*/ 0 w 429"/>
                  <a:gd name="T37" fmla="*/ 0 h 284"/>
                  <a:gd name="T38" fmla="*/ 0 w 429"/>
                  <a:gd name="T39" fmla="*/ 0 h 284"/>
                  <a:gd name="T40" fmla="*/ 0 w 429"/>
                  <a:gd name="T41" fmla="*/ 0 h 284"/>
                  <a:gd name="T42" fmla="*/ 0 w 429"/>
                  <a:gd name="T43" fmla="*/ 0 h 284"/>
                  <a:gd name="T44" fmla="*/ 0 w 429"/>
                  <a:gd name="T45" fmla="*/ 0 h 284"/>
                  <a:gd name="T46" fmla="*/ 0 w 429"/>
                  <a:gd name="T47" fmla="*/ 0 h 284"/>
                  <a:gd name="T48" fmla="*/ 0 w 429"/>
                  <a:gd name="T49" fmla="*/ 0 h 284"/>
                  <a:gd name="T50" fmla="*/ 0 w 429"/>
                  <a:gd name="T51" fmla="*/ 0 h 284"/>
                  <a:gd name="T52" fmla="*/ 0 w 429"/>
                  <a:gd name="T53" fmla="*/ 0 h 284"/>
                  <a:gd name="T54" fmla="*/ 0 w 429"/>
                  <a:gd name="T55" fmla="*/ 0 h 284"/>
                  <a:gd name="T56" fmla="*/ 0 w 429"/>
                  <a:gd name="T57" fmla="*/ 0 h 284"/>
                  <a:gd name="T58" fmla="*/ 0 w 429"/>
                  <a:gd name="T59" fmla="*/ 0 h 284"/>
                  <a:gd name="T60" fmla="*/ 0 w 429"/>
                  <a:gd name="T61" fmla="*/ 0 h 284"/>
                  <a:gd name="T62" fmla="*/ 0 w 429"/>
                  <a:gd name="T63" fmla="*/ 0 h 284"/>
                  <a:gd name="T64" fmla="*/ 0 w 429"/>
                  <a:gd name="T65" fmla="*/ 0 h 284"/>
                  <a:gd name="T66" fmla="*/ 0 w 429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9"/>
                  <a:gd name="T103" fmla="*/ 0 h 284"/>
                  <a:gd name="T104" fmla="*/ 429 w 429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9" h="284">
                    <a:moveTo>
                      <a:pt x="374" y="284"/>
                    </a:moveTo>
                    <a:lnTo>
                      <a:pt x="378" y="283"/>
                    </a:lnTo>
                    <a:lnTo>
                      <a:pt x="382" y="282"/>
                    </a:lnTo>
                    <a:lnTo>
                      <a:pt x="387" y="279"/>
                    </a:lnTo>
                    <a:lnTo>
                      <a:pt x="392" y="277"/>
                    </a:lnTo>
                    <a:lnTo>
                      <a:pt x="396" y="274"/>
                    </a:lnTo>
                    <a:lnTo>
                      <a:pt x="401" y="271"/>
                    </a:lnTo>
                    <a:lnTo>
                      <a:pt x="405" y="267"/>
                    </a:lnTo>
                    <a:lnTo>
                      <a:pt x="410" y="263"/>
                    </a:lnTo>
                    <a:lnTo>
                      <a:pt x="414" y="258"/>
                    </a:lnTo>
                    <a:lnTo>
                      <a:pt x="417" y="253"/>
                    </a:lnTo>
                    <a:lnTo>
                      <a:pt x="421" y="248"/>
                    </a:lnTo>
                    <a:lnTo>
                      <a:pt x="423" y="242"/>
                    </a:lnTo>
                    <a:lnTo>
                      <a:pt x="425" y="235"/>
                    </a:lnTo>
                    <a:lnTo>
                      <a:pt x="427" y="229"/>
                    </a:lnTo>
                    <a:lnTo>
                      <a:pt x="428" y="222"/>
                    </a:lnTo>
                    <a:lnTo>
                      <a:pt x="429" y="216"/>
                    </a:lnTo>
                    <a:lnTo>
                      <a:pt x="417" y="67"/>
                    </a:lnTo>
                    <a:lnTo>
                      <a:pt x="416" y="60"/>
                    </a:lnTo>
                    <a:lnTo>
                      <a:pt x="416" y="53"/>
                    </a:lnTo>
                    <a:lnTo>
                      <a:pt x="415" y="47"/>
                    </a:lnTo>
                    <a:lnTo>
                      <a:pt x="413" y="40"/>
                    </a:lnTo>
                    <a:lnTo>
                      <a:pt x="411" y="34"/>
                    </a:lnTo>
                    <a:lnTo>
                      <a:pt x="409" y="29"/>
                    </a:lnTo>
                    <a:lnTo>
                      <a:pt x="407" y="24"/>
                    </a:lnTo>
                    <a:lnTo>
                      <a:pt x="403" y="20"/>
                    </a:lnTo>
                    <a:lnTo>
                      <a:pt x="400" y="15"/>
                    </a:lnTo>
                    <a:lnTo>
                      <a:pt x="397" y="12"/>
                    </a:lnTo>
                    <a:lnTo>
                      <a:pt x="393" y="8"/>
                    </a:lnTo>
                    <a:lnTo>
                      <a:pt x="390" y="6"/>
                    </a:lnTo>
                    <a:lnTo>
                      <a:pt x="386" y="3"/>
                    </a:lnTo>
                    <a:lnTo>
                      <a:pt x="382" y="2"/>
                    </a:lnTo>
                    <a:lnTo>
                      <a:pt x="378" y="0"/>
                    </a:lnTo>
                    <a:lnTo>
                      <a:pt x="374" y="0"/>
                    </a:lnTo>
                    <a:lnTo>
                      <a:pt x="56" y="0"/>
                    </a:lnTo>
                    <a:lnTo>
                      <a:pt x="51" y="0"/>
                    </a:lnTo>
                    <a:lnTo>
                      <a:pt x="47" y="2"/>
                    </a:lnTo>
                    <a:lnTo>
                      <a:pt x="43" y="3"/>
                    </a:lnTo>
                    <a:lnTo>
                      <a:pt x="39" y="6"/>
                    </a:lnTo>
                    <a:lnTo>
                      <a:pt x="36" y="8"/>
                    </a:lnTo>
                    <a:lnTo>
                      <a:pt x="32" y="12"/>
                    </a:lnTo>
                    <a:lnTo>
                      <a:pt x="29" y="15"/>
                    </a:lnTo>
                    <a:lnTo>
                      <a:pt x="26" y="20"/>
                    </a:lnTo>
                    <a:lnTo>
                      <a:pt x="23" y="24"/>
                    </a:lnTo>
                    <a:lnTo>
                      <a:pt x="21" y="29"/>
                    </a:lnTo>
                    <a:lnTo>
                      <a:pt x="19" y="34"/>
                    </a:lnTo>
                    <a:lnTo>
                      <a:pt x="16" y="40"/>
                    </a:lnTo>
                    <a:lnTo>
                      <a:pt x="14" y="47"/>
                    </a:lnTo>
                    <a:lnTo>
                      <a:pt x="13" y="53"/>
                    </a:lnTo>
                    <a:lnTo>
                      <a:pt x="13" y="60"/>
                    </a:lnTo>
                    <a:lnTo>
                      <a:pt x="13" y="67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2"/>
                    </a:lnTo>
                    <a:lnTo>
                      <a:pt x="8" y="248"/>
                    </a:lnTo>
                    <a:lnTo>
                      <a:pt x="11" y="253"/>
                    </a:lnTo>
                    <a:lnTo>
                      <a:pt x="14" y="258"/>
                    </a:lnTo>
                    <a:lnTo>
                      <a:pt x="19" y="263"/>
                    </a:lnTo>
                    <a:lnTo>
                      <a:pt x="24" y="267"/>
                    </a:lnTo>
                    <a:lnTo>
                      <a:pt x="28" y="271"/>
                    </a:lnTo>
                    <a:lnTo>
                      <a:pt x="33" y="274"/>
                    </a:lnTo>
                    <a:lnTo>
                      <a:pt x="37" y="277"/>
                    </a:lnTo>
                    <a:lnTo>
                      <a:pt x="42" y="279"/>
                    </a:lnTo>
                    <a:lnTo>
                      <a:pt x="47" y="282"/>
                    </a:lnTo>
                    <a:lnTo>
                      <a:pt x="51" y="283"/>
                    </a:lnTo>
                    <a:lnTo>
                      <a:pt x="56" y="284"/>
                    </a:lnTo>
                    <a:lnTo>
                      <a:pt x="374" y="284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8" name="Freeform 200"/>
              <p:cNvSpPr>
                <a:spLocks/>
              </p:cNvSpPr>
              <p:nvPr/>
            </p:nvSpPr>
            <p:spPr bwMode="auto">
              <a:xfrm>
                <a:off x="4915" y="1329"/>
                <a:ext cx="18" cy="11"/>
              </a:xfrm>
              <a:custGeom>
                <a:avLst/>
                <a:gdLst>
                  <a:gd name="T0" fmla="*/ 0 w 410"/>
                  <a:gd name="T1" fmla="*/ 0 h 269"/>
                  <a:gd name="T2" fmla="*/ 0 w 410"/>
                  <a:gd name="T3" fmla="*/ 0 h 269"/>
                  <a:gd name="T4" fmla="*/ 0 w 410"/>
                  <a:gd name="T5" fmla="*/ 0 h 269"/>
                  <a:gd name="T6" fmla="*/ 0 w 410"/>
                  <a:gd name="T7" fmla="*/ 0 h 269"/>
                  <a:gd name="T8" fmla="*/ 0 w 410"/>
                  <a:gd name="T9" fmla="*/ 0 h 269"/>
                  <a:gd name="T10" fmla="*/ 0 w 410"/>
                  <a:gd name="T11" fmla="*/ 0 h 269"/>
                  <a:gd name="T12" fmla="*/ 0 w 410"/>
                  <a:gd name="T13" fmla="*/ 0 h 269"/>
                  <a:gd name="T14" fmla="*/ 0 w 410"/>
                  <a:gd name="T15" fmla="*/ 0 h 269"/>
                  <a:gd name="T16" fmla="*/ 0 w 410"/>
                  <a:gd name="T17" fmla="*/ 0 h 269"/>
                  <a:gd name="T18" fmla="*/ 0 w 410"/>
                  <a:gd name="T19" fmla="*/ 0 h 269"/>
                  <a:gd name="T20" fmla="*/ 0 w 410"/>
                  <a:gd name="T21" fmla="*/ 0 h 269"/>
                  <a:gd name="T22" fmla="*/ 0 w 410"/>
                  <a:gd name="T23" fmla="*/ 0 h 269"/>
                  <a:gd name="T24" fmla="*/ 0 w 410"/>
                  <a:gd name="T25" fmla="*/ 0 h 269"/>
                  <a:gd name="T26" fmla="*/ 0 w 410"/>
                  <a:gd name="T27" fmla="*/ 0 h 269"/>
                  <a:gd name="T28" fmla="*/ 0 w 410"/>
                  <a:gd name="T29" fmla="*/ 0 h 269"/>
                  <a:gd name="T30" fmla="*/ 0 w 410"/>
                  <a:gd name="T31" fmla="*/ 0 h 269"/>
                  <a:gd name="T32" fmla="*/ 0 w 410"/>
                  <a:gd name="T33" fmla="*/ 0 h 269"/>
                  <a:gd name="T34" fmla="*/ 0 w 410"/>
                  <a:gd name="T35" fmla="*/ 0 h 269"/>
                  <a:gd name="T36" fmla="*/ 0 w 410"/>
                  <a:gd name="T37" fmla="*/ 0 h 269"/>
                  <a:gd name="T38" fmla="*/ 0 w 410"/>
                  <a:gd name="T39" fmla="*/ 0 h 269"/>
                  <a:gd name="T40" fmla="*/ 0 w 410"/>
                  <a:gd name="T41" fmla="*/ 0 h 269"/>
                  <a:gd name="T42" fmla="*/ 0 w 410"/>
                  <a:gd name="T43" fmla="*/ 0 h 269"/>
                  <a:gd name="T44" fmla="*/ 0 w 410"/>
                  <a:gd name="T45" fmla="*/ 0 h 269"/>
                  <a:gd name="T46" fmla="*/ 0 w 410"/>
                  <a:gd name="T47" fmla="*/ 0 h 269"/>
                  <a:gd name="T48" fmla="*/ 0 w 410"/>
                  <a:gd name="T49" fmla="*/ 0 h 269"/>
                  <a:gd name="T50" fmla="*/ 0 w 410"/>
                  <a:gd name="T51" fmla="*/ 0 h 269"/>
                  <a:gd name="T52" fmla="*/ 0 w 410"/>
                  <a:gd name="T53" fmla="*/ 0 h 269"/>
                  <a:gd name="T54" fmla="*/ 0 w 410"/>
                  <a:gd name="T55" fmla="*/ 0 h 269"/>
                  <a:gd name="T56" fmla="*/ 0 w 410"/>
                  <a:gd name="T57" fmla="*/ 0 h 269"/>
                  <a:gd name="T58" fmla="*/ 0 w 410"/>
                  <a:gd name="T59" fmla="*/ 0 h 269"/>
                  <a:gd name="T60" fmla="*/ 0 w 410"/>
                  <a:gd name="T61" fmla="*/ 0 h 269"/>
                  <a:gd name="T62" fmla="*/ 0 w 410"/>
                  <a:gd name="T63" fmla="*/ 0 h 269"/>
                  <a:gd name="T64" fmla="*/ 0 w 410"/>
                  <a:gd name="T65" fmla="*/ 0 h 269"/>
                  <a:gd name="T66" fmla="*/ 0 w 410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10"/>
                  <a:gd name="T103" fmla="*/ 0 h 269"/>
                  <a:gd name="T104" fmla="*/ 410 w 410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10" h="269">
                    <a:moveTo>
                      <a:pt x="356" y="269"/>
                    </a:moveTo>
                    <a:lnTo>
                      <a:pt x="361" y="268"/>
                    </a:lnTo>
                    <a:lnTo>
                      <a:pt x="365" y="267"/>
                    </a:lnTo>
                    <a:lnTo>
                      <a:pt x="369" y="266"/>
                    </a:lnTo>
                    <a:lnTo>
                      <a:pt x="374" y="264"/>
                    </a:lnTo>
                    <a:lnTo>
                      <a:pt x="378" y="261"/>
                    </a:lnTo>
                    <a:lnTo>
                      <a:pt x="383" y="258"/>
                    </a:lnTo>
                    <a:lnTo>
                      <a:pt x="387" y="254"/>
                    </a:lnTo>
                    <a:lnTo>
                      <a:pt x="391" y="250"/>
                    </a:lnTo>
                    <a:lnTo>
                      <a:pt x="394" y="246"/>
                    </a:lnTo>
                    <a:lnTo>
                      <a:pt x="399" y="241"/>
                    </a:lnTo>
                    <a:lnTo>
                      <a:pt x="402" y="236"/>
                    </a:lnTo>
                    <a:lnTo>
                      <a:pt x="404" y="230"/>
                    </a:lnTo>
                    <a:lnTo>
                      <a:pt x="407" y="224"/>
                    </a:lnTo>
                    <a:lnTo>
                      <a:pt x="408" y="218"/>
                    </a:lnTo>
                    <a:lnTo>
                      <a:pt x="409" y="212"/>
                    </a:lnTo>
                    <a:lnTo>
                      <a:pt x="410" y="206"/>
                    </a:lnTo>
                    <a:lnTo>
                      <a:pt x="398" y="64"/>
                    </a:lnTo>
                    <a:lnTo>
                      <a:pt x="397" y="57"/>
                    </a:lnTo>
                    <a:lnTo>
                      <a:pt x="397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2"/>
                    </a:lnTo>
                    <a:lnTo>
                      <a:pt x="390" y="27"/>
                    </a:lnTo>
                    <a:lnTo>
                      <a:pt x="387" y="22"/>
                    </a:lnTo>
                    <a:lnTo>
                      <a:pt x="385" y="18"/>
                    </a:lnTo>
                    <a:lnTo>
                      <a:pt x="382" y="14"/>
                    </a:lnTo>
                    <a:lnTo>
                      <a:pt x="379" y="10"/>
                    </a:lnTo>
                    <a:lnTo>
                      <a:pt x="376" y="7"/>
                    </a:lnTo>
                    <a:lnTo>
                      <a:pt x="372" y="4"/>
                    </a:lnTo>
                    <a:lnTo>
                      <a:pt x="368" y="2"/>
                    </a:lnTo>
                    <a:lnTo>
                      <a:pt x="365" y="1"/>
                    </a:lnTo>
                    <a:lnTo>
                      <a:pt x="361" y="0"/>
                    </a:lnTo>
                    <a:lnTo>
                      <a:pt x="356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5" y="1"/>
                    </a:lnTo>
                    <a:lnTo>
                      <a:pt x="42" y="2"/>
                    </a:lnTo>
                    <a:lnTo>
                      <a:pt x="38" y="4"/>
                    </a:lnTo>
                    <a:lnTo>
                      <a:pt x="34" y="7"/>
                    </a:lnTo>
                    <a:lnTo>
                      <a:pt x="31" y="10"/>
                    </a:lnTo>
                    <a:lnTo>
                      <a:pt x="28" y="14"/>
                    </a:lnTo>
                    <a:lnTo>
                      <a:pt x="25" y="18"/>
                    </a:lnTo>
                    <a:lnTo>
                      <a:pt x="23" y="22"/>
                    </a:lnTo>
                    <a:lnTo>
                      <a:pt x="20" y="27"/>
                    </a:lnTo>
                    <a:lnTo>
                      <a:pt x="18" y="32"/>
                    </a:lnTo>
                    <a:lnTo>
                      <a:pt x="17" y="39"/>
                    </a:lnTo>
                    <a:lnTo>
                      <a:pt x="15" y="45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7" y="236"/>
                    </a:lnTo>
                    <a:lnTo>
                      <a:pt x="11" y="241"/>
                    </a:lnTo>
                    <a:lnTo>
                      <a:pt x="15" y="246"/>
                    </a:lnTo>
                    <a:lnTo>
                      <a:pt x="19" y="250"/>
                    </a:lnTo>
                    <a:lnTo>
                      <a:pt x="23" y="254"/>
                    </a:lnTo>
                    <a:lnTo>
                      <a:pt x="27" y="258"/>
                    </a:lnTo>
                    <a:lnTo>
                      <a:pt x="31" y="261"/>
                    </a:lnTo>
                    <a:lnTo>
                      <a:pt x="36" y="264"/>
                    </a:lnTo>
                    <a:lnTo>
                      <a:pt x="40" y="266"/>
                    </a:lnTo>
                    <a:lnTo>
                      <a:pt x="45" y="267"/>
                    </a:lnTo>
                    <a:lnTo>
                      <a:pt x="50" y="268"/>
                    </a:lnTo>
                    <a:lnTo>
                      <a:pt x="55" y="269"/>
                    </a:lnTo>
                    <a:lnTo>
                      <a:pt x="356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9" name="Freeform 201"/>
              <p:cNvSpPr>
                <a:spLocks/>
              </p:cNvSpPr>
              <p:nvPr/>
            </p:nvSpPr>
            <p:spPr bwMode="auto">
              <a:xfrm>
                <a:off x="4917" y="1334"/>
                <a:ext cx="13" cy="5"/>
              </a:xfrm>
              <a:custGeom>
                <a:avLst/>
                <a:gdLst>
                  <a:gd name="T0" fmla="*/ 0 w 299"/>
                  <a:gd name="T1" fmla="*/ 0 h 121"/>
                  <a:gd name="T2" fmla="*/ 0 w 299"/>
                  <a:gd name="T3" fmla="*/ 0 h 121"/>
                  <a:gd name="T4" fmla="*/ 0 w 299"/>
                  <a:gd name="T5" fmla="*/ 0 h 121"/>
                  <a:gd name="T6" fmla="*/ 0 w 299"/>
                  <a:gd name="T7" fmla="*/ 0 h 121"/>
                  <a:gd name="T8" fmla="*/ 0 w 299"/>
                  <a:gd name="T9" fmla="*/ 0 h 121"/>
                  <a:gd name="T10" fmla="*/ 0 w 299"/>
                  <a:gd name="T11" fmla="*/ 0 h 121"/>
                  <a:gd name="T12" fmla="*/ 0 w 299"/>
                  <a:gd name="T13" fmla="*/ 0 h 121"/>
                  <a:gd name="T14" fmla="*/ 0 w 299"/>
                  <a:gd name="T15" fmla="*/ 0 h 121"/>
                  <a:gd name="T16" fmla="*/ 0 w 299"/>
                  <a:gd name="T17" fmla="*/ 0 h 121"/>
                  <a:gd name="T18" fmla="*/ 0 w 299"/>
                  <a:gd name="T19" fmla="*/ 0 h 121"/>
                  <a:gd name="T20" fmla="*/ 0 w 299"/>
                  <a:gd name="T21" fmla="*/ 0 h 121"/>
                  <a:gd name="T22" fmla="*/ 0 w 299"/>
                  <a:gd name="T23" fmla="*/ 0 h 121"/>
                  <a:gd name="T24" fmla="*/ 0 w 299"/>
                  <a:gd name="T25" fmla="*/ 0 h 121"/>
                  <a:gd name="T26" fmla="*/ 0 w 299"/>
                  <a:gd name="T27" fmla="*/ 0 h 121"/>
                  <a:gd name="T28" fmla="*/ 0 w 299"/>
                  <a:gd name="T29" fmla="*/ 0 h 121"/>
                  <a:gd name="T30" fmla="*/ 0 w 299"/>
                  <a:gd name="T31" fmla="*/ 0 h 121"/>
                  <a:gd name="T32" fmla="*/ 0 w 299"/>
                  <a:gd name="T33" fmla="*/ 0 h 121"/>
                  <a:gd name="T34" fmla="*/ 0 w 299"/>
                  <a:gd name="T35" fmla="*/ 0 h 121"/>
                  <a:gd name="T36" fmla="*/ 0 w 299"/>
                  <a:gd name="T37" fmla="*/ 0 h 121"/>
                  <a:gd name="T38" fmla="*/ 0 w 299"/>
                  <a:gd name="T39" fmla="*/ 0 h 121"/>
                  <a:gd name="T40" fmla="*/ 0 w 299"/>
                  <a:gd name="T41" fmla="*/ 0 h 121"/>
                  <a:gd name="T42" fmla="*/ 0 w 299"/>
                  <a:gd name="T43" fmla="*/ 0 h 121"/>
                  <a:gd name="T44" fmla="*/ 0 w 299"/>
                  <a:gd name="T45" fmla="*/ 0 h 121"/>
                  <a:gd name="T46" fmla="*/ 0 w 299"/>
                  <a:gd name="T47" fmla="*/ 0 h 121"/>
                  <a:gd name="T48" fmla="*/ 0 w 299"/>
                  <a:gd name="T49" fmla="*/ 0 h 121"/>
                  <a:gd name="T50" fmla="*/ 0 w 299"/>
                  <a:gd name="T51" fmla="*/ 0 h 121"/>
                  <a:gd name="T52" fmla="*/ 0 w 299"/>
                  <a:gd name="T53" fmla="*/ 0 h 121"/>
                  <a:gd name="T54" fmla="*/ 0 w 299"/>
                  <a:gd name="T55" fmla="*/ 0 h 121"/>
                  <a:gd name="T56" fmla="*/ 0 w 299"/>
                  <a:gd name="T57" fmla="*/ 0 h 121"/>
                  <a:gd name="T58" fmla="*/ 0 w 299"/>
                  <a:gd name="T59" fmla="*/ 0 h 121"/>
                  <a:gd name="T60" fmla="*/ 0 w 299"/>
                  <a:gd name="T61" fmla="*/ 0 h 121"/>
                  <a:gd name="T62" fmla="*/ 0 w 299"/>
                  <a:gd name="T63" fmla="*/ 0 h 121"/>
                  <a:gd name="T64" fmla="*/ 0 w 299"/>
                  <a:gd name="T65" fmla="*/ 0 h 121"/>
                  <a:gd name="T66" fmla="*/ 0 w 299"/>
                  <a:gd name="T67" fmla="*/ 0 h 121"/>
                  <a:gd name="T68" fmla="*/ 0 w 299"/>
                  <a:gd name="T69" fmla="*/ 0 h 121"/>
                  <a:gd name="T70" fmla="*/ 0 w 299"/>
                  <a:gd name="T71" fmla="*/ 0 h 121"/>
                  <a:gd name="T72" fmla="*/ 0 w 299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99"/>
                  <a:gd name="T112" fmla="*/ 0 h 121"/>
                  <a:gd name="T113" fmla="*/ 299 w 299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99" h="121">
                    <a:moveTo>
                      <a:pt x="299" y="60"/>
                    </a:moveTo>
                    <a:lnTo>
                      <a:pt x="297" y="65"/>
                    </a:lnTo>
                    <a:lnTo>
                      <a:pt x="297" y="72"/>
                    </a:lnTo>
                    <a:lnTo>
                      <a:pt x="296" y="78"/>
                    </a:lnTo>
                    <a:lnTo>
                      <a:pt x="295" y="83"/>
                    </a:lnTo>
                    <a:lnTo>
                      <a:pt x="294" y="88"/>
                    </a:lnTo>
                    <a:lnTo>
                      <a:pt x="292" y="93"/>
                    </a:lnTo>
                    <a:lnTo>
                      <a:pt x="290" y="98"/>
                    </a:lnTo>
                    <a:lnTo>
                      <a:pt x="288" y="102"/>
                    </a:lnTo>
                    <a:lnTo>
                      <a:pt x="286" y="107"/>
                    </a:lnTo>
                    <a:lnTo>
                      <a:pt x="283" y="110"/>
                    </a:lnTo>
                    <a:lnTo>
                      <a:pt x="281" y="113"/>
                    </a:lnTo>
                    <a:lnTo>
                      <a:pt x="278" y="116"/>
                    </a:lnTo>
                    <a:lnTo>
                      <a:pt x="274" y="118"/>
                    </a:lnTo>
                    <a:lnTo>
                      <a:pt x="271" y="119"/>
                    </a:lnTo>
                    <a:lnTo>
                      <a:pt x="267" y="120"/>
                    </a:lnTo>
                    <a:lnTo>
                      <a:pt x="264" y="121"/>
                    </a:lnTo>
                    <a:lnTo>
                      <a:pt x="34" y="121"/>
                    </a:lnTo>
                    <a:lnTo>
                      <a:pt x="30" y="120"/>
                    </a:lnTo>
                    <a:lnTo>
                      <a:pt x="25" y="119"/>
                    </a:lnTo>
                    <a:lnTo>
                      <a:pt x="22" y="118"/>
                    </a:lnTo>
                    <a:lnTo>
                      <a:pt x="19" y="116"/>
                    </a:lnTo>
                    <a:lnTo>
                      <a:pt x="16" y="113"/>
                    </a:lnTo>
                    <a:lnTo>
                      <a:pt x="13" y="110"/>
                    </a:lnTo>
                    <a:lnTo>
                      <a:pt x="11" y="107"/>
                    </a:lnTo>
                    <a:lnTo>
                      <a:pt x="9" y="102"/>
                    </a:lnTo>
                    <a:lnTo>
                      <a:pt x="6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296" y="0"/>
                    </a:lnTo>
                    <a:lnTo>
                      <a:pt x="299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0" name="Freeform 202"/>
              <p:cNvSpPr>
                <a:spLocks/>
              </p:cNvSpPr>
              <p:nvPr/>
            </p:nvSpPr>
            <p:spPr bwMode="auto">
              <a:xfrm>
                <a:off x="4916" y="1330"/>
                <a:ext cx="1" cy="9"/>
              </a:xfrm>
              <a:custGeom>
                <a:avLst/>
                <a:gdLst>
                  <a:gd name="T0" fmla="*/ 0 w 29"/>
                  <a:gd name="T1" fmla="*/ 0 h 201"/>
                  <a:gd name="T2" fmla="*/ 0 w 29"/>
                  <a:gd name="T3" fmla="*/ 0 h 201"/>
                  <a:gd name="T4" fmla="*/ 0 w 29"/>
                  <a:gd name="T5" fmla="*/ 0 h 201"/>
                  <a:gd name="T6" fmla="*/ 0 w 29"/>
                  <a:gd name="T7" fmla="*/ 0 h 201"/>
                  <a:gd name="T8" fmla="*/ 0 w 29"/>
                  <a:gd name="T9" fmla="*/ 0 h 201"/>
                  <a:gd name="T10" fmla="*/ 0 w 29"/>
                  <a:gd name="T11" fmla="*/ 0 h 201"/>
                  <a:gd name="T12" fmla="*/ 0 w 29"/>
                  <a:gd name="T13" fmla="*/ 0 h 201"/>
                  <a:gd name="T14" fmla="*/ 0 w 29"/>
                  <a:gd name="T15" fmla="*/ 0 h 201"/>
                  <a:gd name="T16" fmla="*/ 0 w 29"/>
                  <a:gd name="T17" fmla="*/ 0 h 201"/>
                  <a:gd name="T18" fmla="*/ 0 w 29"/>
                  <a:gd name="T19" fmla="*/ 0 h 201"/>
                  <a:gd name="T20" fmla="*/ 0 w 29"/>
                  <a:gd name="T21" fmla="*/ 0 h 201"/>
                  <a:gd name="T22" fmla="*/ 0 w 29"/>
                  <a:gd name="T23" fmla="*/ 0 h 201"/>
                  <a:gd name="T24" fmla="*/ 0 w 29"/>
                  <a:gd name="T25" fmla="*/ 0 h 201"/>
                  <a:gd name="T26" fmla="*/ 0 w 29"/>
                  <a:gd name="T27" fmla="*/ 0 h 201"/>
                  <a:gd name="T28" fmla="*/ 0 w 29"/>
                  <a:gd name="T29" fmla="*/ 0 h 201"/>
                  <a:gd name="T30" fmla="*/ 0 w 29"/>
                  <a:gd name="T31" fmla="*/ 0 h 201"/>
                  <a:gd name="T32" fmla="*/ 0 w 29"/>
                  <a:gd name="T33" fmla="*/ 0 h 201"/>
                  <a:gd name="T34" fmla="*/ 0 w 29"/>
                  <a:gd name="T35" fmla="*/ 0 h 201"/>
                  <a:gd name="T36" fmla="*/ 0 w 29"/>
                  <a:gd name="T37" fmla="*/ 0 h 201"/>
                  <a:gd name="T38" fmla="*/ 0 w 29"/>
                  <a:gd name="T39" fmla="*/ 0 h 201"/>
                  <a:gd name="T40" fmla="*/ 0 w 29"/>
                  <a:gd name="T41" fmla="*/ 0 h 201"/>
                  <a:gd name="T42" fmla="*/ 0 w 29"/>
                  <a:gd name="T43" fmla="*/ 0 h 201"/>
                  <a:gd name="T44" fmla="*/ 0 w 29"/>
                  <a:gd name="T45" fmla="*/ 0 h 201"/>
                  <a:gd name="T46" fmla="*/ 0 w 29"/>
                  <a:gd name="T47" fmla="*/ 0 h 201"/>
                  <a:gd name="T48" fmla="*/ 0 w 29"/>
                  <a:gd name="T49" fmla="*/ 0 h 201"/>
                  <a:gd name="T50" fmla="*/ 0 w 29"/>
                  <a:gd name="T51" fmla="*/ 0 h 201"/>
                  <a:gd name="T52" fmla="*/ 0 w 29"/>
                  <a:gd name="T53" fmla="*/ 0 h 201"/>
                  <a:gd name="T54" fmla="*/ 0 w 29"/>
                  <a:gd name="T55" fmla="*/ 0 h 201"/>
                  <a:gd name="T56" fmla="*/ 0 w 29"/>
                  <a:gd name="T57" fmla="*/ 0 h 201"/>
                  <a:gd name="T58" fmla="*/ 0 w 29"/>
                  <a:gd name="T59" fmla="*/ 0 h 201"/>
                  <a:gd name="T60" fmla="*/ 0 w 29"/>
                  <a:gd name="T61" fmla="*/ 0 h 201"/>
                  <a:gd name="T62" fmla="*/ 0 w 29"/>
                  <a:gd name="T63" fmla="*/ 0 h 201"/>
                  <a:gd name="T64" fmla="*/ 0 w 29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01"/>
                  <a:gd name="T101" fmla="*/ 29 w 29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01">
                    <a:moveTo>
                      <a:pt x="17" y="201"/>
                    </a:moveTo>
                    <a:lnTo>
                      <a:pt x="18" y="200"/>
                    </a:lnTo>
                    <a:lnTo>
                      <a:pt x="19" y="200"/>
                    </a:lnTo>
                    <a:lnTo>
                      <a:pt x="20" y="200"/>
                    </a:lnTo>
                    <a:lnTo>
                      <a:pt x="21" y="199"/>
                    </a:lnTo>
                    <a:lnTo>
                      <a:pt x="22" y="197"/>
                    </a:lnTo>
                    <a:lnTo>
                      <a:pt x="23" y="196"/>
                    </a:lnTo>
                    <a:lnTo>
                      <a:pt x="24" y="195"/>
                    </a:lnTo>
                    <a:lnTo>
                      <a:pt x="25" y="194"/>
                    </a:lnTo>
                    <a:lnTo>
                      <a:pt x="26" y="193"/>
                    </a:lnTo>
                    <a:lnTo>
                      <a:pt x="27" y="191"/>
                    </a:lnTo>
                    <a:lnTo>
                      <a:pt x="27" y="190"/>
                    </a:lnTo>
                    <a:lnTo>
                      <a:pt x="28" y="188"/>
                    </a:lnTo>
                    <a:lnTo>
                      <a:pt x="28" y="186"/>
                    </a:lnTo>
                    <a:lnTo>
                      <a:pt x="28" y="184"/>
                    </a:lnTo>
                    <a:lnTo>
                      <a:pt x="28" y="183"/>
                    </a:lnTo>
                    <a:lnTo>
                      <a:pt x="29" y="181"/>
                    </a:lnTo>
                    <a:lnTo>
                      <a:pt x="29" y="19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4" y="185"/>
                    </a:lnTo>
                    <a:lnTo>
                      <a:pt x="5" y="188"/>
                    </a:lnTo>
                    <a:lnTo>
                      <a:pt x="7" y="190"/>
                    </a:lnTo>
                    <a:lnTo>
                      <a:pt x="8" y="192"/>
                    </a:lnTo>
                    <a:lnTo>
                      <a:pt x="9" y="194"/>
                    </a:lnTo>
                    <a:lnTo>
                      <a:pt x="11" y="196"/>
                    </a:lnTo>
                    <a:lnTo>
                      <a:pt x="12" y="197"/>
                    </a:lnTo>
                    <a:lnTo>
                      <a:pt x="14" y="200"/>
                    </a:lnTo>
                    <a:lnTo>
                      <a:pt x="15" y="200"/>
                    </a:lnTo>
                    <a:lnTo>
                      <a:pt x="17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1" name="Freeform 203"/>
              <p:cNvSpPr>
                <a:spLocks/>
              </p:cNvSpPr>
              <p:nvPr/>
            </p:nvSpPr>
            <p:spPr bwMode="auto">
              <a:xfrm>
                <a:off x="4931" y="1330"/>
                <a:ext cx="1" cy="9"/>
              </a:xfrm>
              <a:custGeom>
                <a:avLst/>
                <a:gdLst>
                  <a:gd name="T0" fmla="*/ 0 w 34"/>
                  <a:gd name="T1" fmla="*/ 0 h 211"/>
                  <a:gd name="T2" fmla="*/ 0 w 34"/>
                  <a:gd name="T3" fmla="*/ 0 h 211"/>
                  <a:gd name="T4" fmla="*/ 0 w 34"/>
                  <a:gd name="T5" fmla="*/ 0 h 211"/>
                  <a:gd name="T6" fmla="*/ 0 w 34"/>
                  <a:gd name="T7" fmla="*/ 0 h 211"/>
                  <a:gd name="T8" fmla="*/ 0 w 34"/>
                  <a:gd name="T9" fmla="*/ 0 h 211"/>
                  <a:gd name="T10" fmla="*/ 0 w 34"/>
                  <a:gd name="T11" fmla="*/ 0 h 211"/>
                  <a:gd name="T12" fmla="*/ 0 w 34"/>
                  <a:gd name="T13" fmla="*/ 0 h 211"/>
                  <a:gd name="T14" fmla="*/ 0 w 34"/>
                  <a:gd name="T15" fmla="*/ 0 h 211"/>
                  <a:gd name="T16" fmla="*/ 0 w 34"/>
                  <a:gd name="T17" fmla="*/ 0 h 211"/>
                  <a:gd name="T18" fmla="*/ 0 w 34"/>
                  <a:gd name="T19" fmla="*/ 0 h 211"/>
                  <a:gd name="T20" fmla="*/ 0 w 34"/>
                  <a:gd name="T21" fmla="*/ 0 h 211"/>
                  <a:gd name="T22" fmla="*/ 0 w 34"/>
                  <a:gd name="T23" fmla="*/ 0 h 211"/>
                  <a:gd name="T24" fmla="*/ 0 w 34"/>
                  <a:gd name="T25" fmla="*/ 0 h 211"/>
                  <a:gd name="T26" fmla="*/ 0 w 34"/>
                  <a:gd name="T27" fmla="*/ 0 h 211"/>
                  <a:gd name="T28" fmla="*/ 0 w 34"/>
                  <a:gd name="T29" fmla="*/ 0 h 211"/>
                  <a:gd name="T30" fmla="*/ 0 w 34"/>
                  <a:gd name="T31" fmla="*/ 0 h 211"/>
                  <a:gd name="T32" fmla="*/ 0 w 34"/>
                  <a:gd name="T33" fmla="*/ 0 h 211"/>
                  <a:gd name="T34" fmla="*/ 0 w 34"/>
                  <a:gd name="T35" fmla="*/ 0 h 211"/>
                  <a:gd name="T36" fmla="*/ 0 w 34"/>
                  <a:gd name="T37" fmla="*/ 0 h 211"/>
                  <a:gd name="T38" fmla="*/ 0 w 34"/>
                  <a:gd name="T39" fmla="*/ 0 h 211"/>
                  <a:gd name="T40" fmla="*/ 0 w 34"/>
                  <a:gd name="T41" fmla="*/ 0 h 211"/>
                  <a:gd name="T42" fmla="*/ 0 w 34"/>
                  <a:gd name="T43" fmla="*/ 0 h 211"/>
                  <a:gd name="T44" fmla="*/ 0 w 34"/>
                  <a:gd name="T45" fmla="*/ 0 h 211"/>
                  <a:gd name="T46" fmla="*/ 0 w 34"/>
                  <a:gd name="T47" fmla="*/ 0 h 211"/>
                  <a:gd name="T48" fmla="*/ 0 w 34"/>
                  <a:gd name="T49" fmla="*/ 0 h 211"/>
                  <a:gd name="T50" fmla="*/ 0 w 34"/>
                  <a:gd name="T51" fmla="*/ 0 h 211"/>
                  <a:gd name="T52" fmla="*/ 0 w 34"/>
                  <a:gd name="T53" fmla="*/ 0 h 211"/>
                  <a:gd name="T54" fmla="*/ 0 w 34"/>
                  <a:gd name="T55" fmla="*/ 0 h 211"/>
                  <a:gd name="T56" fmla="*/ 0 w 34"/>
                  <a:gd name="T57" fmla="*/ 0 h 211"/>
                  <a:gd name="T58" fmla="*/ 0 w 34"/>
                  <a:gd name="T59" fmla="*/ 0 h 211"/>
                  <a:gd name="T60" fmla="*/ 0 w 34"/>
                  <a:gd name="T61" fmla="*/ 0 h 211"/>
                  <a:gd name="T62" fmla="*/ 0 w 34"/>
                  <a:gd name="T63" fmla="*/ 0 h 211"/>
                  <a:gd name="T64" fmla="*/ 0 w 34"/>
                  <a:gd name="T65" fmla="*/ 0 h 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211"/>
                  <a:gd name="T101" fmla="*/ 34 w 34"/>
                  <a:gd name="T102" fmla="*/ 211 h 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211">
                    <a:moveTo>
                      <a:pt x="12" y="211"/>
                    </a:moveTo>
                    <a:lnTo>
                      <a:pt x="13" y="210"/>
                    </a:lnTo>
                    <a:lnTo>
                      <a:pt x="14" y="210"/>
                    </a:lnTo>
                    <a:lnTo>
                      <a:pt x="16" y="208"/>
                    </a:lnTo>
                    <a:lnTo>
                      <a:pt x="18" y="207"/>
                    </a:lnTo>
                    <a:lnTo>
                      <a:pt x="19" y="204"/>
                    </a:lnTo>
                    <a:lnTo>
                      <a:pt x="21" y="202"/>
                    </a:lnTo>
                    <a:lnTo>
                      <a:pt x="23" y="200"/>
                    </a:lnTo>
                    <a:lnTo>
                      <a:pt x="25" y="197"/>
                    </a:lnTo>
                    <a:lnTo>
                      <a:pt x="26" y="195"/>
                    </a:lnTo>
                    <a:lnTo>
                      <a:pt x="28" y="192"/>
                    </a:lnTo>
                    <a:lnTo>
                      <a:pt x="29" y="189"/>
                    </a:lnTo>
                    <a:lnTo>
                      <a:pt x="30" y="187"/>
                    </a:lnTo>
                    <a:lnTo>
                      <a:pt x="32" y="184"/>
                    </a:lnTo>
                    <a:lnTo>
                      <a:pt x="33" y="182"/>
                    </a:lnTo>
                    <a:lnTo>
                      <a:pt x="33" y="180"/>
                    </a:lnTo>
                    <a:lnTo>
                      <a:pt x="34" y="178"/>
                    </a:lnTo>
                    <a:lnTo>
                      <a:pt x="25" y="20"/>
                    </a:lnTo>
                    <a:lnTo>
                      <a:pt x="24" y="18"/>
                    </a:lnTo>
                    <a:lnTo>
                      <a:pt x="24" y="16"/>
                    </a:lnTo>
                    <a:lnTo>
                      <a:pt x="24" y="14"/>
                    </a:lnTo>
                    <a:lnTo>
                      <a:pt x="23" y="12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1" y="8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1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2" y="203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7"/>
                    </a:lnTo>
                    <a:lnTo>
                      <a:pt x="6" y="208"/>
                    </a:lnTo>
                    <a:lnTo>
                      <a:pt x="7" y="209"/>
                    </a:lnTo>
                    <a:lnTo>
                      <a:pt x="8" y="210"/>
                    </a:lnTo>
                    <a:lnTo>
                      <a:pt x="9" y="210"/>
                    </a:lnTo>
                    <a:lnTo>
                      <a:pt x="10" y="210"/>
                    </a:lnTo>
                    <a:lnTo>
                      <a:pt x="12" y="21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2" name="Freeform 204"/>
              <p:cNvSpPr>
                <a:spLocks/>
              </p:cNvSpPr>
              <p:nvPr/>
            </p:nvSpPr>
            <p:spPr bwMode="auto">
              <a:xfrm>
                <a:off x="4917" y="1329"/>
                <a:ext cx="13" cy="5"/>
              </a:xfrm>
              <a:custGeom>
                <a:avLst/>
                <a:gdLst>
                  <a:gd name="T0" fmla="*/ 0 w 307"/>
                  <a:gd name="T1" fmla="*/ 0 h 101"/>
                  <a:gd name="T2" fmla="*/ 0 w 307"/>
                  <a:gd name="T3" fmla="*/ 0 h 101"/>
                  <a:gd name="T4" fmla="*/ 0 w 307"/>
                  <a:gd name="T5" fmla="*/ 0 h 101"/>
                  <a:gd name="T6" fmla="*/ 0 w 307"/>
                  <a:gd name="T7" fmla="*/ 0 h 101"/>
                  <a:gd name="T8" fmla="*/ 0 w 307"/>
                  <a:gd name="T9" fmla="*/ 0 h 101"/>
                  <a:gd name="T10" fmla="*/ 0 w 307"/>
                  <a:gd name="T11" fmla="*/ 0 h 101"/>
                  <a:gd name="T12" fmla="*/ 0 w 307"/>
                  <a:gd name="T13" fmla="*/ 0 h 101"/>
                  <a:gd name="T14" fmla="*/ 0 w 307"/>
                  <a:gd name="T15" fmla="*/ 0 h 101"/>
                  <a:gd name="T16" fmla="*/ 0 w 307"/>
                  <a:gd name="T17" fmla="*/ 0 h 101"/>
                  <a:gd name="T18" fmla="*/ 0 w 307"/>
                  <a:gd name="T19" fmla="*/ 0 h 101"/>
                  <a:gd name="T20" fmla="*/ 0 w 307"/>
                  <a:gd name="T21" fmla="*/ 0 h 101"/>
                  <a:gd name="T22" fmla="*/ 0 w 307"/>
                  <a:gd name="T23" fmla="*/ 0 h 101"/>
                  <a:gd name="T24" fmla="*/ 0 w 307"/>
                  <a:gd name="T25" fmla="*/ 0 h 101"/>
                  <a:gd name="T26" fmla="*/ 0 w 307"/>
                  <a:gd name="T27" fmla="*/ 0 h 101"/>
                  <a:gd name="T28" fmla="*/ 0 w 307"/>
                  <a:gd name="T29" fmla="*/ 0 h 101"/>
                  <a:gd name="T30" fmla="*/ 0 w 307"/>
                  <a:gd name="T31" fmla="*/ 0 h 101"/>
                  <a:gd name="T32" fmla="*/ 0 w 307"/>
                  <a:gd name="T33" fmla="*/ 0 h 101"/>
                  <a:gd name="T34" fmla="*/ 0 w 307"/>
                  <a:gd name="T35" fmla="*/ 0 h 101"/>
                  <a:gd name="T36" fmla="*/ 0 w 307"/>
                  <a:gd name="T37" fmla="*/ 0 h 101"/>
                  <a:gd name="T38" fmla="*/ 0 w 307"/>
                  <a:gd name="T39" fmla="*/ 0 h 101"/>
                  <a:gd name="T40" fmla="*/ 0 w 307"/>
                  <a:gd name="T41" fmla="*/ 0 h 101"/>
                  <a:gd name="T42" fmla="*/ 0 w 307"/>
                  <a:gd name="T43" fmla="*/ 0 h 101"/>
                  <a:gd name="T44" fmla="*/ 0 w 307"/>
                  <a:gd name="T45" fmla="*/ 0 h 101"/>
                  <a:gd name="T46" fmla="*/ 0 w 307"/>
                  <a:gd name="T47" fmla="*/ 0 h 101"/>
                  <a:gd name="T48" fmla="*/ 0 w 307"/>
                  <a:gd name="T49" fmla="*/ 0 h 101"/>
                  <a:gd name="T50" fmla="*/ 0 w 307"/>
                  <a:gd name="T51" fmla="*/ 0 h 101"/>
                  <a:gd name="T52" fmla="*/ 0 w 307"/>
                  <a:gd name="T53" fmla="*/ 0 h 101"/>
                  <a:gd name="T54" fmla="*/ 0 w 307"/>
                  <a:gd name="T55" fmla="*/ 0 h 101"/>
                  <a:gd name="T56" fmla="*/ 0 w 307"/>
                  <a:gd name="T57" fmla="*/ 0 h 101"/>
                  <a:gd name="T58" fmla="*/ 0 w 307"/>
                  <a:gd name="T59" fmla="*/ 0 h 101"/>
                  <a:gd name="T60" fmla="*/ 0 w 307"/>
                  <a:gd name="T61" fmla="*/ 0 h 101"/>
                  <a:gd name="T62" fmla="*/ 0 w 307"/>
                  <a:gd name="T63" fmla="*/ 0 h 101"/>
                  <a:gd name="T64" fmla="*/ 0 w 307"/>
                  <a:gd name="T65" fmla="*/ 0 h 101"/>
                  <a:gd name="T66" fmla="*/ 0 w 307"/>
                  <a:gd name="T67" fmla="*/ 0 h 10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7"/>
                  <a:gd name="T103" fmla="*/ 0 h 101"/>
                  <a:gd name="T104" fmla="*/ 307 w 307"/>
                  <a:gd name="T105" fmla="*/ 101 h 10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7" h="101">
                    <a:moveTo>
                      <a:pt x="274" y="101"/>
                    </a:moveTo>
                    <a:lnTo>
                      <a:pt x="277" y="100"/>
                    </a:lnTo>
                    <a:lnTo>
                      <a:pt x="280" y="100"/>
                    </a:lnTo>
                    <a:lnTo>
                      <a:pt x="283" y="99"/>
                    </a:lnTo>
                    <a:lnTo>
                      <a:pt x="286" y="97"/>
                    </a:lnTo>
                    <a:lnTo>
                      <a:pt x="289" y="96"/>
                    </a:lnTo>
                    <a:lnTo>
                      <a:pt x="292" y="94"/>
                    </a:lnTo>
                    <a:lnTo>
                      <a:pt x="294" y="92"/>
                    </a:lnTo>
                    <a:lnTo>
                      <a:pt x="296" y="90"/>
                    </a:lnTo>
                    <a:lnTo>
                      <a:pt x="298" y="88"/>
                    </a:lnTo>
                    <a:lnTo>
                      <a:pt x="300" y="86"/>
                    </a:lnTo>
                    <a:lnTo>
                      <a:pt x="302" y="83"/>
                    </a:lnTo>
                    <a:lnTo>
                      <a:pt x="303" y="81"/>
                    </a:lnTo>
                    <a:lnTo>
                      <a:pt x="305" y="78"/>
                    </a:lnTo>
                    <a:lnTo>
                      <a:pt x="306" y="75"/>
                    </a:lnTo>
                    <a:lnTo>
                      <a:pt x="306" y="72"/>
                    </a:lnTo>
                    <a:lnTo>
                      <a:pt x="307" y="69"/>
                    </a:lnTo>
                    <a:lnTo>
                      <a:pt x="307" y="32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5" y="22"/>
                    </a:lnTo>
                    <a:lnTo>
                      <a:pt x="303" y="19"/>
                    </a:lnTo>
                    <a:lnTo>
                      <a:pt x="302" y="16"/>
                    </a:lnTo>
                    <a:lnTo>
                      <a:pt x="300" y="13"/>
                    </a:lnTo>
                    <a:lnTo>
                      <a:pt x="298" y="11"/>
                    </a:lnTo>
                    <a:lnTo>
                      <a:pt x="296" y="9"/>
                    </a:lnTo>
                    <a:lnTo>
                      <a:pt x="294" y="7"/>
                    </a:lnTo>
                    <a:lnTo>
                      <a:pt x="292" y="5"/>
                    </a:lnTo>
                    <a:lnTo>
                      <a:pt x="289" y="3"/>
                    </a:lnTo>
                    <a:lnTo>
                      <a:pt x="286" y="2"/>
                    </a:lnTo>
                    <a:lnTo>
                      <a:pt x="283" y="1"/>
                    </a:lnTo>
                    <a:lnTo>
                      <a:pt x="280" y="0"/>
                    </a:lnTo>
                    <a:lnTo>
                      <a:pt x="277" y="0"/>
                    </a:lnTo>
                    <a:lnTo>
                      <a:pt x="274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1"/>
                    </a:lnTo>
                    <a:lnTo>
                      <a:pt x="19" y="2"/>
                    </a:lnTo>
                    <a:lnTo>
                      <a:pt x="16" y="3"/>
                    </a:lnTo>
                    <a:lnTo>
                      <a:pt x="13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11"/>
                    </a:lnTo>
                    <a:lnTo>
                      <a:pt x="5" y="13"/>
                    </a:lnTo>
                    <a:lnTo>
                      <a:pt x="3" y="16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9"/>
                    </a:lnTo>
                    <a:lnTo>
                      <a:pt x="0" y="72"/>
                    </a:lnTo>
                    <a:lnTo>
                      <a:pt x="0" y="75"/>
                    </a:lnTo>
                    <a:lnTo>
                      <a:pt x="1" y="78"/>
                    </a:lnTo>
                    <a:lnTo>
                      <a:pt x="2" y="81"/>
                    </a:lnTo>
                    <a:lnTo>
                      <a:pt x="3" y="83"/>
                    </a:lnTo>
                    <a:lnTo>
                      <a:pt x="5" y="86"/>
                    </a:lnTo>
                    <a:lnTo>
                      <a:pt x="7" y="88"/>
                    </a:lnTo>
                    <a:lnTo>
                      <a:pt x="9" y="90"/>
                    </a:lnTo>
                    <a:lnTo>
                      <a:pt x="11" y="92"/>
                    </a:lnTo>
                    <a:lnTo>
                      <a:pt x="13" y="94"/>
                    </a:lnTo>
                    <a:lnTo>
                      <a:pt x="16" y="96"/>
                    </a:lnTo>
                    <a:lnTo>
                      <a:pt x="19" y="97"/>
                    </a:lnTo>
                    <a:lnTo>
                      <a:pt x="22" y="99"/>
                    </a:lnTo>
                    <a:lnTo>
                      <a:pt x="25" y="100"/>
                    </a:lnTo>
                    <a:lnTo>
                      <a:pt x="28" y="100"/>
                    </a:lnTo>
                    <a:lnTo>
                      <a:pt x="32" y="101"/>
                    </a:lnTo>
                    <a:lnTo>
                      <a:pt x="274" y="101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3" name="Freeform 205"/>
              <p:cNvSpPr>
                <a:spLocks/>
              </p:cNvSpPr>
              <p:nvPr/>
            </p:nvSpPr>
            <p:spPr bwMode="auto">
              <a:xfrm>
                <a:off x="4934" y="1328"/>
                <a:ext cx="19" cy="13"/>
              </a:xfrm>
              <a:custGeom>
                <a:avLst/>
                <a:gdLst>
                  <a:gd name="T0" fmla="*/ 0 w 429"/>
                  <a:gd name="T1" fmla="*/ 0 h 284"/>
                  <a:gd name="T2" fmla="*/ 0 w 429"/>
                  <a:gd name="T3" fmla="*/ 0 h 284"/>
                  <a:gd name="T4" fmla="*/ 0 w 429"/>
                  <a:gd name="T5" fmla="*/ 0 h 284"/>
                  <a:gd name="T6" fmla="*/ 0 w 429"/>
                  <a:gd name="T7" fmla="*/ 0 h 284"/>
                  <a:gd name="T8" fmla="*/ 0 w 429"/>
                  <a:gd name="T9" fmla="*/ 0 h 284"/>
                  <a:gd name="T10" fmla="*/ 0 w 429"/>
                  <a:gd name="T11" fmla="*/ 0 h 284"/>
                  <a:gd name="T12" fmla="*/ 0 w 429"/>
                  <a:gd name="T13" fmla="*/ 0 h 284"/>
                  <a:gd name="T14" fmla="*/ 0 w 429"/>
                  <a:gd name="T15" fmla="*/ 0 h 284"/>
                  <a:gd name="T16" fmla="*/ 0 w 429"/>
                  <a:gd name="T17" fmla="*/ 0 h 284"/>
                  <a:gd name="T18" fmla="*/ 0 w 429"/>
                  <a:gd name="T19" fmla="*/ 0 h 284"/>
                  <a:gd name="T20" fmla="*/ 0 w 429"/>
                  <a:gd name="T21" fmla="*/ 0 h 284"/>
                  <a:gd name="T22" fmla="*/ 0 w 429"/>
                  <a:gd name="T23" fmla="*/ 0 h 284"/>
                  <a:gd name="T24" fmla="*/ 0 w 429"/>
                  <a:gd name="T25" fmla="*/ 0 h 284"/>
                  <a:gd name="T26" fmla="*/ 0 w 429"/>
                  <a:gd name="T27" fmla="*/ 0 h 284"/>
                  <a:gd name="T28" fmla="*/ 0 w 429"/>
                  <a:gd name="T29" fmla="*/ 0 h 284"/>
                  <a:gd name="T30" fmla="*/ 0 w 429"/>
                  <a:gd name="T31" fmla="*/ 0 h 284"/>
                  <a:gd name="T32" fmla="*/ 0 w 429"/>
                  <a:gd name="T33" fmla="*/ 0 h 284"/>
                  <a:gd name="T34" fmla="*/ 0 w 429"/>
                  <a:gd name="T35" fmla="*/ 0 h 284"/>
                  <a:gd name="T36" fmla="*/ 0 w 429"/>
                  <a:gd name="T37" fmla="*/ 0 h 284"/>
                  <a:gd name="T38" fmla="*/ 0 w 429"/>
                  <a:gd name="T39" fmla="*/ 0 h 284"/>
                  <a:gd name="T40" fmla="*/ 0 w 429"/>
                  <a:gd name="T41" fmla="*/ 0 h 284"/>
                  <a:gd name="T42" fmla="*/ 0 w 429"/>
                  <a:gd name="T43" fmla="*/ 0 h 284"/>
                  <a:gd name="T44" fmla="*/ 0 w 429"/>
                  <a:gd name="T45" fmla="*/ 0 h 284"/>
                  <a:gd name="T46" fmla="*/ 0 w 429"/>
                  <a:gd name="T47" fmla="*/ 0 h 284"/>
                  <a:gd name="T48" fmla="*/ 0 w 429"/>
                  <a:gd name="T49" fmla="*/ 0 h 284"/>
                  <a:gd name="T50" fmla="*/ 0 w 429"/>
                  <a:gd name="T51" fmla="*/ 0 h 284"/>
                  <a:gd name="T52" fmla="*/ 0 w 429"/>
                  <a:gd name="T53" fmla="*/ 0 h 284"/>
                  <a:gd name="T54" fmla="*/ 0 w 429"/>
                  <a:gd name="T55" fmla="*/ 0 h 284"/>
                  <a:gd name="T56" fmla="*/ 0 w 429"/>
                  <a:gd name="T57" fmla="*/ 0 h 284"/>
                  <a:gd name="T58" fmla="*/ 0 w 429"/>
                  <a:gd name="T59" fmla="*/ 0 h 284"/>
                  <a:gd name="T60" fmla="*/ 0 w 429"/>
                  <a:gd name="T61" fmla="*/ 0 h 284"/>
                  <a:gd name="T62" fmla="*/ 0 w 429"/>
                  <a:gd name="T63" fmla="*/ 0 h 284"/>
                  <a:gd name="T64" fmla="*/ 0 w 429"/>
                  <a:gd name="T65" fmla="*/ 0 h 284"/>
                  <a:gd name="T66" fmla="*/ 0 w 429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9"/>
                  <a:gd name="T103" fmla="*/ 0 h 284"/>
                  <a:gd name="T104" fmla="*/ 429 w 429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9" h="284">
                    <a:moveTo>
                      <a:pt x="374" y="284"/>
                    </a:moveTo>
                    <a:lnTo>
                      <a:pt x="378" y="283"/>
                    </a:lnTo>
                    <a:lnTo>
                      <a:pt x="382" y="282"/>
                    </a:lnTo>
                    <a:lnTo>
                      <a:pt x="387" y="279"/>
                    </a:lnTo>
                    <a:lnTo>
                      <a:pt x="392" y="277"/>
                    </a:lnTo>
                    <a:lnTo>
                      <a:pt x="396" y="274"/>
                    </a:lnTo>
                    <a:lnTo>
                      <a:pt x="401" y="271"/>
                    </a:lnTo>
                    <a:lnTo>
                      <a:pt x="405" y="267"/>
                    </a:lnTo>
                    <a:lnTo>
                      <a:pt x="409" y="263"/>
                    </a:lnTo>
                    <a:lnTo>
                      <a:pt x="414" y="258"/>
                    </a:lnTo>
                    <a:lnTo>
                      <a:pt x="417" y="253"/>
                    </a:lnTo>
                    <a:lnTo>
                      <a:pt x="421" y="248"/>
                    </a:lnTo>
                    <a:lnTo>
                      <a:pt x="423" y="242"/>
                    </a:lnTo>
                    <a:lnTo>
                      <a:pt x="425" y="235"/>
                    </a:lnTo>
                    <a:lnTo>
                      <a:pt x="427" y="229"/>
                    </a:lnTo>
                    <a:lnTo>
                      <a:pt x="428" y="222"/>
                    </a:lnTo>
                    <a:lnTo>
                      <a:pt x="429" y="216"/>
                    </a:lnTo>
                    <a:lnTo>
                      <a:pt x="417" y="67"/>
                    </a:lnTo>
                    <a:lnTo>
                      <a:pt x="416" y="60"/>
                    </a:lnTo>
                    <a:lnTo>
                      <a:pt x="416" y="53"/>
                    </a:lnTo>
                    <a:lnTo>
                      <a:pt x="415" y="47"/>
                    </a:lnTo>
                    <a:lnTo>
                      <a:pt x="413" y="40"/>
                    </a:lnTo>
                    <a:lnTo>
                      <a:pt x="411" y="34"/>
                    </a:lnTo>
                    <a:lnTo>
                      <a:pt x="408" y="29"/>
                    </a:lnTo>
                    <a:lnTo>
                      <a:pt x="406" y="24"/>
                    </a:lnTo>
                    <a:lnTo>
                      <a:pt x="403" y="20"/>
                    </a:lnTo>
                    <a:lnTo>
                      <a:pt x="400" y="15"/>
                    </a:lnTo>
                    <a:lnTo>
                      <a:pt x="397" y="12"/>
                    </a:lnTo>
                    <a:lnTo>
                      <a:pt x="393" y="8"/>
                    </a:lnTo>
                    <a:lnTo>
                      <a:pt x="390" y="6"/>
                    </a:lnTo>
                    <a:lnTo>
                      <a:pt x="386" y="3"/>
                    </a:lnTo>
                    <a:lnTo>
                      <a:pt x="382" y="2"/>
                    </a:lnTo>
                    <a:lnTo>
                      <a:pt x="378" y="0"/>
                    </a:lnTo>
                    <a:lnTo>
                      <a:pt x="374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6" y="2"/>
                    </a:lnTo>
                    <a:lnTo>
                      <a:pt x="42" y="3"/>
                    </a:lnTo>
                    <a:lnTo>
                      <a:pt x="38" y="6"/>
                    </a:lnTo>
                    <a:lnTo>
                      <a:pt x="35" y="8"/>
                    </a:lnTo>
                    <a:lnTo>
                      <a:pt x="31" y="12"/>
                    </a:lnTo>
                    <a:lnTo>
                      <a:pt x="28" y="15"/>
                    </a:lnTo>
                    <a:lnTo>
                      <a:pt x="25" y="20"/>
                    </a:lnTo>
                    <a:lnTo>
                      <a:pt x="21" y="24"/>
                    </a:lnTo>
                    <a:lnTo>
                      <a:pt x="19" y="29"/>
                    </a:lnTo>
                    <a:lnTo>
                      <a:pt x="17" y="34"/>
                    </a:lnTo>
                    <a:lnTo>
                      <a:pt x="15" y="40"/>
                    </a:lnTo>
                    <a:lnTo>
                      <a:pt x="13" y="47"/>
                    </a:lnTo>
                    <a:lnTo>
                      <a:pt x="12" y="53"/>
                    </a:lnTo>
                    <a:lnTo>
                      <a:pt x="12" y="60"/>
                    </a:lnTo>
                    <a:lnTo>
                      <a:pt x="12" y="67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2"/>
                    </a:lnTo>
                    <a:lnTo>
                      <a:pt x="7" y="248"/>
                    </a:lnTo>
                    <a:lnTo>
                      <a:pt x="11" y="253"/>
                    </a:lnTo>
                    <a:lnTo>
                      <a:pt x="14" y="258"/>
                    </a:lnTo>
                    <a:lnTo>
                      <a:pt x="18" y="263"/>
                    </a:lnTo>
                    <a:lnTo>
                      <a:pt x="22" y="267"/>
                    </a:lnTo>
                    <a:lnTo>
                      <a:pt x="27" y="271"/>
                    </a:lnTo>
                    <a:lnTo>
                      <a:pt x="32" y="274"/>
                    </a:lnTo>
                    <a:lnTo>
                      <a:pt x="36" y="277"/>
                    </a:lnTo>
                    <a:lnTo>
                      <a:pt x="41" y="279"/>
                    </a:lnTo>
                    <a:lnTo>
                      <a:pt x="46" y="282"/>
                    </a:lnTo>
                    <a:lnTo>
                      <a:pt x="50" y="283"/>
                    </a:lnTo>
                    <a:lnTo>
                      <a:pt x="55" y="284"/>
                    </a:lnTo>
                    <a:lnTo>
                      <a:pt x="374" y="284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4" name="Freeform 206"/>
              <p:cNvSpPr>
                <a:spLocks/>
              </p:cNvSpPr>
              <p:nvPr/>
            </p:nvSpPr>
            <p:spPr bwMode="auto">
              <a:xfrm>
                <a:off x="4935" y="1329"/>
                <a:ext cx="18" cy="11"/>
              </a:xfrm>
              <a:custGeom>
                <a:avLst/>
                <a:gdLst>
                  <a:gd name="T0" fmla="*/ 0 w 410"/>
                  <a:gd name="T1" fmla="*/ 0 h 269"/>
                  <a:gd name="T2" fmla="*/ 0 w 410"/>
                  <a:gd name="T3" fmla="*/ 0 h 269"/>
                  <a:gd name="T4" fmla="*/ 0 w 410"/>
                  <a:gd name="T5" fmla="*/ 0 h 269"/>
                  <a:gd name="T6" fmla="*/ 0 w 410"/>
                  <a:gd name="T7" fmla="*/ 0 h 269"/>
                  <a:gd name="T8" fmla="*/ 0 w 410"/>
                  <a:gd name="T9" fmla="*/ 0 h 269"/>
                  <a:gd name="T10" fmla="*/ 0 w 410"/>
                  <a:gd name="T11" fmla="*/ 0 h 269"/>
                  <a:gd name="T12" fmla="*/ 0 w 410"/>
                  <a:gd name="T13" fmla="*/ 0 h 269"/>
                  <a:gd name="T14" fmla="*/ 0 w 410"/>
                  <a:gd name="T15" fmla="*/ 0 h 269"/>
                  <a:gd name="T16" fmla="*/ 0 w 410"/>
                  <a:gd name="T17" fmla="*/ 0 h 269"/>
                  <a:gd name="T18" fmla="*/ 0 w 410"/>
                  <a:gd name="T19" fmla="*/ 0 h 269"/>
                  <a:gd name="T20" fmla="*/ 0 w 410"/>
                  <a:gd name="T21" fmla="*/ 0 h 269"/>
                  <a:gd name="T22" fmla="*/ 0 w 410"/>
                  <a:gd name="T23" fmla="*/ 0 h 269"/>
                  <a:gd name="T24" fmla="*/ 0 w 410"/>
                  <a:gd name="T25" fmla="*/ 0 h 269"/>
                  <a:gd name="T26" fmla="*/ 0 w 410"/>
                  <a:gd name="T27" fmla="*/ 0 h 269"/>
                  <a:gd name="T28" fmla="*/ 0 w 410"/>
                  <a:gd name="T29" fmla="*/ 0 h 269"/>
                  <a:gd name="T30" fmla="*/ 0 w 410"/>
                  <a:gd name="T31" fmla="*/ 0 h 269"/>
                  <a:gd name="T32" fmla="*/ 0 w 410"/>
                  <a:gd name="T33" fmla="*/ 0 h 269"/>
                  <a:gd name="T34" fmla="*/ 0 w 410"/>
                  <a:gd name="T35" fmla="*/ 0 h 269"/>
                  <a:gd name="T36" fmla="*/ 0 w 410"/>
                  <a:gd name="T37" fmla="*/ 0 h 269"/>
                  <a:gd name="T38" fmla="*/ 0 w 410"/>
                  <a:gd name="T39" fmla="*/ 0 h 269"/>
                  <a:gd name="T40" fmla="*/ 0 w 410"/>
                  <a:gd name="T41" fmla="*/ 0 h 269"/>
                  <a:gd name="T42" fmla="*/ 0 w 410"/>
                  <a:gd name="T43" fmla="*/ 0 h 269"/>
                  <a:gd name="T44" fmla="*/ 0 w 410"/>
                  <a:gd name="T45" fmla="*/ 0 h 269"/>
                  <a:gd name="T46" fmla="*/ 0 w 410"/>
                  <a:gd name="T47" fmla="*/ 0 h 269"/>
                  <a:gd name="T48" fmla="*/ 0 w 410"/>
                  <a:gd name="T49" fmla="*/ 0 h 269"/>
                  <a:gd name="T50" fmla="*/ 0 w 410"/>
                  <a:gd name="T51" fmla="*/ 0 h 269"/>
                  <a:gd name="T52" fmla="*/ 0 w 410"/>
                  <a:gd name="T53" fmla="*/ 0 h 269"/>
                  <a:gd name="T54" fmla="*/ 0 w 410"/>
                  <a:gd name="T55" fmla="*/ 0 h 269"/>
                  <a:gd name="T56" fmla="*/ 0 w 410"/>
                  <a:gd name="T57" fmla="*/ 0 h 269"/>
                  <a:gd name="T58" fmla="*/ 0 w 410"/>
                  <a:gd name="T59" fmla="*/ 0 h 269"/>
                  <a:gd name="T60" fmla="*/ 0 w 410"/>
                  <a:gd name="T61" fmla="*/ 0 h 269"/>
                  <a:gd name="T62" fmla="*/ 0 w 410"/>
                  <a:gd name="T63" fmla="*/ 0 h 269"/>
                  <a:gd name="T64" fmla="*/ 0 w 410"/>
                  <a:gd name="T65" fmla="*/ 0 h 269"/>
                  <a:gd name="T66" fmla="*/ 0 w 410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10"/>
                  <a:gd name="T103" fmla="*/ 0 h 269"/>
                  <a:gd name="T104" fmla="*/ 410 w 410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10" h="269">
                    <a:moveTo>
                      <a:pt x="356" y="269"/>
                    </a:moveTo>
                    <a:lnTo>
                      <a:pt x="360" y="268"/>
                    </a:lnTo>
                    <a:lnTo>
                      <a:pt x="365" y="267"/>
                    </a:lnTo>
                    <a:lnTo>
                      <a:pt x="369" y="266"/>
                    </a:lnTo>
                    <a:lnTo>
                      <a:pt x="374" y="264"/>
                    </a:lnTo>
                    <a:lnTo>
                      <a:pt x="378" y="261"/>
                    </a:lnTo>
                    <a:lnTo>
                      <a:pt x="383" y="258"/>
                    </a:lnTo>
                    <a:lnTo>
                      <a:pt x="387" y="254"/>
                    </a:lnTo>
                    <a:lnTo>
                      <a:pt x="391" y="250"/>
                    </a:lnTo>
                    <a:lnTo>
                      <a:pt x="394" y="246"/>
                    </a:lnTo>
                    <a:lnTo>
                      <a:pt x="398" y="241"/>
                    </a:lnTo>
                    <a:lnTo>
                      <a:pt x="402" y="236"/>
                    </a:lnTo>
                    <a:lnTo>
                      <a:pt x="404" y="230"/>
                    </a:lnTo>
                    <a:lnTo>
                      <a:pt x="407" y="224"/>
                    </a:lnTo>
                    <a:lnTo>
                      <a:pt x="408" y="218"/>
                    </a:lnTo>
                    <a:lnTo>
                      <a:pt x="409" y="212"/>
                    </a:lnTo>
                    <a:lnTo>
                      <a:pt x="410" y="206"/>
                    </a:lnTo>
                    <a:lnTo>
                      <a:pt x="397" y="64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2"/>
                    </a:lnTo>
                    <a:lnTo>
                      <a:pt x="390" y="27"/>
                    </a:lnTo>
                    <a:lnTo>
                      <a:pt x="387" y="22"/>
                    </a:lnTo>
                    <a:lnTo>
                      <a:pt x="385" y="18"/>
                    </a:lnTo>
                    <a:lnTo>
                      <a:pt x="382" y="14"/>
                    </a:lnTo>
                    <a:lnTo>
                      <a:pt x="379" y="10"/>
                    </a:lnTo>
                    <a:lnTo>
                      <a:pt x="376" y="7"/>
                    </a:lnTo>
                    <a:lnTo>
                      <a:pt x="372" y="4"/>
                    </a:lnTo>
                    <a:lnTo>
                      <a:pt x="368" y="2"/>
                    </a:lnTo>
                    <a:lnTo>
                      <a:pt x="365" y="1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7" y="4"/>
                    </a:lnTo>
                    <a:lnTo>
                      <a:pt x="33" y="7"/>
                    </a:lnTo>
                    <a:lnTo>
                      <a:pt x="30" y="10"/>
                    </a:lnTo>
                    <a:lnTo>
                      <a:pt x="27" y="14"/>
                    </a:lnTo>
                    <a:lnTo>
                      <a:pt x="24" y="18"/>
                    </a:lnTo>
                    <a:lnTo>
                      <a:pt x="22" y="22"/>
                    </a:lnTo>
                    <a:lnTo>
                      <a:pt x="19" y="27"/>
                    </a:lnTo>
                    <a:lnTo>
                      <a:pt x="17" y="32"/>
                    </a:lnTo>
                    <a:lnTo>
                      <a:pt x="16" y="39"/>
                    </a:lnTo>
                    <a:lnTo>
                      <a:pt x="14" y="45"/>
                    </a:lnTo>
                    <a:lnTo>
                      <a:pt x="12" y="51"/>
                    </a:lnTo>
                    <a:lnTo>
                      <a:pt x="12" y="57"/>
                    </a:lnTo>
                    <a:lnTo>
                      <a:pt x="12" y="64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2" y="224"/>
                    </a:lnTo>
                    <a:lnTo>
                      <a:pt x="5" y="230"/>
                    </a:lnTo>
                    <a:lnTo>
                      <a:pt x="7" y="236"/>
                    </a:lnTo>
                    <a:lnTo>
                      <a:pt x="10" y="241"/>
                    </a:lnTo>
                    <a:lnTo>
                      <a:pt x="15" y="246"/>
                    </a:lnTo>
                    <a:lnTo>
                      <a:pt x="18" y="250"/>
                    </a:lnTo>
                    <a:lnTo>
                      <a:pt x="22" y="254"/>
                    </a:lnTo>
                    <a:lnTo>
                      <a:pt x="26" y="258"/>
                    </a:lnTo>
                    <a:lnTo>
                      <a:pt x="31" y="261"/>
                    </a:lnTo>
                    <a:lnTo>
                      <a:pt x="35" y="264"/>
                    </a:lnTo>
                    <a:lnTo>
                      <a:pt x="40" y="266"/>
                    </a:lnTo>
                    <a:lnTo>
                      <a:pt x="44" y="267"/>
                    </a:lnTo>
                    <a:lnTo>
                      <a:pt x="48" y="268"/>
                    </a:lnTo>
                    <a:lnTo>
                      <a:pt x="54" y="269"/>
                    </a:lnTo>
                    <a:lnTo>
                      <a:pt x="356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5" name="Freeform 207"/>
              <p:cNvSpPr>
                <a:spLocks/>
              </p:cNvSpPr>
              <p:nvPr/>
            </p:nvSpPr>
            <p:spPr bwMode="auto">
              <a:xfrm>
                <a:off x="4937" y="1334"/>
                <a:ext cx="13" cy="5"/>
              </a:xfrm>
              <a:custGeom>
                <a:avLst/>
                <a:gdLst>
                  <a:gd name="T0" fmla="*/ 0 w 300"/>
                  <a:gd name="T1" fmla="*/ 0 h 121"/>
                  <a:gd name="T2" fmla="*/ 0 w 300"/>
                  <a:gd name="T3" fmla="*/ 0 h 121"/>
                  <a:gd name="T4" fmla="*/ 0 w 300"/>
                  <a:gd name="T5" fmla="*/ 0 h 121"/>
                  <a:gd name="T6" fmla="*/ 0 w 300"/>
                  <a:gd name="T7" fmla="*/ 0 h 121"/>
                  <a:gd name="T8" fmla="*/ 0 w 300"/>
                  <a:gd name="T9" fmla="*/ 0 h 121"/>
                  <a:gd name="T10" fmla="*/ 0 w 300"/>
                  <a:gd name="T11" fmla="*/ 0 h 121"/>
                  <a:gd name="T12" fmla="*/ 0 w 300"/>
                  <a:gd name="T13" fmla="*/ 0 h 121"/>
                  <a:gd name="T14" fmla="*/ 0 w 300"/>
                  <a:gd name="T15" fmla="*/ 0 h 121"/>
                  <a:gd name="T16" fmla="*/ 0 w 300"/>
                  <a:gd name="T17" fmla="*/ 0 h 121"/>
                  <a:gd name="T18" fmla="*/ 0 w 300"/>
                  <a:gd name="T19" fmla="*/ 0 h 121"/>
                  <a:gd name="T20" fmla="*/ 0 w 300"/>
                  <a:gd name="T21" fmla="*/ 0 h 121"/>
                  <a:gd name="T22" fmla="*/ 0 w 300"/>
                  <a:gd name="T23" fmla="*/ 0 h 121"/>
                  <a:gd name="T24" fmla="*/ 0 w 300"/>
                  <a:gd name="T25" fmla="*/ 0 h 121"/>
                  <a:gd name="T26" fmla="*/ 0 w 300"/>
                  <a:gd name="T27" fmla="*/ 0 h 121"/>
                  <a:gd name="T28" fmla="*/ 0 w 300"/>
                  <a:gd name="T29" fmla="*/ 0 h 121"/>
                  <a:gd name="T30" fmla="*/ 0 w 300"/>
                  <a:gd name="T31" fmla="*/ 0 h 121"/>
                  <a:gd name="T32" fmla="*/ 0 w 300"/>
                  <a:gd name="T33" fmla="*/ 0 h 121"/>
                  <a:gd name="T34" fmla="*/ 0 w 300"/>
                  <a:gd name="T35" fmla="*/ 0 h 121"/>
                  <a:gd name="T36" fmla="*/ 0 w 300"/>
                  <a:gd name="T37" fmla="*/ 0 h 121"/>
                  <a:gd name="T38" fmla="*/ 0 w 300"/>
                  <a:gd name="T39" fmla="*/ 0 h 121"/>
                  <a:gd name="T40" fmla="*/ 0 w 300"/>
                  <a:gd name="T41" fmla="*/ 0 h 121"/>
                  <a:gd name="T42" fmla="*/ 0 w 300"/>
                  <a:gd name="T43" fmla="*/ 0 h 121"/>
                  <a:gd name="T44" fmla="*/ 0 w 300"/>
                  <a:gd name="T45" fmla="*/ 0 h 121"/>
                  <a:gd name="T46" fmla="*/ 0 w 300"/>
                  <a:gd name="T47" fmla="*/ 0 h 121"/>
                  <a:gd name="T48" fmla="*/ 0 w 300"/>
                  <a:gd name="T49" fmla="*/ 0 h 121"/>
                  <a:gd name="T50" fmla="*/ 0 w 300"/>
                  <a:gd name="T51" fmla="*/ 0 h 121"/>
                  <a:gd name="T52" fmla="*/ 0 w 300"/>
                  <a:gd name="T53" fmla="*/ 0 h 121"/>
                  <a:gd name="T54" fmla="*/ 0 w 300"/>
                  <a:gd name="T55" fmla="*/ 0 h 121"/>
                  <a:gd name="T56" fmla="*/ 0 w 300"/>
                  <a:gd name="T57" fmla="*/ 0 h 121"/>
                  <a:gd name="T58" fmla="*/ 0 w 300"/>
                  <a:gd name="T59" fmla="*/ 0 h 121"/>
                  <a:gd name="T60" fmla="*/ 0 w 300"/>
                  <a:gd name="T61" fmla="*/ 0 h 121"/>
                  <a:gd name="T62" fmla="*/ 0 w 300"/>
                  <a:gd name="T63" fmla="*/ 0 h 121"/>
                  <a:gd name="T64" fmla="*/ 0 w 300"/>
                  <a:gd name="T65" fmla="*/ 0 h 121"/>
                  <a:gd name="T66" fmla="*/ 0 w 300"/>
                  <a:gd name="T67" fmla="*/ 0 h 121"/>
                  <a:gd name="T68" fmla="*/ 0 w 300"/>
                  <a:gd name="T69" fmla="*/ 0 h 121"/>
                  <a:gd name="T70" fmla="*/ 0 w 300"/>
                  <a:gd name="T71" fmla="*/ 0 h 121"/>
                  <a:gd name="T72" fmla="*/ 0 w 300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0"/>
                  <a:gd name="T112" fmla="*/ 0 h 121"/>
                  <a:gd name="T113" fmla="*/ 300 w 300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0" h="121">
                    <a:moveTo>
                      <a:pt x="300" y="60"/>
                    </a:moveTo>
                    <a:lnTo>
                      <a:pt x="299" y="65"/>
                    </a:lnTo>
                    <a:lnTo>
                      <a:pt x="299" y="72"/>
                    </a:lnTo>
                    <a:lnTo>
                      <a:pt x="298" y="78"/>
                    </a:lnTo>
                    <a:lnTo>
                      <a:pt x="297" y="83"/>
                    </a:lnTo>
                    <a:lnTo>
                      <a:pt x="296" y="88"/>
                    </a:lnTo>
                    <a:lnTo>
                      <a:pt x="294" y="93"/>
                    </a:lnTo>
                    <a:lnTo>
                      <a:pt x="292" y="98"/>
                    </a:lnTo>
                    <a:lnTo>
                      <a:pt x="290" y="102"/>
                    </a:lnTo>
                    <a:lnTo>
                      <a:pt x="288" y="107"/>
                    </a:lnTo>
                    <a:lnTo>
                      <a:pt x="285" y="110"/>
                    </a:lnTo>
                    <a:lnTo>
                      <a:pt x="283" y="113"/>
                    </a:lnTo>
                    <a:lnTo>
                      <a:pt x="280" y="116"/>
                    </a:lnTo>
                    <a:lnTo>
                      <a:pt x="276" y="118"/>
                    </a:lnTo>
                    <a:lnTo>
                      <a:pt x="273" y="119"/>
                    </a:lnTo>
                    <a:lnTo>
                      <a:pt x="269" y="120"/>
                    </a:lnTo>
                    <a:lnTo>
                      <a:pt x="265" y="121"/>
                    </a:lnTo>
                    <a:lnTo>
                      <a:pt x="35" y="121"/>
                    </a:lnTo>
                    <a:lnTo>
                      <a:pt x="30" y="120"/>
                    </a:lnTo>
                    <a:lnTo>
                      <a:pt x="26" y="119"/>
                    </a:lnTo>
                    <a:lnTo>
                      <a:pt x="23" y="118"/>
                    </a:lnTo>
                    <a:lnTo>
                      <a:pt x="19" y="116"/>
                    </a:lnTo>
                    <a:lnTo>
                      <a:pt x="16" y="113"/>
                    </a:lnTo>
                    <a:lnTo>
                      <a:pt x="14" y="110"/>
                    </a:lnTo>
                    <a:lnTo>
                      <a:pt x="11" y="107"/>
                    </a:lnTo>
                    <a:lnTo>
                      <a:pt x="9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298" y="0"/>
                    </a:lnTo>
                    <a:lnTo>
                      <a:pt x="300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6" name="Freeform 208"/>
              <p:cNvSpPr>
                <a:spLocks/>
              </p:cNvSpPr>
              <p:nvPr/>
            </p:nvSpPr>
            <p:spPr bwMode="auto">
              <a:xfrm>
                <a:off x="4935" y="1330"/>
                <a:ext cx="2" cy="9"/>
              </a:xfrm>
              <a:custGeom>
                <a:avLst/>
                <a:gdLst>
                  <a:gd name="T0" fmla="*/ 0 w 29"/>
                  <a:gd name="T1" fmla="*/ 0 h 201"/>
                  <a:gd name="T2" fmla="*/ 0 w 29"/>
                  <a:gd name="T3" fmla="*/ 0 h 201"/>
                  <a:gd name="T4" fmla="*/ 0 w 29"/>
                  <a:gd name="T5" fmla="*/ 0 h 201"/>
                  <a:gd name="T6" fmla="*/ 0 w 29"/>
                  <a:gd name="T7" fmla="*/ 0 h 201"/>
                  <a:gd name="T8" fmla="*/ 0 w 29"/>
                  <a:gd name="T9" fmla="*/ 0 h 201"/>
                  <a:gd name="T10" fmla="*/ 0 w 29"/>
                  <a:gd name="T11" fmla="*/ 0 h 201"/>
                  <a:gd name="T12" fmla="*/ 0 w 29"/>
                  <a:gd name="T13" fmla="*/ 0 h 201"/>
                  <a:gd name="T14" fmla="*/ 0 w 29"/>
                  <a:gd name="T15" fmla="*/ 0 h 201"/>
                  <a:gd name="T16" fmla="*/ 0 w 29"/>
                  <a:gd name="T17" fmla="*/ 0 h 201"/>
                  <a:gd name="T18" fmla="*/ 0 w 29"/>
                  <a:gd name="T19" fmla="*/ 0 h 201"/>
                  <a:gd name="T20" fmla="*/ 0 w 29"/>
                  <a:gd name="T21" fmla="*/ 0 h 201"/>
                  <a:gd name="T22" fmla="*/ 0 w 29"/>
                  <a:gd name="T23" fmla="*/ 0 h 201"/>
                  <a:gd name="T24" fmla="*/ 0 w 29"/>
                  <a:gd name="T25" fmla="*/ 0 h 201"/>
                  <a:gd name="T26" fmla="*/ 0 w 29"/>
                  <a:gd name="T27" fmla="*/ 0 h 201"/>
                  <a:gd name="T28" fmla="*/ 0 w 29"/>
                  <a:gd name="T29" fmla="*/ 0 h 201"/>
                  <a:gd name="T30" fmla="*/ 0 w 29"/>
                  <a:gd name="T31" fmla="*/ 0 h 201"/>
                  <a:gd name="T32" fmla="*/ 0 w 29"/>
                  <a:gd name="T33" fmla="*/ 0 h 201"/>
                  <a:gd name="T34" fmla="*/ 0 w 29"/>
                  <a:gd name="T35" fmla="*/ 0 h 201"/>
                  <a:gd name="T36" fmla="*/ 0 w 29"/>
                  <a:gd name="T37" fmla="*/ 0 h 201"/>
                  <a:gd name="T38" fmla="*/ 0 w 29"/>
                  <a:gd name="T39" fmla="*/ 0 h 201"/>
                  <a:gd name="T40" fmla="*/ 0 w 29"/>
                  <a:gd name="T41" fmla="*/ 0 h 201"/>
                  <a:gd name="T42" fmla="*/ 0 w 29"/>
                  <a:gd name="T43" fmla="*/ 0 h 201"/>
                  <a:gd name="T44" fmla="*/ 0 w 29"/>
                  <a:gd name="T45" fmla="*/ 0 h 201"/>
                  <a:gd name="T46" fmla="*/ 0 w 29"/>
                  <a:gd name="T47" fmla="*/ 0 h 201"/>
                  <a:gd name="T48" fmla="*/ 0 w 29"/>
                  <a:gd name="T49" fmla="*/ 0 h 201"/>
                  <a:gd name="T50" fmla="*/ 0 w 29"/>
                  <a:gd name="T51" fmla="*/ 0 h 201"/>
                  <a:gd name="T52" fmla="*/ 0 w 29"/>
                  <a:gd name="T53" fmla="*/ 0 h 201"/>
                  <a:gd name="T54" fmla="*/ 0 w 29"/>
                  <a:gd name="T55" fmla="*/ 0 h 201"/>
                  <a:gd name="T56" fmla="*/ 0 w 29"/>
                  <a:gd name="T57" fmla="*/ 0 h 201"/>
                  <a:gd name="T58" fmla="*/ 0 w 29"/>
                  <a:gd name="T59" fmla="*/ 0 h 201"/>
                  <a:gd name="T60" fmla="*/ 0 w 29"/>
                  <a:gd name="T61" fmla="*/ 0 h 201"/>
                  <a:gd name="T62" fmla="*/ 0 w 29"/>
                  <a:gd name="T63" fmla="*/ 0 h 201"/>
                  <a:gd name="T64" fmla="*/ 0 w 29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01"/>
                  <a:gd name="T101" fmla="*/ 29 w 29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01">
                    <a:moveTo>
                      <a:pt x="17" y="201"/>
                    </a:moveTo>
                    <a:lnTo>
                      <a:pt x="18" y="200"/>
                    </a:lnTo>
                    <a:lnTo>
                      <a:pt x="19" y="200"/>
                    </a:lnTo>
                    <a:lnTo>
                      <a:pt x="20" y="200"/>
                    </a:lnTo>
                    <a:lnTo>
                      <a:pt x="21" y="199"/>
                    </a:lnTo>
                    <a:lnTo>
                      <a:pt x="22" y="197"/>
                    </a:lnTo>
                    <a:lnTo>
                      <a:pt x="23" y="196"/>
                    </a:lnTo>
                    <a:lnTo>
                      <a:pt x="24" y="195"/>
                    </a:lnTo>
                    <a:lnTo>
                      <a:pt x="25" y="194"/>
                    </a:lnTo>
                    <a:lnTo>
                      <a:pt x="26" y="193"/>
                    </a:lnTo>
                    <a:lnTo>
                      <a:pt x="26" y="191"/>
                    </a:lnTo>
                    <a:lnTo>
                      <a:pt x="27" y="190"/>
                    </a:lnTo>
                    <a:lnTo>
                      <a:pt x="27" y="188"/>
                    </a:lnTo>
                    <a:lnTo>
                      <a:pt x="28" y="186"/>
                    </a:lnTo>
                    <a:lnTo>
                      <a:pt x="28" y="184"/>
                    </a:lnTo>
                    <a:lnTo>
                      <a:pt x="28" y="183"/>
                    </a:lnTo>
                    <a:lnTo>
                      <a:pt x="29" y="181"/>
                    </a:lnTo>
                    <a:lnTo>
                      <a:pt x="29" y="19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6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4" y="185"/>
                    </a:lnTo>
                    <a:lnTo>
                      <a:pt x="5" y="188"/>
                    </a:lnTo>
                    <a:lnTo>
                      <a:pt x="7" y="190"/>
                    </a:lnTo>
                    <a:lnTo>
                      <a:pt x="8" y="192"/>
                    </a:lnTo>
                    <a:lnTo>
                      <a:pt x="9" y="194"/>
                    </a:lnTo>
                    <a:lnTo>
                      <a:pt x="11" y="196"/>
                    </a:lnTo>
                    <a:lnTo>
                      <a:pt x="12" y="197"/>
                    </a:lnTo>
                    <a:lnTo>
                      <a:pt x="14" y="200"/>
                    </a:lnTo>
                    <a:lnTo>
                      <a:pt x="15" y="200"/>
                    </a:lnTo>
                    <a:lnTo>
                      <a:pt x="17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7" name="Freeform 209"/>
              <p:cNvSpPr>
                <a:spLocks/>
              </p:cNvSpPr>
              <p:nvPr/>
            </p:nvSpPr>
            <p:spPr bwMode="auto">
              <a:xfrm>
                <a:off x="4951" y="1330"/>
                <a:ext cx="1" cy="9"/>
              </a:xfrm>
              <a:custGeom>
                <a:avLst/>
                <a:gdLst>
                  <a:gd name="T0" fmla="*/ 0 w 33"/>
                  <a:gd name="T1" fmla="*/ 0 h 211"/>
                  <a:gd name="T2" fmla="*/ 0 w 33"/>
                  <a:gd name="T3" fmla="*/ 0 h 211"/>
                  <a:gd name="T4" fmla="*/ 0 w 33"/>
                  <a:gd name="T5" fmla="*/ 0 h 211"/>
                  <a:gd name="T6" fmla="*/ 0 w 33"/>
                  <a:gd name="T7" fmla="*/ 0 h 211"/>
                  <a:gd name="T8" fmla="*/ 0 w 33"/>
                  <a:gd name="T9" fmla="*/ 0 h 211"/>
                  <a:gd name="T10" fmla="*/ 0 w 33"/>
                  <a:gd name="T11" fmla="*/ 0 h 211"/>
                  <a:gd name="T12" fmla="*/ 0 w 33"/>
                  <a:gd name="T13" fmla="*/ 0 h 211"/>
                  <a:gd name="T14" fmla="*/ 0 w 33"/>
                  <a:gd name="T15" fmla="*/ 0 h 211"/>
                  <a:gd name="T16" fmla="*/ 0 w 33"/>
                  <a:gd name="T17" fmla="*/ 0 h 211"/>
                  <a:gd name="T18" fmla="*/ 0 w 33"/>
                  <a:gd name="T19" fmla="*/ 0 h 211"/>
                  <a:gd name="T20" fmla="*/ 0 w 33"/>
                  <a:gd name="T21" fmla="*/ 0 h 211"/>
                  <a:gd name="T22" fmla="*/ 0 w 33"/>
                  <a:gd name="T23" fmla="*/ 0 h 211"/>
                  <a:gd name="T24" fmla="*/ 0 w 33"/>
                  <a:gd name="T25" fmla="*/ 0 h 211"/>
                  <a:gd name="T26" fmla="*/ 0 w 33"/>
                  <a:gd name="T27" fmla="*/ 0 h 211"/>
                  <a:gd name="T28" fmla="*/ 0 w 33"/>
                  <a:gd name="T29" fmla="*/ 0 h 211"/>
                  <a:gd name="T30" fmla="*/ 0 w 33"/>
                  <a:gd name="T31" fmla="*/ 0 h 211"/>
                  <a:gd name="T32" fmla="*/ 0 w 33"/>
                  <a:gd name="T33" fmla="*/ 0 h 211"/>
                  <a:gd name="T34" fmla="*/ 0 w 33"/>
                  <a:gd name="T35" fmla="*/ 0 h 211"/>
                  <a:gd name="T36" fmla="*/ 0 w 33"/>
                  <a:gd name="T37" fmla="*/ 0 h 211"/>
                  <a:gd name="T38" fmla="*/ 0 w 33"/>
                  <a:gd name="T39" fmla="*/ 0 h 211"/>
                  <a:gd name="T40" fmla="*/ 0 w 33"/>
                  <a:gd name="T41" fmla="*/ 0 h 211"/>
                  <a:gd name="T42" fmla="*/ 0 w 33"/>
                  <a:gd name="T43" fmla="*/ 0 h 211"/>
                  <a:gd name="T44" fmla="*/ 0 w 33"/>
                  <a:gd name="T45" fmla="*/ 0 h 211"/>
                  <a:gd name="T46" fmla="*/ 0 w 33"/>
                  <a:gd name="T47" fmla="*/ 0 h 211"/>
                  <a:gd name="T48" fmla="*/ 0 w 33"/>
                  <a:gd name="T49" fmla="*/ 0 h 211"/>
                  <a:gd name="T50" fmla="*/ 0 w 33"/>
                  <a:gd name="T51" fmla="*/ 0 h 211"/>
                  <a:gd name="T52" fmla="*/ 0 w 33"/>
                  <a:gd name="T53" fmla="*/ 0 h 211"/>
                  <a:gd name="T54" fmla="*/ 0 w 33"/>
                  <a:gd name="T55" fmla="*/ 0 h 211"/>
                  <a:gd name="T56" fmla="*/ 0 w 33"/>
                  <a:gd name="T57" fmla="*/ 0 h 211"/>
                  <a:gd name="T58" fmla="*/ 0 w 33"/>
                  <a:gd name="T59" fmla="*/ 0 h 211"/>
                  <a:gd name="T60" fmla="*/ 0 w 33"/>
                  <a:gd name="T61" fmla="*/ 0 h 211"/>
                  <a:gd name="T62" fmla="*/ 0 w 33"/>
                  <a:gd name="T63" fmla="*/ 0 h 211"/>
                  <a:gd name="T64" fmla="*/ 0 w 33"/>
                  <a:gd name="T65" fmla="*/ 0 h 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11"/>
                  <a:gd name="T101" fmla="*/ 33 w 33"/>
                  <a:gd name="T102" fmla="*/ 211 h 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11">
                    <a:moveTo>
                      <a:pt x="12" y="211"/>
                    </a:moveTo>
                    <a:lnTo>
                      <a:pt x="13" y="210"/>
                    </a:lnTo>
                    <a:lnTo>
                      <a:pt x="14" y="210"/>
                    </a:lnTo>
                    <a:lnTo>
                      <a:pt x="16" y="208"/>
                    </a:lnTo>
                    <a:lnTo>
                      <a:pt x="18" y="207"/>
                    </a:lnTo>
                    <a:lnTo>
                      <a:pt x="19" y="204"/>
                    </a:lnTo>
                    <a:lnTo>
                      <a:pt x="21" y="202"/>
                    </a:lnTo>
                    <a:lnTo>
                      <a:pt x="23" y="200"/>
                    </a:lnTo>
                    <a:lnTo>
                      <a:pt x="25" y="197"/>
                    </a:lnTo>
                    <a:lnTo>
                      <a:pt x="26" y="195"/>
                    </a:lnTo>
                    <a:lnTo>
                      <a:pt x="28" y="192"/>
                    </a:lnTo>
                    <a:lnTo>
                      <a:pt x="29" y="189"/>
                    </a:lnTo>
                    <a:lnTo>
                      <a:pt x="30" y="187"/>
                    </a:lnTo>
                    <a:lnTo>
                      <a:pt x="31" y="184"/>
                    </a:lnTo>
                    <a:lnTo>
                      <a:pt x="32" y="182"/>
                    </a:lnTo>
                    <a:lnTo>
                      <a:pt x="32" y="180"/>
                    </a:lnTo>
                    <a:lnTo>
                      <a:pt x="33" y="178"/>
                    </a:lnTo>
                    <a:lnTo>
                      <a:pt x="25" y="20"/>
                    </a:lnTo>
                    <a:lnTo>
                      <a:pt x="24" y="18"/>
                    </a:lnTo>
                    <a:lnTo>
                      <a:pt x="24" y="16"/>
                    </a:lnTo>
                    <a:lnTo>
                      <a:pt x="24" y="14"/>
                    </a:lnTo>
                    <a:lnTo>
                      <a:pt x="23" y="12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1" y="8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0" y="199"/>
                    </a:lnTo>
                    <a:lnTo>
                      <a:pt x="1" y="200"/>
                    </a:lnTo>
                    <a:lnTo>
                      <a:pt x="1" y="201"/>
                    </a:lnTo>
                    <a:lnTo>
                      <a:pt x="2" y="203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7"/>
                    </a:lnTo>
                    <a:lnTo>
                      <a:pt x="6" y="208"/>
                    </a:lnTo>
                    <a:lnTo>
                      <a:pt x="7" y="209"/>
                    </a:lnTo>
                    <a:lnTo>
                      <a:pt x="8" y="210"/>
                    </a:lnTo>
                    <a:lnTo>
                      <a:pt x="9" y="210"/>
                    </a:lnTo>
                    <a:lnTo>
                      <a:pt x="10" y="210"/>
                    </a:lnTo>
                    <a:lnTo>
                      <a:pt x="12" y="21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8" name="Freeform 210"/>
              <p:cNvSpPr>
                <a:spLocks/>
              </p:cNvSpPr>
              <p:nvPr/>
            </p:nvSpPr>
            <p:spPr bwMode="auto">
              <a:xfrm>
                <a:off x="4937" y="1329"/>
                <a:ext cx="13" cy="5"/>
              </a:xfrm>
              <a:custGeom>
                <a:avLst/>
                <a:gdLst>
                  <a:gd name="T0" fmla="*/ 0 w 308"/>
                  <a:gd name="T1" fmla="*/ 0 h 101"/>
                  <a:gd name="T2" fmla="*/ 0 w 308"/>
                  <a:gd name="T3" fmla="*/ 0 h 101"/>
                  <a:gd name="T4" fmla="*/ 0 w 308"/>
                  <a:gd name="T5" fmla="*/ 0 h 101"/>
                  <a:gd name="T6" fmla="*/ 0 w 308"/>
                  <a:gd name="T7" fmla="*/ 0 h 101"/>
                  <a:gd name="T8" fmla="*/ 0 w 308"/>
                  <a:gd name="T9" fmla="*/ 0 h 101"/>
                  <a:gd name="T10" fmla="*/ 0 w 308"/>
                  <a:gd name="T11" fmla="*/ 0 h 101"/>
                  <a:gd name="T12" fmla="*/ 0 w 308"/>
                  <a:gd name="T13" fmla="*/ 0 h 101"/>
                  <a:gd name="T14" fmla="*/ 0 w 308"/>
                  <a:gd name="T15" fmla="*/ 0 h 101"/>
                  <a:gd name="T16" fmla="*/ 0 w 308"/>
                  <a:gd name="T17" fmla="*/ 0 h 101"/>
                  <a:gd name="T18" fmla="*/ 0 w 308"/>
                  <a:gd name="T19" fmla="*/ 0 h 101"/>
                  <a:gd name="T20" fmla="*/ 0 w 308"/>
                  <a:gd name="T21" fmla="*/ 0 h 101"/>
                  <a:gd name="T22" fmla="*/ 0 w 308"/>
                  <a:gd name="T23" fmla="*/ 0 h 101"/>
                  <a:gd name="T24" fmla="*/ 0 w 308"/>
                  <a:gd name="T25" fmla="*/ 0 h 101"/>
                  <a:gd name="T26" fmla="*/ 0 w 308"/>
                  <a:gd name="T27" fmla="*/ 0 h 101"/>
                  <a:gd name="T28" fmla="*/ 0 w 308"/>
                  <a:gd name="T29" fmla="*/ 0 h 101"/>
                  <a:gd name="T30" fmla="*/ 0 w 308"/>
                  <a:gd name="T31" fmla="*/ 0 h 101"/>
                  <a:gd name="T32" fmla="*/ 0 w 308"/>
                  <a:gd name="T33" fmla="*/ 0 h 101"/>
                  <a:gd name="T34" fmla="*/ 0 w 308"/>
                  <a:gd name="T35" fmla="*/ 0 h 101"/>
                  <a:gd name="T36" fmla="*/ 0 w 308"/>
                  <a:gd name="T37" fmla="*/ 0 h 101"/>
                  <a:gd name="T38" fmla="*/ 0 w 308"/>
                  <a:gd name="T39" fmla="*/ 0 h 101"/>
                  <a:gd name="T40" fmla="*/ 0 w 308"/>
                  <a:gd name="T41" fmla="*/ 0 h 101"/>
                  <a:gd name="T42" fmla="*/ 0 w 308"/>
                  <a:gd name="T43" fmla="*/ 0 h 101"/>
                  <a:gd name="T44" fmla="*/ 0 w 308"/>
                  <a:gd name="T45" fmla="*/ 0 h 101"/>
                  <a:gd name="T46" fmla="*/ 0 w 308"/>
                  <a:gd name="T47" fmla="*/ 0 h 101"/>
                  <a:gd name="T48" fmla="*/ 0 w 308"/>
                  <a:gd name="T49" fmla="*/ 0 h 101"/>
                  <a:gd name="T50" fmla="*/ 0 w 308"/>
                  <a:gd name="T51" fmla="*/ 0 h 101"/>
                  <a:gd name="T52" fmla="*/ 0 w 308"/>
                  <a:gd name="T53" fmla="*/ 0 h 101"/>
                  <a:gd name="T54" fmla="*/ 0 w 308"/>
                  <a:gd name="T55" fmla="*/ 0 h 101"/>
                  <a:gd name="T56" fmla="*/ 0 w 308"/>
                  <a:gd name="T57" fmla="*/ 0 h 101"/>
                  <a:gd name="T58" fmla="*/ 0 w 308"/>
                  <a:gd name="T59" fmla="*/ 0 h 101"/>
                  <a:gd name="T60" fmla="*/ 0 w 308"/>
                  <a:gd name="T61" fmla="*/ 0 h 101"/>
                  <a:gd name="T62" fmla="*/ 0 w 308"/>
                  <a:gd name="T63" fmla="*/ 0 h 101"/>
                  <a:gd name="T64" fmla="*/ 0 w 308"/>
                  <a:gd name="T65" fmla="*/ 0 h 101"/>
                  <a:gd name="T66" fmla="*/ 0 w 308"/>
                  <a:gd name="T67" fmla="*/ 0 h 10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8"/>
                  <a:gd name="T103" fmla="*/ 0 h 101"/>
                  <a:gd name="T104" fmla="*/ 308 w 308"/>
                  <a:gd name="T105" fmla="*/ 101 h 10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8" h="101">
                    <a:moveTo>
                      <a:pt x="276" y="101"/>
                    </a:moveTo>
                    <a:lnTo>
                      <a:pt x="279" y="100"/>
                    </a:lnTo>
                    <a:lnTo>
                      <a:pt x="282" y="100"/>
                    </a:lnTo>
                    <a:lnTo>
                      <a:pt x="285" y="99"/>
                    </a:lnTo>
                    <a:lnTo>
                      <a:pt x="288" y="97"/>
                    </a:lnTo>
                    <a:lnTo>
                      <a:pt x="290" y="96"/>
                    </a:lnTo>
                    <a:lnTo>
                      <a:pt x="293" y="94"/>
                    </a:lnTo>
                    <a:lnTo>
                      <a:pt x="296" y="92"/>
                    </a:lnTo>
                    <a:lnTo>
                      <a:pt x="298" y="90"/>
                    </a:lnTo>
                    <a:lnTo>
                      <a:pt x="300" y="88"/>
                    </a:lnTo>
                    <a:lnTo>
                      <a:pt x="302" y="86"/>
                    </a:lnTo>
                    <a:lnTo>
                      <a:pt x="304" y="83"/>
                    </a:lnTo>
                    <a:lnTo>
                      <a:pt x="305" y="81"/>
                    </a:lnTo>
                    <a:lnTo>
                      <a:pt x="306" y="78"/>
                    </a:lnTo>
                    <a:lnTo>
                      <a:pt x="307" y="75"/>
                    </a:lnTo>
                    <a:lnTo>
                      <a:pt x="307" y="72"/>
                    </a:lnTo>
                    <a:lnTo>
                      <a:pt x="308" y="69"/>
                    </a:lnTo>
                    <a:lnTo>
                      <a:pt x="308" y="32"/>
                    </a:lnTo>
                    <a:lnTo>
                      <a:pt x="307" y="28"/>
                    </a:lnTo>
                    <a:lnTo>
                      <a:pt x="307" y="25"/>
                    </a:lnTo>
                    <a:lnTo>
                      <a:pt x="306" y="22"/>
                    </a:lnTo>
                    <a:lnTo>
                      <a:pt x="305" y="19"/>
                    </a:lnTo>
                    <a:lnTo>
                      <a:pt x="304" y="16"/>
                    </a:lnTo>
                    <a:lnTo>
                      <a:pt x="302" y="13"/>
                    </a:lnTo>
                    <a:lnTo>
                      <a:pt x="300" y="11"/>
                    </a:lnTo>
                    <a:lnTo>
                      <a:pt x="298" y="9"/>
                    </a:lnTo>
                    <a:lnTo>
                      <a:pt x="296" y="7"/>
                    </a:lnTo>
                    <a:lnTo>
                      <a:pt x="293" y="5"/>
                    </a:lnTo>
                    <a:lnTo>
                      <a:pt x="290" y="3"/>
                    </a:lnTo>
                    <a:lnTo>
                      <a:pt x="288" y="2"/>
                    </a:lnTo>
                    <a:lnTo>
                      <a:pt x="285" y="1"/>
                    </a:lnTo>
                    <a:lnTo>
                      <a:pt x="282" y="0"/>
                    </a:lnTo>
                    <a:lnTo>
                      <a:pt x="279" y="0"/>
                    </a:lnTo>
                    <a:lnTo>
                      <a:pt x="276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0" y="2"/>
                    </a:lnTo>
                    <a:lnTo>
                      <a:pt x="17" y="3"/>
                    </a:lnTo>
                    <a:lnTo>
                      <a:pt x="14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9"/>
                    </a:lnTo>
                    <a:lnTo>
                      <a:pt x="0" y="72"/>
                    </a:lnTo>
                    <a:lnTo>
                      <a:pt x="0" y="75"/>
                    </a:lnTo>
                    <a:lnTo>
                      <a:pt x="2" y="78"/>
                    </a:lnTo>
                    <a:lnTo>
                      <a:pt x="3" y="81"/>
                    </a:lnTo>
                    <a:lnTo>
                      <a:pt x="4" y="83"/>
                    </a:lnTo>
                    <a:lnTo>
                      <a:pt x="6" y="86"/>
                    </a:lnTo>
                    <a:lnTo>
                      <a:pt x="8" y="88"/>
                    </a:lnTo>
                    <a:lnTo>
                      <a:pt x="10" y="90"/>
                    </a:lnTo>
                    <a:lnTo>
                      <a:pt x="12" y="92"/>
                    </a:lnTo>
                    <a:lnTo>
                      <a:pt x="14" y="94"/>
                    </a:lnTo>
                    <a:lnTo>
                      <a:pt x="17" y="96"/>
                    </a:lnTo>
                    <a:lnTo>
                      <a:pt x="20" y="97"/>
                    </a:lnTo>
                    <a:lnTo>
                      <a:pt x="23" y="99"/>
                    </a:lnTo>
                    <a:lnTo>
                      <a:pt x="26" y="100"/>
                    </a:lnTo>
                    <a:lnTo>
                      <a:pt x="29" y="100"/>
                    </a:lnTo>
                    <a:lnTo>
                      <a:pt x="33" y="101"/>
                    </a:lnTo>
                    <a:lnTo>
                      <a:pt x="276" y="101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9" name="Freeform 211"/>
              <p:cNvSpPr>
                <a:spLocks/>
              </p:cNvSpPr>
              <p:nvPr/>
            </p:nvSpPr>
            <p:spPr bwMode="auto">
              <a:xfrm>
                <a:off x="4954" y="1328"/>
                <a:ext cx="18" cy="13"/>
              </a:xfrm>
              <a:custGeom>
                <a:avLst/>
                <a:gdLst>
                  <a:gd name="T0" fmla="*/ 0 w 431"/>
                  <a:gd name="T1" fmla="*/ 0 h 284"/>
                  <a:gd name="T2" fmla="*/ 0 w 431"/>
                  <a:gd name="T3" fmla="*/ 0 h 284"/>
                  <a:gd name="T4" fmla="*/ 0 w 431"/>
                  <a:gd name="T5" fmla="*/ 0 h 284"/>
                  <a:gd name="T6" fmla="*/ 0 w 431"/>
                  <a:gd name="T7" fmla="*/ 0 h 284"/>
                  <a:gd name="T8" fmla="*/ 0 w 431"/>
                  <a:gd name="T9" fmla="*/ 0 h 284"/>
                  <a:gd name="T10" fmla="*/ 0 w 431"/>
                  <a:gd name="T11" fmla="*/ 0 h 284"/>
                  <a:gd name="T12" fmla="*/ 0 w 431"/>
                  <a:gd name="T13" fmla="*/ 0 h 284"/>
                  <a:gd name="T14" fmla="*/ 0 w 431"/>
                  <a:gd name="T15" fmla="*/ 0 h 284"/>
                  <a:gd name="T16" fmla="*/ 0 w 431"/>
                  <a:gd name="T17" fmla="*/ 0 h 284"/>
                  <a:gd name="T18" fmla="*/ 0 w 431"/>
                  <a:gd name="T19" fmla="*/ 0 h 284"/>
                  <a:gd name="T20" fmla="*/ 0 w 431"/>
                  <a:gd name="T21" fmla="*/ 0 h 284"/>
                  <a:gd name="T22" fmla="*/ 0 w 431"/>
                  <a:gd name="T23" fmla="*/ 0 h 284"/>
                  <a:gd name="T24" fmla="*/ 0 w 431"/>
                  <a:gd name="T25" fmla="*/ 0 h 284"/>
                  <a:gd name="T26" fmla="*/ 0 w 431"/>
                  <a:gd name="T27" fmla="*/ 0 h 284"/>
                  <a:gd name="T28" fmla="*/ 0 w 431"/>
                  <a:gd name="T29" fmla="*/ 0 h 284"/>
                  <a:gd name="T30" fmla="*/ 0 w 431"/>
                  <a:gd name="T31" fmla="*/ 0 h 284"/>
                  <a:gd name="T32" fmla="*/ 0 w 431"/>
                  <a:gd name="T33" fmla="*/ 0 h 284"/>
                  <a:gd name="T34" fmla="*/ 0 w 431"/>
                  <a:gd name="T35" fmla="*/ 0 h 284"/>
                  <a:gd name="T36" fmla="*/ 0 w 431"/>
                  <a:gd name="T37" fmla="*/ 0 h 284"/>
                  <a:gd name="T38" fmla="*/ 0 w 431"/>
                  <a:gd name="T39" fmla="*/ 0 h 284"/>
                  <a:gd name="T40" fmla="*/ 0 w 431"/>
                  <a:gd name="T41" fmla="*/ 0 h 284"/>
                  <a:gd name="T42" fmla="*/ 0 w 431"/>
                  <a:gd name="T43" fmla="*/ 0 h 284"/>
                  <a:gd name="T44" fmla="*/ 0 w 431"/>
                  <a:gd name="T45" fmla="*/ 0 h 284"/>
                  <a:gd name="T46" fmla="*/ 0 w 431"/>
                  <a:gd name="T47" fmla="*/ 0 h 284"/>
                  <a:gd name="T48" fmla="*/ 0 w 431"/>
                  <a:gd name="T49" fmla="*/ 0 h 284"/>
                  <a:gd name="T50" fmla="*/ 0 w 431"/>
                  <a:gd name="T51" fmla="*/ 0 h 284"/>
                  <a:gd name="T52" fmla="*/ 0 w 431"/>
                  <a:gd name="T53" fmla="*/ 0 h 284"/>
                  <a:gd name="T54" fmla="*/ 0 w 431"/>
                  <a:gd name="T55" fmla="*/ 0 h 284"/>
                  <a:gd name="T56" fmla="*/ 0 w 431"/>
                  <a:gd name="T57" fmla="*/ 0 h 284"/>
                  <a:gd name="T58" fmla="*/ 0 w 431"/>
                  <a:gd name="T59" fmla="*/ 0 h 284"/>
                  <a:gd name="T60" fmla="*/ 0 w 431"/>
                  <a:gd name="T61" fmla="*/ 0 h 284"/>
                  <a:gd name="T62" fmla="*/ 0 w 431"/>
                  <a:gd name="T63" fmla="*/ 0 h 284"/>
                  <a:gd name="T64" fmla="*/ 0 w 431"/>
                  <a:gd name="T65" fmla="*/ 0 h 284"/>
                  <a:gd name="T66" fmla="*/ 0 w 431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1"/>
                  <a:gd name="T103" fmla="*/ 0 h 284"/>
                  <a:gd name="T104" fmla="*/ 431 w 431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1" h="284">
                    <a:moveTo>
                      <a:pt x="375" y="284"/>
                    </a:moveTo>
                    <a:lnTo>
                      <a:pt x="379" y="283"/>
                    </a:lnTo>
                    <a:lnTo>
                      <a:pt x="383" y="282"/>
                    </a:lnTo>
                    <a:lnTo>
                      <a:pt x="388" y="279"/>
                    </a:lnTo>
                    <a:lnTo>
                      <a:pt x="394" y="277"/>
                    </a:lnTo>
                    <a:lnTo>
                      <a:pt x="398" y="274"/>
                    </a:lnTo>
                    <a:lnTo>
                      <a:pt x="403" y="271"/>
                    </a:lnTo>
                    <a:lnTo>
                      <a:pt x="407" y="267"/>
                    </a:lnTo>
                    <a:lnTo>
                      <a:pt x="411" y="263"/>
                    </a:lnTo>
                    <a:lnTo>
                      <a:pt x="415" y="258"/>
                    </a:lnTo>
                    <a:lnTo>
                      <a:pt x="418" y="253"/>
                    </a:lnTo>
                    <a:lnTo>
                      <a:pt x="422" y="248"/>
                    </a:lnTo>
                    <a:lnTo>
                      <a:pt x="424" y="242"/>
                    </a:lnTo>
                    <a:lnTo>
                      <a:pt x="426" y="235"/>
                    </a:lnTo>
                    <a:lnTo>
                      <a:pt x="428" y="229"/>
                    </a:lnTo>
                    <a:lnTo>
                      <a:pt x="429" y="222"/>
                    </a:lnTo>
                    <a:lnTo>
                      <a:pt x="431" y="216"/>
                    </a:lnTo>
                    <a:lnTo>
                      <a:pt x="418" y="67"/>
                    </a:lnTo>
                    <a:lnTo>
                      <a:pt x="417" y="60"/>
                    </a:lnTo>
                    <a:lnTo>
                      <a:pt x="417" y="53"/>
                    </a:lnTo>
                    <a:lnTo>
                      <a:pt x="416" y="47"/>
                    </a:lnTo>
                    <a:lnTo>
                      <a:pt x="414" y="40"/>
                    </a:lnTo>
                    <a:lnTo>
                      <a:pt x="412" y="34"/>
                    </a:lnTo>
                    <a:lnTo>
                      <a:pt x="410" y="29"/>
                    </a:lnTo>
                    <a:lnTo>
                      <a:pt x="408" y="24"/>
                    </a:lnTo>
                    <a:lnTo>
                      <a:pt x="405" y="20"/>
                    </a:lnTo>
                    <a:lnTo>
                      <a:pt x="402" y="15"/>
                    </a:lnTo>
                    <a:lnTo>
                      <a:pt x="399" y="12"/>
                    </a:lnTo>
                    <a:lnTo>
                      <a:pt x="395" y="8"/>
                    </a:lnTo>
                    <a:lnTo>
                      <a:pt x="392" y="6"/>
                    </a:lnTo>
                    <a:lnTo>
                      <a:pt x="387" y="3"/>
                    </a:lnTo>
                    <a:lnTo>
                      <a:pt x="383" y="2"/>
                    </a:lnTo>
                    <a:lnTo>
                      <a:pt x="379" y="0"/>
                    </a:lnTo>
                    <a:lnTo>
                      <a:pt x="375" y="0"/>
                    </a:lnTo>
                    <a:lnTo>
                      <a:pt x="57" y="0"/>
                    </a:lnTo>
                    <a:lnTo>
                      <a:pt x="52" y="0"/>
                    </a:lnTo>
                    <a:lnTo>
                      <a:pt x="48" y="2"/>
                    </a:lnTo>
                    <a:lnTo>
                      <a:pt x="44" y="3"/>
                    </a:lnTo>
                    <a:lnTo>
                      <a:pt x="39" y="6"/>
                    </a:lnTo>
                    <a:lnTo>
                      <a:pt x="36" y="8"/>
                    </a:lnTo>
                    <a:lnTo>
                      <a:pt x="32" y="12"/>
                    </a:lnTo>
                    <a:lnTo>
                      <a:pt x="29" y="15"/>
                    </a:lnTo>
                    <a:lnTo>
                      <a:pt x="26" y="20"/>
                    </a:lnTo>
                    <a:lnTo>
                      <a:pt x="23" y="24"/>
                    </a:lnTo>
                    <a:lnTo>
                      <a:pt x="21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5" y="47"/>
                    </a:lnTo>
                    <a:lnTo>
                      <a:pt x="14" y="53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6" y="242"/>
                    </a:lnTo>
                    <a:lnTo>
                      <a:pt x="9" y="248"/>
                    </a:lnTo>
                    <a:lnTo>
                      <a:pt x="12" y="253"/>
                    </a:lnTo>
                    <a:lnTo>
                      <a:pt x="15" y="258"/>
                    </a:lnTo>
                    <a:lnTo>
                      <a:pt x="19" y="263"/>
                    </a:lnTo>
                    <a:lnTo>
                      <a:pt x="24" y="267"/>
                    </a:lnTo>
                    <a:lnTo>
                      <a:pt x="28" y="271"/>
                    </a:lnTo>
                    <a:lnTo>
                      <a:pt x="33" y="274"/>
                    </a:lnTo>
                    <a:lnTo>
                      <a:pt x="37" y="277"/>
                    </a:lnTo>
                    <a:lnTo>
                      <a:pt x="42" y="279"/>
                    </a:lnTo>
                    <a:lnTo>
                      <a:pt x="48" y="282"/>
                    </a:lnTo>
                    <a:lnTo>
                      <a:pt x="52" y="283"/>
                    </a:lnTo>
                    <a:lnTo>
                      <a:pt x="57" y="284"/>
                    </a:lnTo>
                    <a:lnTo>
                      <a:pt x="375" y="284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0" name="Freeform 212"/>
              <p:cNvSpPr>
                <a:spLocks/>
              </p:cNvSpPr>
              <p:nvPr/>
            </p:nvSpPr>
            <p:spPr bwMode="auto">
              <a:xfrm>
                <a:off x="4954" y="1329"/>
                <a:ext cx="18" cy="11"/>
              </a:xfrm>
              <a:custGeom>
                <a:avLst/>
                <a:gdLst>
                  <a:gd name="T0" fmla="*/ 0 w 409"/>
                  <a:gd name="T1" fmla="*/ 0 h 269"/>
                  <a:gd name="T2" fmla="*/ 0 w 409"/>
                  <a:gd name="T3" fmla="*/ 0 h 269"/>
                  <a:gd name="T4" fmla="*/ 0 w 409"/>
                  <a:gd name="T5" fmla="*/ 0 h 269"/>
                  <a:gd name="T6" fmla="*/ 0 w 409"/>
                  <a:gd name="T7" fmla="*/ 0 h 269"/>
                  <a:gd name="T8" fmla="*/ 0 w 409"/>
                  <a:gd name="T9" fmla="*/ 0 h 269"/>
                  <a:gd name="T10" fmla="*/ 0 w 409"/>
                  <a:gd name="T11" fmla="*/ 0 h 269"/>
                  <a:gd name="T12" fmla="*/ 0 w 409"/>
                  <a:gd name="T13" fmla="*/ 0 h 269"/>
                  <a:gd name="T14" fmla="*/ 0 w 409"/>
                  <a:gd name="T15" fmla="*/ 0 h 269"/>
                  <a:gd name="T16" fmla="*/ 0 w 409"/>
                  <a:gd name="T17" fmla="*/ 0 h 269"/>
                  <a:gd name="T18" fmla="*/ 0 w 409"/>
                  <a:gd name="T19" fmla="*/ 0 h 269"/>
                  <a:gd name="T20" fmla="*/ 0 w 409"/>
                  <a:gd name="T21" fmla="*/ 0 h 269"/>
                  <a:gd name="T22" fmla="*/ 0 w 409"/>
                  <a:gd name="T23" fmla="*/ 0 h 269"/>
                  <a:gd name="T24" fmla="*/ 0 w 409"/>
                  <a:gd name="T25" fmla="*/ 0 h 269"/>
                  <a:gd name="T26" fmla="*/ 0 w 409"/>
                  <a:gd name="T27" fmla="*/ 0 h 269"/>
                  <a:gd name="T28" fmla="*/ 0 w 409"/>
                  <a:gd name="T29" fmla="*/ 0 h 269"/>
                  <a:gd name="T30" fmla="*/ 0 w 409"/>
                  <a:gd name="T31" fmla="*/ 0 h 269"/>
                  <a:gd name="T32" fmla="*/ 0 w 409"/>
                  <a:gd name="T33" fmla="*/ 0 h 269"/>
                  <a:gd name="T34" fmla="*/ 0 w 409"/>
                  <a:gd name="T35" fmla="*/ 0 h 269"/>
                  <a:gd name="T36" fmla="*/ 0 w 409"/>
                  <a:gd name="T37" fmla="*/ 0 h 269"/>
                  <a:gd name="T38" fmla="*/ 0 w 409"/>
                  <a:gd name="T39" fmla="*/ 0 h 269"/>
                  <a:gd name="T40" fmla="*/ 0 w 409"/>
                  <a:gd name="T41" fmla="*/ 0 h 269"/>
                  <a:gd name="T42" fmla="*/ 0 w 409"/>
                  <a:gd name="T43" fmla="*/ 0 h 269"/>
                  <a:gd name="T44" fmla="*/ 0 w 409"/>
                  <a:gd name="T45" fmla="*/ 0 h 269"/>
                  <a:gd name="T46" fmla="*/ 0 w 409"/>
                  <a:gd name="T47" fmla="*/ 0 h 269"/>
                  <a:gd name="T48" fmla="*/ 0 w 409"/>
                  <a:gd name="T49" fmla="*/ 0 h 269"/>
                  <a:gd name="T50" fmla="*/ 0 w 409"/>
                  <a:gd name="T51" fmla="*/ 0 h 269"/>
                  <a:gd name="T52" fmla="*/ 0 w 409"/>
                  <a:gd name="T53" fmla="*/ 0 h 269"/>
                  <a:gd name="T54" fmla="*/ 0 w 409"/>
                  <a:gd name="T55" fmla="*/ 0 h 269"/>
                  <a:gd name="T56" fmla="*/ 0 w 409"/>
                  <a:gd name="T57" fmla="*/ 0 h 269"/>
                  <a:gd name="T58" fmla="*/ 0 w 409"/>
                  <a:gd name="T59" fmla="*/ 0 h 269"/>
                  <a:gd name="T60" fmla="*/ 0 w 409"/>
                  <a:gd name="T61" fmla="*/ 0 h 269"/>
                  <a:gd name="T62" fmla="*/ 0 w 409"/>
                  <a:gd name="T63" fmla="*/ 0 h 269"/>
                  <a:gd name="T64" fmla="*/ 0 w 409"/>
                  <a:gd name="T65" fmla="*/ 0 h 269"/>
                  <a:gd name="T66" fmla="*/ 0 w 409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09"/>
                  <a:gd name="T103" fmla="*/ 0 h 269"/>
                  <a:gd name="T104" fmla="*/ 409 w 409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09" h="269">
                    <a:moveTo>
                      <a:pt x="356" y="269"/>
                    </a:moveTo>
                    <a:lnTo>
                      <a:pt x="360" y="268"/>
                    </a:lnTo>
                    <a:lnTo>
                      <a:pt x="364" y="267"/>
                    </a:lnTo>
                    <a:lnTo>
                      <a:pt x="368" y="266"/>
                    </a:lnTo>
                    <a:lnTo>
                      <a:pt x="373" y="264"/>
                    </a:lnTo>
                    <a:lnTo>
                      <a:pt x="377" y="261"/>
                    </a:lnTo>
                    <a:lnTo>
                      <a:pt x="383" y="258"/>
                    </a:lnTo>
                    <a:lnTo>
                      <a:pt x="387" y="254"/>
                    </a:lnTo>
                    <a:lnTo>
                      <a:pt x="391" y="250"/>
                    </a:lnTo>
                    <a:lnTo>
                      <a:pt x="394" y="246"/>
                    </a:lnTo>
                    <a:lnTo>
                      <a:pt x="398" y="241"/>
                    </a:lnTo>
                    <a:lnTo>
                      <a:pt x="401" y="236"/>
                    </a:lnTo>
                    <a:lnTo>
                      <a:pt x="403" y="230"/>
                    </a:lnTo>
                    <a:lnTo>
                      <a:pt x="406" y="224"/>
                    </a:lnTo>
                    <a:lnTo>
                      <a:pt x="407" y="218"/>
                    </a:lnTo>
                    <a:lnTo>
                      <a:pt x="408" y="212"/>
                    </a:lnTo>
                    <a:lnTo>
                      <a:pt x="409" y="206"/>
                    </a:lnTo>
                    <a:lnTo>
                      <a:pt x="397" y="64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2"/>
                    </a:lnTo>
                    <a:lnTo>
                      <a:pt x="390" y="27"/>
                    </a:lnTo>
                    <a:lnTo>
                      <a:pt x="387" y="22"/>
                    </a:lnTo>
                    <a:lnTo>
                      <a:pt x="385" y="18"/>
                    </a:lnTo>
                    <a:lnTo>
                      <a:pt x="382" y="14"/>
                    </a:lnTo>
                    <a:lnTo>
                      <a:pt x="378" y="10"/>
                    </a:lnTo>
                    <a:lnTo>
                      <a:pt x="375" y="7"/>
                    </a:lnTo>
                    <a:lnTo>
                      <a:pt x="371" y="4"/>
                    </a:lnTo>
                    <a:lnTo>
                      <a:pt x="367" y="2"/>
                    </a:lnTo>
                    <a:lnTo>
                      <a:pt x="364" y="1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7" y="4"/>
                    </a:lnTo>
                    <a:lnTo>
                      <a:pt x="33" y="7"/>
                    </a:lnTo>
                    <a:lnTo>
                      <a:pt x="29" y="10"/>
                    </a:lnTo>
                    <a:lnTo>
                      <a:pt x="26" y="14"/>
                    </a:lnTo>
                    <a:lnTo>
                      <a:pt x="23" y="18"/>
                    </a:lnTo>
                    <a:lnTo>
                      <a:pt x="21" y="22"/>
                    </a:lnTo>
                    <a:lnTo>
                      <a:pt x="18" y="27"/>
                    </a:lnTo>
                    <a:lnTo>
                      <a:pt x="16" y="32"/>
                    </a:lnTo>
                    <a:lnTo>
                      <a:pt x="15" y="39"/>
                    </a:lnTo>
                    <a:lnTo>
                      <a:pt x="13" y="45"/>
                    </a:lnTo>
                    <a:lnTo>
                      <a:pt x="12" y="51"/>
                    </a:lnTo>
                    <a:lnTo>
                      <a:pt x="12" y="57"/>
                    </a:lnTo>
                    <a:lnTo>
                      <a:pt x="12" y="64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2" y="224"/>
                    </a:lnTo>
                    <a:lnTo>
                      <a:pt x="5" y="230"/>
                    </a:lnTo>
                    <a:lnTo>
                      <a:pt x="7" y="236"/>
                    </a:lnTo>
                    <a:lnTo>
                      <a:pt x="10" y="241"/>
                    </a:lnTo>
                    <a:lnTo>
                      <a:pt x="14" y="246"/>
                    </a:lnTo>
                    <a:lnTo>
                      <a:pt x="17" y="250"/>
                    </a:lnTo>
                    <a:lnTo>
                      <a:pt x="21" y="254"/>
                    </a:lnTo>
                    <a:lnTo>
                      <a:pt x="25" y="258"/>
                    </a:lnTo>
                    <a:lnTo>
                      <a:pt x="30" y="261"/>
                    </a:lnTo>
                    <a:lnTo>
                      <a:pt x="35" y="264"/>
                    </a:lnTo>
                    <a:lnTo>
                      <a:pt x="40" y="266"/>
                    </a:lnTo>
                    <a:lnTo>
                      <a:pt x="44" y="267"/>
                    </a:lnTo>
                    <a:lnTo>
                      <a:pt x="48" y="268"/>
                    </a:lnTo>
                    <a:lnTo>
                      <a:pt x="53" y="269"/>
                    </a:lnTo>
                    <a:lnTo>
                      <a:pt x="356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1" name="Freeform 213"/>
              <p:cNvSpPr>
                <a:spLocks/>
              </p:cNvSpPr>
              <p:nvPr/>
            </p:nvSpPr>
            <p:spPr bwMode="auto">
              <a:xfrm>
                <a:off x="4957" y="1334"/>
                <a:ext cx="13" cy="5"/>
              </a:xfrm>
              <a:custGeom>
                <a:avLst/>
                <a:gdLst>
                  <a:gd name="T0" fmla="*/ 0 w 301"/>
                  <a:gd name="T1" fmla="*/ 0 h 121"/>
                  <a:gd name="T2" fmla="*/ 0 w 301"/>
                  <a:gd name="T3" fmla="*/ 0 h 121"/>
                  <a:gd name="T4" fmla="*/ 0 w 301"/>
                  <a:gd name="T5" fmla="*/ 0 h 121"/>
                  <a:gd name="T6" fmla="*/ 0 w 301"/>
                  <a:gd name="T7" fmla="*/ 0 h 121"/>
                  <a:gd name="T8" fmla="*/ 0 w 301"/>
                  <a:gd name="T9" fmla="*/ 0 h 121"/>
                  <a:gd name="T10" fmla="*/ 0 w 301"/>
                  <a:gd name="T11" fmla="*/ 0 h 121"/>
                  <a:gd name="T12" fmla="*/ 0 w 301"/>
                  <a:gd name="T13" fmla="*/ 0 h 121"/>
                  <a:gd name="T14" fmla="*/ 0 w 301"/>
                  <a:gd name="T15" fmla="*/ 0 h 121"/>
                  <a:gd name="T16" fmla="*/ 0 w 301"/>
                  <a:gd name="T17" fmla="*/ 0 h 121"/>
                  <a:gd name="T18" fmla="*/ 0 w 301"/>
                  <a:gd name="T19" fmla="*/ 0 h 121"/>
                  <a:gd name="T20" fmla="*/ 0 w 301"/>
                  <a:gd name="T21" fmla="*/ 0 h 121"/>
                  <a:gd name="T22" fmla="*/ 0 w 301"/>
                  <a:gd name="T23" fmla="*/ 0 h 121"/>
                  <a:gd name="T24" fmla="*/ 0 w 301"/>
                  <a:gd name="T25" fmla="*/ 0 h 121"/>
                  <a:gd name="T26" fmla="*/ 0 w 301"/>
                  <a:gd name="T27" fmla="*/ 0 h 121"/>
                  <a:gd name="T28" fmla="*/ 0 w 301"/>
                  <a:gd name="T29" fmla="*/ 0 h 121"/>
                  <a:gd name="T30" fmla="*/ 0 w 301"/>
                  <a:gd name="T31" fmla="*/ 0 h 121"/>
                  <a:gd name="T32" fmla="*/ 0 w 301"/>
                  <a:gd name="T33" fmla="*/ 0 h 121"/>
                  <a:gd name="T34" fmla="*/ 0 w 301"/>
                  <a:gd name="T35" fmla="*/ 0 h 121"/>
                  <a:gd name="T36" fmla="*/ 0 w 301"/>
                  <a:gd name="T37" fmla="*/ 0 h 121"/>
                  <a:gd name="T38" fmla="*/ 0 w 301"/>
                  <a:gd name="T39" fmla="*/ 0 h 121"/>
                  <a:gd name="T40" fmla="*/ 0 w 301"/>
                  <a:gd name="T41" fmla="*/ 0 h 121"/>
                  <a:gd name="T42" fmla="*/ 0 w 301"/>
                  <a:gd name="T43" fmla="*/ 0 h 121"/>
                  <a:gd name="T44" fmla="*/ 0 w 301"/>
                  <a:gd name="T45" fmla="*/ 0 h 121"/>
                  <a:gd name="T46" fmla="*/ 0 w 301"/>
                  <a:gd name="T47" fmla="*/ 0 h 121"/>
                  <a:gd name="T48" fmla="*/ 0 w 301"/>
                  <a:gd name="T49" fmla="*/ 0 h 121"/>
                  <a:gd name="T50" fmla="*/ 0 w 301"/>
                  <a:gd name="T51" fmla="*/ 0 h 121"/>
                  <a:gd name="T52" fmla="*/ 0 w 301"/>
                  <a:gd name="T53" fmla="*/ 0 h 121"/>
                  <a:gd name="T54" fmla="*/ 0 w 301"/>
                  <a:gd name="T55" fmla="*/ 0 h 121"/>
                  <a:gd name="T56" fmla="*/ 0 w 301"/>
                  <a:gd name="T57" fmla="*/ 0 h 121"/>
                  <a:gd name="T58" fmla="*/ 0 w 301"/>
                  <a:gd name="T59" fmla="*/ 0 h 121"/>
                  <a:gd name="T60" fmla="*/ 0 w 301"/>
                  <a:gd name="T61" fmla="*/ 0 h 121"/>
                  <a:gd name="T62" fmla="*/ 0 w 301"/>
                  <a:gd name="T63" fmla="*/ 0 h 121"/>
                  <a:gd name="T64" fmla="*/ 0 w 301"/>
                  <a:gd name="T65" fmla="*/ 0 h 121"/>
                  <a:gd name="T66" fmla="*/ 0 w 301"/>
                  <a:gd name="T67" fmla="*/ 0 h 121"/>
                  <a:gd name="T68" fmla="*/ 0 w 301"/>
                  <a:gd name="T69" fmla="*/ 0 h 121"/>
                  <a:gd name="T70" fmla="*/ 0 w 301"/>
                  <a:gd name="T71" fmla="*/ 0 h 121"/>
                  <a:gd name="T72" fmla="*/ 0 w 301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1"/>
                  <a:gd name="T112" fmla="*/ 0 h 121"/>
                  <a:gd name="T113" fmla="*/ 301 w 301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1" h="121">
                    <a:moveTo>
                      <a:pt x="301" y="60"/>
                    </a:moveTo>
                    <a:lnTo>
                      <a:pt x="300" y="65"/>
                    </a:lnTo>
                    <a:lnTo>
                      <a:pt x="300" y="72"/>
                    </a:lnTo>
                    <a:lnTo>
                      <a:pt x="299" y="78"/>
                    </a:lnTo>
                    <a:lnTo>
                      <a:pt x="298" y="83"/>
                    </a:lnTo>
                    <a:lnTo>
                      <a:pt x="297" y="88"/>
                    </a:lnTo>
                    <a:lnTo>
                      <a:pt x="295" y="93"/>
                    </a:lnTo>
                    <a:lnTo>
                      <a:pt x="293" y="98"/>
                    </a:lnTo>
                    <a:lnTo>
                      <a:pt x="291" y="102"/>
                    </a:lnTo>
                    <a:lnTo>
                      <a:pt x="289" y="107"/>
                    </a:lnTo>
                    <a:lnTo>
                      <a:pt x="286" y="110"/>
                    </a:lnTo>
                    <a:lnTo>
                      <a:pt x="283" y="113"/>
                    </a:lnTo>
                    <a:lnTo>
                      <a:pt x="280" y="116"/>
                    </a:lnTo>
                    <a:lnTo>
                      <a:pt x="276" y="118"/>
                    </a:lnTo>
                    <a:lnTo>
                      <a:pt x="273" y="119"/>
                    </a:lnTo>
                    <a:lnTo>
                      <a:pt x="269" y="120"/>
                    </a:lnTo>
                    <a:lnTo>
                      <a:pt x="266" y="121"/>
                    </a:lnTo>
                    <a:lnTo>
                      <a:pt x="35" y="121"/>
                    </a:lnTo>
                    <a:lnTo>
                      <a:pt x="31" y="120"/>
                    </a:lnTo>
                    <a:lnTo>
                      <a:pt x="27" y="119"/>
                    </a:lnTo>
                    <a:lnTo>
                      <a:pt x="24" y="118"/>
                    </a:lnTo>
                    <a:lnTo>
                      <a:pt x="20" y="116"/>
                    </a:lnTo>
                    <a:lnTo>
                      <a:pt x="17" y="113"/>
                    </a:lnTo>
                    <a:lnTo>
                      <a:pt x="15" y="110"/>
                    </a:lnTo>
                    <a:lnTo>
                      <a:pt x="11" y="107"/>
                    </a:lnTo>
                    <a:lnTo>
                      <a:pt x="9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299" y="0"/>
                    </a:lnTo>
                    <a:lnTo>
                      <a:pt x="301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2" name="Freeform 214"/>
              <p:cNvSpPr>
                <a:spLocks/>
              </p:cNvSpPr>
              <p:nvPr/>
            </p:nvSpPr>
            <p:spPr bwMode="auto">
              <a:xfrm>
                <a:off x="4955" y="1330"/>
                <a:ext cx="1" cy="9"/>
              </a:xfrm>
              <a:custGeom>
                <a:avLst/>
                <a:gdLst>
                  <a:gd name="T0" fmla="*/ 0 w 30"/>
                  <a:gd name="T1" fmla="*/ 0 h 201"/>
                  <a:gd name="T2" fmla="*/ 0 w 30"/>
                  <a:gd name="T3" fmla="*/ 0 h 201"/>
                  <a:gd name="T4" fmla="*/ 0 w 30"/>
                  <a:gd name="T5" fmla="*/ 0 h 201"/>
                  <a:gd name="T6" fmla="*/ 0 w 30"/>
                  <a:gd name="T7" fmla="*/ 0 h 201"/>
                  <a:gd name="T8" fmla="*/ 0 w 30"/>
                  <a:gd name="T9" fmla="*/ 0 h 201"/>
                  <a:gd name="T10" fmla="*/ 0 w 30"/>
                  <a:gd name="T11" fmla="*/ 0 h 201"/>
                  <a:gd name="T12" fmla="*/ 0 w 30"/>
                  <a:gd name="T13" fmla="*/ 0 h 201"/>
                  <a:gd name="T14" fmla="*/ 0 w 30"/>
                  <a:gd name="T15" fmla="*/ 0 h 201"/>
                  <a:gd name="T16" fmla="*/ 0 w 30"/>
                  <a:gd name="T17" fmla="*/ 0 h 201"/>
                  <a:gd name="T18" fmla="*/ 0 w 30"/>
                  <a:gd name="T19" fmla="*/ 0 h 201"/>
                  <a:gd name="T20" fmla="*/ 0 w 30"/>
                  <a:gd name="T21" fmla="*/ 0 h 201"/>
                  <a:gd name="T22" fmla="*/ 0 w 30"/>
                  <a:gd name="T23" fmla="*/ 0 h 201"/>
                  <a:gd name="T24" fmla="*/ 0 w 30"/>
                  <a:gd name="T25" fmla="*/ 0 h 201"/>
                  <a:gd name="T26" fmla="*/ 0 w 30"/>
                  <a:gd name="T27" fmla="*/ 0 h 201"/>
                  <a:gd name="T28" fmla="*/ 0 w 30"/>
                  <a:gd name="T29" fmla="*/ 0 h 201"/>
                  <a:gd name="T30" fmla="*/ 0 w 30"/>
                  <a:gd name="T31" fmla="*/ 0 h 201"/>
                  <a:gd name="T32" fmla="*/ 0 w 30"/>
                  <a:gd name="T33" fmla="*/ 0 h 201"/>
                  <a:gd name="T34" fmla="*/ 0 w 30"/>
                  <a:gd name="T35" fmla="*/ 0 h 201"/>
                  <a:gd name="T36" fmla="*/ 0 w 30"/>
                  <a:gd name="T37" fmla="*/ 0 h 201"/>
                  <a:gd name="T38" fmla="*/ 0 w 30"/>
                  <a:gd name="T39" fmla="*/ 0 h 201"/>
                  <a:gd name="T40" fmla="*/ 0 w 30"/>
                  <a:gd name="T41" fmla="*/ 0 h 201"/>
                  <a:gd name="T42" fmla="*/ 0 w 30"/>
                  <a:gd name="T43" fmla="*/ 0 h 201"/>
                  <a:gd name="T44" fmla="*/ 0 w 30"/>
                  <a:gd name="T45" fmla="*/ 0 h 201"/>
                  <a:gd name="T46" fmla="*/ 0 w 30"/>
                  <a:gd name="T47" fmla="*/ 0 h 201"/>
                  <a:gd name="T48" fmla="*/ 0 w 30"/>
                  <a:gd name="T49" fmla="*/ 0 h 201"/>
                  <a:gd name="T50" fmla="*/ 0 w 30"/>
                  <a:gd name="T51" fmla="*/ 0 h 201"/>
                  <a:gd name="T52" fmla="*/ 0 w 30"/>
                  <a:gd name="T53" fmla="*/ 0 h 201"/>
                  <a:gd name="T54" fmla="*/ 0 w 30"/>
                  <a:gd name="T55" fmla="*/ 0 h 201"/>
                  <a:gd name="T56" fmla="*/ 0 w 30"/>
                  <a:gd name="T57" fmla="*/ 0 h 201"/>
                  <a:gd name="T58" fmla="*/ 0 w 30"/>
                  <a:gd name="T59" fmla="*/ 0 h 201"/>
                  <a:gd name="T60" fmla="*/ 0 w 30"/>
                  <a:gd name="T61" fmla="*/ 0 h 201"/>
                  <a:gd name="T62" fmla="*/ 0 w 30"/>
                  <a:gd name="T63" fmla="*/ 0 h 201"/>
                  <a:gd name="T64" fmla="*/ 0 w 30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0"/>
                  <a:gd name="T100" fmla="*/ 0 h 201"/>
                  <a:gd name="T101" fmla="*/ 30 w 30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0" h="201">
                    <a:moveTo>
                      <a:pt x="16" y="201"/>
                    </a:moveTo>
                    <a:lnTo>
                      <a:pt x="18" y="200"/>
                    </a:lnTo>
                    <a:lnTo>
                      <a:pt x="19" y="200"/>
                    </a:lnTo>
                    <a:lnTo>
                      <a:pt x="20" y="200"/>
                    </a:lnTo>
                    <a:lnTo>
                      <a:pt x="21" y="199"/>
                    </a:lnTo>
                    <a:lnTo>
                      <a:pt x="23" y="197"/>
                    </a:lnTo>
                    <a:lnTo>
                      <a:pt x="24" y="196"/>
                    </a:lnTo>
                    <a:lnTo>
                      <a:pt x="25" y="195"/>
                    </a:lnTo>
                    <a:lnTo>
                      <a:pt x="26" y="194"/>
                    </a:lnTo>
                    <a:lnTo>
                      <a:pt x="26" y="193"/>
                    </a:lnTo>
                    <a:lnTo>
                      <a:pt x="27" y="191"/>
                    </a:lnTo>
                    <a:lnTo>
                      <a:pt x="28" y="190"/>
                    </a:lnTo>
                    <a:lnTo>
                      <a:pt x="28" y="188"/>
                    </a:lnTo>
                    <a:lnTo>
                      <a:pt x="29" y="186"/>
                    </a:lnTo>
                    <a:lnTo>
                      <a:pt x="29" y="184"/>
                    </a:lnTo>
                    <a:lnTo>
                      <a:pt x="29" y="183"/>
                    </a:lnTo>
                    <a:lnTo>
                      <a:pt x="30" y="181"/>
                    </a:lnTo>
                    <a:lnTo>
                      <a:pt x="30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8" y="11"/>
                    </a:lnTo>
                    <a:lnTo>
                      <a:pt x="28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4" y="185"/>
                    </a:lnTo>
                    <a:lnTo>
                      <a:pt x="5" y="188"/>
                    </a:lnTo>
                    <a:lnTo>
                      <a:pt x="7" y="190"/>
                    </a:lnTo>
                    <a:lnTo>
                      <a:pt x="8" y="192"/>
                    </a:lnTo>
                    <a:lnTo>
                      <a:pt x="9" y="194"/>
                    </a:lnTo>
                    <a:lnTo>
                      <a:pt x="10" y="196"/>
                    </a:lnTo>
                    <a:lnTo>
                      <a:pt x="12" y="197"/>
                    </a:lnTo>
                    <a:lnTo>
                      <a:pt x="13" y="200"/>
                    </a:lnTo>
                    <a:lnTo>
                      <a:pt x="14" y="200"/>
                    </a:lnTo>
                    <a:lnTo>
                      <a:pt x="16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3" name="Freeform 215"/>
              <p:cNvSpPr>
                <a:spLocks/>
              </p:cNvSpPr>
              <p:nvPr/>
            </p:nvSpPr>
            <p:spPr bwMode="auto">
              <a:xfrm>
                <a:off x="4970" y="1330"/>
                <a:ext cx="2" cy="9"/>
              </a:xfrm>
              <a:custGeom>
                <a:avLst/>
                <a:gdLst>
                  <a:gd name="T0" fmla="*/ 0 w 34"/>
                  <a:gd name="T1" fmla="*/ 0 h 211"/>
                  <a:gd name="T2" fmla="*/ 0 w 34"/>
                  <a:gd name="T3" fmla="*/ 0 h 211"/>
                  <a:gd name="T4" fmla="*/ 0 w 34"/>
                  <a:gd name="T5" fmla="*/ 0 h 211"/>
                  <a:gd name="T6" fmla="*/ 0 w 34"/>
                  <a:gd name="T7" fmla="*/ 0 h 211"/>
                  <a:gd name="T8" fmla="*/ 0 w 34"/>
                  <a:gd name="T9" fmla="*/ 0 h 211"/>
                  <a:gd name="T10" fmla="*/ 0 w 34"/>
                  <a:gd name="T11" fmla="*/ 0 h 211"/>
                  <a:gd name="T12" fmla="*/ 0 w 34"/>
                  <a:gd name="T13" fmla="*/ 0 h 211"/>
                  <a:gd name="T14" fmla="*/ 0 w 34"/>
                  <a:gd name="T15" fmla="*/ 0 h 211"/>
                  <a:gd name="T16" fmla="*/ 0 w 34"/>
                  <a:gd name="T17" fmla="*/ 0 h 211"/>
                  <a:gd name="T18" fmla="*/ 0 w 34"/>
                  <a:gd name="T19" fmla="*/ 0 h 211"/>
                  <a:gd name="T20" fmla="*/ 0 w 34"/>
                  <a:gd name="T21" fmla="*/ 0 h 211"/>
                  <a:gd name="T22" fmla="*/ 0 w 34"/>
                  <a:gd name="T23" fmla="*/ 0 h 211"/>
                  <a:gd name="T24" fmla="*/ 0 w 34"/>
                  <a:gd name="T25" fmla="*/ 0 h 211"/>
                  <a:gd name="T26" fmla="*/ 0 w 34"/>
                  <a:gd name="T27" fmla="*/ 0 h 211"/>
                  <a:gd name="T28" fmla="*/ 0 w 34"/>
                  <a:gd name="T29" fmla="*/ 0 h 211"/>
                  <a:gd name="T30" fmla="*/ 0 w 34"/>
                  <a:gd name="T31" fmla="*/ 0 h 211"/>
                  <a:gd name="T32" fmla="*/ 0 w 34"/>
                  <a:gd name="T33" fmla="*/ 0 h 211"/>
                  <a:gd name="T34" fmla="*/ 0 w 34"/>
                  <a:gd name="T35" fmla="*/ 0 h 211"/>
                  <a:gd name="T36" fmla="*/ 0 w 34"/>
                  <a:gd name="T37" fmla="*/ 0 h 211"/>
                  <a:gd name="T38" fmla="*/ 0 w 34"/>
                  <a:gd name="T39" fmla="*/ 0 h 211"/>
                  <a:gd name="T40" fmla="*/ 0 w 34"/>
                  <a:gd name="T41" fmla="*/ 0 h 211"/>
                  <a:gd name="T42" fmla="*/ 0 w 34"/>
                  <a:gd name="T43" fmla="*/ 0 h 211"/>
                  <a:gd name="T44" fmla="*/ 0 w 34"/>
                  <a:gd name="T45" fmla="*/ 0 h 211"/>
                  <a:gd name="T46" fmla="*/ 0 w 34"/>
                  <a:gd name="T47" fmla="*/ 0 h 211"/>
                  <a:gd name="T48" fmla="*/ 0 w 34"/>
                  <a:gd name="T49" fmla="*/ 0 h 211"/>
                  <a:gd name="T50" fmla="*/ 0 w 34"/>
                  <a:gd name="T51" fmla="*/ 0 h 211"/>
                  <a:gd name="T52" fmla="*/ 0 w 34"/>
                  <a:gd name="T53" fmla="*/ 0 h 211"/>
                  <a:gd name="T54" fmla="*/ 0 w 34"/>
                  <a:gd name="T55" fmla="*/ 0 h 211"/>
                  <a:gd name="T56" fmla="*/ 0 w 34"/>
                  <a:gd name="T57" fmla="*/ 0 h 211"/>
                  <a:gd name="T58" fmla="*/ 0 w 34"/>
                  <a:gd name="T59" fmla="*/ 0 h 211"/>
                  <a:gd name="T60" fmla="*/ 0 w 34"/>
                  <a:gd name="T61" fmla="*/ 0 h 211"/>
                  <a:gd name="T62" fmla="*/ 0 w 34"/>
                  <a:gd name="T63" fmla="*/ 0 h 211"/>
                  <a:gd name="T64" fmla="*/ 0 w 34"/>
                  <a:gd name="T65" fmla="*/ 0 h 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211"/>
                  <a:gd name="T101" fmla="*/ 34 w 34"/>
                  <a:gd name="T102" fmla="*/ 211 h 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211">
                    <a:moveTo>
                      <a:pt x="12" y="211"/>
                    </a:moveTo>
                    <a:lnTo>
                      <a:pt x="13" y="210"/>
                    </a:lnTo>
                    <a:lnTo>
                      <a:pt x="14" y="210"/>
                    </a:lnTo>
                    <a:lnTo>
                      <a:pt x="17" y="208"/>
                    </a:lnTo>
                    <a:lnTo>
                      <a:pt x="19" y="207"/>
                    </a:lnTo>
                    <a:lnTo>
                      <a:pt x="20" y="204"/>
                    </a:lnTo>
                    <a:lnTo>
                      <a:pt x="22" y="202"/>
                    </a:lnTo>
                    <a:lnTo>
                      <a:pt x="24" y="200"/>
                    </a:lnTo>
                    <a:lnTo>
                      <a:pt x="26" y="197"/>
                    </a:lnTo>
                    <a:lnTo>
                      <a:pt x="27" y="195"/>
                    </a:lnTo>
                    <a:lnTo>
                      <a:pt x="29" y="192"/>
                    </a:lnTo>
                    <a:lnTo>
                      <a:pt x="30" y="189"/>
                    </a:lnTo>
                    <a:lnTo>
                      <a:pt x="31" y="187"/>
                    </a:lnTo>
                    <a:lnTo>
                      <a:pt x="32" y="184"/>
                    </a:lnTo>
                    <a:lnTo>
                      <a:pt x="33" y="182"/>
                    </a:lnTo>
                    <a:lnTo>
                      <a:pt x="33" y="180"/>
                    </a:lnTo>
                    <a:lnTo>
                      <a:pt x="34" y="178"/>
                    </a:lnTo>
                    <a:lnTo>
                      <a:pt x="26" y="20"/>
                    </a:lnTo>
                    <a:lnTo>
                      <a:pt x="25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4" y="12"/>
                    </a:lnTo>
                    <a:lnTo>
                      <a:pt x="24" y="11"/>
                    </a:lnTo>
                    <a:lnTo>
                      <a:pt x="23" y="9"/>
                    </a:lnTo>
                    <a:lnTo>
                      <a:pt x="22" y="8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0" y="3"/>
                    </a:lnTo>
                    <a:lnTo>
                      <a:pt x="19" y="2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0" y="199"/>
                    </a:lnTo>
                    <a:lnTo>
                      <a:pt x="1" y="200"/>
                    </a:lnTo>
                    <a:lnTo>
                      <a:pt x="1" y="201"/>
                    </a:lnTo>
                    <a:lnTo>
                      <a:pt x="2" y="203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7"/>
                    </a:lnTo>
                    <a:lnTo>
                      <a:pt x="6" y="208"/>
                    </a:lnTo>
                    <a:lnTo>
                      <a:pt x="7" y="209"/>
                    </a:lnTo>
                    <a:lnTo>
                      <a:pt x="8" y="210"/>
                    </a:lnTo>
                    <a:lnTo>
                      <a:pt x="9" y="210"/>
                    </a:lnTo>
                    <a:lnTo>
                      <a:pt x="10" y="210"/>
                    </a:lnTo>
                    <a:lnTo>
                      <a:pt x="12" y="21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4" name="Freeform 216"/>
              <p:cNvSpPr>
                <a:spLocks/>
              </p:cNvSpPr>
              <p:nvPr/>
            </p:nvSpPr>
            <p:spPr bwMode="auto">
              <a:xfrm>
                <a:off x="4956" y="1329"/>
                <a:ext cx="14" cy="5"/>
              </a:xfrm>
              <a:custGeom>
                <a:avLst/>
                <a:gdLst>
                  <a:gd name="T0" fmla="*/ 0 w 308"/>
                  <a:gd name="T1" fmla="*/ 0 h 101"/>
                  <a:gd name="T2" fmla="*/ 0 w 308"/>
                  <a:gd name="T3" fmla="*/ 0 h 101"/>
                  <a:gd name="T4" fmla="*/ 0 w 308"/>
                  <a:gd name="T5" fmla="*/ 0 h 101"/>
                  <a:gd name="T6" fmla="*/ 0 w 308"/>
                  <a:gd name="T7" fmla="*/ 0 h 101"/>
                  <a:gd name="T8" fmla="*/ 0 w 308"/>
                  <a:gd name="T9" fmla="*/ 0 h 101"/>
                  <a:gd name="T10" fmla="*/ 0 w 308"/>
                  <a:gd name="T11" fmla="*/ 0 h 101"/>
                  <a:gd name="T12" fmla="*/ 0 w 308"/>
                  <a:gd name="T13" fmla="*/ 0 h 101"/>
                  <a:gd name="T14" fmla="*/ 0 w 308"/>
                  <a:gd name="T15" fmla="*/ 0 h 101"/>
                  <a:gd name="T16" fmla="*/ 0 w 308"/>
                  <a:gd name="T17" fmla="*/ 0 h 101"/>
                  <a:gd name="T18" fmla="*/ 0 w 308"/>
                  <a:gd name="T19" fmla="*/ 0 h 101"/>
                  <a:gd name="T20" fmla="*/ 0 w 308"/>
                  <a:gd name="T21" fmla="*/ 0 h 101"/>
                  <a:gd name="T22" fmla="*/ 0 w 308"/>
                  <a:gd name="T23" fmla="*/ 0 h 101"/>
                  <a:gd name="T24" fmla="*/ 0 w 308"/>
                  <a:gd name="T25" fmla="*/ 0 h 101"/>
                  <a:gd name="T26" fmla="*/ 0 w 308"/>
                  <a:gd name="T27" fmla="*/ 0 h 101"/>
                  <a:gd name="T28" fmla="*/ 0 w 308"/>
                  <a:gd name="T29" fmla="*/ 0 h 101"/>
                  <a:gd name="T30" fmla="*/ 0 w 308"/>
                  <a:gd name="T31" fmla="*/ 0 h 101"/>
                  <a:gd name="T32" fmla="*/ 0 w 308"/>
                  <a:gd name="T33" fmla="*/ 0 h 101"/>
                  <a:gd name="T34" fmla="*/ 0 w 308"/>
                  <a:gd name="T35" fmla="*/ 0 h 101"/>
                  <a:gd name="T36" fmla="*/ 0 w 308"/>
                  <a:gd name="T37" fmla="*/ 0 h 101"/>
                  <a:gd name="T38" fmla="*/ 0 w 308"/>
                  <a:gd name="T39" fmla="*/ 0 h 101"/>
                  <a:gd name="T40" fmla="*/ 0 w 308"/>
                  <a:gd name="T41" fmla="*/ 0 h 101"/>
                  <a:gd name="T42" fmla="*/ 0 w 308"/>
                  <a:gd name="T43" fmla="*/ 0 h 101"/>
                  <a:gd name="T44" fmla="*/ 0 w 308"/>
                  <a:gd name="T45" fmla="*/ 0 h 101"/>
                  <a:gd name="T46" fmla="*/ 0 w 308"/>
                  <a:gd name="T47" fmla="*/ 0 h 101"/>
                  <a:gd name="T48" fmla="*/ 0 w 308"/>
                  <a:gd name="T49" fmla="*/ 0 h 101"/>
                  <a:gd name="T50" fmla="*/ 0 w 308"/>
                  <a:gd name="T51" fmla="*/ 0 h 101"/>
                  <a:gd name="T52" fmla="*/ 0 w 308"/>
                  <a:gd name="T53" fmla="*/ 0 h 101"/>
                  <a:gd name="T54" fmla="*/ 0 w 308"/>
                  <a:gd name="T55" fmla="*/ 0 h 101"/>
                  <a:gd name="T56" fmla="*/ 0 w 308"/>
                  <a:gd name="T57" fmla="*/ 0 h 101"/>
                  <a:gd name="T58" fmla="*/ 0 w 308"/>
                  <a:gd name="T59" fmla="*/ 0 h 101"/>
                  <a:gd name="T60" fmla="*/ 0 w 308"/>
                  <a:gd name="T61" fmla="*/ 0 h 101"/>
                  <a:gd name="T62" fmla="*/ 0 w 308"/>
                  <a:gd name="T63" fmla="*/ 0 h 101"/>
                  <a:gd name="T64" fmla="*/ 0 w 308"/>
                  <a:gd name="T65" fmla="*/ 0 h 101"/>
                  <a:gd name="T66" fmla="*/ 0 w 308"/>
                  <a:gd name="T67" fmla="*/ 0 h 10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8"/>
                  <a:gd name="T103" fmla="*/ 0 h 101"/>
                  <a:gd name="T104" fmla="*/ 308 w 308"/>
                  <a:gd name="T105" fmla="*/ 101 h 10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8" h="101">
                    <a:moveTo>
                      <a:pt x="275" y="101"/>
                    </a:moveTo>
                    <a:lnTo>
                      <a:pt x="278" y="100"/>
                    </a:lnTo>
                    <a:lnTo>
                      <a:pt x="281" y="100"/>
                    </a:lnTo>
                    <a:lnTo>
                      <a:pt x="284" y="99"/>
                    </a:lnTo>
                    <a:lnTo>
                      <a:pt x="287" y="97"/>
                    </a:lnTo>
                    <a:lnTo>
                      <a:pt x="289" y="96"/>
                    </a:lnTo>
                    <a:lnTo>
                      <a:pt x="293" y="94"/>
                    </a:lnTo>
                    <a:lnTo>
                      <a:pt x="296" y="92"/>
                    </a:lnTo>
                    <a:lnTo>
                      <a:pt x="298" y="90"/>
                    </a:lnTo>
                    <a:lnTo>
                      <a:pt x="300" y="88"/>
                    </a:lnTo>
                    <a:lnTo>
                      <a:pt x="302" y="86"/>
                    </a:lnTo>
                    <a:lnTo>
                      <a:pt x="304" y="83"/>
                    </a:lnTo>
                    <a:lnTo>
                      <a:pt x="305" y="81"/>
                    </a:lnTo>
                    <a:lnTo>
                      <a:pt x="306" y="78"/>
                    </a:lnTo>
                    <a:lnTo>
                      <a:pt x="307" y="75"/>
                    </a:lnTo>
                    <a:lnTo>
                      <a:pt x="307" y="72"/>
                    </a:lnTo>
                    <a:lnTo>
                      <a:pt x="308" y="69"/>
                    </a:lnTo>
                    <a:lnTo>
                      <a:pt x="308" y="32"/>
                    </a:lnTo>
                    <a:lnTo>
                      <a:pt x="307" y="28"/>
                    </a:lnTo>
                    <a:lnTo>
                      <a:pt x="307" y="25"/>
                    </a:lnTo>
                    <a:lnTo>
                      <a:pt x="306" y="22"/>
                    </a:lnTo>
                    <a:lnTo>
                      <a:pt x="305" y="19"/>
                    </a:lnTo>
                    <a:lnTo>
                      <a:pt x="304" y="16"/>
                    </a:lnTo>
                    <a:lnTo>
                      <a:pt x="302" y="13"/>
                    </a:lnTo>
                    <a:lnTo>
                      <a:pt x="300" y="11"/>
                    </a:lnTo>
                    <a:lnTo>
                      <a:pt x="298" y="9"/>
                    </a:lnTo>
                    <a:lnTo>
                      <a:pt x="296" y="7"/>
                    </a:lnTo>
                    <a:lnTo>
                      <a:pt x="293" y="5"/>
                    </a:lnTo>
                    <a:lnTo>
                      <a:pt x="289" y="3"/>
                    </a:lnTo>
                    <a:lnTo>
                      <a:pt x="287" y="2"/>
                    </a:lnTo>
                    <a:lnTo>
                      <a:pt x="284" y="1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275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0" y="2"/>
                    </a:lnTo>
                    <a:lnTo>
                      <a:pt x="16" y="3"/>
                    </a:lnTo>
                    <a:lnTo>
                      <a:pt x="13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11"/>
                    </a:lnTo>
                    <a:lnTo>
                      <a:pt x="5" y="13"/>
                    </a:lnTo>
                    <a:lnTo>
                      <a:pt x="3" y="16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9"/>
                    </a:lnTo>
                    <a:lnTo>
                      <a:pt x="0" y="72"/>
                    </a:lnTo>
                    <a:lnTo>
                      <a:pt x="0" y="75"/>
                    </a:lnTo>
                    <a:lnTo>
                      <a:pt x="1" y="78"/>
                    </a:lnTo>
                    <a:lnTo>
                      <a:pt x="2" y="81"/>
                    </a:lnTo>
                    <a:lnTo>
                      <a:pt x="3" y="83"/>
                    </a:lnTo>
                    <a:lnTo>
                      <a:pt x="5" y="86"/>
                    </a:lnTo>
                    <a:lnTo>
                      <a:pt x="7" y="88"/>
                    </a:lnTo>
                    <a:lnTo>
                      <a:pt x="9" y="90"/>
                    </a:lnTo>
                    <a:lnTo>
                      <a:pt x="11" y="92"/>
                    </a:lnTo>
                    <a:lnTo>
                      <a:pt x="13" y="94"/>
                    </a:lnTo>
                    <a:lnTo>
                      <a:pt x="16" y="96"/>
                    </a:lnTo>
                    <a:lnTo>
                      <a:pt x="20" y="97"/>
                    </a:lnTo>
                    <a:lnTo>
                      <a:pt x="23" y="99"/>
                    </a:lnTo>
                    <a:lnTo>
                      <a:pt x="26" y="100"/>
                    </a:lnTo>
                    <a:lnTo>
                      <a:pt x="29" y="100"/>
                    </a:lnTo>
                    <a:lnTo>
                      <a:pt x="33" y="101"/>
                    </a:lnTo>
                    <a:lnTo>
                      <a:pt x="275" y="101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5" name="Freeform 217"/>
              <p:cNvSpPr>
                <a:spLocks/>
              </p:cNvSpPr>
              <p:nvPr/>
            </p:nvSpPr>
            <p:spPr bwMode="auto">
              <a:xfrm>
                <a:off x="4914" y="1315"/>
                <a:ext cx="19" cy="12"/>
              </a:xfrm>
              <a:custGeom>
                <a:avLst/>
                <a:gdLst>
                  <a:gd name="T0" fmla="*/ 0 w 430"/>
                  <a:gd name="T1" fmla="*/ 0 h 282"/>
                  <a:gd name="T2" fmla="*/ 0 w 430"/>
                  <a:gd name="T3" fmla="*/ 0 h 282"/>
                  <a:gd name="T4" fmla="*/ 0 w 430"/>
                  <a:gd name="T5" fmla="*/ 0 h 282"/>
                  <a:gd name="T6" fmla="*/ 0 w 430"/>
                  <a:gd name="T7" fmla="*/ 0 h 282"/>
                  <a:gd name="T8" fmla="*/ 0 w 430"/>
                  <a:gd name="T9" fmla="*/ 0 h 282"/>
                  <a:gd name="T10" fmla="*/ 0 w 430"/>
                  <a:gd name="T11" fmla="*/ 0 h 282"/>
                  <a:gd name="T12" fmla="*/ 0 w 430"/>
                  <a:gd name="T13" fmla="*/ 0 h 282"/>
                  <a:gd name="T14" fmla="*/ 0 w 430"/>
                  <a:gd name="T15" fmla="*/ 0 h 282"/>
                  <a:gd name="T16" fmla="*/ 0 w 430"/>
                  <a:gd name="T17" fmla="*/ 0 h 282"/>
                  <a:gd name="T18" fmla="*/ 0 w 430"/>
                  <a:gd name="T19" fmla="*/ 0 h 282"/>
                  <a:gd name="T20" fmla="*/ 0 w 430"/>
                  <a:gd name="T21" fmla="*/ 0 h 282"/>
                  <a:gd name="T22" fmla="*/ 0 w 430"/>
                  <a:gd name="T23" fmla="*/ 0 h 282"/>
                  <a:gd name="T24" fmla="*/ 0 w 430"/>
                  <a:gd name="T25" fmla="*/ 0 h 282"/>
                  <a:gd name="T26" fmla="*/ 0 w 430"/>
                  <a:gd name="T27" fmla="*/ 0 h 282"/>
                  <a:gd name="T28" fmla="*/ 0 w 430"/>
                  <a:gd name="T29" fmla="*/ 0 h 282"/>
                  <a:gd name="T30" fmla="*/ 0 w 430"/>
                  <a:gd name="T31" fmla="*/ 0 h 282"/>
                  <a:gd name="T32" fmla="*/ 0 w 430"/>
                  <a:gd name="T33" fmla="*/ 0 h 282"/>
                  <a:gd name="T34" fmla="*/ 0 w 430"/>
                  <a:gd name="T35" fmla="*/ 0 h 282"/>
                  <a:gd name="T36" fmla="*/ 0 w 430"/>
                  <a:gd name="T37" fmla="*/ 0 h 282"/>
                  <a:gd name="T38" fmla="*/ 0 w 430"/>
                  <a:gd name="T39" fmla="*/ 0 h 282"/>
                  <a:gd name="T40" fmla="*/ 0 w 430"/>
                  <a:gd name="T41" fmla="*/ 0 h 282"/>
                  <a:gd name="T42" fmla="*/ 0 w 430"/>
                  <a:gd name="T43" fmla="*/ 0 h 282"/>
                  <a:gd name="T44" fmla="*/ 0 w 430"/>
                  <a:gd name="T45" fmla="*/ 0 h 282"/>
                  <a:gd name="T46" fmla="*/ 0 w 430"/>
                  <a:gd name="T47" fmla="*/ 0 h 282"/>
                  <a:gd name="T48" fmla="*/ 0 w 430"/>
                  <a:gd name="T49" fmla="*/ 0 h 282"/>
                  <a:gd name="T50" fmla="*/ 0 w 430"/>
                  <a:gd name="T51" fmla="*/ 0 h 282"/>
                  <a:gd name="T52" fmla="*/ 0 w 430"/>
                  <a:gd name="T53" fmla="*/ 0 h 282"/>
                  <a:gd name="T54" fmla="*/ 0 w 430"/>
                  <a:gd name="T55" fmla="*/ 0 h 282"/>
                  <a:gd name="T56" fmla="*/ 0 w 430"/>
                  <a:gd name="T57" fmla="*/ 0 h 282"/>
                  <a:gd name="T58" fmla="*/ 0 w 430"/>
                  <a:gd name="T59" fmla="*/ 0 h 282"/>
                  <a:gd name="T60" fmla="*/ 0 w 430"/>
                  <a:gd name="T61" fmla="*/ 0 h 282"/>
                  <a:gd name="T62" fmla="*/ 0 w 430"/>
                  <a:gd name="T63" fmla="*/ 0 h 282"/>
                  <a:gd name="T64" fmla="*/ 0 w 430"/>
                  <a:gd name="T65" fmla="*/ 0 h 282"/>
                  <a:gd name="T66" fmla="*/ 0 w 430"/>
                  <a:gd name="T67" fmla="*/ 0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0"/>
                  <a:gd name="T103" fmla="*/ 0 h 282"/>
                  <a:gd name="T104" fmla="*/ 430 w 430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0" h="282">
                    <a:moveTo>
                      <a:pt x="374" y="282"/>
                    </a:moveTo>
                    <a:lnTo>
                      <a:pt x="378" y="281"/>
                    </a:lnTo>
                    <a:lnTo>
                      <a:pt x="382" y="280"/>
                    </a:lnTo>
                    <a:lnTo>
                      <a:pt x="387" y="279"/>
                    </a:lnTo>
                    <a:lnTo>
                      <a:pt x="392" y="275"/>
                    </a:lnTo>
                    <a:lnTo>
                      <a:pt x="396" y="273"/>
                    </a:lnTo>
                    <a:lnTo>
                      <a:pt x="401" y="269"/>
                    </a:lnTo>
                    <a:lnTo>
                      <a:pt x="405" y="266"/>
                    </a:lnTo>
                    <a:lnTo>
                      <a:pt x="411" y="261"/>
                    </a:lnTo>
                    <a:lnTo>
                      <a:pt x="415" y="257"/>
                    </a:lnTo>
                    <a:lnTo>
                      <a:pt x="418" y="252"/>
                    </a:lnTo>
                    <a:lnTo>
                      <a:pt x="421" y="246"/>
                    </a:lnTo>
                    <a:lnTo>
                      <a:pt x="424" y="240"/>
                    </a:lnTo>
                    <a:lnTo>
                      <a:pt x="426" y="233"/>
                    </a:lnTo>
                    <a:lnTo>
                      <a:pt x="428" y="227"/>
                    </a:lnTo>
                    <a:lnTo>
                      <a:pt x="429" y="220"/>
                    </a:lnTo>
                    <a:lnTo>
                      <a:pt x="430" y="214"/>
                    </a:lnTo>
                    <a:lnTo>
                      <a:pt x="417" y="66"/>
                    </a:lnTo>
                    <a:lnTo>
                      <a:pt x="416" y="59"/>
                    </a:lnTo>
                    <a:lnTo>
                      <a:pt x="416" y="52"/>
                    </a:lnTo>
                    <a:lnTo>
                      <a:pt x="415" y="46"/>
                    </a:lnTo>
                    <a:lnTo>
                      <a:pt x="413" y="40"/>
                    </a:lnTo>
                    <a:lnTo>
                      <a:pt x="411" y="33"/>
                    </a:lnTo>
                    <a:lnTo>
                      <a:pt x="409" y="28"/>
                    </a:lnTo>
                    <a:lnTo>
                      <a:pt x="406" y="23"/>
                    </a:lnTo>
                    <a:lnTo>
                      <a:pt x="403" y="19"/>
                    </a:lnTo>
                    <a:lnTo>
                      <a:pt x="400" y="14"/>
                    </a:lnTo>
                    <a:lnTo>
                      <a:pt x="397" y="11"/>
                    </a:lnTo>
                    <a:lnTo>
                      <a:pt x="393" y="7"/>
                    </a:lnTo>
                    <a:lnTo>
                      <a:pt x="390" y="5"/>
                    </a:lnTo>
                    <a:lnTo>
                      <a:pt x="386" y="2"/>
                    </a:lnTo>
                    <a:lnTo>
                      <a:pt x="382" y="1"/>
                    </a:lnTo>
                    <a:lnTo>
                      <a:pt x="378" y="0"/>
                    </a:lnTo>
                    <a:lnTo>
                      <a:pt x="374" y="0"/>
                    </a:lnTo>
                    <a:lnTo>
                      <a:pt x="57" y="0"/>
                    </a:lnTo>
                    <a:lnTo>
                      <a:pt x="52" y="0"/>
                    </a:lnTo>
                    <a:lnTo>
                      <a:pt x="48" y="1"/>
                    </a:lnTo>
                    <a:lnTo>
                      <a:pt x="44" y="2"/>
                    </a:lnTo>
                    <a:lnTo>
                      <a:pt x="40" y="5"/>
                    </a:lnTo>
                    <a:lnTo>
                      <a:pt x="36" y="7"/>
                    </a:lnTo>
                    <a:lnTo>
                      <a:pt x="33" y="11"/>
                    </a:lnTo>
                    <a:lnTo>
                      <a:pt x="29" y="14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8" y="33"/>
                    </a:lnTo>
                    <a:lnTo>
                      <a:pt x="17" y="40"/>
                    </a:lnTo>
                    <a:lnTo>
                      <a:pt x="15" y="46"/>
                    </a:lnTo>
                    <a:lnTo>
                      <a:pt x="14" y="52"/>
                    </a:lnTo>
                    <a:lnTo>
                      <a:pt x="14" y="59"/>
                    </a:lnTo>
                    <a:lnTo>
                      <a:pt x="14" y="66"/>
                    </a:lnTo>
                    <a:lnTo>
                      <a:pt x="0" y="214"/>
                    </a:lnTo>
                    <a:lnTo>
                      <a:pt x="0" y="220"/>
                    </a:lnTo>
                    <a:lnTo>
                      <a:pt x="1" y="227"/>
                    </a:lnTo>
                    <a:lnTo>
                      <a:pt x="3" y="233"/>
                    </a:lnTo>
                    <a:lnTo>
                      <a:pt x="5" y="240"/>
                    </a:lnTo>
                    <a:lnTo>
                      <a:pt x="8" y="246"/>
                    </a:lnTo>
                    <a:lnTo>
                      <a:pt x="11" y="252"/>
                    </a:lnTo>
                    <a:lnTo>
                      <a:pt x="15" y="257"/>
                    </a:lnTo>
                    <a:lnTo>
                      <a:pt x="19" y="261"/>
                    </a:lnTo>
                    <a:lnTo>
                      <a:pt x="24" y="266"/>
                    </a:lnTo>
                    <a:lnTo>
                      <a:pt x="28" y="269"/>
                    </a:lnTo>
                    <a:lnTo>
                      <a:pt x="33" y="273"/>
                    </a:lnTo>
                    <a:lnTo>
                      <a:pt x="38" y="275"/>
                    </a:lnTo>
                    <a:lnTo>
                      <a:pt x="42" y="279"/>
                    </a:lnTo>
                    <a:lnTo>
                      <a:pt x="47" y="280"/>
                    </a:lnTo>
                    <a:lnTo>
                      <a:pt x="52" y="281"/>
                    </a:lnTo>
                    <a:lnTo>
                      <a:pt x="57" y="282"/>
                    </a:lnTo>
                    <a:lnTo>
                      <a:pt x="374" y="282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6" name="Freeform 218"/>
              <p:cNvSpPr>
                <a:spLocks/>
              </p:cNvSpPr>
              <p:nvPr/>
            </p:nvSpPr>
            <p:spPr bwMode="auto">
              <a:xfrm>
                <a:off x="4915" y="1315"/>
                <a:ext cx="18" cy="11"/>
              </a:xfrm>
              <a:custGeom>
                <a:avLst/>
                <a:gdLst>
                  <a:gd name="T0" fmla="*/ 0 w 410"/>
                  <a:gd name="T1" fmla="*/ 0 h 268"/>
                  <a:gd name="T2" fmla="*/ 0 w 410"/>
                  <a:gd name="T3" fmla="*/ 0 h 268"/>
                  <a:gd name="T4" fmla="*/ 0 w 410"/>
                  <a:gd name="T5" fmla="*/ 0 h 268"/>
                  <a:gd name="T6" fmla="*/ 0 w 410"/>
                  <a:gd name="T7" fmla="*/ 0 h 268"/>
                  <a:gd name="T8" fmla="*/ 0 w 410"/>
                  <a:gd name="T9" fmla="*/ 0 h 268"/>
                  <a:gd name="T10" fmla="*/ 0 w 410"/>
                  <a:gd name="T11" fmla="*/ 0 h 268"/>
                  <a:gd name="T12" fmla="*/ 0 w 410"/>
                  <a:gd name="T13" fmla="*/ 0 h 268"/>
                  <a:gd name="T14" fmla="*/ 0 w 410"/>
                  <a:gd name="T15" fmla="*/ 0 h 268"/>
                  <a:gd name="T16" fmla="*/ 0 w 410"/>
                  <a:gd name="T17" fmla="*/ 0 h 268"/>
                  <a:gd name="T18" fmla="*/ 0 w 410"/>
                  <a:gd name="T19" fmla="*/ 0 h 268"/>
                  <a:gd name="T20" fmla="*/ 0 w 410"/>
                  <a:gd name="T21" fmla="*/ 0 h 268"/>
                  <a:gd name="T22" fmla="*/ 0 w 410"/>
                  <a:gd name="T23" fmla="*/ 0 h 268"/>
                  <a:gd name="T24" fmla="*/ 0 w 410"/>
                  <a:gd name="T25" fmla="*/ 0 h 268"/>
                  <a:gd name="T26" fmla="*/ 0 w 410"/>
                  <a:gd name="T27" fmla="*/ 0 h 268"/>
                  <a:gd name="T28" fmla="*/ 0 w 410"/>
                  <a:gd name="T29" fmla="*/ 0 h 268"/>
                  <a:gd name="T30" fmla="*/ 0 w 410"/>
                  <a:gd name="T31" fmla="*/ 0 h 268"/>
                  <a:gd name="T32" fmla="*/ 0 w 410"/>
                  <a:gd name="T33" fmla="*/ 0 h 268"/>
                  <a:gd name="T34" fmla="*/ 0 w 410"/>
                  <a:gd name="T35" fmla="*/ 0 h 268"/>
                  <a:gd name="T36" fmla="*/ 0 w 410"/>
                  <a:gd name="T37" fmla="*/ 0 h 268"/>
                  <a:gd name="T38" fmla="*/ 0 w 410"/>
                  <a:gd name="T39" fmla="*/ 0 h 268"/>
                  <a:gd name="T40" fmla="*/ 0 w 410"/>
                  <a:gd name="T41" fmla="*/ 0 h 268"/>
                  <a:gd name="T42" fmla="*/ 0 w 410"/>
                  <a:gd name="T43" fmla="*/ 0 h 268"/>
                  <a:gd name="T44" fmla="*/ 0 w 410"/>
                  <a:gd name="T45" fmla="*/ 0 h 268"/>
                  <a:gd name="T46" fmla="*/ 0 w 410"/>
                  <a:gd name="T47" fmla="*/ 0 h 268"/>
                  <a:gd name="T48" fmla="*/ 0 w 410"/>
                  <a:gd name="T49" fmla="*/ 0 h 268"/>
                  <a:gd name="T50" fmla="*/ 0 w 410"/>
                  <a:gd name="T51" fmla="*/ 0 h 268"/>
                  <a:gd name="T52" fmla="*/ 0 w 410"/>
                  <a:gd name="T53" fmla="*/ 0 h 268"/>
                  <a:gd name="T54" fmla="*/ 0 w 410"/>
                  <a:gd name="T55" fmla="*/ 0 h 268"/>
                  <a:gd name="T56" fmla="*/ 0 w 410"/>
                  <a:gd name="T57" fmla="*/ 0 h 268"/>
                  <a:gd name="T58" fmla="*/ 0 w 410"/>
                  <a:gd name="T59" fmla="*/ 0 h 268"/>
                  <a:gd name="T60" fmla="*/ 0 w 410"/>
                  <a:gd name="T61" fmla="*/ 0 h 268"/>
                  <a:gd name="T62" fmla="*/ 0 w 410"/>
                  <a:gd name="T63" fmla="*/ 0 h 268"/>
                  <a:gd name="T64" fmla="*/ 0 w 410"/>
                  <a:gd name="T65" fmla="*/ 0 h 268"/>
                  <a:gd name="T66" fmla="*/ 0 w 410"/>
                  <a:gd name="T67" fmla="*/ 0 h 26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10"/>
                  <a:gd name="T103" fmla="*/ 0 h 268"/>
                  <a:gd name="T104" fmla="*/ 410 w 410"/>
                  <a:gd name="T105" fmla="*/ 268 h 26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10" h="268">
                    <a:moveTo>
                      <a:pt x="356" y="268"/>
                    </a:moveTo>
                    <a:lnTo>
                      <a:pt x="361" y="267"/>
                    </a:lnTo>
                    <a:lnTo>
                      <a:pt x="365" y="266"/>
                    </a:lnTo>
                    <a:lnTo>
                      <a:pt x="369" y="265"/>
                    </a:lnTo>
                    <a:lnTo>
                      <a:pt x="374" y="263"/>
                    </a:lnTo>
                    <a:lnTo>
                      <a:pt x="378" y="260"/>
                    </a:lnTo>
                    <a:lnTo>
                      <a:pt x="383" y="257"/>
                    </a:lnTo>
                    <a:lnTo>
                      <a:pt x="387" y="254"/>
                    </a:lnTo>
                    <a:lnTo>
                      <a:pt x="391" y="250"/>
                    </a:lnTo>
                    <a:lnTo>
                      <a:pt x="394" y="245"/>
                    </a:lnTo>
                    <a:lnTo>
                      <a:pt x="399" y="240"/>
                    </a:lnTo>
                    <a:lnTo>
                      <a:pt x="402" y="235"/>
                    </a:lnTo>
                    <a:lnTo>
                      <a:pt x="404" y="229"/>
                    </a:lnTo>
                    <a:lnTo>
                      <a:pt x="407" y="223"/>
                    </a:lnTo>
                    <a:lnTo>
                      <a:pt x="408" y="217"/>
                    </a:lnTo>
                    <a:lnTo>
                      <a:pt x="409" y="211"/>
                    </a:lnTo>
                    <a:lnTo>
                      <a:pt x="410" y="205"/>
                    </a:lnTo>
                    <a:lnTo>
                      <a:pt x="397" y="64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3"/>
                    </a:lnTo>
                    <a:lnTo>
                      <a:pt x="390" y="27"/>
                    </a:lnTo>
                    <a:lnTo>
                      <a:pt x="387" y="22"/>
                    </a:lnTo>
                    <a:lnTo>
                      <a:pt x="385" y="18"/>
                    </a:lnTo>
                    <a:lnTo>
                      <a:pt x="382" y="14"/>
                    </a:lnTo>
                    <a:lnTo>
                      <a:pt x="379" y="10"/>
                    </a:lnTo>
                    <a:lnTo>
                      <a:pt x="376" y="7"/>
                    </a:lnTo>
                    <a:lnTo>
                      <a:pt x="372" y="4"/>
                    </a:lnTo>
                    <a:lnTo>
                      <a:pt x="368" y="2"/>
                    </a:lnTo>
                    <a:lnTo>
                      <a:pt x="365" y="1"/>
                    </a:lnTo>
                    <a:lnTo>
                      <a:pt x="361" y="0"/>
                    </a:lnTo>
                    <a:lnTo>
                      <a:pt x="356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5" y="1"/>
                    </a:lnTo>
                    <a:lnTo>
                      <a:pt x="42" y="2"/>
                    </a:lnTo>
                    <a:lnTo>
                      <a:pt x="38" y="4"/>
                    </a:lnTo>
                    <a:lnTo>
                      <a:pt x="34" y="7"/>
                    </a:lnTo>
                    <a:lnTo>
                      <a:pt x="31" y="10"/>
                    </a:lnTo>
                    <a:lnTo>
                      <a:pt x="28" y="14"/>
                    </a:lnTo>
                    <a:lnTo>
                      <a:pt x="25" y="18"/>
                    </a:lnTo>
                    <a:lnTo>
                      <a:pt x="23" y="22"/>
                    </a:lnTo>
                    <a:lnTo>
                      <a:pt x="20" y="27"/>
                    </a:lnTo>
                    <a:lnTo>
                      <a:pt x="18" y="33"/>
                    </a:lnTo>
                    <a:lnTo>
                      <a:pt x="17" y="39"/>
                    </a:lnTo>
                    <a:lnTo>
                      <a:pt x="15" y="45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0" y="205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5" y="229"/>
                    </a:lnTo>
                    <a:lnTo>
                      <a:pt x="7" y="235"/>
                    </a:lnTo>
                    <a:lnTo>
                      <a:pt x="11" y="240"/>
                    </a:lnTo>
                    <a:lnTo>
                      <a:pt x="15" y="245"/>
                    </a:lnTo>
                    <a:lnTo>
                      <a:pt x="19" y="250"/>
                    </a:lnTo>
                    <a:lnTo>
                      <a:pt x="23" y="254"/>
                    </a:lnTo>
                    <a:lnTo>
                      <a:pt x="27" y="257"/>
                    </a:lnTo>
                    <a:lnTo>
                      <a:pt x="31" y="260"/>
                    </a:lnTo>
                    <a:lnTo>
                      <a:pt x="36" y="263"/>
                    </a:lnTo>
                    <a:lnTo>
                      <a:pt x="40" y="265"/>
                    </a:lnTo>
                    <a:lnTo>
                      <a:pt x="45" y="266"/>
                    </a:lnTo>
                    <a:lnTo>
                      <a:pt x="50" y="267"/>
                    </a:lnTo>
                    <a:lnTo>
                      <a:pt x="55" y="268"/>
                    </a:lnTo>
                    <a:lnTo>
                      <a:pt x="356" y="268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7" name="Freeform 219"/>
              <p:cNvSpPr>
                <a:spLocks/>
              </p:cNvSpPr>
              <p:nvPr/>
            </p:nvSpPr>
            <p:spPr bwMode="auto">
              <a:xfrm>
                <a:off x="4917" y="1320"/>
                <a:ext cx="13" cy="6"/>
              </a:xfrm>
              <a:custGeom>
                <a:avLst/>
                <a:gdLst>
                  <a:gd name="T0" fmla="*/ 0 w 298"/>
                  <a:gd name="T1" fmla="*/ 0 h 121"/>
                  <a:gd name="T2" fmla="*/ 0 w 298"/>
                  <a:gd name="T3" fmla="*/ 0 h 121"/>
                  <a:gd name="T4" fmla="*/ 0 w 298"/>
                  <a:gd name="T5" fmla="*/ 0 h 121"/>
                  <a:gd name="T6" fmla="*/ 0 w 298"/>
                  <a:gd name="T7" fmla="*/ 0 h 121"/>
                  <a:gd name="T8" fmla="*/ 0 w 298"/>
                  <a:gd name="T9" fmla="*/ 0 h 121"/>
                  <a:gd name="T10" fmla="*/ 0 w 298"/>
                  <a:gd name="T11" fmla="*/ 0 h 121"/>
                  <a:gd name="T12" fmla="*/ 0 w 298"/>
                  <a:gd name="T13" fmla="*/ 0 h 121"/>
                  <a:gd name="T14" fmla="*/ 0 w 298"/>
                  <a:gd name="T15" fmla="*/ 0 h 121"/>
                  <a:gd name="T16" fmla="*/ 0 w 298"/>
                  <a:gd name="T17" fmla="*/ 0 h 121"/>
                  <a:gd name="T18" fmla="*/ 0 w 298"/>
                  <a:gd name="T19" fmla="*/ 0 h 121"/>
                  <a:gd name="T20" fmla="*/ 0 w 298"/>
                  <a:gd name="T21" fmla="*/ 0 h 121"/>
                  <a:gd name="T22" fmla="*/ 0 w 298"/>
                  <a:gd name="T23" fmla="*/ 0 h 121"/>
                  <a:gd name="T24" fmla="*/ 0 w 298"/>
                  <a:gd name="T25" fmla="*/ 0 h 121"/>
                  <a:gd name="T26" fmla="*/ 0 w 298"/>
                  <a:gd name="T27" fmla="*/ 0 h 121"/>
                  <a:gd name="T28" fmla="*/ 0 w 298"/>
                  <a:gd name="T29" fmla="*/ 0 h 121"/>
                  <a:gd name="T30" fmla="*/ 0 w 298"/>
                  <a:gd name="T31" fmla="*/ 0 h 121"/>
                  <a:gd name="T32" fmla="*/ 0 w 298"/>
                  <a:gd name="T33" fmla="*/ 0 h 121"/>
                  <a:gd name="T34" fmla="*/ 0 w 298"/>
                  <a:gd name="T35" fmla="*/ 0 h 121"/>
                  <a:gd name="T36" fmla="*/ 0 w 298"/>
                  <a:gd name="T37" fmla="*/ 0 h 121"/>
                  <a:gd name="T38" fmla="*/ 0 w 298"/>
                  <a:gd name="T39" fmla="*/ 0 h 121"/>
                  <a:gd name="T40" fmla="*/ 0 w 298"/>
                  <a:gd name="T41" fmla="*/ 0 h 121"/>
                  <a:gd name="T42" fmla="*/ 0 w 298"/>
                  <a:gd name="T43" fmla="*/ 0 h 121"/>
                  <a:gd name="T44" fmla="*/ 0 w 298"/>
                  <a:gd name="T45" fmla="*/ 0 h 121"/>
                  <a:gd name="T46" fmla="*/ 0 w 298"/>
                  <a:gd name="T47" fmla="*/ 0 h 121"/>
                  <a:gd name="T48" fmla="*/ 0 w 298"/>
                  <a:gd name="T49" fmla="*/ 0 h 121"/>
                  <a:gd name="T50" fmla="*/ 0 w 298"/>
                  <a:gd name="T51" fmla="*/ 0 h 121"/>
                  <a:gd name="T52" fmla="*/ 0 w 298"/>
                  <a:gd name="T53" fmla="*/ 0 h 121"/>
                  <a:gd name="T54" fmla="*/ 0 w 298"/>
                  <a:gd name="T55" fmla="*/ 0 h 121"/>
                  <a:gd name="T56" fmla="*/ 0 w 298"/>
                  <a:gd name="T57" fmla="*/ 0 h 121"/>
                  <a:gd name="T58" fmla="*/ 0 w 298"/>
                  <a:gd name="T59" fmla="*/ 0 h 121"/>
                  <a:gd name="T60" fmla="*/ 0 w 298"/>
                  <a:gd name="T61" fmla="*/ 0 h 121"/>
                  <a:gd name="T62" fmla="*/ 0 w 298"/>
                  <a:gd name="T63" fmla="*/ 0 h 121"/>
                  <a:gd name="T64" fmla="*/ 0 w 298"/>
                  <a:gd name="T65" fmla="*/ 0 h 121"/>
                  <a:gd name="T66" fmla="*/ 0 w 298"/>
                  <a:gd name="T67" fmla="*/ 0 h 121"/>
                  <a:gd name="T68" fmla="*/ 0 w 298"/>
                  <a:gd name="T69" fmla="*/ 0 h 121"/>
                  <a:gd name="T70" fmla="*/ 0 w 298"/>
                  <a:gd name="T71" fmla="*/ 0 h 121"/>
                  <a:gd name="T72" fmla="*/ 0 w 298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98"/>
                  <a:gd name="T112" fmla="*/ 0 h 121"/>
                  <a:gd name="T113" fmla="*/ 298 w 298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98" h="121">
                    <a:moveTo>
                      <a:pt x="298" y="60"/>
                    </a:moveTo>
                    <a:lnTo>
                      <a:pt x="297" y="66"/>
                    </a:lnTo>
                    <a:lnTo>
                      <a:pt x="297" y="72"/>
                    </a:lnTo>
                    <a:lnTo>
                      <a:pt x="296" y="78"/>
                    </a:lnTo>
                    <a:lnTo>
                      <a:pt x="295" y="83"/>
                    </a:lnTo>
                    <a:lnTo>
                      <a:pt x="294" y="88"/>
                    </a:lnTo>
                    <a:lnTo>
                      <a:pt x="292" y="93"/>
                    </a:lnTo>
                    <a:lnTo>
                      <a:pt x="290" y="98"/>
                    </a:lnTo>
                    <a:lnTo>
                      <a:pt x="288" y="102"/>
                    </a:lnTo>
                    <a:lnTo>
                      <a:pt x="286" y="107"/>
                    </a:lnTo>
                    <a:lnTo>
                      <a:pt x="283" y="110"/>
                    </a:lnTo>
                    <a:lnTo>
                      <a:pt x="281" y="113"/>
                    </a:lnTo>
                    <a:lnTo>
                      <a:pt x="278" y="116"/>
                    </a:lnTo>
                    <a:lnTo>
                      <a:pt x="274" y="118"/>
                    </a:lnTo>
                    <a:lnTo>
                      <a:pt x="271" y="119"/>
                    </a:lnTo>
                    <a:lnTo>
                      <a:pt x="267" y="120"/>
                    </a:lnTo>
                    <a:lnTo>
                      <a:pt x="264" y="121"/>
                    </a:lnTo>
                    <a:lnTo>
                      <a:pt x="35" y="121"/>
                    </a:lnTo>
                    <a:lnTo>
                      <a:pt x="31" y="120"/>
                    </a:lnTo>
                    <a:lnTo>
                      <a:pt x="26" y="119"/>
                    </a:lnTo>
                    <a:lnTo>
                      <a:pt x="23" y="118"/>
                    </a:lnTo>
                    <a:lnTo>
                      <a:pt x="19" y="116"/>
                    </a:lnTo>
                    <a:lnTo>
                      <a:pt x="16" y="113"/>
                    </a:lnTo>
                    <a:lnTo>
                      <a:pt x="14" y="110"/>
                    </a:lnTo>
                    <a:lnTo>
                      <a:pt x="11" y="107"/>
                    </a:lnTo>
                    <a:lnTo>
                      <a:pt x="9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296" y="0"/>
                    </a:lnTo>
                    <a:lnTo>
                      <a:pt x="298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8" name="Freeform 220"/>
              <p:cNvSpPr>
                <a:spLocks/>
              </p:cNvSpPr>
              <p:nvPr/>
            </p:nvSpPr>
            <p:spPr bwMode="auto">
              <a:xfrm>
                <a:off x="4915" y="1316"/>
                <a:ext cx="2" cy="9"/>
              </a:xfrm>
              <a:custGeom>
                <a:avLst/>
                <a:gdLst>
                  <a:gd name="T0" fmla="*/ 0 w 28"/>
                  <a:gd name="T1" fmla="*/ 0 h 200"/>
                  <a:gd name="T2" fmla="*/ 0 w 28"/>
                  <a:gd name="T3" fmla="*/ 0 h 200"/>
                  <a:gd name="T4" fmla="*/ 0 w 28"/>
                  <a:gd name="T5" fmla="*/ 0 h 200"/>
                  <a:gd name="T6" fmla="*/ 0 w 28"/>
                  <a:gd name="T7" fmla="*/ 0 h 200"/>
                  <a:gd name="T8" fmla="*/ 0 w 28"/>
                  <a:gd name="T9" fmla="*/ 0 h 200"/>
                  <a:gd name="T10" fmla="*/ 0 w 28"/>
                  <a:gd name="T11" fmla="*/ 0 h 200"/>
                  <a:gd name="T12" fmla="*/ 0 w 28"/>
                  <a:gd name="T13" fmla="*/ 0 h 200"/>
                  <a:gd name="T14" fmla="*/ 0 w 28"/>
                  <a:gd name="T15" fmla="*/ 0 h 200"/>
                  <a:gd name="T16" fmla="*/ 0 w 28"/>
                  <a:gd name="T17" fmla="*/ 0 h 200"/>
                  <a:gd name="T18" fmla="*/ 0 w 28"/>
                  <a:gd name="T19" fmla="*/ 0 h 200"/>
                  <a:gd name="T20" fmla="*/ 0 w 28"/>
                  <a:gd name="T21" fmla="*/ 0 h 200"/>
                  <a:gd name="T22" fmla="*/ 0 w 28"/>
                  <a:gd name="T23" fmla="*/ 0 h 200"/>
                  <a:gd name="T24" fmla="*/ 0 w 28"/>
                  <a:gd name="T25" fmla="*/ 0 h 200"/>
                  <a:gd name="T26" fmla="*/ 0 w 28"/>
                  <a:gd name="T27" fmla="*/ 0 h 200"/>
                  <a:gd name="T28" fmla="*/ 0 w 28"/>
                  <a:gd name="T29" fmla="*/ 0 h 200"/>
                  <a:gd name="T30" fmla="*/ 0 w 28"/>
                  <a:gd name="T31" fmla="*/ 0 h 200"/>
                  <a:gd name="T32" fmla="*/ 0 w 28"/>
                  <a:gd name="T33" fmla="*/ 0 h 200"/>
                  <a:gd name="T34" fmla="*/ 0 w 28"/>
                  <a:gd name="T35" fmla="*/ 0 h 200"/>
                  <a:gd name="T36" fmla="*/ 0 w 28"/>
                  <a:gd name="T37" fmla="*/ 0 h 200"/>
                  <a:gd name="T38" fmla="*/ 0 w 28"/>
                  <a:gd name="T39" fmla="*/ 0 h 200"/>
                  <a:gd name="T40" fmla="*/ 0 w 28"/>
                  <a:gd name="T41" fmla="*/ 0 h 200"/>
                  <a:gd name="T42" fmla="*/ 0 w 28"/>
                  <a:gd name="T43" fmla="*/ 0 h 200"/>
                  <a:gd name="T44" fmla="*/ 0 w 28"/>
                  <a:gd name="T45" fmla="*/ 0 h 200"/>
                  <a:gd name="T46" fmla="*/ 0 w 28"/>
                  <a:gd name="T47" fmla="*/ 0 h 200"/>
                  <a:gd name="T48" fmla="*/ 0 w 28"/>
                  <a:gd name="T49" fmla="*/ 0 h 200"/>
                  <a:gd name="T50" fmla="*/ 0 w 28"/>
                  <a:gd name="T51" fmla="*/ 0 h 200"/>
                  <a:gd name="T52" fmla="*/ 0 w 28"/>
                  <a:gd name="T53" fmla="*/ 0 h 200"/>
                  <a:gd name="T54" fmla="*/ 0 w 28"/>
                  <a:gd name="T55" fmla="*/ 0 h 200"/>
                  <a:gd name="T56" fmla="*/ 0 w 28"/>
                  <a:gd name="T57" fmla="*/ 0 h 200"/>
                  <a:gd name="T58" fmla="*/ 0 w 28"/>
                  <a:gd name="T59" fmla="*/ 0 h 200"/>
                  <a:gd name="T60" fmla="*/ 0 w 28"/>
                  <a:gd name="T61" fmla="*/ 0 h 200"/>
                  <a:gd name="T62" fmla="*/ 0 w 28"/>
                  <a:gd name="T63" fmla="*/ 0 h 200"/>
                  <a:gd name="T64" fmla="*/ 0 w 28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8"/>
                  <a:gd name="T100" fmla="*/ 0 h 200"/>
                  <a:gd name="T101" fmla="*/ 28 w 28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8" h="200">
                    <a:moveTo>
                      <a:pt x="16" y="200"/>
                    </a:moveTo>
                    <a:lnTo>
                      <a:pt x="17" y="199"/>
                    </a:lnTo>
                    <a:lnTo>
                      <a:pt x="18" y="199"/>
                    </a:lnTo>
                    <a:lnTo>
                      <a:pt x="19" y="199"/>
                    </a:lnTo>
                    <a:lnTo>
                      <a:pt x="20" y="198"/>
                    </a:lnTo>
                    <a:lnTo>
                      <a:pt x="21" y="197"/>
                    </a:lnTo>
                    <a:lnTo>
                      <a:pt x="22" y="196"/>
                    </a:lnTo>
                    <a:lnTo>
                      <a:pt x="23" y="195"/>
                    </a:lnTo>
                    <a:lnTo>
                      <a:pt x="24" y="193"/>
                    </a:lnTo>
                    <a:lnTo>
                      <a:pt x="25" y="192"/>
                    </a:lnTo>
                    <a:lnTo>
                      <a:pt x="26" y="190"/>
                    </a:lnTo>
                    <a:lnTo>
                      <a:pt x="26" y="189"/>
                    </a:lnTo>
                    <a:lnTo>
                      <a:pt x="27" y="187"/>
                    </a:lnTo>
                    <a:lnTo>
                      <a:pt x="27" y="185"/>
                    </a:lnTo>
                    <a:lnTo>
                      <a:pt x="27" y="183"/>
                    </a:lnTo>
                    <a:lnTo>
                      <a:pt x="27" y="182"/>
                    </a:lnTo>
                    <a:lnTo>
                      <a:pt x="28" y="180"/>
                    </a:lnTo>
                    <a:lnTo>
                      <a:pt x="28" y="19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7" y="11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0" y="174"/>
                    </a:lnTo>
                    <a:lnTo>
                      <a:pt x="1" y="177"/>
                    </a:lnTo>
                    <a:lnTo>
                      <a:pt x="2" y="179"/>
                    </a:lnTo>
                    <a:lnTo>
                      <a:pt x="3" y="182"/>
                    </a:lnTo>
                    <a:lnTo>
                      <a:pt x="4" y="184"/>
                    </a:lnTo>
                    <a:lnTo>
                      <a:pt x="5" y="187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9" y="193"/>
                    </a:lnTo>
                    <a:lnTo>
                      <a:pt x="10" y="196"/>
                    </a:lnTo>
                    <a:lnTo>
                      <a:pt x="11" y="197"/>
                    </a:lnTo>
                    <a:lnTo>
                      <a:pt x="13" y="199"/>
                    </a:lnTo>
                    <a:lnTo>
                      <a:pt x="14" y="199"/>
                    </a:lnTo>
                    <a:lnTo>
                      <a:pt x="16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9" name="Freeform 221"/>
              <p:cNvSpPr>
                <a:spLocks/>
              </p:cNvSpPr>
              <p:nvPr/>
            </p:nvSpPr>
            <p:spPr bwMode="auto">
              <a:xfrm>
                <a:off x="4931" y="1316"/>
                <a:ext cx="1" cy="9"/>
              </a:xfrm>
              <a:custGeom>
                <a:avLst/>
                <a:gdLst>
                  <a:gd name="T0" fmla="*/ 0 w 34"/>
                  <a:gd name="T1" fmla="*/ 0 h 210"/>
                  <a:gd name="T2" fmla="*/ 0 w 34"/>
                  <a:gd name="T3" fmla="*/ 0 h 210"/>
                  <a:gd name="T4" fmla="*/ 0 w 34"/>
                  <a:gd name="T5" fmla="*/ 0 h 210"/>
                  <a:gd name="T6" fmla="*/ 0 w 34"/>
                  <a:gd name="T7" fmla="*/ 0 h 210"/>
                  <a:gd name="T8" fmla="*/ 0 w 34"/>
                  <a:gd name="T9" fmla="*/ 0 h 210"/>
                  <a:gd name="T10" fmla="*/ 0 w 34"/>
                  <a:gd name="T11" fmla="*/ 0 h 210"/>
                  <a:gd name="T12" fmla="*/ 0 w 34"/>
                  <a:gd name="T13" fmla="*/ 0 h 210"/>
                  <a:gd name="T14" fmla="*/ 0 w 34"/>
                  <a:gd name="T15" fmla="*/ 0 h 210"/>
                  <a:gd name="T16" fmla="*/ 0 w 34"/>
                  <a:gd name="T17" fmla="*/ 0 h 210"/>
                  <a:gd name="T18" fmla="*/ 0 w 34"/>
                  <a:gd name="T19" fmla="*/ 0 h 210"/>
                  <a:gd name="T20" fmla="*/ 0 w 34"/>
                  <a:gd name="T21" fmla="*/ 0 h 210"/>
                  <a:gd name="T22" fmla="*/ 0 w 34"/>
                  <a:gd name="T23" fmla="*/ 0 h 210"/>
                  <a:gd name="T24" fmla="*/ 0 w 34"/>
                  <a:gd name="T25" fmla="*/ 0 h 210"/>
                  <a:gd name="T26" fmla="*/ 0 w 34"/>
                  <a:gd name="T27" fmla="*/ 0 h 210"/>
                  <a:gd name="T28" fmla="*/ 0 w 34"/>
                  <a:gd name="T29" fmla="*/ 0 h 210"/>
                  <a:gd name="T30" fmla="*/ 0 w 34"/>
                  <a:gd name="T31" fmla="*/ 0 h 210"/>
                  <a:gd name="T32" fmla="*/ 0 w 34"/>
                  <a:gd name="T33" fmla="*/ 0 h 210"/>
                  <a:gd name="T34" fmla="*/ 0 w 34"/>
                  <a:gd name="T35" fmla="*/ 0 h 210"/>
                  <a:gd name="T36" fmla="*/ 0 w 34"/>
                  <a:gd name="T37" fmla="*/ 0 h 210"/>
                  <a:gd name="T38" fmla="*/ 0 w 34"/>
                  <a:gd name="T39" fmla="*/ 0 h 210"/>
                  <a:gd name="T40" fmla="*/ 0 w 34"/>
                  <a:gd name="T41" fmla="*/ 0 h 210"/>
                  <a:gd name="T42" fmla="*/ 0 w 34"/>
                  <a:gd name="T43" fmla="*/ 0 h 210"/>
                  <a:gd name="T44" fmla="*/ 0 w 34"/>
                  <a:gd name="T45" fmla="*/ 0 h 210"/>
                  <a:gd name="T46" fmla="*/ 0 w 34"/>
                  <a:gd name="T47" fmla="*/ 0 h 210"/>
                  <a:gd name="T48" fmla="*/ 0 w 34"/>
                  <a:gd name="T49" fmla="*/ 0 h 210"/>
                  <a:gd name="T50" fmla="*/ 0 w 34"/>
                  <a:gd name="T51" fmla="*/ 0 h 210"/>
                  <a:gd name="T52" fmla="*/ 0 w 34"/>
                  <a:gd name="T53" fmla="*/ 0 h 210"/>
                  <a:gd name="T54" fmla="*/ 0 w 34"/>
                  <a:gd name="T55" fmla="*/ 0 h 210"/>
                  <a:gd name="T56" fmla="*/ 0 w 34"/>
                  <a:gd name="T57" fmla="*/ 0 h 210"/>
                  <a:gd name="T58" fmla="*/ 0 w 34"/>
                  <a:gd name="T59" fmla="*/ 0 h 210"/>
                  <a:gd name="T60" fmla="*/ 0 w 34"/>
                  <a:gd name="T61" fmla="*/ 0 h 210"/>
                  <a:gd name="T62" fmla="*/ 0 w 34"/>
                  <a:gd name="T63" fmla="*/ 0 h 210"/>
                  <a:gd name="T64" fmla="*/ 0 w 34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210"/>
                  <a:gd name="T101" fmla="*/ 34 w 34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210">
                    <a:moveTo>
                      <a:pt x="13" y="210"/>
                    </a:moveTo>
                    <a:lnTo>
                      <a:pt x="14" y="209"/>
                    </a:lnTo>
                    <a:lnTo>
                      <a:pt x="15" y="209"/>
                    </a:lnTo>
                    <a:lnTo>
                      <a:pt x="17" y="207"/>
                    </a:lnTo>
                    <a:lnTo>
                      <a:pt x="19" y="206"/>
                    </a:lnTo>
                    <a:lnTo>
                      <a:pt x="20" y="204"/>
                    </a:lnTo>
                    <a:lnTo>
                      <a:pt x="22" y="201"/>
                    </a:lnTo>
                    <a:lnTo>
                      <a:pt x="24" y="199"/>
                    </a:lnTo>
                    <a:lnTo>
                      <a:pt x="25" y="197"/>
                    </a:lnTo>
                    <a:lnTo>
                      <a:pt x="27" y="194"/>
                    </a:lnTo>
                    <a:lnTo>
                      <a:pt x="28" y="191"/>
                    </a:lnTo>
                    <a:lnTo>
                      <a:pt x="29" y="189"/>
                    </a:lnTo>
                    <a:lnTo>
                      <a:pt x="30" y="186"/>
                    </a:lnTo>
                    <a:lnTo>
                      <a:pt x="31" y="184"/>
                    </a:lnTo>
                    <a:lnTo>
                      <a:pt x="32" y="181"/>
                    </a:lnTo>
                    <a:lnTo>
                      <a:pt x="32" y="179"/>
                    </a:lnTo>
                    <a:lnTo>
                      <a:pt x="34" y="177"/>
                    </a:lnTo>
                    <a:lnTo>
                      <a:pt x="25" y="21"/>
                    </a:lnTo>
                    <a:lnTo>
                      <a:pt x="24" y="18"/>
                    </a:lnTo>
                    <a:lnTo>
                      <a:pt x="24" y="16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2" y="8"/>
                    </a:lnTo>
                    <a:lnTo>
                      <a:pt x="21" y="6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8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1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3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6"/>
                    </a:lnTo>
                    <a:lnTo>
                      <a:pt x="6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0" y="209"/>
                    </a:lnTo>
                    <a:lnTo>
                      <a:pt x="11" y="209"/>
                    </a:lnTo>
                    <a:lnTo>
                      <a:pt x="13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0" name="Freeform 222"/>
              <p:cNvSpPr>
                <a:spLocks/>
              </p:cNvSpPr>
              <p:nvPr/>
            </p:nvSpPr>
            <p:spPr bwMode="auto">
              <a:xfrm>
                <a:off x="4917" y="1316"/>
                <a:ext cx="13" cy="4"/>
              </a:xfrm>
              <a:custGeom>
                <a:avLst/>
                <a:gdLst>
                  <a:gd name="T0" fmla="*/ 0 w 307"/>
                  <a:gd name="T1" fmla="*/ 0 h 100"/>
                  <a:gd name="T2" fmla="*/ 0 w 307"/>
                  <a:gd name="T3" fmla="*/ 0 h 100"/>
                  <a:gd name="T4" fmla="*/ 0 w 307"/>
                  <a:gd name="T5" fmla="*/ 0 h 100"/>
                  <a:gd name="T6" fmla="*/ 0 w 307"/>
                  <a:gd name="T7" fmla="*/ 0 h 100"/>
                  <a:gd name="T8" fmla="*/ 0 w 307"/>
                  <a:gd name="T9" fmla="*/ 0 h 100"/>
                  <a:gd name="T10" fmla="*/ 0 w 307"/>
                  <a:gd name="T11" fmla="*/ 0 h 100"/>
                  <a:gd name="T12" fmla="*/ 0 w 307"/>
                  <a:gd name="T13" fmla="*/ 0 h 100"/>
                  <a:gd name="T14" fmla="*/ 0 w 307"/>
                  <a:gd name="T15" fmla="*/ 0 h 100"/>
                  <a:gd name="T16" fmla="*/ 0 w 307"/>
                  <a:gd name="T17" fmla="*/ 0 h 100"/>
                  <a:gd name="T18" fmla="*/ 0 w 307"/>
                  <a:gd name="T19" fmla="*/ 0 h 100"/>
                  <a:gd name="T20" fmla="*/ 0 w 307"/>
                  <a:gd name="T21" fmla="*/ 0 h 100"/>
                  <a:gd name="T22" fmla="*/ 0 w 307"/>
                  <a:gd name="T23" fmla="*/ 0 h 100"/>
                  <a:gd name="T24" fmla="*/ 0 w 307"/>
                  <a:gd name="T25" fmla="*/ 0 h 100"/>
                  <a:gd name="T26" fmla="*/ 0 w 307"/>
                  <a:gd name="T27" fmla="*/ 0 h 100"/>
                  <a:gd name="T28" fmla="*/ 0 w 307"/>
                  <a:gd name="T29" fmla="*/ 0 h 100"/>
                  <a:gd name="T30" fmla="*/ 0 w 307"/>
                  <a:gd name="T31" fmla="*/ 0 h 100"/>
                  <a:gd name="T32" fmla="*/ 0 w 307"/>
                  <a:gd name="T33" fmla="*/ 0 h 100"/>
                  <a:gd name="T34" fmla="*/ 0 w 307"/>
                  <a:gd name="T35" fmla="*/ 0 h 100"/>
                  <a:gd name="T36" fmla="*/ 0 w 307"/>
                  <a:gd name="T37" fmla="*/ 0 h 100"/>
                  <a:gd name="T38" fmla="*/ 0 w 307"/>
                  <a:gd name="T39" fmla="*/ 0 h 100"/>
                  <a:gd name="T40" fmla="*/ 0 w 307"/>
                  <a:gd name="T41" fmla="*/ 0 h 100"/>
                  <a:gd name="T42" fmla="*/ 0 w 307"/>
                  <a:gd name="T43" fmla="*/ 0 h 100"/>
                  <a:gd name="T44" fmla="*/ 0 w 307"/>
                  <a:gd name="T45" fmla="*/ 0 h 100"/>
                  <a:gd name="T46" fmla="*/ 0 w 307"/>
                  <a:gd name="T47" fmla="*/ 0 h 100"/>
                  <a:gd name="T48" fmla="*/ 0 w 307"/>
                  <a:gd name="T49" fmla="*/ 0 h 100"/>
                  <a:gd name="T50" fmla="*/ 0 w 307"/>
                  <a:gd name="T51" fmla="*/ 0 h 100"/>
                  <a:gd name="T52" fmla="*/ 0 w 307"/>
                  <a:gd name="T53" fmla="*/ 0 h 100"/>
                  <a:gd name="T54" fmla="*/ 0 w 307"/>
                  <a:gd name="T55" fmla="*/ 0 h 100"/>
                  <a:gd name="T56" fmla="*/ 0 w 307"/>
                  <a:gd name="T57" fmla="*/ 0 h 100"/>
                  <a:gd name="T58" fmla="*/ 0 w 307"/>
                  <a:gd name="T59" fmla="*/ 0 h 100"/>
                  <a:gd name="T60" fmla="*/ 0 w 307"/>
                  <a:gd name="T61" fmla="*/ 0 h 100"/>
                  <a:gd name="T62" fmla="*/ 0 w 307"/>
                  <a:gd name="T63" fmla="*/ 0 h 100"/>
                  <a:gd name="T64" fmla="*/ 0 w 307"/>
                  <a:gd name="T65" fmla="*/ 0 h 100"/>
                  <a:gd name="T66" fmla="*/ 0 w 307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7"/>
                  <a:gd name="T103" fmla="*/ 0 h 100"/>
                  <a:gd name="T104" fmla="*/ 307 w 307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7" h="100">
                    <a:moveTo>
                      <a:pt x="274" y="100"/>
                    </a:moveTo>
                    <a:lnTo>
                      <a:pt x="277" y="99"/>
                    </a:lnTo>
                    <a:lnTo>
                      <a:pt x="280" y="99"/>
                    </a:lnTo>
                    <a:lnTo>
                      <a:pt x="283" y="98"/>
                    </a:lnTo>
                    <a:lnTo>
                      <a:pt x="286" y="97"/>
                    </a:lnTo>
                    <a:lnTo>
                      <a:pt x="289" y="96"/>
                    </a:lnTo>
                    <a:lnTo>
                      <a:pt x="292" y="93"/>
                    </a:lnTo>
                    <a:lnTo>
                      <a:pt x="294" y="91"/>
                    </a:lnTo>
                    <a:lnTo>
                      <a:pt x="296" y="89"/>
                    </a:lnTo>
                    <a:lnTo>
                      <a:pt x="298" y="87"/>
                    </a:lnTo>
                    <a:lnTo>
                      <a:pt x="300" y="85"/>
                    </a:lnTo>
                    <a:lnTo>
                      <a:pt x="302" y="82"/>
                    </a:lnTo>
                    <a:lnTo>
                      <a:pt x="303" y="80"/>
                    </a:lnTo>
                    <a:lnTo>
                      <a:pt x="304" y="77"/>
                    </a:lnTo>
                    <a:lnTo>
                      <a:pt x="305" y="74"/>
                    </a:lnTo>
                    <a:lnTo>
                      <a:pt x="305" y="71"/>
                    </a:lnTo>
                    <a:lnTo>
                      <a:pt x="307" y="68"/>
                    </a:lnTo>
                    <a:lnTo>
                      <a:pt x="307" y="32"/>
                    </a:lnTo>
                    <a:lnTo>
                      <a:pt x="305" y="28"/>
                    </a:lnTo>
                    <a:lnTo>
                      <a:pt x="305" y="25"/>
                    </a:lnTo>
                    <a:lnTo>
                      <a:pt x="304" y="22"/>
                    </a:lnTo>
                    <a:lnTo>
                      <a:pt x="303" y="19"/>
                    </a:lnTo>
                    <a:lnTo>
                      <a:pt x="302" y="17"/>
                    </a:lnTo>
                    <a:lnTo>
                      <a:pt x="300" y="14"/>
                    </a:lnTo>
                    <a:lnTo>
                      <a:pt x="298" y="11"/>
                    </a:lnTo>
                    <a:lnTo>
                      <a:pt x="296" y="9"/>
                    </a:lnTo>
                    <a:lnTo>
                      <a:pt x="294" y="7"/>
                    </a:lnTo>
                    <a:lnTo>
                      <a:pt x="292" y="5"/>
                    </a:lnTo>
                    <a:lnTo>
                      <a:pt x="289" y="3"/>
                    </a:lnTo>
                    <a:lnTo>
                      <a:pt x="286" y="2"/>
                    </a:lnTo>
                    <a:lnTo>
                      <a:pt x="283" y="1"/>
                    </a:lnTo>
                    <a:lnTo>
                      <a:pt x="280" y="0"/>
                    </a:lnTo>
                    <a:lnTo>
                      <a:pt x="277" y="0"/>
                    </a:lnTo>
                    <a:lnTo>
                      <a:pt x="274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1"/>
                    </a:lnTo>
                    <a:lnTo>
                      <a:pt x="19" y="2"/>
                    </a:lnTo>
                    <a:lnTo>
                      <a:pt x="16" y="3"/>
                    </a:lnTo>
                    <a:lnTo>
                      <a:pt x="13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11"/>
                    </a:lnTo>
                    <a:lnTo>
                      <a:pt x="5" y="14"/>
                    </a:lnTo>
                    <a:lnTo>
                      <a:pt x="3" y="17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3" y="82"/>
                    </a:lnTo>
                    <a:lnTo>
                      <a:pt x="5" y="85"/>
                    </a:lnTo>
                    <a:lnTo>
                      <a:pt x="7" y="87"/>
                    </a:lnTo>
                    <a:lnTo>
                      <a:pt x="9" y="89"/>
                    </a:lnTo>
                    <a:lnTo>
                      <a:pt x="11" y="91"/>
                    </a:lnTo>
                    <a:lnTo>
                      <a:pt x="13" y="93"/>
                    </a:lnTo>
                    <a:lnTo>
                      <a:pt x="16" y="96"/>
                    </a:lnTo>
                    <a:lnTo>
                      <a:pt x="19" y="97"/>
                    </a:lnTo>
                    <a:lnTo>
                      <a:pt x="22" y="98"/>
                    </a:lnTo>
                    <a:lnTo>
                      <a:pt x="25" y="99"/>
                    </a:lnTo>
                    <a:lnTo>
                      <a:pt x="28" y="99"/>
                    </a:lnTo>
                    <a:lnTo>
                      <a:pt x="32" y="100"/>
                    </a:lnTo>
                    <a:lnTo>
                      <a:pt x="274" y="100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1" name="Freeform 223"/>
              <p:cNvSpPr>
                <a:spLocks/>
              </p:cNvSpPr>
              <p:nvPr/>
            </p:nvSpPr>
            <p:spPr bwMode="auto">
              <a:xfrm>
                <a:off x="4934" y="1315"/>
                <a:ext cx="19" cy="12"/>
              </a:xfrm>
              <a:custGeom>
                <a:avLst/>
                <a:gdLst>
                  <a:gd name="T0" fmla="*/ 0 w 430"/>
                  <a:gd name="T1" fmla="*/ 0 h 282"/>
                  <a:gd name="T2" fmla="*/ 0 w 430"/>
                  <a:gd name="T3" fmla="*/ 0 h 282"/>
                  <a:gd name="T4" fmla="*/ 0 w 430"/>
                  <a:gd name="T5" fmla="*/ 0 h 282"/>
                  <a:gd name="T6" fmla="*/ 0 w 430"/>
                  <a:gd name="T7" fmla="*/ 0 h 282"/>
                  <a:gd name="T8" fmla="*/ 0 w 430"/>
                  <a:gd name="T9" fmla="*/ 0 h 282"/>
                  <a:gd name="T10" fmla="*/ 0 w 430"/>
                  <a:gd name="T11" fmla="*/ 0 h 282"/>
                  <a:gd name="T12" fmla="*/ 0 w 430"/>
                  <a:gd name="T13" fmla="*/ 0 h 282"/>
                  <a:gd name="T14" fmla="*/ 0 w 430"/>
                  <a:gd name="T15" fmla="*/ 0 h 282"/>
                  <a:gd name="T16" fmla="*/ 0 w 430"/>
                  <a:gd name="T17" fmla="*/ 0 h 282"/>
                  <a:gd name="T18" fmla="*/ 0 w 430"/>
                  <a:gd name="T19" fmla="*/ 0 h 282"/>
                  <a:gd name="T20" fmla="*/ 0 w 430"/>
                  <a:gd name="T21" fmla="*/ 0 h 282"/>
                  <a:gd name="T22" fmla="*/ 0 w 430"/>
                  <a:gd name="T23" fmla="*/ 0 h 282"/>
                  <a:gd name="T24" fmla="*/ 0 w 430"/>
                  <a:gd name="T25" fmla="*/ 0 h 282"/>
                  <a:gd name="T26" fmla="*/ 0 w 430"/>
                  <a:gd name="T27" fmla="*/ 0 h 282"/>
                  <a:gd name="T28" fmla="*/ 0 w 430"/>
                  <a:gd name="T29" fmla="*/ 0 h 282"/>
                  <a:gd name="T30" fmla="*/ 0 w 430"/>
                  <a:gd name="T31" fmla="*/ 0 h 282"/>
                  <a:gd name="T32" fmla="*/ 0 w 430"/>
                  <a:gd name="T33" fmla="*/ 0 h 282"/>
                  <a:gd name="T34" fmla="*/ 0 w 430"/>
                  <a:gd name="T35" fmla="*/ 0 h 282"/>
                  <a:gd name="T36" fmla="*/ 0 w 430"/>
                  <a:gd name="T37" fmla="*/ 0 h 282"/>
                  <a:gd name="T38" fmla="*/ 0 w 430"/>
                  <a:gd name="T39" fmla="*/ 0 h 282"/>
                  <a:gd name="T40" fmla="*/ 0 w 430"/>
                  <a:gd name="T41" fmla="*/ 0 h 282"/>
                  <a:gd name="T42" fmla="*/ 0 w 430"/>
                  <a:gd name="T43" fmla="*/ 0 h 282"/>
                  <a:gd name="T44" fmla="*/ 0 w 430"/>
                  <a:gd name="T45" fmla="*/ 0 h 282"/>
                  <a:gd name="T46" fmla="*/ 0 w 430"/>
                  <a:gd name="T47" fmla="*/ 0 h 282"/>
                  <a:gd name="T48" fmla="*/ 0 w 430"/>
                  <a:gd name="T49" fmla="*/ 0 h 282"/>
                  <a:gd name="T50" fmla="*/ 0 w 430"/>
                  <a:gd name="T51" fmla="*/ 0 h 282"/>
                  <a:gd name="T52" fmla="*/ 0 w 430"/>
                  <a:gd name="T53" fmla="*/ 0 h 282"/>
                  <a:gd name="T54" fmla="*/ 0 w 430"/>
                  <a:gd name="T55" fmla="*/ 0 h 282"/>
                  <a:gd name="T56" fmla="*/ 0 w 430"/>
                  <a:gd name="T57" fmla="*/ 0 h 282"/>
                  <a:gd name="T58" fmla="*/ 0 w 430"/>
                  <a:gd name="T59" fmla="*/ 0 h 282"/>
                  <a:gd name="T60" fmla="*/ 0 w 430"/>
                  <a:gd name="T61" fmla="*/ 0 h 282"/>
                  <a:gd name="T62" fmla="*/ 0 w 430"/>
                  <a:gd name="T63" fmla="*/ 0 h 282"/>
                  <a:gd name="T64" fmla="*/ 0 w 430"/>
                  <a:gd name="T65" fmla="*/ 0 h 282"/>
                  <a:gd name="T66" fmla="*/ 0 w 430"/>
                  <a:gd name="T67" fmla="*/ 0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0"/>
                  <a:gd name="T103" fmla="*/ 0 h 282"/>
                  <a:gd name="T104" fmla="*/ 430 w 430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0" h="282">
                    <a:moveTo>
                      <a:pt x="373" y="282"/>
                    </a:moveTo>
                    <a:lnTo>
                      <a:pt x="378" y="281"/>
                    </a:lnTo>
                    <a:lnTo>
                      <a:pt x="382" y="280"/>
                    </a:lnTo>
                    <a:lnTo>
                      <a:pt x="387" y="279"/>
                    </a:lnTo>
                    <a:lnTo>
                      <a:pt x="392" y="275"/>
                    </a:lnTo>
                    <a:lnTo>
                      <a:pt x="396" y="273"/>
                    </a:lnTo>
                    <a:lnTo>
                      <a:pt x="401" y="269"/>
                    </a:lnTo>
                    <a:lnTo>
                      <a:pt x="405" y="266"/>
                    </a:lnTo>
                    <a:lnTo>
                      <a:pt x="410" y="261"/>
                    </a:lnTo>
                    <a:lnTo>
                      <a:pt x="415" y="257"/>
                    </a:lnTo>
                    <a:lnTo>
                      <a:pt x="418" y="252"/>
                    </a:lnTo>
                    <a:lnTo>
                      <a:pt x="421" y="246"/>
                    </a:lnTo>
                    <a:lnTo>
                      <a:pt x="424" y="240"/>
                    </a:lnTo>
                    <a:lnTo>
                      <a:pt x="426" y="233"/>
                    </a:lnTo>
                    <a:lnTo>
                      <a:pt x="428" y="227"/>
                    </a:lnTo>
                    <a:lnTo>
                      <a:pt x="429" y="220"/>
                    </a:lnTo>
                    <a:lnTo>
                      <a:pt x="430" y="214"/>
                    </a:lnTo>
                    <a:lnTo>
                      <a:pt x="417" y="66"/>
                    </a:lnTo>
                    <a:lnTo>
                      <a:pt x="416" y="59"/>
                    </a:lnTo>
                    <a:lnTo>
                      <a:pt x="416" y="52"/>
                    </a:lnTo>
                    <a:lnTo>
                      <a:pt x="415" y="46"/>
                    </a:lnTo>
                    <a:lnTo>
                      <a:pt x="413" y="40"/>
                    </a:lnTo>
                    <a:lnTo>
                      <a:pt x="410" y="33"/>
                    </a:lnTo>
                    <a:lnTo>
                      <a:pt x="408" y="28"/>
                    </a:lnTo>
                    <a:lnTo>
                      <a:pt x="406" y="23"/>
                    </a:lnTo>
                    <a:lnTo>
                      <a:pt x="403" y="19"/>
                    </a:lnTo>
                    <a:lnTo>
                      <a:pt x="400" y="14"/>
                    </a:lnTo>
                    <a:lnTo>
                      <a:pt x="397" y="11"/>
                    </a:lnTo>
                    <a:lnTo>
                      <a:pt x="393" y="7"/>
                    </a:lnTo>
                    <a:lnTo>
                      <a:pt x="390" y="5"/>
                    </a:lnTo>
                    <a:lnTo>
                      <a:pt x="386" y="2"/>
                    </a:lnTo>
                    <a:lnTo>
                      <a:pt x="382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6" y="1"/>
                    </a:lnTo>
                    <a:lnTo>
                      <a:pt x="42" y="2"/>
                    </a:lnTo>
                    <a:lnTo>
                      <a:pt x="38" y="5"/>
                    </a:lnTo>
                    <a:lnTo>
                      <a:pt x="35" y="7"/>
                    </a:lnTo>
                    <a:lnTo>
                      <a:pt x="31" y="11"/>
                    </a:lnTo>
                    <a:lnTo>
                      <a:pt x="28" y="14"/>
                    </a:lnTo>
                    <a:lnTo>
                      <a:pt x="24" y="19"/>
                    </a:lnTo>
                    <a:lnTo>
                      <a:pt x="21" y="23"/>
                    </a:lnTo>
                    <a:lnTo>
                      <a:pt x="19" y="28"/>
                    </a:lnTo>
                    <a:lnTo>
                      <a:pt x="17" y="33"/>
                    </a:lnTo>
                    <a:lnTo>
                      <a:pt x="15" y="40"/>
                    </a:lnTo>
                    <a:lnTo>
                      <a:pt x="13" y="46"/>
                    </a:lnTo>
                    <a:lnTo>
                      <a:pt x="12" y="52"/>
                    </a:lnTo>
                    <a:lnTo>
                      <a:pt x="12" y="59"/>
                    </a:lnTo>
                    <a:lnTo>
                      <a:pt x="12" y="66"/>
                    </a:lnTo>
                    <a:lnTo>
                      <a:pt x="0" y="214"/>
                    </a:lnTo>
                    <a:lnTo>
                      <a:pt x="0" y="220"/>
                    </a:lnTo>
                    <a:lnTo>
                      <a:pt x="1" y="227"/>
                    </a:lnTo>
                    <a:lnTo>
                      <a:pt x="3" y="233"/>
                    </a:lnTo>
                    <a:lnTo>
                      <a:pt x="5" y="240"/>
                    </a:lnTo>
                    <a:lnTo>
                      <a:pt x="7" y="246"/>
                    </a:lnTo>
                    <a:lnTo>
                      <a:pt x="11" y="252"/>
                    </a:lnTo>
                    <a:lnTo>
                      <a:pt x="14" y="257"/>
                    </a:lnTo>
                    <a:lnTo>
                      <a:pt x="18" y="261"/>
                    </a:lnTo>
                    <a:lnTo>
                      <a:pt x="22" y="266"/>
                    </a:lnTo>
                    <a:lnTo>
                      <a:pt x="27" y="269"/>
                    </a:lnTo>
                    <a:lnTo>
                      <a:pt x="32" y="273"/>
                    </a:lnTo>
                    <a:lnTo>
                      <a:pt x="36" y="275"/>
                    </a:lnTo>
                    <a:lnTo>
                      <a:pt x="41" y="279"/>
                    </a:lnTo>
                    <a:lnTo>
                      <a:pt x="46" y="280"/>
                    </a:lnTo>
                    <a:lnTo>
                      <a:pt x="50" y="281"/>
                    </a:lnTo>
                    <a:lnTo>
                      <a:pt x="55" y="282"/>
                    </a:lnTo>
                    <a:lnTo>
                      <a:pt x="373" y="282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2" name="Freeform 224"/>
              <p:cNvSpPr>
                <a:spLocks/>
              </p:cNvSpPr>
              <p:nvPr/>
            </p:nvSpPr>
            <p:spPr bwMode="auto">
              <a:xfrm>
                <a:off x="4935" y="1315"/>
                <a:ext cx="18" cy="11"/>
              </a:xfrm>
              <a:custGeom>
                <a:avLst/>
                <a:gdLst>
                  <a:gd name="T0" fmla="*/ 0 w 410"/>
                  <a:gd name="T1" fmla="*/ 0 h 268"/>
                  <a:gd name="T2" fmla="*/ 0 w 410"/>
                  <a:gd name="T3" fmla="*/ 0 h 268"/>
                  <a:gd name="T4" fmla="*/ 0 w 410"/>
                  <a:gd name="T5" fmla="*/ 0 h 268"/>
                  <a:gd name="T6" fmla="*/ 0 w 410"/>
                  <a:gd name="T7" fmla="*/ 0 h 268"/>
                  <a:gd name="T8" fmla="*/ 0 w 410"/>
                  <a:gd name="T9" fmla="*/ 0 h 268"/>
                  <a:gd name="T10" fmla="*/ 0 w 410"/>
                  <a:gd name="T11" fmla="*/ 0 h 268"/>
                  <a:gd name="T12" fmla="*/ 0 w 410"/>
                  <a:gd name="T13" fmla="*/ 0 h 268"/>
                  <a:gd name="T14" fmla="*/ 0 w 410"/>
                  <a:gd name="T15" fmla="*/ 0 h 268"/>
                  <a:gd name="T16" fmla="*/ 0 w 410"/>
                  <a:gd name="T17" fmla="*/ 0 h 268"/>
                  <a:gd name="T18" fmla="*/ 0 w 410"/>
                  <a:gd name="T19" fmla="*/ 0 h 268"/>
                  <a:gd name="T20" fmla="*/ 0 w 410"/>
                  <a:gd name="T21" fmla="*/ 0 h 268"/>
                  <a:gd name="T22" fmla="*/ 0 w 410"/>
                  <a:gd name="T23" fmla="*/ 0 h 268"/>
                  <a:gd name="T24" fmla="*/ 0 w 410"/>
                  <a:gd name="T25" fmla="*/ 0 h 268"/>
                  <a:gd name="T26" fmla="*/ 0 w 410"/>
                  <a:gd name="T27" fmla="*/ 0 h 268"/>
                  <a:gd name="T28" fmla="*/ 0 w 410"/>
                  <a:gd name="T29" fmla="*/ 0 h 268"/>
                  <a:gd name="T30" fmla="*/ 0 w 410"/>
                  <a:gd name="T31" fmla="*/ 0 h 268"/>
                  <a:gd name="T32" fmla="*/ 0 w 410"/>
                  <a:gd name="T33" fmla="*/ 0 h 268"/>
                  <a:gd name="T34" fmla="*/ 0 w 410"/>
                  <a:gd name="T35" fmla="*/ 0 h 268"/>
                  <a:gd name="T36" fmla="*/ 0 w 410"/>
                  <a:gd name="T37" fmla="*/ 0 h 268"/>
                  <a:gd name="T38" fmla="*/ 0 w 410"/>
                  <a:gd name="T39" fmla="*/ 0 h 268"/>
                  <a:gd name="T40" fmla="*/ 0 w 410"/>
                  <a:gd name="T41" fmla="*/ 0 h 268"/>
                  <a:gd name="T42" fmla="*/ 0 w 410"/>
                  <a:gd name="T43" fmla="*/ 0 h 268"/>
                  <a:gd name="T44" fmla="*/ 0 w 410"/>
                  <a:gd name="T45" fmla="*/ 0 h 268"/>
                  <a:gd name="T46" fmla="*/ 0 w 410"/>
                  <a:gd name="T47" fmla="*/ 0 h 268"/>
                  <a:gd name="T48" fmla="*/ 0 w 410"/>
                  <a:gd name="T49" fmla="*/ 0 h 268"/>
                  <a:gd name="T50" fmla="*/ 0 w 410"/>
                  <a:gd name="T51" fmla="*/ 0 h 268"/>
                  <a:gd name="T52" fmla="*/ 0 w 410"/>
                  <a:gd name="T53" fmla="*/ 0 h 268"/>
                  <a:gd name="T54" fmla="*/ 0 w 410"/>
                  <a:gd name="T55" fmla="*/ 0 h 268"/>
                  <a:gd name="T56" fmla="*/ 0 w 410"/>
                  <a:gd name="T57" fmla="*/ 0 h 268"/>
                  <a:gd name="T58" fmla="*/ 0 w 410"/>
                  <a:gd name="T59" fmla="*/ 0 h 268"/>
                  <a:gd name="T60" fmla="*/ 0 w 410"/>
                  <a:gd name="T61" fmla="*/ 0 h 268"/>
                  <a:gd name="T62" fmla="*/ 0 w 410"/>
                  <a:gd name="T63" fmla="*/ 0 h 268"/>
                  <a:gd name="T64" fmla="*/ 0 w 410"/>
                  <a:gd name="T65" fmla="*/ 0 h 268"/>
                  <a:gd name="T66" fmla="*/ 0 w 410"/>
                  <a:gd name="T67" fmla="*/ 0 h 26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10"/>
                  <a:gd name="T103" fmla="*/ 0 h 268"/>
                  <a:gd name="T104" fmla="*/ 410 w 410"/>
                  <a:gd name="T105" fmla="*/ 268 h 26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10" h="268">
                    <a:moveTo>
                      <a:pt x="356" y="268"/>
                    </a:moveTo>
                    <a:lnTo>
                      <a:pt x="360" y="267"/>
                    </a:lnTo>
                    <a:lnTo>
                      <a:pt x="365" y="266"/>
                    </a:lnTo>
                    <a:lnTo>
                      <a:pt x="369" y="265"/>
                    </a:lnTo>
                    <a:lnTo>
                      <a:pt x="374" y="263"/>
                    </a:lnTo>
                    <a:lnTo>
                      <a:pt x="378" y="260"/>
                    </a:lnTo>
                    <a:lnTo>
                      <a:pt x="383" y="257"/>
                    </a:lnTo>
                    <a:lnTo>
                      <a:pt x="387" y="254"/>
                    </a:lnTo>
                    <a:lnTo>
                      <a:pt x="391" y="250"/>
                    </a:lnTo>
                    <a:lnTo>
                      <a:pt x="394" y="245"/>
                    </a:lnTo>
                    <a:lnTo>
                      <a:pt x="398" y="240"/>
                    </a:lnTo>
                    <a:lnTo>
                      <a:pt x="401" y="235"/>
                    </a:lnTo>
                    <a:lnTo>
                      <a:pt x="404" y="229"/>
                    </a:lnTo>
                    <a:lnTo>
                      <a:pt x="407" y="223"/>
                    </a:lnTo>
                    <a:lnTo>
                      <a:pt x="408" y="217"/>
                    </a:lnTo>
                    <a:lnTo>
                      <a:pt x="409" y="211"/>
                    </a:lnTo>
                    <a:lnTo>
                      <a:pt x="410" y="205"/>
                    </a:lnTo>
                    <a:lnTo>
                      <a:pt x="397" y="64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3"/>
                    </a:lnTo>
                    <a:lnTo>
                      <a:pt x="390" y="27"/>
                    </a:lnTo>
                    <a:lnTo>
                      <a:pt x="387" y="22"/>
                    </a:lnTo>
                    <a:lnTo>
                      <a:pt x="385" y="18"/>
                    </a:lnTo>
                    <a:lnTo>
                      <a:pt x="382" y="14"/>
                    </a:lnTo>
                    <a:lnTo>
                      <a:pt x="379" y="10"/>
                    </a:lnTo>
                    <a:lnTo>
                      <a:pt x="376" y="7"/>
                    </a:lnTo>
                    <a:lnTo>
                      <a:pt x="372" y="4"/>
                    </a:lnTo>
                    <a:lnTo>
                      <a:pt x="368" y="2"/>
                    </a:lnTo>
                    <a:lnTo>
                      <a:pt x="365" y="1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7" y="4"/>
                    </a:lnTo>
                    <a:lnTo>
                      <a:pt x="33" y="7"/>
                    </a:lnTo>
                    <a:lnTo>
                      <a:pt x="30" y="10"/>
                    </a:lnTo>
                    <a:lnTo>
                      <a:pt x="27" y="14"/>
                    </a:lnTo>
                    <a:lnTo>
                      <a:pt x="24" y="18"/>
                    </a:lnTo>
                    <a:lnTo>
                      <a:pt x="22" y="22"/>
                    </a:lnTo>
                    <a:lnTo>
                      <a:pt x="19" y="27"/>
                    </a:lnTo>
                    <a:lnTo>
                      <a:pt x="17" y="33"/>
                    </a:lnTo>
                    <a:lnTo>
                      <a:pt x="16" y="39"/>
                    </a:lnTo>
                    <a:lnTo>
                      <a:pt x="13" y="45"/>
                    </a:lnTo>
                    <a:lnTo>
                      <a:pt x="12" y="51"/>
                    </a:lnTo>
                    <a:lnTo>
                      <a:pt x="12" y="57"/>
                    </a:lnTo>
                    <a:lnTo>
                      <a:pt x="12" y="64"/>
                    </a:lnTo>
                    <a:lnTo>
                      <a:pt x="0" y="205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2" y="223"/>
                    </a:lnTo>
                    <a:lnTo>
                      <a:pt x="5" y="229"/>
                    </a:lnTo>
                    <a:lnTo>
                      <a:pt x="7" y="235"/>
                    </a:lnTo>
                    <a:lnTo>
                      <a:pt x="10" y="240"/>
                    </a:lnTo>
                    <a:lnTo>
                      <a:pt x="14" y="245"/>
                    </a:lnTo>
                    <a:lnTo>
                      <a:pt x="18" y="250"/>
                    </a:lnTo>
                    <a:lnTo>
                      <a:pt x="22" y="254"/>
                    </a:lnTo>
                    <a:lnTo>
                      <a:pt x="26" y="257"/>
                    </a:lnTo>
                    <a:lnTo>
                      <a:pt x="31" y="260"/>
                    </a:lnTo>
                    <a:lnTo>
                      <a:pt x="35" y="263"/>
                    </a:lnTo>
                    <a:lnTo>
                      <a:pt x="40" y="265"/>
                    </a:lnTo>
                    <a:lnTo>
                      <a:pt x="44" y="266"/>
                    </a:lnTo>
                    <a:lnTo>
                      <a:pt x="48" y="267"/>
                    </a:lnTo>
                    <a:lnTo>
                      <a:pt x="53" y="268"/>
                    </a:lnTo>
                    <a:lnTo>
                      <a:pt x="356" y="268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3" name="Freeform 225"/>
              <p:cNvSpPr>
                <a:spLocks/>
              </p:cNvSpPr>
              <p:nvPr/>
            </p:nvSpPr>
            <p:spPr bwMode="auto">
              <a:xfrm>
                <a:off x="4937" y="1320"/>
                <a:ext cx="13" cy="6"/>
              </a:xfrm>
              <a:custGeom>
                <a:avLst/>
                <a:gdLst>
                  <a:gd name="T0" fmla="*/ 0 w 299"/>
                  <a:gd name="T1" fmla="*/ 0 h 121"/>
                  <a:gd name="T2" fmla="*/ 0 w 299"/>
                  <a:gd name="T3" fmla="*/ 0 h 121"/>
                  <a:gd name="T4" fmla="*/ 0 w 299"/>
                  <a:gd name="T5" fmla="*/ 0 h 121"/>
                  <a:gd name="T6" fmla="*/ 0 w 299"/>
                  <a:gd name="T7" fmla="*/ 0 h 121"/>
                  <a:gd name="T8" fmla="*/ 0 w 299"/>
                  <a:gd name="T9" fmla="*/ 0 h 121"/>
                  <a:gd name="T10" fmla="*/ 0 w 299"/>
                  <a:gd name="T11" fmla="*/ 0 h 121"/>
                  <a:gd name="T12" fmla="*/ 0 w 299"/>
                  <a:gd name="T13" fmla="*/ 0 h 121"/>
                  <a:gd name="T14" fmla="*/ 0 w 299"/>
                  <a:gd name="T15" fmla="*/ 0 h 121"/>
                  <a:gd name="T16" fmla="*/ 0 w 299"/>
                  <a:gd name="T17" fmla="*/ 0 h 121"/>
                  <a:gd name="T18" fmla="*/ 0 w 299"/>
                  <a:gd name="T19" fmla="*/ 0 h 121"/>
                  <a:gd name="T20" fmla="*/ 0 w 299"/>
                  <a:gd name="T21" fmla="*/ 0 h 121"/>
                  <a:gd name="T22" fmla="*/ 0 w 299"/>
                  <a:gd name="T23" fmla="*/ 0 h 121"/>
                  <a:gd name="T24" fmla="*/ 0 w 299"/>
                  <a:gd name="T25" fmla="*/ 0 h 121"/>
                  <a:gd name="T26" fmla="*/ 0 w 299"/>
                  <a:gd name="T27" fmla="*/ 0 h 121"/>
                  <a:gd name="T28" fmla="*/ 0 w 299"/>
                  <a:gd name="T29" fmla="*/ 0 h 121"/>
                  <a:gd name="T30" fmla="*/ 0 w 299"/>
                  <a:gd name="T31" fmla="*/ 0 h 121"/>
                  <a:gd name="T32" fmla="*/ 0 w 299"/>
                  <a:gd name="T33" fmla="*/ 0 h 121"/>
                  <a:gd name="T34" fmla="*/ 0 w 299"/>
                  <a:gd name="T35" fmla="*/ 0 h 121"/>
                  <a:gd name="T36" fmla="*/ 0 w 299"/>
                  <a:gd name="T37" fmla="*/ 0 h 121"/>
                  <a:gd name="T38" fmla="*/ 0 w 299"/>
                  <a:gd name="T39" fmla="*/ 0 h 121"/>
                  <a:gd name="T40" fmla="*/ 0 w 299"/>
                  <a:gd name="T41" fmla="*/ 0 h 121"/>
                  <a:gd name="T42" fmla="*/ 0 w 299"/>
                  <a:gd name="T43" fmla="*/ 0 h 121"/>
                  <a:gd name="T44" fmla="*/ 0 w 299"/>
                  <a:gd name="T45" fmla="*/ 0 h 121"/>
                  <a:gd name="T46" fmla="*/ 0 w 299"/>
                  <a:gd name="T47" fmla="*/ 0 h 121"/>
                  <a:gd name="T48" fmla="*/ 0 w 299"/>
                  <a:gd name="T49" fmla="*/ 0 h 121"/>
                  <a:gd name="T50" fmla="*/ 0 w 299"/>
                  <a:gd name="T51" fmla="*/ 0 h 121"/>
                  <a:gd name="T52" fmla="*/ 0 w 299"/>
                  <a:gd name="T53" fmla="*/ 0 h 121"/>
                  <a:gd name="T54" fmla="*/ 0 w 299"/>
                  <a:gd name="T55" fmla="*/ 0 h 121"/>
                  <a:gd name="T56" fmla="*/ 0 w 299"/>
                  <a:gd name="T57" fmla="*/ 0 h 121"/>
                  <a:gd name="T58" fmla="*/ 0 w 299"/>
                  <a:gd name="T59" fmla="*/ 0 h 121"/>
                  <a:gd name="T60" fmla="*/ 0 w 299"/>
                  <a:gd name="T61" fmla="*/ 0 h 121"/>
                  <a:gd name="T62" fmla="*/ 0 w 299"/>
                  <a:gd name="T63" fmla="*/ 0 h 121"/>
                  <a:gd name="T64" fmla="*/ 0 w 299"/>
                  <a:gd name="T65" fmla="*/ 0 h 121"/>
                  <a:gd name="T66" fmla="*/ 0 w 299"/>
                  <a:gd name="T67" fmla="*/ 0 h 121"/>
                  <a:gd name="T68" fmla="*/ 0 w 299"/>
                  <a:gd name="T69" fmla="*/ 0 h 121"/>
                  <a:gd name="T70" fmla="*/ 0 w 299"/>
                  <a:gd name="T71" fmla="*/ 0 h 121"/>
                  <a:gd name="T72" fmla="*/ 0 w 299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99"/>
                  <a:gd name="T112" fmla="*/ 0 h 121"/>
                  <a:gd name="T113" fmla="*/ 299 w 299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99" h="121">
                    <a:moveTo>
                      <a:pt x="299" y="60"/>
                    </a:moveTo>
                    <a:lnTo>
                      <a:pt x="298" y="66"/>
                    </a:lnTo>
                    <a:lnTo>
                      <a:pt x="298" y="72"/>
                    </a:lnTo>
                    <a:lnTo>
                      <a:pt x="297" y="78"/>
                    </a:lnTo>
                    <a:lnTo>
                      <a:pt x="296" y="83"/>
                    </a:lnTo>
                    <a:lnTo>
                      <a:pt x="295" y="88"/>
                    </a:lnTo>
                    <a:lnTo>
                      <a:pt x="293" y="93"/>
                    </a:lnTo>
                    <a:lnTo>
                      <a:pt x="291" y="98"/>
                    </a:lnTo>
                    <a:lnTo>
                      <a:pt x="289" y="102"/>
                    </a:lnTo>
                    <a:lnTo>
                      <a:pt x="287" y="107"/>
                    </a:lnTo>
                    <a:lnTo>
                      <a:pt x="284" y="110"/>
                    </a:lnTo>
                    <a:lnTo>
                      <a:pt x="282" y="113"/>
                    </a:lnTo>
                    <a:lnTo>
                      <a:pt x="279" y="116"/>
                    </a:lnTo>
                    <a:lnTo>
                      <a:pt x="275" y="118"/>
                    </a:lnTo>
                    <a:lnTo>
                      <a:pt x="272" y="119"/>
                    </a:lnTo>
                    <a:lnTo>
                      <a:pt x="268" y="120"/>
                    </a:lnTo>
                    <a:lnTo>
                      <a:pt x="264" y="121"/>
                    </a:lnTo>
                    <a:lnTo>
                      <a:pt x="34" y="121"/>
                    </a:lnTo>
                    <a:lnTo>
                      <a:pt x="30" y="120"/>
                    </a:lnTo>
                    <a:lnTo>
                      <a:pt x="26" y="119"/>
                    </a:lnTo>
                    <a:lnTo>
                      <a:pt x="23" y="118"/>
                    </a:lnTo>
                    <a:lnTo>
                      <a:pt x="19" y="116"/>
                    </a:lnTo>
                    <a:lnTo>
                      <a:pt x="16" y="113"/>
                    </a:lnTo>
                    <a:lnTo>
                      <a:pt x="14" y="110"/>
                    </a:lnTo>
                    <a:lnTo>
                      <a:pt x="11" y="107"/>
                    </a:lnTo>
                    <a:lnTo>
                      <a:pt x="9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297" y="0"/>
                    </a:lnTo>
                    <a:lnTo>
                      <a:pt x="299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4" name="Freeform 226"/>
              <p:cNvSpPr>
                <a:spLocks/>
              </p:cNvSpPr>
              <p:nvPr/>
            </p:nvSpPr>
            <p:spPr bwMode="auto">
              <a:xfrm>
                <a:off x="4935" y="1316"/>
                <a:ext cx="2" cy="9"/>
              </a:xfrm>
              <a:custGeom>
                <a:avLst/>
                <a:gdLst>
                  <a:gd name="T0" fmla="*/ 0 w 28"/>
                  <a:gd name="T1" fmla="*/ 0 h 200"/>
                  <a:gd name="T2" fmla="*/ 0 w 28"/>
                  <a:gd name="T3" fmla="*/ 0 h 200"/>
                  <a:gd name="T4" fmla="*/ 0 w 28"/>
                  <a:gd name="T5" fmla="*/ 0 h 200"/>
                  <a:gd name="T6" fmla="*/ 0 w 28"/>
                  <a:gd name="T7" fmla="*/ 0 h 200"/>
                  <a:gd name="T8" fmla="*/ 0 w 28"/>
                  <a:gd name="T9" fmla="*/ 0 h 200"/>
                  <a:gd name="T10" fmla="*/ 0 w 28"/>
                  <a:gd name="T11" fmla="*/ 0 h 200"/>
                  <a:gd name="T12" fmla="*/ 0 w 28"/>
                  <a:gd name="T13" fmla="*/ 0 h 200"/>
                  <a:gd name="T14" fmla="*/ 0 w 28"/>
                  <a:gd name="T15" fmla="*/ 0 h 200"/>
                  <a:gd name="T16" fmla="*/ 0 w 28"/>
                  <a:gd name="T17" fmla="*/ 0 h 200"/>
                  <a:gd name="T18" fmla="*/ 0 w 28"/>
                  <a:gd name="T19" fmla="*/ 0 h 200"/>
                  <a:gd name="T20" fmla="*/ 0 w 28"/>
                  <a:gd name="T21" fmla="*/ 0 h 200"/>
                  <a:gd name="T22" fmla="*/ 0 w 28"/>
                  <a:gd name="T23" fmla="*/ 0 h 200"/>
                  <a:gd name="T24" fmla="*/ 0 w 28"/>
                  <a:gd name="T25" fmla="*/ 0 h 200"/>
                  <a:gd name="T26" fmla="*/ 0 w 28"/>
                  <a:gd name="T27" fmla="*/ 0 h 200"/>
                  <a:gd name="T28" fmla="*/ 0 w 28"/>
                  <a:gd name="T29" fmla="*/ 0 h 200"/>
                  <a:gd name="T30" fmla="*/ 0 w 28"/>
                  <a:gd name="T31" fmla="*/ 0 h 200"/>
                  <a:gd name="T32" fmla="*/ 0 w 28"/>
                  <a:gd name="T33" fmla="*/ 0 h 200"/>
                  <a:gd name="T34" fmla="*/ 0 w 28"/>
                  <a:gd name="T35" fmla="*/ 0 h 200"/>
                  <a:gd name="T36" fmla="*/ 0 w 28"/>
                  <a:gd name="T37" fmla="*/ 0 h 200"/>
                  <a:gd name="T38" fmla="*/ 0 w 28"/>
                  <a:gd name="T39" fmla="*/ 0 h 200"/>
                  <a:gd name="T40" fmla="*/ 0 w 28"/>
                  <a:gd name="T41" fmla="*/ 0 h 200"/>
                  <a:gd name="T42" fmla="*/ 0 w 28"/>
                  <a:gd name="T43" fmla="*/ 0 h 200"/>
                  <a:gd name="T44" fmla="*/ 0 w 28"/>
                  <a:gd name="T45" fmla="*/ 0 h 200"/>
                  <a:gd name="T46" fmla="*/ 0 w 28"/>
                  <a:gd name="T47" fmla="*/ 0 h 200"/>
                  <a:gd name="T48" fmla="*/ 0 w 28"/>
                  <a:gd name="T49" fmla="*/ 0 h 200"/>
                  <a:gd name="T50" fmla="*/ 0 w 28"/>
                  <a:gd name="T51" fmla="*/ 0 h 200"/>
                  <a:gd name="T52" fmla="*/ 0 w 28"/>
                  <a:gd name="T53" fmla="*/ 0 h 200"/>
                  <a:gd name="T54" fmla="*/ 0 w 28"/>
                  <a:gd name="T55" fmla="*/ 0 h 200"/>
                  <a:gd name="T56" fmla="*/ 0 w 28"/>
                  <a:gd name="T57" fmla="*/ 0 h 200"/>
                  <a:gd name="T58" fmla="*/ 0 w 28"/>
                  <a:gd name="T59" fmla="*/ 0 h 200"/>
                  <a:gd name="T60" fmla="*/ 0 w 28"/>
                  <a:gd name="T61" fmla="*/ 0 h 200"/>
                  <a:gd name="T62" fmla="*/ 0 w 28"/>
                  <a:gd name="T63" fmla="*/ 0 h 200"/>
                  <a:gd name="T64" fmla="*/ 0 w 28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8"/>
                  <a:gd name="T100" fmla="*/ 0 h 200"/>
                  <a:gd name="T101" fmla="*/ 28 w 28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8" h="200">
                    <a:moveTo>
                      <a:pt x="16" y="200"/>
                    </a:moveTo>
                    <a:lnTo>
                      <a:pt x="17" y="199"/>
                    </a:lnTo>
                    <a:lnTo>
                      <a:pt x="18" y="199"/>
                    </a:lnTo>
                    <a:lnTo>
                      <a:pt x="19" y="199"/>
                    </a:lnTo>
                    <a:lnTo>
                      <a:pt x="20" y="198"/>
                    </a:lnTo>
                    <a:lnTo>
                      <a:pt x="21" y="197"/>
                    </a:lnTo>
                    <a:lnTo>
                      <a:pt x="22" y="196"/>
                    </a:lnTo>
                    <a:lnTo>
                      <a:pt x="23" y="195"/>
                    </a:lnTo>
                    <a:lnTo>
                      <a:pt x="24" y="193"/>
                    </a:lnTo>
                    <a:lnTo>
                      <a:pt x="25" y="192"/>
                    </a:lnTo>
                    <a:lnTo>
                      <a:pt x="26" y="190"/>
                    </a:lnTo>
                    <a:lnTo>
                      <a:pt x="26" y="189"/>
                    </a:lnTo>
                    <a:lnTo>
                      <a:pt x="27" y="187"/>
                    </a:lnTo>
                    <a:lnTo>
                      <a:pt x="27" y="185"/>
                    </a:lnTo>
                    <a:lnTo>
                      <a:pt x="27" y="183"/>
                    </a:lnTo>
                    <a:lnTo>
                      <a:pt x="27" y="182"/>
                    </a:lnTo>
                    <a:lnTo>
                      <a:pt x="28" y="180"/>
                    </a:lnTo>
                    <a:lnTo>
                      <a:pt x="28" y="19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7" y="11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0" y="174"/>
                    </a:lnTo>
                    <a:lnTo>
                      <a:pt x="1" y="177"/>
                    </a:lnTo>
                    <a:lnTo>
                      <a:pt x="2" y="179"/>
                    </a:lnTo>
                    <a:lnTo>
                      <a:pt x="3" y="182"/>
                    </a:lnTo>
                    <a:lnTo>
                      <a:pt x="4" y="184"/>
                    </a:lnTo>
                    <a:lnTo>
                      <a:pt x="5" y="187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9" y="193"/>
                    </a:lnTo>
                    <a:lnTo>
                      <a:pt x="10" y="196"/>
                    </a:lnTo>
                    <a:lnTo>
                      <a:pt x="11" y="197"/>
                    </a:lnTo>
                    <a:lnTo>
                      <a:pt x="13" y="199"/>
                    </a:lnTo>
                    <a:lnTo>
                      <a:pt x="14" y="199"/>
                    </a:lnTo>
                    <a:lnTo>
                      <a:pt x="16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5" name="Freeform 227"/>
              <p:cNvSpPr>
                <a:spLocks/>
              </p:cNvSpPr>
              <p:nvPr/>
            </p:nvSpPr>
            <p:spPr bwMode="auto">
              <a:xfrm>
                <a:off x="4951" y="1316"/>
                <a:ext cx="1" cy="9"/>
              </a:xfrm>
              <a:custGeom>
                <a:avLst/>
                <a:gdLst>
                  <a:gd name="T0" fmla="*/ 0 w 33"/>
                  <a:gd name="T1" fmla="*/ 0 h 210"/>
                  <a:gd name="T2" fmla="*/ 0 w 33"/>
                  <a:gd name="T3" fmla="*/ 0 h 210"/>
                  <a:gd name="T4" fmla="*/ 0 w 33"/>
                  <a:gd name="T5" fmla="*/ 0 h 210"/>
                  <a:gd name="T6" fmla="*/ 0 w 33"/>
                  <a:gd name="T7" fmla="*/ 0 h 210"/>
                  <a:gd name="T8" fmla="*/ 0 w 33"/>
                  <a:gd name="T9" fmla="*/ 0 h 210"/>
                  <a:gd name="T10" fmla="*/ 0 w 33"/>
                  <a:gd name="T11" fmla="*/ 0 h 210"/>
                  <a:gd name="T12" fmla="*/ 0 w 33"/>
                  <a:gd name="T13" fmla="*/ 0 h 210"/>
                  <a:gd name="T14" fmla="*/ 0 w 33"/>
                  <a:gd name="T15" fmla="*/ 0 h 210"/>
                  <a:gd name="T16" fmla="*/ 0 w 33"/>
                  <a:gd name="T17" fmla="*/ 0 h 210"/>
                  <a:gd name="T18" fmla="*/ 0 w 33"/>
                  <a:gd name="T19" fmla="*/ 0 h 210"/>
                  <a:gd name="T20" fmla="*/ 0 w 33"/>
                  <a:gd name="T21" fmla="*/ 0 h 210"/>
                  <a:gd name="T22" fmla="*/ 0 w 33"/>
                  <a:gd name="T23" fmla="*/ 0 h 210"/>
                  <a:gd name="T24" fmla="*/ 0 w 33"/>
                  <a:gd name="T25" fmla="*/ 0 h 210"/>
                  <a:gd name="T26" fmla="*/ 0 w 33"/>
                  <a:gd name="T27" fmla="*/ 0 h 210"/>
                  <a:gd name="T28" fmla="*/ 0 w 33"/>
                  <a:gd name="T29" fmla="*/ 0 h 210"/>
                  <a:gd name="T30" fmla="*/ 0 w 33"/>
                  <a:gd name="T31" fmla="*/ 0 h 210"/>
                  <a:gd name="T32" fmla="*/ 0 w 33"/>
                  <a:gd name="T33" fmla="*/ 0 h 210"/>
                  <a:gd name="T34" fmla="*/ 0 w 33"/>
                  <a:gd name="T35" fmla="*/ 0 h 210"/>
                  <a:gd name="T36" fmla="*/ 0 w 33"/>
                  <a:gd name="T37" fmla="*/ 0 h 210"/>
                  <a:gd name="T38" fmla="*/ 0 w 33"/>
                  <a:gd name="T39" fmla="*/ 0 h 210"/>
                  <a:gd name="T40" fmla="*/ 0 w 33"/>
                  <a:gd name="T41" fmla="*/ 0 h 210"/>
                  <a:gd name="T42" fmla="*/ 0 w 33"/>
                  <a:gd name="T43" fmla="*/ 0 h 210"/>
                  <a:gd name="T44" fmla="*/ 0 w 33"/>
                  <a:gd name="T45" fmla="*/ 0 h 210"/>
                  <a:gd name="T46" fmla="*/ 0 w 33"/>
                  <a:gd name="T47" fmla="*/ 0 h 210"/>
                  <a:gd name="T48" fmla="*/ 0 w 33"/>
                  <a:gd name="T49" fmla="*/ 0 h 210"/>
                  <a:gd name="T50" fmla="*/ 0 w 33"/>
                  <a:gd name="T51" fmla="*/ 0 h 210"/>
                  <a:gd name="T52" fmla="*/ 0 w 33"/>
                  <a:gd name="T53" fmla="*/ 0 h 210"/>
                  <a:gd name="T54" fmla="*/ 0 w 33"/>
                  <a:gd name="T55" fmla="*/ 0 h 210"/>
                  <a:gd name="T56" fmla="*/ 0 w 33"/>
                  <a:gd name="T57" fmla="*/ 0 h 210"/>
                  <a:gd name="T58" fmla="*/ 0 w 33"/>
                  <a:gd name="T59" fmla="*/ 0 h 210"/>
                  <a:gd name="T60" fmla="*/ 0 w 33"/>
                  <a:gd name="T61" fmla="*/ 0 h 210"/>
                  <a:gd name="T62" fmla="*/ 0 w 33"/>
                  <a:gd name="T63" fmla="*/ 0 h 210"/>
                  <a:gd name="T64" fmla="*/ 0 w 33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10"/>
                  <a:gd name="T101" fmla="*/ 33 w 33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10">
                    <a:moveTo>
                      <a:pt x="13" y="210"/>
                    </a:moveTo>
                    <a:lnTo>
                      <a:pt x="14" y="209"/>
                    </a:lnTo>
                    <a:lnTo>
                      <a:pt x="15" y="209"/>
                    </a:lnTo>
                    <a:lnTo>
                      <a:pt x="17" y="207"/>
                    </a:lnTo>
                    <a:lnTo>
                      <a:pt x="18" y="206"/>
                    </a:lnTo>
                    <a:lnTo>
                      <a:pt x="20" y="204"/>
                    </a:lnTo>
                    <a:lnTo>
                      <a:pt x="21" y="201"/>
                    </a:lnTo>
                    <a:lnTo>
                      <a:pt x="23" y="199"/>
                    </a:lnTo>
                    <a:lnTo>
                      <a:pt x="25" y="197"/>
                    </a:lnTo>
                    <a:lnTo>
                      <a:pt x="26" y="194"/>
                    </a:lnTo>
                    <a:lnTo>
                      <a:pt x="28" y="191"/>
                    </a:lnTo>
                    <a:lnTo>
                      <a:pt x="29" y="189"/>
                    </a:lnTo>
                    <a:lnTo>
                      <a:pt x="30" y="186"/>
                    </a:lnTo>
                    <a:lnTo>
                      <a:pt x="31" y="184"/>
                    </a:lnTo>
                    <a:lnTo>
                      <a:pt x="32" y="181"/>
                    </a:lnTo>
                    <a:lnTo>
                      <a:pt x="32" y="179"/>
                    </a:lnTo>
                    <a:lnTo>
                      <a:pt x="33" y="177"/>
                    </a:lnTo>
                    <a:lnTo>
                      <a:pt x="25" y="21"/>
                    </a:lnTo>
                    <a:lnTo>
                      <a:pt x="24" y="18"/>
                    </a:lnTo>
                    <a:lnTo>
                      <a:pt x="24" y="16"/>
                    </a:lnTo>
                    <a:lnTo>
                      <a:pt x="24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2" y="8"/>
                    </a:lnTo>
                    <a:lnTo>
                      <a:pt x="21" y="6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8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1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3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6"/>
                    </a:lnTo>
                    <a:lnTo>
                      <a:pt x="6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0" y="209"/>
                    </a:lnTo>
                    <a:lnTo>
                      <a:pt x="11" y="209"/>
                    </a:lnTo>
                    <a:lnTo>
                      <a:pt x="13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6" name="Freeform 228"/>
              <p:cNvSpPr>
                <a:spLocks/>
              </p:cNvSpPr>
              <p:nvPr/>
            </p:nvSpPr>
            <p:spPr bwMode="auto">
              <a:xfrm>
                <a:off x="4937" y="1316"/>
                <a:ext cx="13" cy="4"/>
              </a:xfrm>
              <a:custGeom>
                <a:avLst/>
                <a:gdLst>
                  <a:gd name="T0" fmla="*/ 0 w 308"/>
                  <a:gd name="T1" fmla="*/ 0 h 100"/>
                  <a:gd name="T2" fmla="*/ 0 w 308"/>
                  <a:gd name="T3" fmla="*/ 0 h 100"/>
                  <a:gd name="T4" fmla="*/ 0 w 308"/>
                  <a:gd name="T5" fmla="*/ 0 h 100"/>
                  <a:gd name="T6" fmla="*/ 0 w 308"/>
                  <a:gd name="T7" fmla="*/ 0 h 100"/>
                  <a:gd name="T8" fmla="*/ 0 w 308"/>
                  <a:gd name="T9" fmla="*/ 0 h 100"/>
                  <a:gd name="T10" fmla="*/ 0 w 308"/>
                  <a:gd name="T11" fmla="*/ 0 h 100"/>
                  <a:gd name="T12" fmla="*/ 0 w 308"/>
                  <a:gd name="T13" fmla="*/ 0 h 100"/>
                  <a:gd name="T14" fmla="*/ 0 w 308"/>
                  <a:gd name="T15" fmla="*/ 0 h 100"/>
                  <a:gd name="T16" fmla="*/ 0 w 308"/>
                  <a:gd name="T17" fmla="*/ 0 h 100"/>
                  <a:gd name="T18" fmla="*/ 0 w 308"/>
                  <a:gd name="T19" fmla="*/ 0 h 100"/>
                  <a:gd name="T20" fmla="*/ 0 w 308"/>
                  <a:gd name="T21" fmla="*/ 0 h 100"/>
                  <a:gd name="T22" fmla="*/ 0 w 308"/>
                  <a:gd name="T23" fmla="*/ 0 h 100"/>
                  <a:gd name="T24" fmla="*/ 0 w 308"/>
                  <a:gd name="T25" fmla="*/ 0 h 100"/>
                  <a:gd name="T26" fmla="*/ 0 w 308"/>
                  <a:gd name="T27" fmla="*/ 0 h 100"/>
                  <a:gd name="T28" fmla="*/ 0 w 308"/>
                  <a:gd name="T29" fmla="*/ 0 h 100"/>
                  <a:gd name="T30" fmla="*/ 0 w 308"/>
                  <a:gd name="T31" fmla="*/ 0 h 100"/>
                  <a:gd name="T32" fmla="*/ 0 w 308"/>
                  <a:gd name="T33" fmla="*/ 0 h 100"/>
                  <a:gd name="T34" fmla="*/ 0 w 308"/>
                  <a:gd name="T35" fmla="*/ 0 h 100"/>
                  <a:gd name="T36" fmla="*/ 0 w 308"/>
                  <a:gd name="T37" fmla="*/ 0 h 100"/>
                  <a:gd name="T38" fmla="*/ 0 w 308"/>
                  <a:gd name="T39" fmla="*/ 0 h 100"/>
                  <a:gd name="T40" fmla="*/ 0 w 308"/>
                  <a:gd name="T41" fmla="*/ 0 h 100"/>
                  <a:gd name="T42" fmla="*/ 0 w 308"/>
                  <a:gd name="T43" fmla="*/ 0 h 100"/>
                  <a:gd name="T44" fmla="*/ 0 w 308"/>
                  <a:gd name="T45" fmla="*/ 0 h 100"/>
                  <a:gd name="T46" fmla="*/ 0 w 308"/>
                  <a:gd name="T47" fmla="*/ 0 h 100"/>
                  <a:gd name="T48" fmla="*/ 0 w 308"/>
                  <a:gd name="T49" fmla="*/ 0 h 100"/>
                  <a:gd name="T50" fmla="*/ 0 w 308"/>
                  <a:gd name="T51" fmla="*/ 0 h 100"/>
                  <a:gd name="T52" fmla="*/ 0 w 308"/>
                  <a:gd name="T53" fmla="*/ 0 h 100"/>
                  <a:gd name="T54" fmla="*/ 0 w 308"/>
                  <a:gd name="T55" fmla="*/ 0 h 100"/>
                  <a:gd name="T56" fmla="*/ 0 w 308"/>
                  <a:gd name="T57" fmla="*/ 0 h 100"/>
                  <a:gd name="T58" fmla="*/ 0 w 308"/>
                  <a:gd name="T59" fmla="*/ 0 h 100"/>
                  <a:gd name="T60" fmla="*/ 0 w 308"/>
                  <a:gd name="T61" fmla="*/ 0 h 100"/>
                  <a:gd name="T62" fmla="*/ 0 w 308"/>
                  <a:gd name="T63" fmla="*/ 0 h 100"/>
                  <a:gd name="T64" fmla="*/ 0 w 308"/>
                  <a:gd name="T65" fmla="*/ 0 h 100"/>
                  <a:gd name="T66" fmla="*/ 0 w 308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8"/>
                  <a:gd name="T103" fmla="*/ 0 h 100"/>
                  <a:gd name="T104" fmla="*/ 308 w 308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8" h="100">
                    <a:moveTo>
                      <a:pt x="276" y="100"/>
                    </a:moveTo>
                    <a:lnTo>
                      <a:pt x="279" y="99"/>
                    </a:lnTo>
                    <a:lnTo>
                      <a:pt x="282" y="99"/>
                    </a:lnTo>
                    <a:lnTo>
                      <a:pt x="285" y="98"/>
                    </a:lnTo>
                    <a:lnTo>
                      <a:pt x="288" y="97"/>
                    </a:lnTo>
                    <a:lnTo>
                      <a:pt x="291" y="96"/>
                    </a:lnTo>
                    <a:lnTo>
                      <a:pt x="294" y="93"/>
                    </a:lnTo>
                    <a:lnTo>
                      <a:pt x="296" y="91"/>
                    </a:lnTo>
                    <a:lnTo>
                      <a:pt x="298" y="89"/>
                    </a:lnTo>
                    <a:lnTo>
                      <a:pt x="300" y="87"/>
                    </a:lnTo>
                    <a:lnTo>
                      <a:pt x="302" y="85"/>
                    </a:lnTo>
                    <a:lnTo>
                      <a:pt x="304" y="82"/>
                    </a:lnTo>
                    <a:lnTo>
                      <a:pt x="305" y="80"/>
                    </a:lnTo>
                    <a:lnTo>
                      <a:pt x="306" y="77"/>
                    </a:lnTo>
                    <a:lnTo>
                      <a:pt x="307" y="74"/>
                    </a:lnTo>
                    <a:lnTo>
                      <a:pt x="307" y="71"/>
                    </a:lnTo>
                    <a:lnTo>
                      <a:pt x="308" y="68"/>
                    </a:lnTo>
                    <a:lnTo>
                      <a:pt x="308" y="32"/>
                    </a:lnTo>
                    <a:lnTo>
                      <a:pt x="307" y="28"/>
                    </a:lnTo>
                    <a:lnTo>
                      <a:pt x="307" y="25"/>
                    </a:lnTo>
                    <a:lnTo>
                      <a:pt x="306" y="22"/>
                    </a:lnTo>
                    <a:lnTo>
                      <a:pt x="305" y="19"/>
                    </a:lnTo>
                    <a:lnTo>
                      <a:pt x="304" y="17"/>
                    </a:lnTo>
                    <a:lnTo>
                      <a:pt x="302" y="14"/>
                    </a:lnTo>
                    <a:lnTo>
                      <a:pt x="300" y="11"/>
                    </a:lnTo>
                    <a:lnTo>
                      <a:pt x="298" y="9"/>
                    </a:lnTo>
                    <a:lnTo>
                      <a:pt x="296" y="7"/>
                    </a:lnTo>
                    <a:lnTo>
                      <a:pt x="294" y="5"/>
                    </a:lnTo>
                    <a:lnTo>
                      <a:pt x="291" y="3"/>
                    </a:lnTo>
                    <a:lnTo>
                      <a:pt x="288" y="2"/>
                    </a:lnTo>
                    <a:lnTo>
                      <a:pt x="285" y="1"/>
                    </a:lnTo>
                    <a:lnTo>
                      <a:pt x="282" y="0"/>
                    </a:lnTo>
                    <a:lnTo>
                      <a:pt x="279" y="0"/>
                    </a:lnTo>
                    <a:lnTo>
                      <a:pt x="276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0" y="2"/>
                    </a:lnTo>
                    <a:lnTo>
                      <a:pt x="17" y="3"/>
                    </a:lnTo>
                    <a:lnTo>
                      <a:pt x="14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4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4" y="93"/>
                    </a:lnTo>
                    <a:lnTo>
                      <a:pt x="17" y="96"/>
                    </a:lnTo>
                    <a:lnTo>
                      <a:pt x="20" y="97"/>
                    </a:lnTo>
                    <a:lnTo>
                      <a:pt x="23" y="98"/>
                    </a:lnTo>
                    <a:lnTo>
                      <a:pt x="26" y="99"/>
                    </a:lnTo>
                    <a:lnTo>
                      <a:pt x="29" y="99"/>
                    </a:lnTo>
                    <a:lnTo>
                      <a:pt x="33" y="100"/>
                    </a:lnTo>
                    <a:lnTo>
                      <a:pt x="276" y="100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7" name="Freeform 229"/>
              <p:cNvSpPr>
                <a:spLocks/>
              </p:cNvSpPr>
              <p:nvPr/>
            </p:nvSpPr>
            <p:spPr bwMode="auto">
              <a:xfrm>
                <a:off x="4954" y="1315"/>
                <a:ext cx="18" cy="12"/>
              </a:xfrm>
              <a:custGeom>
                <a:avLst/>
                <a:gdLst>
                  <a:gd name="T0" fmla="*/ 0 w 430"/>
                  <a:gd name="T1" fmla="*/ 0 h 282"/>
                  <a:gd name="T2" fmla="*/ 0 w 430"/>
                  <a:gd name="T3" fmla="*/ 0 h 282"/>
                  <a:gd name="T4" fmla="*/ 0 w 430"/>
                  <a:gd name="T5" fmla="*/ 0 h 282"/>
                  <a:gd name="T6" fmla="*/ 0 w 430"/>
                  <a:gd name="T7" fmla="*/ 0 h 282"/>
                  <a:gd name="T8" fmla="*/ 0 w 430"/>
                  <a:gd name="T9" fmla="*/ 0 h 282"/>
                  <a:gd name="T10" fmla="*/ 0 w 430"/>
                  <a:gd name="T11" fmla="*/ 0 h 282"/>
                  <a:gd name="T12" fmla="*/ 0 w 430"/>
                  <a:gd name="T13" fmla="*/ 0 h 282"/>
                  <a:gd name="T14" fmla="*/ 0 w 430"/>
                  <a:gd name="T15" fmla="*/ 0 h 282"/>
                  <a:gd name="T16" fmla="*/ 0 w 430"/>
                  <a:gd name="T17" fmla="*/ 0 h 282"/>
                  <a:gd name="T18" fmla="*/ 0 w 430"/>
                  <a:gd name="T19" fmla="*/ 0 h 282"/>
                  <a:gd name="T20" fmla="*/ 0 w 430"/>
                  <a:gd name="T21" fmla="*/ 0 h 282"/>
                  <a:gd name="T22" fmla="*/ 0 w 430"/>
                  <a:gd name="T23" fmla="*/ 0 h 282"/>
                  <a:gd name="T24" fmla="*/ 0 w 430"/>
                  <a:gd name="T25" fmla="*/ 0 h 282"/>
                  <a:gd name="T26" fmla="*/ 0 w 430"/>
                  <a:gd name="T27" fmla="*/ 0 h 282"/>
                  <a:gd name="T28" fmla="*/ 0 w 430"/>
                  <a:gd name="T29" fmla="*/ 0 h 282"/>
                  <a:gd name="T30" fmla="*/ 0 w 430"/>
                  <a:gd name="T31" fmla="*/ 0 h 282"/>
                  <a:gd name="T32" fmla="*/ 0 w 430"/>
                  <a:gd name="T33" fmla="*/ 0 h 282"/>
                  <a:gd name="T34" fmla="*/ 0 w 430"/>
                  <a:gd name="T35" fmla="*/ 0 h 282"/>
                  <a:gd name="T36" fmla="*/ 0 w 430"/>
                  <a:gd name="T37" fmla="*/ 0 h 282"/>
                  <a:gd name="T38" fmla="*/ 0 w 430"/>
                  <a:gd name="T39" fmla="*/ 0 h 282"/>
                  <a:gd name="T40" fmla="*/ 0 w 430"/>
                  <a:gd name="T41" fmla="*/ 0 h 282"/>
                  <a:gd name="T42" fmla="*/ 0 w 430"/>
                  <a:gd name="T43" fmla="*/ 0 h 282"/>
                  <a:gd name="T44" fmla="*/ 0 w 430"/>
                  <a:gd name="T45" fmla="*/ 0 h 282"/>
                  <a:gd name="T46" fmla="*/ 0 w 430"/>
                  <a:gd name="T47" fmla="*/ 0 h 282"/>
                  <a:gd name="T48" fmla="*/ 0 w 430"/>
                  <a:gd name="T49" fmla="*/ 0 h 282"/>
                  <a:gd name="T50" fmla="*/ 0 w 430"/>
                  <a:gd name="T51" fmla="*/ 0 h 282"/>
                  <a:gd name="T52" fmla="*/ 0 w 430"/>
                  <a:gd name="T53" fmla="*/ 0 h 282"/>
                  <a:gd name="T54" fmla="*/ 0 w 430"/>
                  <a:gd name="T55" fmla="*/ 0 h 282"/>
                  <a:gd name="T56" fmla="*/ 0 w 430"/>
                  <a:gd name="T57" fmla="*/ 0 h 282"/>
                  <a:gd name="T58" fmla="*/ 0 w 430"/>
                  <a:gd name="T59" fmla="*/ 0 h 282"/>
                  <a:gd name="T60" fmla="*/ 0 w 430"/>
                  <a:gd name="T61" fmla="*/ 0 h 282"/>
                  <a:gd name="T62" fmla="*/ 0 w 430"/>
                  <a:gd name="T63" fmla="*/ 0 h 282"/>
                  <a:gd name="T64" fmla="*/ 0 w 430"/>
                  <a:gd name="T65" fmla="*/ 0 h 282"/>
                  <a:gd name="T66" fmla="*/ 0 w 430"/>
                  <a:gd name="T67" fmla="*/ 0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0"/>
                  <a:gd name="T103" fmla="*/ 0 h 282"/>
                  <a:gd name="T104" fmla="*/ 430 w 430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0" h="282">
                    <a:moveTo>
                      <a:pt x="374" y="282"/>
                    </a:moveTo>
                    <a:lnTo>
                      <a:pt x="378" y="281"/>
                    </a:lnTo>
                    <a:lnTo>
                      <a:pt x="382" y="280"/>
                    </a:lnTo>
                    <a:lnTo>
                      <a:pt x="387" y="279"/>
                    </a:lnTo>
                    <a:lnTo>
                      <a:pt x="393" y="275"/>
                    </a:lnTo>
                    <a:lnTo>
                      <a:pt x="397" y="273"/>
                    </a:lnTo>
                    <a:lnTo>
                      <a:pt x="402" y="269"/>
                    </a:lnTo>
                    <a:lnTo>
                      <a:pt x="406" y="266"/>
                    </a:lnTo>
                    <a:lnTo>
                      <a:pt x="411" y="261"/>
                    </a:lnTo>
                    <a:lnTo>
                      <a:pt x="415" y="257"/>
                    </a:lnTo>
                    <a:lnTo>
                      <a:pt x="418" y="252"/>
                    </a:lnTo>
                    <a:lnTo>
                      <a:pt x="421" y="246"/>
                    </a:lnTo>
                    <a:lnTo>
                      <a:pt x="424" y="240"/>
                    </a:lnTo>
                    <a:lnTo>
                      <a:pt x="426" y="233"/>
                    </a:lnTo>
                    <a:lnTo>
                      <a:pt x="428" y="227"/>
                    </a:lnTo>
                    <a:lnTo>
                      <a:pt x="429" y="220"/>
                    </a:lnTo>
                    <a:lnTo>
                      <a:pt x="430" y="214"/>
                    </a:lnTo>
                    <a:lnTo>
                      <a:pt x="417" y="66"/>
                    </a:lnTo>
                    <a:lnTo>
                      <a:pt x="416" y="59"/>
                    </a:lnTo>
                    <a:lnTo>
                      <a:pt x="416" y="52"/>
                    </a:lnTo>
                    <a:lnTo>
                      <a:pt x="415" y="46"/>
                    </a:lnTo>
                    <a:lnTo>
                      <a:pt x="413" y="40"/>
                    </a:lnTo>
                    <a:lnTo>
                      <a:pt x="411" y="33"/>
                    </a:lnTo>
                    <a:lnTo>
                      <a:pt x="409" y="28"/>
                    </a:lnTo>
                    <a:lnTo>
                      <a:pt x="407" y="23"/>
                    </a:lnTo>
                    <a:lnTo>
                      <a:pt x="404" y="19"/>
                    </a:lnTo>
                    <a:lnTo>
                      <a:pt x="401" y="14"/>
                    </a:lnTo>
                    <a:lnTo>
                      <a:pt x="398" y="11"/>
                    </a:lnTo>
                    <a:lnTo>
                      <a:pt x="394" y="7"/>
                    </a:lnTo>
                    <a:lnTo>
                      <a:pt x="390" y="5"/>
                    </a:lnTo>
                    <a:lnTo>
                      <a:pt x="386" y="2"/>
                    </a:lnTo>
                    <a:lnTo>
                      <a:pt x="382" y="1"/>
                    </a:lnTo>
                    <a:lnTo>
                      <a:pt x="378" y="0"/>
                    </a:lnTo>
                    <a:lnTo>
                      <a:pt x="374" y="0"/>
                    </a:lnTo>
                    <a:lnTo>
                      <a:pt x="56" y="0"/>
                    </a:lnTo>
                    <a:lnTo>
                      <a:pt x="51" y="0"/>
                    </a:lnTo>
                    <a:lnTo>
                      <a:pt x="47" y="1"/>
                    </a:lnTo>
                    <a:lnTo>
                      <a:pt x="42" y="2"/>
                    </a:lnTo>
                    <a:lnTo>
                      <a:pt x="38" y="5"/>
                    </a:lnTo>
                    <a:lnTo>
                      <a:pt x="35" y="7"/>
                    </a:lnTo>
                    <a:lnTo>
                      <a:pt x="31" y="11"/>
                    </a:lnTo>
                    <a:lnTo>
                      <a:pt x="28" y="14"/>
                    </a:lnTo>
                    <a:lnTo>
                      <a:pt x="25" y="19"/>
                    </a:lnTo>
                    <a:lnTo>
                      <a:pt x="22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6" y="40"/>
                    </a:lnTo>
                    <a:lnTo>
                      <a:pt x="14" y="46"/>
                    </a:lnTo>
                    <a:lnTo>
                      <a:pt x="13" y="52"/>
                    </a:lnTo>
                    <a:lnTo>
                      <a:pt x="13" y="59"/>
                    </a:lnTo>
                    <a:lnTo>
                      <a:pt x="13" y="66"/>
                    </a:lnTo>
                    <a:lnTo>
                      <a:pt x="0" y="214"/>
                    </a:lnTo>
                    <a:lnTo>
                      <a:pt x="0" y="220"/>
                    </a:lnTo>
                    <a:lnTo>
                      <a:pt x="1" y="227"/>
                    </a:lnTo>
                    <a:lnTo>
                      <a:pt x="3" y="233"/>
                    </a:lnTo>
                    <a:lnTo>
                      <a:pt x="6" y="240"/>
                    </a:lnTo>
                    <a:lnTo>
                      <a:pt x="8" y="246"/>
                    </a:lnTo>
                    <a:lnTo>
                      <a:pt x="12" y="252"/>
                    </a:lnTo>
                    <a:lnTo>
                      <a:pt x="15" y="257"/>
                    </a:lnTo>
                    <a:lnTo>
                      <a:pt x="19" y="261"/>
                    </a:lnTo>
                    <a:lnTo>
                      <a:pt x="23" y="266"/>
                    </a:lnTo>
                    <a:lnTo>
                      <a:pt x="27" y="269"/>
                    </a:lnTo>
                    <a:lnTo>
                      <a:pt x="32" y="273"/>
                    </a:lnTo>
                    <a:lnTo>
                      <a:pt x="36" y="275"/>
                    </a:lnTo>
                    <a:lnTo>
                      <a:pt x="41" y="279"/>
                    </a:lnTo>
                    <a:lnTo>
                      <a:pt x="47" y="280"/>
                    </a:lnTo>
                    <a:lnTo>
                      <a:pt x="51" y="281"/>
                    </a:lnTo>
                    <a:lnTo>
                      <a:pt x="56" y="282"/>
                    </a:lnTo>
                    <a:lnTo>
                      <a:pt x="374" y="282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8" name="Freeform 230"/>
              <p:cNvSpPr>
                <a:spLocks/>
              </p:cNvSpPr>
              <p:nvPr/>
            </p:nvSpPr>
            <p:spPr bwMode="auto">
              <a:xfrm>
                <a:off x="4954" y="1315"/>
                <a:ext cx="18" cy="11"/>
              </a:xfrm>
              <a:custGeom>
                <a:avLst/>
                <a:gdLst>
                  <a:gd name="T0" fmla="*/ 0 w 409"/>
                  <a:gd name="T1" fmla="*/ 0 h 268"/>
                  <a:gd name="T2" fmla="*/ 0 w 409"/>
                  <a:gd name="T3" fmla="*/ 0 h 268"/>
                  <a:gd name="T4" fmla="*/ 0 w 409"/>
                  <a:gd name="T5" fmla="*/ 0 h 268"/>
                  <a:gd name="T6" fmla="*/ 0 w 409"/>
                  <a:gd name="T7" fmla="*/ 0 h 268"/>
                  <a:gd name="T8" fmla="*/ 0 w 409"/>
                  <a:gd name="T9" fmla="*/ 0 h 268"/>
                  <a:gd name="T10" fmla="*/ 0 w 409"/>
                  <a:gd name="T11" fmla="*/ 0 h 268"/>
                  <a:gd name="T12" fmla="*/ 0 w 409"/>
                  <a:gd name="T13" fmla="*/ 0 h 268"/>
                  <a:gd name="T14" fmla="*/ 0 w 409"/>
                  <a:gd name="T15" fmla="*/ 0 h 268"/>
                  <a:gd name="T16" fmla="*/ 0 w 409"/>
                  <a:gd name="T17" fmla="*/ 0 h 268"/>
                  <a:gd name="T18" fmla="*/ 0 w 409"/>
                  <a:gd name="T19" fmla="*/ 0 h 268"/>
                  <a:gd name="T20" fmla="*/ 0 w 409"/>
                  <a:gd name="T21" fmla="*/ 0 h 268"/>
                  <a:gd name="T22" fmla="*/ 0 w 409"/>
                  <a:gd name="T23" fmla="*/ 0 h 268"/>
                  <a:gd name="T24" fmla="*/ 0 w 409"/>
                  <a:gd name="T25" fmla="*/ 0 h 268"/>
                  <a:gd name="T26" fmla="*/ 0 w 409"/>
                  <a:gd name="T27" fmla="*/ 0 h 268"/>
                  <a:gd name="T28" fmla="*/ 0 w 409"/>
                  <a:gd name="T29" fmla="*/ 0 h 268"/>
                  <a:gd name="T30" fmla="*/ 0 w 409"/>
                  <a:gd name="T31" fmla="*/ 0 h 268"/>
                  <a:gd name="T32" fmla="*/ 0 w 409"/>
                  <a:gd name="T33" fmla="*/ 0 h 268"/>
                  <a:gd name="T34" fmla="*/ 0 w 409"/>
                  <a:gd name="T35" fmla="*/ 0 h 268"/>
                  <a:gd name="T36" fmla="*/ 0 w 409"/>
                  <a:gd name="T37" fmla="*/ 0 h 268"/>
                  <a:gd name="T38" fmla="*/ 0 w 409"/>
                  <a:gd name="T39" fmla="*/ 0 h 268"/>
                  <a:gd name="T40" fmla="*/ 0 w 409"/>
                  <a:gd name="T41" fmla="*/ 0 h 268"/>
                  <a:gd name="T42" fmla="*/ 0 w 409"/>
                  <a:gd name="T43" fmla="*/ 0 h 268"/>
                  <a:gd name="T44" fmla="*/ 0 w 409"/>
                  <a:gd name="T45" fmla="*/ 0 h 268"/>
                  <a:gd name="T46" fmla="*/ 0 w 409"/>
                  <a:gd name="T47" fmla="*/ 0 h 268"/>
                  <a:gd name="T48" fmla="*/ 0 w 409"/>
                  <a:gd name="T49" fmla="*/ 0 h 268"/>
                  <a:gd name="T50" fmla="*/ 0 w 409"/>
                  <a:gd name="T51" fmla="*/ 0 h 268"/>
                  <a:gd name="T52" fmla="*/ 0 w 409"/>
                  <a:gd name="T53" fmla="*/ 0 h 268"/>
                  <a:gd name="T54" fmla="*/ 0 w 409"/>
                  <a:gd name="T55" fmla="*/ 0 h 268"/>
                  <a:gd name="T56" fmla="*/ 0 w 409"/>
                  <a:gd name="T57" fmla="*/ 0 h 268"/>
                  <a:gd name="T58" fmla="*/ 0 w 409"/>
                  <a:gd name="T59" fmla="*/ 0 h 268"/>
                  <a:gd name="T60" fmla="*/ 0 w 409"/>
                  <a:gd name="T61" fmla="*/ 0 h 268"/>
                  <a:gd name="T62" fmla="*/ 0 w 409"/>
                  <a:gd name="T63" fmla="*/ 0 h 268"/>
                  <a:gd name="T64" fmla="*/ 0 w 409"/>
                  <a:gd name="T65" fmla="*/ 0 h 268"/>
                  <a:gd name="T66" fmla="*/ 0 w 409"/>
                  <a:gd name="T67" fmla="*/ 0 h 26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09"/>
                  <a:gd name="T103" fmla="*/ 0 h 268"/>
                  <a:gd name="T104" fmla="*/ 409 w 409"/>
                  <a:gd name="T105" fmla="*/ 268 h 26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09" h="268">
                    <a:moveTo>
                      <a:pt x="356" y="268"/>
                    </a:moveTo>
                    <a:lnTo>
                      <a:pt x="360" y="267"/>
                    </a:lnTo>
                    <a:lnTo>
                      <a:pt x="364" y="266"/>
                    </a:lnTo>
                    <a:lnTo>
                      <a:pt x="368" y="265"/>
                    </a:lnTo>
                    <a:lnTo>
                      <a:pt x="373" y="263"/>
                    </a:lnTo>
                    <a:lnTo>
                      <a:pt x="377" y="260"/>
                    </a:lnTo>
                    <a:lnTo>
                      <a:pt x="383" y="257"/>
                    </a:lnTo>
                    <a:lnTo>
                      <a:pt x="387" y="254"/>
                    </a:lnTo>
                    <a:lnTo>
                      <a:pt x="391" y="250"/>
                    </a:lnTo>
                    <a:lnTo>
                      <a:pt x="394" y="245"/>
                    </a:lnTo>
                    <a:lnTo>
                      <a:pt x="398" y="240"/>
                    </a:lnTo>
                    <a:lnTo>
                      <a:pt x="401" y="235"/>
                    </a:lnTo>
                    <a:lnTo>
                      <a:pt x="403" y="229"/>
                    </a:lnTo>
                    <a:lnTo>
                      <a:pt x="406" y="223"/>
                    </a:lnTo>
                    <a:lnTo>
                      <a:pt x="407" y="217"/>
                    </a:lnTo>
                    <a:lnTo>
                      <a:pt x="408" y="211"/>
                    </a:lnTo>
                    <a:lnTo>
                      <a:pt x="409" y="205"/>
                    </a:lnTo>
                    <a:lnTo>
                      <a:pt x="397" y="64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3"/>
                    </a:lnTo>
                    <a:lnTo>
                      <a:pt x="390" y="27"/>
                    </a:lnTo>
                    <a:lnTo>
                      <a:pt x="387" y="22"/>
                    </a:lnTo>
                    <a:lnTo>
                      <a:pt x="385" y="18"/>
                    </a:lnTo>
                    <a:lnTo>
                      <a:pt x="382" y="14"/>
                    </a:lnTo>
                    <a:lnTo>
                      <a:pt x="378" y="10"/>
                    </a:lnTo>
                    <a:lnTo>
                      <a:pt x="375" y="7"/>
                    </a:lnTo>
                    <a:lnTo>
                      <a:pt x="371" y="4"/>
                    </a:lnTo>
                    <a:lnTo>
                      <a:pt x="367" y="2"/>
                    </a:lnTo>
                    <a:lnTo>
                      <a:pt x="364" y="1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7" y="4"/>
                    </a:lnTo>
                    <a:lnTo>
                      <a:pt x="32" y="7"/>
                    </a:lnTo>
                    <a:lnTo>
                      <a:pt x="29" y="10"/>
                    </a:lnTo>
                    <a:lnTo>
                      <a:pt x="26" y="14"/>
                    </a:lnTo>
                    <a:lnTo>
                      <a:pt x="23" y="18"/>
                    </a:lnTo>
                    <a:lnTo>
                      <a:pt x="21" y="22"/>
                    </a:lnTo>
                    <a:lnTo>
                      <a:pt x="18" y="27"/>
                    </a:lnTo>
                    <a:lnTo>
                      <a:pt x="16" y="33"/>
                    </a:lnTo>
                    <a:lnTo>
                      <a:pt x="15" y="39"/>
                    </a:lnTo>
                    <a:lnTo>
                      <a:pt x="13" y="45"/>
                    </a:lnTo>
                    <a:lnTo>
                      <a:pt x="12" y="51"/>
                    </a:lnTo>
                    <a:lnTo>
                      <a:pt x="12" y="57"/>
                    </a:lnTo>
                    <a:lnTo>
                      <a:pt x="12" y="64"/>
                    </a:lnTo>
                    <a:lnTo>
                      <a:pt x="0" y="205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2" y="223"/>
                    </a:lnTo>
                    <a:lnTo>
                      <a:pt x="5" y="229"/>
                    </a:lnTo>
                    <a:lnTo>
                      <a:pt x="7" y="235"/>
                    </a:lnTo>
                    <a:lnTo>
                      <a:pt x="10" y="240"/>
                    </a:lnTo>
                    <a:lnTo>
                      <a:pt x="14" y="245"/>
                    </a:lnTo>
                    <a:lnTo>
                      <a:pt x="17" y="250"/>
                    </a:lnTo>
                    <a:lnTo>
                      <a:pt x="21" y="254"/>
                    </a:lnTo>
                    <a:lnTo>
                      <a:pt x="25" y="257"/>
                    </a:lnTo>
                    <a:lnTo>
                      <a:pt x="30" y="260"/>
                    </a:lnTo>
                    <a:lnTo>
                      <a:pt x="35" y="263"/>
                    </a:lnTo>
                    <a:lnTo>
                      <a:pt x="40" y="265"/>
                    </a:lnTo>
                    <a:lnTo>
                      <a:pt x="44" y="266"/>
                    </a:lnTo>
                    <a:lnTo>
                      <a:pt x="48" y="267"/>
                    </a:lnTo>
                    <a:lnTo>
                      <a:pt x="53" y="268"/>
                    </a:lnTo>
                    <a:lnTo>
                      <a:pt x="356" y="268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9" name="Freeform 231"/>
              <p:cNvSpPr>
                <a:spLocks/>
              </p:cNvSpPr>
              <p:nvPr/>
            </p:nvSpPr>
            <p:spPr bwMode="auto">
              <a:xfrm>
                <a:off x="4957" y="1320"/>
                <a:ext cx="13" cy="6"/>
              </a:xfrm>
              <a:custGeom>
                <a:avLst/>
                <a:gdLst>
                  <a:gd name="T0" fmla="*/ 0 w 300"/>
                  <a:gd name="T1" fmla="*/ 0 h 121"/>
                  <a:gd name="T2" fmla="*/ 0 w 300"/>
                  <a:gd name="T3" fmla="*/ 0 h 121"/>
                  <a:gd name="T4" fmla="*/ 0 w 300"/>
                  <a:gd name="T5" fmla="*/ 0 h 121"/>
                  <a:gd name="T6" fmla="*/ 0 w 300"/>
                  <a:gd name="T7" fmla="*/ 0 h 121"/>
                  <a:gd name="T8" fmla="*/ 0 w 300"/>
                  <a:gd name="T9" fmla="*/ 0 h 121"/>
                  <a:gd name="T10" fmla="*/ 0 w 300"/>
                  <a:gd name="T11" fmla="*/ 0 h 121"/>
                  <a:gd name="T12" fmla="*/ 0 w 300"/>
                  <a:gd name="T13" fmla="*/ 0 h 121"/>
                  <a:gd name="T14" fmla="*/ 0 w 300"/>
                  <a:gd name="T15" fmla="*/ 0 h 121"/>
                  <a:gd name="T16" fmla="*/ 0 w 300"/>
                  <a:gd name="T17" fmla="*/ 0 h 121"/>
                  <a:gd name="T18" fmla="*/ 0 w 300"/>
                  <a:gd name="T19" fmla="*/ 0 h 121"/>
                  <a:gd name="T20" fmla="*/ 0 w 300"/>
                  <a:gd name="T21" fmla="*/ 0 h 121"/>
                  <a:gd name="T22" fmla="*/ 0 w 300"/>
                  <a:gd name="T23" fmla="*/ 0 h 121"/>
                  <a:gd name="T24" fmla="*/ 0 w 300"/>
                  <a:gd name="T25" fmla="*/ 0 h 121"/>
                  <a:gd name="T26" fmla="*/ 0 w 300"/>
                  <a:gd name="T27" fmla="*/ 0 h 121"/>
                  <a:gd name="T28" fmla="*/ 0 w 300"/>
                  <a:gd name="T29" fmla="*/ 0 h 121"/>
                  <a:gd name="T30" fmla="*/ 0 w 300"/>
                  <a:gd name="T31" fmla="*/ 0 h 121"/>
                  <a:gd name="T32" fmla="*/ 0 w 300"/>
                  <a:gd name="T33" fmla="*/ 0 h 121"/>
                  <a:gd name="T34" fmla="*/ 0 w 300"/>
                  <a:gd name="T35" fmla="*/ 0 h 121"/>
                  <a:gd name="T36" fmla="*/ 0 w 300"/>
                  <a:gd name="T37" fmla="*/ 0 h 121"/>
                  <a:gd name="T38" fmla="*/ 0 w 300"/>
                  <a:gd name="T39" fmla="*/ 0 h 121"/>
                  <a:gd name="T40" fmla="*/ 0 w 300"/>
                  <a:gd name="T41" fmla="*/ 0 h 121"/>
                  <a:gd name="T42" fmla="*/ 0 w 300"/>
                  <a:gd name="T43" fmla="*/ 0 h 121"/>
                  <a:gd name="T44" fmla="*/ 0 w 300"/>
                  <a:gd name="T45" fmla="*/ 0 h 121"/>
                  <a:gd name="T46" fmla="*/ 0 w 300"/>
                  <a:gd name="T47" fmla="*/ 0 h 121"/>
                  <a:gd name="T48" fmla="*/ 0 w 300"/>
                  <a:gd name="T49" fmla="*/ 0 h 121"/>
                  <a:gd name="T50" fmla="*/ 0 w 300"/>
                  <a:gd name="T51" fmla="*/ 0 h 121"/>
                  <a:gd name="T52" fmla="*/ 0 w 300"/>
                  <a:gd name="T53" fmla="*/ 0 h 121"/>
                  <a:gd name="T54" fmla="*/ 0 w 300"/>
                  <a:gd name="T55" fmla="*/ 0 h 121"/>
                  <a:gd name="T56" fmla="*/ 0 w 300"/>
                  <a:gd name="T57" fmla="*/ 0 h 121"/>
                  <a:gd name="T58" fmla="*/ 0 w 300"/>
                  <a:gd name="T59" fmla="*/ 0 h 121"/>
                  <a:gd name="T60" fmla="*/ 0 w 300"/>
                  <a:gd name="T61" fmla="*/ 0 h 121"/>
                  <a:gd name="T62" fmla="*/ 0 w 300"/>
                  <a:gd name="T63" fmla="*/ 0 h 121"/>
                  <a:gd name="T64" fmla="*/ 0 w 300"/>
                  <a:gd name="T65" fmla="*/ 0 h 121"/>
                  <a:gd name="T66" fmla="*/ 0 w 300"/>
                  <a:gd name="T67" fmla="*/ 0 h 121"/>
                  <a:gd name="T68" fmla="*/ 0 w 300"/>
                  <a:gd name="T69" fmla="*/ 0 h 121"/>
                  <a:gd name="T70" fmla="*/ 0 w 300"/>
                  <a:gd name="T71" fmla="*/ 0 h 121"/>
                  <a:gd name="T72" fmla="*/ 0 w 300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0"/>
                  <a:gd name="T112" fmla="*/ 0 h 121"/>
                  <a:gd name="T113" fmla="*/ 300 w 300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0" h="121">
                    <a:moveTo>
                      <a:pt x="300" y="60"/>
                    </a:moveTo>
                    <a:lnTo>
                      <a:pt x="299" y="66"/>
                    </a:lnTo>
                    <a:lnTo>
                      <a:pt x="299" y="72"/>
                    </a:lnTo>
                    <a:lnTo>
                      <a:pt x="298" y="78"/>
                    </a:lnTo>
                    <a:lnTo>
                      <a:pt x="297" y="83"/>
                    </a:lnTo>
                    <a:lnTo>
                      <a:pt x="296" y="88"/>
                    </a:lnTo>
                    <a:lnTo>
                      <a:pt x="294" y="93"/>
                    </a:lnTo>
                    <a:lnTo>
                      <a:pt x="292" y="98"/>
                    </a:lnTo>
                    <a:lnTo>
                      <a:pt x="290" y="102"/>
                    </a:lnTo>
                    <a:lnTo>
                      <a:pt x="288" y="107"/>
                    </a:lnTo>
                    <a:lnTo>
                      <a:pt x="284" y="110"/>
                    </a:lnTo>
                    <a:lnTo>
                      <a:pt x="282" y="113"/>
                    </a:lnTo>
                    <a:lnTo>
                      <a:pt x="279" y="116"/>
                    </a:lnTo>
                    <a:lnTo>
                      <a:pt x="275" y="118"/>
                    </a:lnTo>
                    <a:lnTo>
                      <a:pt x="272" y="119"/>
                    </a:lnTo>
                    <a:lnTo>
                      <a:pt x="268" y="120"/>
                    </a:lnTo>
                    <a:lnTo>
                      <a:pt x="265" y="121"/>
                    </a:lnTo>
                    <a:lnTo>
                      <a:pt x="35" y="121"/>
                    </a:lnTo>
                    <a:lnTo>
                      <a:pt x="31" y="120"/>
                    </a:lnTo>
                    <a:lnTo>
                      <a:pt x="27" y="119"/>
                    </a:lnTo>
                    <a:lnTo>
                      <a:pt x="24" y="118"/>
                    </a:lnTo>
                    <a:lnTo>
                      <a:pt x="20" y="116"/>
                    </a:lnTo>
                    <a:lnTo>
                      <a:pt x="17" y="113"/>
                    </a:lnTo>
                    <a:lnTo>
                      <a:pt x="15" y="110"/>
                    </a:lnTo>
                    <a:lnTo>
                      <a:pt x="11" y="107"/>
                    </a:lnTo>
                    <a:lnTo>
                      <a:pt x="9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298" y="0"/>
                    </a:lnTo>
                    <a:lnTo>
                      <a:pt x="300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0" name="Freeform 232"/>
              <p:cNvSpPr>
                <a:spLocks/>
              </p:cNvSpPr>
              <p:nvPr/>
            </p:nvSpPr>
            <p:spPr bwMode="auto">
              <a:xfrm>
                <a:off x="4955" y="1316"/>
                <a:ext cx="1" cy="9"/>
              </a:xfrm>
              <a:custGeom>
                <a:avLst/>
                <a:gdLst>
                  <a:gd name="T0" fmla="*/ 0 w 30"/>
                  <a:gd name="T1" fmla="*/ 0 h 200"/>
                  <a:gd name="T2" fmla="*/ 0 w 30"/>
                  <a:gd name="T3" fmla="*/ 0 h 200"/>
                  <a:gd name="T4" fmla="*/ 0 w 30"/>
                  <a:gd name="T5" fmla="*/ 0 h 200"/>
                  <a:gd name="T6" fmla="*/ 0 w 30"/>
                  <a:gd name="T7" fmla="*/ 0 h 200"/>
                  <a:gd name="T8" fmla="*/ 0 w 30"/>
                  <a:gd name="T9" fmla="*/ 0 h 200"/>
                  <a:gd name="T10" fmla="*/ 0 w 30"/>
                  <a:gd name="T11" fmla="*/ 0 h 200"/>
                  <a:gd name="T12" fmla="*/ 0 w 30"/>
                  <a:gd name="T13" fmla="*/ 0 h 200"/>
                  <a:gd name="T14" fmla="*/ 0 w 30"/>
                  <a:gd name="T15" fmla="*/ 0 h 200"/>
                  <a:gd name="T16" fmla="*/ 0 w 30"/>
                  <a:gd name="T17" fmla="*/ 0 h 200"/>
                  <a:gd name="T18" fmla="*/ 0 w 30"/>
                  <a:gd name="T19" fmla="*/ 0 h 200"/>
                  <a:gd name="T20" fmla="*/ 0 w 30"/>
                  <a:gd name="T21" fmla="*/ 0 h 200"/>
                  <a:gd name="T22" fmla="*/ 0 w 30"/>
                  <a:gd name="T23" fmla="*/ 0 h 200"/>
                  <a:gd name="T24" fmla="*/ 0 w 30"/>
                  <a:gd name="T25" fmla="*/ 0 h 200"/>
                  <a:gd name="T26" fmla="*/ 0 w 30"/>
                  <a:gd name="T27" fmla="*/ 0 h 200"/>
                  <a:gd name="T28" fmla="*/ 0 w 30"/>
                  <a:gd name="T29" fmla="*/ 0 h 200"/>
                  <a:gd name="T30" fmla="*/ 0 w 30"/>
                  <a:gd name="T31" fmla="*/ 0 h 200"/>
                  <a:gd name="T32" fmla="*/ 0 w 30"/>
                  <a:gd name="T33" fmla="*/ 0 h 200"/>
                  <a:gd name="T34" fmla="*/ 0 w 30"/>
                  <a:gd name="T35" fmla="*/ 0 h 200"/>
                  <a:gd name="T36" fmla="*/ 0 w 30"/>
                  <a:gd name="T37" fmla="*/ 0 h 200"/>
                  <a:gd name="T38" fmla="*/ 0 w 30"/>
                  <a:gd name="T39" fmla="*/ 0 h 200"/>
                  <a:gd name="T40" fmla="*/ 0 w 30"/>
                  <a:gd name="T41" fmla="*/ 0 h 200"/>
                  <a:gd name="T42" fmla="*/ 0 w 30"/>
                  <a:gd name="T43" fmla="*/ 0 h 200"/>
                  <a:gd name="T44" fmla="*/ 0 w 30"/>
                  <a:gd name="T45" fmla="*/ 0 h 200"/>
                  <a:gd name="T46" fmla="*/ 0 w 30"/>
                  <a:gd name="T47" fmla="*/ 0 h 200"/>
                  <a:gd name="T48" fmla="*/ 0 w 30"/>
                  <a:gd name="T49" fmla="*/ 0 h 200"/>
                  <a:gd name="T50" fmla="*/ 0 w 30"/>
                  <a:gd name="T51" fmla="*/ 0 h 200"/>
                  <a:gd name="T52" fmla="*/ 0 w 30"/>
                  <a:gd name="T53" fmla="*/ 0 h 200"/>
                  <a:gd name="T54" fmla="*/ 0 w 30"/>
                  <a:gd name="T55" fmla="*/ 0 h 200"/>
                  <a:gd name="T56" fmla="*/ 0 w 30"/>
                  <a:gd name="T57" fmla="*/ 0 h 200"/>
                  <a:gd name="T58" fmla="*/ 0 w 30"/>
                  <a:gd name="T59" fmla="*/ 0 h 200"/>
                  <a:gd name="T60" fmla="*/ 0 w 30"/>
                  <a:gd name="T61" fmla="*/ 0 h 200"/>
                  <a:gd name="T62" fmla="*/ 0 w 30"/>
                  <a:gd name="T63" fmla="*/ 0 h 200"/>
                  <a:gd name="T64" fmla="*/ 0 w 30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0"/>
                  <a:gd name="T100" fmla="*/ 0 h 200"/>
                  <a:gd name="T101" fmla="*/ 30 w 30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0" h="200">
                    <a:moveTo>
                      <a:pt x="17" y="200"/>
                    </a:moveTo>
                    <a:lnTo>
                      <a:pt x="18" y="199"/>
                    </a:lnTo>
                    <a:lnTo>
                      <a:pt x="20" y="199"/>
                    </a:lnTo>
                    <a:lnTo>
                      <a:pt x="21" y="199"/>
                    </a:lnTo>
                    <a:lnTo>
                      <a:pt x="22" y="198"/>
                    </a:lnTo>
                    <a:lnTo>
                      <a:pt x="23" y="197"/>
                    </a:lnTo>
                    <a:lnTo>
                      <a:pt x="24" y="196"/>
                    </a:lnTo>
                    <a:lnTo>
                      <a:pt x="25" y="195"/>
                    </a:lnTo>
                    <a:lnTo>
                      <a:pt x="26" y="193"/>
                    </a:lnTo>
                    <a:lnTo>
                      <a:pt x="27" y="192"/>
                    </a:lnTo>
                    <a:lnTo>
                      <a:pt x="28" y="190"/>
                    </a:lnTo>
                    <a:lnTo>
                      <a:pt x="28" y="189"/>
                    </a:lnTo>
                    <a:lnTo>
                      <a:pt x="29" y="187"/>
                    </a:lnTo>
                    <a:lnTo>
                      <a:pt x="29" y="185"/>
                    </a:lnTo>
                    <a:lnTo>
                      <a:pt x="29" y="183"/>
                    </a:lnTo>
                    <a:lnTo>
                      <a:pt x="29" y="182"/>
                    </a:lnTo>
                    <a:lnTo>
                      <a:pt x="30" y="180"/>
                    </a:lnTo>
                    <a:lnTo>
                      <a:pt x="30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0" y="174"/>
                    </a:lnTo>
                    <a:lnTo>
                      <a:pt x="1" y="177"/>
                    </a:lnTo>
                    <a:lnTo>
                      <a:pt x="2" y="179"/>
                    </a:lnTo>
                    <a:lnTo>
                      <a:pt x="3" y="182"/>
                    </a:lnTo>
                    <a:lnTo>
                      <a:pt x="4" y="184"/>
                    </a:lnTo>
                    <a:lnTo>
                      <a:pt x="5" y="187"/>
                    </a:lnTo>
                    <a:lnTo>
                      <a:pt x="7" y="189"/>
                    </a:lnTo>
                    <a:lnTo>
                      <a:pt x="8" y="191"/>
                    </a:lnTo>
                    <a:lnTo>
                      <a:pt x="9" y="193"/>
                    </a:lnTo>
                    <a:lnTo>
                      <a:pt x="11" y="196"/>
                    </a:lnTo>
                    <a:lnTo>
                      <a:pt x="12" y="197"/>
                    </a:lnTo>
                    <a:lnTo>
                      <a:pt x="14" y="199"/>
                    </a:lnTo>
                    <a:lnTo>
                      <a:pt x="15" y="199"/>
                    </a:lnTo>
                    <a:lnTo>
                      <a:pt x="17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1" name="Freeform 233"/>
              <p:cNvSpPr>
                <a:spLocks/>
              </p:cNvSpPr>
              <p:nvPr/>
            </p:nvSpPr>
            <p:spPr bwMode="auto">
              <a:xfrm>
                <a:off x="4970" y="1316"/>
                <a:ext cx="1" cy="9"/>
              </a:xfrm>
              <a:custGeom>
                <a:avLst/>
                <a:gdLst>
                  <a:gd name="T0" fmla="*/ 0 w 34"/>
                  <a:gd name="T1" fmla="*/ 0 h 210"/>
                  <a:gd name="T2" fmla="*/ 0 w 34"/>
                  <a:gd name="T3" fmla="*/ 0 h 210"/>
                  <a:gd name="T4" fmla="*/ 0 w 34"/>
                  <a:gd name="T5" fmla="*/ 0 h 210"/>
                  <a:gd name="T6" fmla="*/ 0 w 34"/>
                  <a:gd name="T7" fmla="*/ 0 h 210"/>
                  <a:gd name="T8" fmla="*/ 0 w 34"/>
                  <a:gd name="T9" fmla="*/ 0 h 210"/>
                  <a:gd name="T10" fmla="*/ 0 w 34"/>
                  <a:gd name="T11" fmla="*/ 0 h 210"/>
                  <a:gd name="T12" fmla="*/ 0 w 34"/>
                  <a:gd name="T13" fmla="*/ 0 h 210"/>
                  <a:gd name="T14" fmla="*/ 0 w 34"/>
                  <a:gd name="T15" fmla="*/ 0 h 210"/>
                  <a:gd name="T16" fmla="*/ 0 w 34"/>
                  <a:gd name="T17" fmla="*/ 0 h 210"/>
                  <a:gd name="T18" fmla="*/ 0 w 34"/>
                  <a:gd name="T19" fmla="*/ 0 h 210"/>
                  <a:gd name="T20" fmla="*/ 0 w 34"/>
                  <a:gd name="T21" fmla="*/ 0 h 210"/>
                  <a:gd name="T22" fmla="*/ 0 w 34"/>
                  <a:gd name="T23" fmla="*/ 0 h 210"/>
                  <a:gd name="T24" fmla="*/ 0 w 34"/>
                  <a:gd name="T25" fmla="*/ 0 h 210"/>
                  <a:gd name="T26" fmla="*/ 0 w 34"/>
                  <a:gd name="T27" fmla="*/ 0 h 210"/>
                  <a:gd name="T28" fmla="*/ 0 w 34"/>
                  <a:gd name="T29" fmla="*/ 0 h 210"/>
                  <a:gd name="T30" fmla="*/ 0 w 34"/>
                  <a:gd name="T31" fmla="*/ 0 h 210"/>
                  <a:gd name="T32" fmla="*/ 0 w 34"/>
                  <a:gd name="T33" fmla="*/ 0 h 210"/>
                  <a:gd name="T34" fmla="*/ 0 w 34"/>
                  <a:gd name="T35" fmla="*/ 0 h 210"/>
                  <a:gd name="T36" fmla="*/ 0 w 34"/>
                  <a:gd name="T37" fmla="*/ 0 h 210"/>
                  <a:gd name="T38" fmla="*/ 0 w 34"/>
                  <a:gd name="T39" fmla="*/ 0 h 210"/>
                  <a:gd name="T40" fmla="*/ 0 w 34"/>
                  <a:gd name="T41" fmla="*/ 0 h 210"/>
                  <a:gd name="T42" fmla="*/ 0 w 34"/>
                  <a:gd name="T43" fmla="*/ 0 h 210"/>
                  <a:gd name="T44" fmla="*/ 0 w 34"/>
                  <a:gd name="T45" fmla="*/ 0 h 210"/>
                  <a:gd name="T46" fmla="*/ 0 w 34"/>
                  <a:gd name="T47" fmla="*/ 0 h 210"/>
                  <a:gd name="T48" fmla="*/ 0 w 34"/>
                  <a:gd name="T49" fmla="*/ 0 h 210"/>
                  <a:gd name="T50" fmla="*/ 0 w 34"/>
                  <a:gd name="T51" fmla="*/ 0 h 210"/>
                  <a:gd name="T52" fmla="*/ 0 w 34"/>
                  <a:gd name="T53" fmla="*/ 0 h 210"/>
                  <a:gd name="T54" fmla="*/ 0 w 34"/>
                  <a:gd name="T55" fmla="*/ 0 h 210"/>
                  <a:gd name="T56" fmla="*/ 0 w 34"/>
                  <a:gd name="T57" fmla="*/ 0 h 210"/>
                  <a:gd name="T58" fmla="*/ 0 w 34"/>
                  <a:gd name="T59" fmla="*/ 0 h 210"/>
                  <a:gd name="T60" fmla="*/ 0 w 34"/>
                  <a:gd name="T61" fmla="*/ 0 h 210"/>
                  <a:gd name="T62" fmla="*/ 0 w 34"/>
                  <a:gd name="T63" fmla="*/ 0 h 210"/>
                  <a:gd name="T64" fmla="*/ 0 w 34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210"/>
                  <a:gd name="T101" fmla="*/ 34 w 34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210">
                    <a:moveTo>
                      <a:pt x="12" y="210"/>
                    </a:moveTo>
                    <a:lnTo>
                      <a:pt x="13" y="209"/>
                    </a:lnTo>
                    <a:lnTo>
                      <a:pt x="14" y="209"/>
                    </a:lnTo>
                    <a:lnTo>
                      <a:pt x="16" y="207"/>
                    </a:lnTo>
                    <a:lnTo>
                      <a:pt x="19" y="206"/>
                    </a:lnTo>
                    <a:lnTo>
                      <a:pt x="20" y="204"/>
                    </a:lnTo>
                    <a:lnTo>
                      <a:pt x="22" y="201"/>
                    </a:lnTo>
                    <a:lnTo>
                      <a:pt x="24" y="199"/>
                    </a:lnTo>
                    <a:lnTo>
                      <a:pt x="26" y="197"/>
                    </a:lnTo>
                    <a:lnTo>
                      <a:pt x="27" y="194"/>
                    </a:lnTo>
                    <a:lnTo>
                      <a:pt x="29" y="191"/>
                    </a:lnTo>
                    <a:lnTo>
                      <a:pt x="30" y="189"/>
                    </a:lnTo>
                    <a:lnTo>
                      <a:pt x="31" y="186"/>
                    </a:lnTo>
                    <a:lnTo>
                      <a:pt x="32" y="184"/>
                    </a:lnTo>
                    <a:lnTo>
                      <a:pt x="33" y="181"/>
                    </a:lnTo>
                    <a:lnTo>
                      <a:pt x="33" y="179"/>
                    </a:lnTo>
                    <a:lnTo>
                      <a:pt x="34" y="177"/>
                    </a:lnTo>
                    <a:lnTo>
                      <a:pt x="26" y="21"/>
                    </a:lnTo>
                    <a:lnTo>
                      <a:pt x="25" y="18"/>
                    </a:lnTo>
                    <a:lnTo>
                      <a:pt x="25" y="16"/>
                    </a:lnTo>
                    <a:lnTo>
                      <a:pt x="25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3" y="9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6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1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2" y="203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6"/>
                    </a:lnTo>
                    <a:lnTo>
                      <a:pt x="6" y="207"/>
                    </a:lnTo>
                    <a:lnTo>
                      <a:pt x="7" y="208"/>
                    </a:lnTo>
                    <a:lnTo>
                      <a:pt x="8" y="209"/>
                    </a:lnTo>
                    <a:lnTo>
                      <a:pt x="9" y="209"/>
                    </a:lnTo>
                    <a:lnTo>
                      <a:pt x="10" y="209"/>
                    </a:lnTo>
                    <a:lnTo>
                      <a:pt x="12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2" name="Freeform 234"/>
              <p:cNvSpPr>
                <a:spLocks/>
              </p:cNvSpPr>
              <p:nvPr/>
            </p:nvSpPr>
            <p:spPr bwMode="auto">
              <a:xfrm>
                <a:off x="4956" y="1316"/>
                <a:ext cx="14" cy="4"/>
              </a:xfrm>
              <a:custGeom>
                <a:avLst/>
                <a:gdLst>
                  <a:gd name="T0" fmla="*/ 0 w 308"/>
                  <a:gd name="T1" fmla="*/ 0 h 100"/>
                  <a:gd name="T2" fmla="*/ 0 w 308"/>
                  <a:gd name="T3" fmla="*/ 0 h 100"/>
                  <a:gd name="T4" fmla="*/ 0 w 308"/>
                  <a:gd name="T5" fmla="*/ 0 h 100"/>
                  <a:gd name="T6" fmla="*/ 0 w 308"/>
                  <a:gd name="T7" fmla="*/ 0 h 100"/>
                  <a:gd name="T8" fmla="*/ 0 w 308"/>
                  <a:gd name="T9" fmla="*/ 0 h 100"/>
                  <a:gd name="T10" fmla="*/ 0 w 308"/>
                  <a:gd name="T11" fmla="*/ 0 h 100"/>
                  <a:gd name="T12" fmla="*/ 0 w 308"/>
                  <a:gd name="T13" fmla="*/ 0 h 100"/>
                  <a:gd name="T14" fmla="*/ 0 w 308"/>
                  <a:gd name="T15" fmla="*/ 0 h 100"/>
                  <a:gd name="T16" fmla="*/ 0 w 308"/>
                  <a:gd name="T17" fmla="*/ 0 h 100"/>
                  <a:gd name="T18" fmla="*/ 0 w 308"/>
                  <a:gd name="T19" fmla="*/ 0 h 100"/>
                  <a:gd name="T20" fmla="*/ 0 w 308"/>
                  <a:gd name="T21" fmla="*/ 0 h 100"/>
                  <a:gd name="T22" fmla="*/ 0 w 308"/>
                  <a:gd name="T23" fmla="*/ 0 h 100"/>
                  <a:gd name="T24" fmla="*/ 0 w 308"/>
                  <a:gd name="T25" fmla="*/ 0 h 100"/>
                  <a:gd name="T26" fmla="*/ 0 w 308"/>
                  <a:gd name="T27" fmla="*/ 0 h 100"/>
                  <a:gd name="T28" fmla="*/ 0 w 308"/>
                  <a:gd name="T29" fmla="*/ 0 h 100"/>
                  <a:gd name="T30" fmla="*/ 0 w 308"/>
                  <a:gd name="T31" fmla="*/ 0 h 100"/>
                  <a:gd name="T32" fmla="*/ 0 w 308"/>
                  <a:gd name="T33" fmla="*/ 0 h 100"/>
                  <a:gd name="T34" fmla="*/ 0 w 308"/>
                  <a:gd name="T35" fmla="*/ 0 h 100"/>
                  <a:gd name="T36" fmla="*/ 0 w 308"/>
                  <a:gd name="T37" fmla="*/ 0 h 100"/>
                  <a:gd name="T38" fmla="*/ 0 w 308"/>
                  <a:gd name="T39" fmla="*/ 0 h 100"/>
                  <a:gd name="T40" fmla="*/ 0 w 308"/>
                  <a:gd name="T41" fmla="*/ 0 h 100"/>
                  <a:gd name="T42" fmla="*/ 0 w 308"/>
                  <a:gd name="T43" fmla="*/ 0 h 100"/>
                  <a:gd name="T44" fmla="*/ 0 w 308"/>
                  <a:gd name="T45" fmla="*/ 0 h 100"/>
                  <a:gd name="T46" fmla="*/ 0 w 308"/>
                  <a:gd name="T47" fmla="*/ 0 h 100"/>
                  <a:gd name="T48" fmla="*/ 0 w 308"/>
                  <a:gd name="T49" fmla="*/ 0 h 100"/>
                  <a:gd name="T50" fmla="*/ 0 w 308"/>
                  <a:gd name="T51" fmla="*/ 0 h 100"/>
                  <a:gd name="T52" fmla="*/ 0 w 308"/>
                  <a:gd name="T53" fmla="*/ 0 h 100"/>
                  <a:gd name="T54" fmla="*/ 0 w 308"/>
                  <a:gd name="T55" fmla="*/ 0 h 100"/>
                  <a:gd name="T56" fmla="*/ 0 w 308"/>
                  <a:gd name="T57" fmla="*/ 0 h 100"/>
                  <a:gd name="T58" fmla="*/ 0 w 308"/>
                  <a:gd name="T59" fmla="*/ 0 h 100"/>
                  <a:gd name="T60" fmla="*/ 0 w 308"/>
                  <a:gd name="T61" fmla="*/ 0 h 100"/>
                  <a:gd name="T62" fmla="*/ 0 w 308"/>
                  <a:gd name="T63" fmla="*/ 0 h 100"/>
                  <a:gd name="T64" fmla="*/ 0 w 308"/>
                  <a:gd name="T65" fmla="*/ 0 h 100"/>
                  <a:gd name="T66" fmla="*/ 0 w 308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8"/>
                  <a:gd name="T103" fmla="*/ 0 h 100"/>
                  <a:gd name="T104" fmla="*/ 308 w 308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8" h="100">
                    <a:moveTo>
                      <a:pt x="275" y="100"/>
                    </a:moveTo>
                    <a:lnTo>
                      <a:pt x="278" y="99"/>
                    </a:lnTo>
                    <a:lnTo>
                      <a:pt x="281" y="99"/>
                    </a:lnTo>
                    <a:lnTo>
                      <a:pt x="284" y="98"/>
                    </a:lnTo>
                    <a:lnTo>
                      <a:pt x="287" y="97"/>
                    </a:lnTo>
                    <a:lnTo>
                      <a:pt x="290" y="96"/>
                    </a:lnTo>
                    <a:lnTo>
                      <a:pt x="294" y="93"/>
                    </a:lnTo>
                    <a:lnTo>
                      <a:pt x="296" y="91"/>
                    </a:lnTo>
                    <a:lnTo>
                      <a:pt x="298" y="89"/>
                    </a:lnTo>
                    <a:lnTo>
                      <a:pt x="300" y="87"/>
                    </a:lnTo>
                    <a:lnTo>
                      <a:pt x="302" y="85"/>
                    </a:lnTo>
                    <a:lnTo>
                      <a:pt x="304" y="82"/>
                    </a:lnTo>
                    <a:lnTo>
                      <a:pt x="305" y="80"/>
                    </a:lnTo>
                    <a:lnTo>
                      <a:pt x="306" y="77"/>
                    </a:lnTo>
                    <a:lnTo>
                      <a:pt x="307" y="74"/>
                    </a:lnTo>
                    <a:lnTo>
                      <a:pt x="307" y="71"/>
                    </a:lnTo>
                    <a:lnTo>
                      <a:pt x="308" y="68"/>
                    </a:lnTo>
                    <a:lnTo>
                      <a:pt x="308" y="32"/>
                    </a:lnTo>
                    <a:lnTo>
                      <a:pt x="307" y="28"/>
                    </a:lnTo>
                    <a:lnTo>
                      <a:pt x="307" y="25"/>
                    </a:lnTo>
                    <a:lnTo>
                      <a:pt x="306" y="22"/>
                    </a:lnTo>
                    <a:lnTo>
                      <a:pt x="305" y="19"/>
                    </a:lnTo>
                    <a:lnTo>
                      <a:pt x="304" y="17"/>
                    </a:lnTo>
                    <a:lnTo>
                      <a:pt x="302" y="14"/>
                    </a:lnTo>
                    <a:lnTo>
                      <a:pt x="300" y="11"/>
                    </a:lnTo>
                    <a:lnTo>
                      <a:pt x="298" y="9"/>
                    </a:lnTo>
                    <a:lnTo>
                      <a:pt x="296" y="7"/>
                    </a:lnTo>
                    <a:lnTo>
                      <a:pt x="294" y="5"/>
                    </a:lnTo>
                    <a:lnTo>
                      <a:pt x="290" y="3"/>
                    </a:lnTo>
                    <a:lnTo>
                      <a:pt x="287" y="2"/>
                    </a:lnTo>
                    <a:lnTo>
                      <a:pt x="284" y="1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275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19" y="2"/>
                    </a:lnTo>
                    <a:lnTo>
                      <a:pt x="16" y="3"/>
                    </a:lnTo>
                    <a:lnTo>
                      <a:pt x="13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11"/>
                    </a:lnTo>
                    <a:lnTo>
                      <a:pt x="5" y="14"/>
                    </a:lnTo>
                    <a:lnTo>
                      <a:pt x="3" y="17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3" y="82"/>
                    </a:lnTo>
                    <a:lnTo>
                      <a:pt x="5" y="85"/>
                    </a:lnTo>
                    <a:lnTo>
                      <a:pt x="7" y="87"/>
                    </a:lnTo>
                    <a:lnTo>
                      <a:pt x="9" y="89"/>
                    </a:lnTo>
                    <a:lnTo>
                      <a:pt x="11" y="91"/>
                    </a:lnTo>
                    <a:lnTo>
                      <a:pt x="13" y="93"/>
                    </a:lnTo>
                    <a:lnTo>
                      <a:pt x="16" y="96"/>
                    </a:lnTo>
                    <a:lnTo>
                      <a:pt x="19" y="97"/>
                    </a:lnTo>
                    <a:lnTo>
                      <a:pt x="23" y="98"/>
                    </a:lnTo>
                    <a:lnTo>
                      <a:pt x="26" y="99"/>
                    </a:lnTo>
                    <a:lnTo>
                      <a:pt x="29" y="99"/>
                    </a:lnTo>
                    <a:lnTo>
                      <a:pt x="33" y="100"/>
                    </a:lnTo>
                    <a:lnTo>
                      <a:pt x="275" y="100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3" name="Freeform 235"/>
              <p:cNvSpPr>
                <a:spLocks/>
              </p:cNvSpPr>
              <p:nvPr/>
            </p:nvSpPr>
            <p:spPr bwMode="auto">
              <a:xfrm>
                <a:off x="4914" y="1301"/>
                <a:ext cx="19" cy="13"/>
              </a:xfrm>
              <a:custGeom>
                <a:avLst/>
                <a:gdLst>
                  <a:gd name="T0" fmla="*/ 0 w 430"/>
                  <a:gd name="T1" fmla="*/ 0 h 284"/>
                  <a:gd name="T2" fmla="*/ 0 w 430"/>
                  <a:gd name="T3" fmla="*/ 0 h 284"/>
                  <a:gd name="T4" fmla="*/ 0 w 430"/>
                  <a:gd name="T5" fmla="*/ 0 h 284"/>
                  <a:gd name="T6" fmla="*/ 0 w 430"/>
                  <a:gd name="T7" fmla="*/ 0 h 284"/>
                  <a:gd name="T8" fmla="*/ 0 w 430"/>
                  <a:gd name="T9" fmla="*/ 0 h 284"/>
                  <a:gd name="T10" fmla="*/ 0 w 430"/>
                  <a:gd name="T11" fmla="*/ 0 h 284"/>
                  <a:gd name="T12" fmla="*/ 0 w 430"/>
                  <a:gd name="T13" fmla="*/ 0 h 284"/>
                  <a:gd name="T14" fmla="*/ 0 w 430"/>
                  <a:gd name="T15" fmla="*/ 0 h 284"/>
                  <a:gd name="T16" fmla="*/ 0 w 430"/>
                  <a:gd name="T17" fmla="*/ 0 h 284"/>
                  <a:gd name="T18" fmla="*/ 0 w 430"/>
                  <a:gd name="T19" fmla="*/ 0 h 284"/>
                  <a:gd name="T20" fmla="*/ 0 w 430"/>
                  <a:gd name="T21" fmla="*/ 0 h 284"/>
                  <a:gd name="T22" fmla="*/ 0 w 430"/>
                  <a:gd name="T23" fmla="*/ 0 h 284"/>
                  <a:gd name="T24" fmla="*/ 0 w 430"/>
                  <a:gd name="T25" fmla="*/ 0 h 284"/>
                  <a:gd name="T26" fmla="*/ 0 w 430"/>
                  <a:gd name="T27" fmla="*/ 0 h 284"/>
                  <a:gd name="T28" fmla="*/ 0 w 430"/>
                  <a:gd name="T29" fmla="*/ 0 h 284"/>
                  <a:gd name="T30" fmla="*/ 0 w 430"/>
                  <a:gd name="T31" fmla="*/ 0 h 284"/>
                  <a:gd name="T32" fmla="*/ 0 w 430"/>
                  <a:gd name="T33" fmla="*/ 0 h 284"/>
                  <a:gd name="T34" fmla="*/ 0 w 430"/>
                  <a:gd name="T35" fmla="*/ 0 h 284"/>
                  <a:gd name="T36" fmla="*/ 0 w 430"/>
                  <a:gd name="T37" fmla="*/ 0 h 284"/>
                  <a:gd name="T38" fmla="*/ 0 w 430"/>
                  <a:gd name="T39" fmla="*/ 0 h 284"/>
                  <a:gd name="T40" fmla="*/ 0 w 430"/>
                  <a:gd name="T41" fmla="*/ 0 h 284"/>
                  <a:gd name="T42" fmla="*/ 0 w 430"/>
                  <a:gd name="T43" fmla="*/ 0 h 284"/>
                  <a:gd name="T44" fmla="*/ 0 w 430"/>
                  <a:gd name="T45" fmla="*/ 0 h 284"/>
                  <a:gd name="T46" fmla="*/ 0 w 430"/>
                  <a:gd name="T47" fmla="*/ 0 h 284"/>
                  <a:gd name="T48" fmla="*/ 0 w 430"/>
                  <a:gd name="T49" fmla="*/ 0 h 284"/>
                  <a:gd name="T50" fmla="*/ 0 w 430"/>
                  <a:gd name="T51" fmla="*/ 0 h 284"/>
                  <a:gd name="T52" fmla="*/ 0 w 430"/>
                  <a:gd name="T53" fmla="*/ 0 h 284"/>
                  <a:gd name="T54" fmla="*/ 0 w 430"/>
                  <a:gd name="T55" fmla="*/ 0 h 284"/>
                  <a:gd name="T56" fmla="*/ 0 w 430"/>
                  <a:gd name="T57" fmla="*/ 0 h 284"/>
                  <a:gd name="T58" fmla="*/ 0 w 430"/>
                  <a:gd name="T59" fmla="*/ 0 h 284"/>
                  <a:gd name="T60" fmla="*/ 0 w 430"/>
                  <a:gd name="T61" fmla="*/ 0 h 284"/>
                  <a:gd name="T62" fmla="*/ 0 w 430"/>
                  <a:gd name="T63" fmla="*/ 0 h 284"/>
                  <a:gd name="T64" fmla="*/ 0 w 430"/>
                  <a:gd name="T65" fmla="*/ 0 h 284"/>
                  <a:gd name="T66" fmla="*/ 0 w 430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0"/>
                  <a:gd name="T103" fmla="*/ 0 h 284"/>
                  <a:gd name="T104" fmla="*/ 430 w 430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0" h="284">
                    <a:moveTo>
                      <a:pt x="374" y="284"/>
                    </a:moveTo>
                    <a:lnTo>
                      <a:pt x="378" y="283"/>
                    </a:lnTo>
                    <a:lnTo>
                      <a:pt x="382" y="282"/>
                    </a:lnTo>
                    <a:lnTo>
                      <a:pt x="387" y="280"/>
                    </a:lnTo>
                    <a:lnTo>
                      <a:pt x="392" y="278"/>
                    </a:lnTo>
                    <a:lnTo>
                      <a:pt x="396" y="275"/>
                    </a:lnTo>
                    <a:lnTo>
                      <a:pt x="401" y="272"/>
                    </a:lnTo>
                    <a:lnTo>
                      <a:pt x="405" y="268"/>
                    </a:lnTo>
                    <a:lnTo>
                      <a:pt x="411" y="263"/>
                    </a:lnTo>
                    <a:lnTo>
                      <a:pt x="415" y="258"/>
                    </a:lnTo>
                    <a:lnTo>
                      <a:pt x="418" y="253"/>
                    </a:lnTo>
                    <a:lnTo>
                      <a:pt x="421" y="248"/>
                    </a:lnTo>
                    <a:lnTo>
                      <a:pt x="424" y="242"/>
                    </a:lnTo>
                    <a:lnTo>
                      <a:pt x="426" y="236"/>
                    </a:lnTo>
                    <a:lnTo>
                      <a:pt x="428" y="230"/>
                    </a:lnTo>
                    <a:lnTo>
                      <a:pt x="429" y="222"/>
                    </a:lnTo>
                    <a:lnTo>
                      <a:pt x="430" y="216"/>
                    </a:lnTo>
                    <a:lnTo>
                      <a:pt x="417" y="68"/>
                    </a:lnTo>
                    <a:lnTo>
                      <a:pt x="416" y="60"/>
                    </a:lnTo>
                    <a:lnTo>
                      <a:pt x="416" y="53"/>
                    </a:lnTo>
                    <a:lnTo>
                      <a:pt x="415" y="47"/>
                    </a:lnTo>
                    <a:lnTo>
                      <a:pt x="413" y="41"/>
                    </a:lnTo>
                    <a:lnTo>
                      <a:pt x="411" y="35"/>
                    </a:lnTo>
                    <a:lnTo>
                      <a:pt x="409" y="30"/>
                    </a:lnTo>
                    <a:lnTo>
                      <a:pt x="406" y="25"/>
                    </a:lnTo>
                    <a:lnTo>
                      <a:pt x="403" y="19"/>
                    </a:lnTo>
                    <a:lnTo>
                      <a:pt x="400" y="15"/>
                    </a:lnTo>
                    <a:lnTo>
                      <a:pt x="397" y="11"/>
                    </a:lnTo>
                    <a:lnTo>
                      <a:pt x="393" y="8"/>
                    </a:lnTo>
                    <a:lnTo>
                      <a:pt x="390" y="5"/>
                    </a:lnTo>
                    <a:lnTo>
                      <a:pt x="386" y="3"/>
                    </a:lnTo>
                    <a:lnTo>
                      <a:pt x="382" y="1"/>
                    </a:lnTo>
                    <a:lnTo>
                      <a:pt x="378" y="0"/>
                    </a:lnTo>
                    <a:lnTo>
                      <a:pt x="374" y="0"/>
                    </a:lnTo>
                    <a:lnTo>
                      <a:pt x="57" y="0"/>
                    </a:lnTo>
                    <a:lnTo>
                      <a:pt x="52" y="0"/>
                    </a:lnTo>
                    <a:lnTo>
                      <a:pt x="48" y="1"/>
                    </a:lnTo>
                    <a:lnTo>
                      <a:pt x="44" y="3"/>
                    </a:lnTo>
                    <a:lnTo>
                      <a:pt x="40" y="5"/>
                    </a:lnTo>
                    <a:lnTo>
                      <a:pt x="36" y="8"/>
                    </a:lnTo>
                    <a:lnTo>
                      <a:pt x="33" y="11"/>
                    </a:lnTo>
                    <a:lnTo>
                      <a:pt x="29" y="15"/>
                    </a:lnTo>
                    <a:lnTo>
                      <a:pt x="27" y="19"/>
                    </a:lnTo>
                    <a:lnTo>
                      <a:pt x="24" y="25"/>
                    </a:lnTo>
                    <a:lnTo>
                      <a:pt x="21" y="30"/>
                    </a:lnTo>
                    <a:lnTo>
                      <a:pt x="18" y="35"/>
                    </a:lnTo>
                    <a:lnTo>
                      <a:pt x="17" y="41"/>
                    </a:lnTo>
                    <a:lnTo>
                      <a:pt x="15" y="47"/>
                    </a:lnTo>
                    <a:lnTo>
                      <a:pt x="14" y="53"/>
                    </a:lnTo>
                    <a:lnTo>
                      <a:pt x="14" y="60"/>
                    </a:lnTo>
                    <a:lnTo>
                      <a:pt x="14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3" y="236"/>
                    </a:lnTo>
                    <a:lnTo>
                      <a:pt x="5" y="242"/>
                    </a:lnTo>
                    <a:lnTo>
                      <a:pt x="8" y="248"/>
                    </a:lnTo>
                    <a:lnTo>
                      <a:pt x="11" y="253"/>
                    </a:lnTo>
                    <a:lnTo>
                      <a:pt x="15" y="258"/>
                    </a:lnTo>
                    <a:lnTo>
                      <a:pt x="19" y="263"/>
                    </a:lnTo>
                    <a:lnTo>
                      <a:pt x="24" y="268"/>
                    </a:lnTo>
                    <a:lnTo>
                      <a:pt x="28" y="272"/>
                    </a:lnTo>
                    <a:lnTo>
                      <a:pt x="33" y="275"/>
                    </a:lnTo>
                    <a:lnTo>
                      <a:pt x="38" y="278"/>
                    </a:lnTo>
                    <a:lnTo>
                      <a:pt x="42" y="280"/>
                    </a:lnTo>
                    <a:lnTo>
                      <a:pt x="47" y="282"/>
                    </a:lnTo>
                    <a:lnTo>
                      <a:pt x="52" y="283"/>
                    </a:lnTo>
                    <a:lnTo>
                      <a:pt x="57" y="284"/>
                    </a:lnTo>
                    <a:lnTo>
                      <a:pt x="374" y="284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4" name="Freeform 236"/>
              <p:cNvSpPr>
                <a:spLocks/>
              </p:cNvSpPr>
              <p:nvPr/>
            </p:nvSpPr>
            <p:spPr bwMode="auto">
              <a:xfrm>
                <a:off x="4915" y="1301"/>
                <a:ext cx="18" cy="12"/>
              </a:xfrm>
              <a:custGeom>
                <a:avLst/>
                <a:gdLst>
                  <a:gd name="T0" fmla="*/ 0 w 410"/>
                  <a:gd name="T1" fmla="*/ 0 h 270"/>
                  <a:gd name="T2" fmla="*/ 0 w 410"/>
                  <a:gd name="T3" fmla="*/ 0 h 270"/>
                  <a:gd name="T4" fmla="*/ 0 w 410"/>
                  <a:gd name="T5" fmla="*/ 0 h 270"/>
                  <a:gd name="T6" fmla="*/ 0 w 410"/>
                  <a:gd name="T7" fmla="*/ 0 h 270"/>
                  <a:gd name="T8" fmla="*/ 0 w 410"/>
                  <a:gd name="T9" fmla="*/ 0 h 270"/>
                  <a:gd name="T10" fmla="*/ 0 w 410"/>
                  <a:gd name="T11" fmla="*/ 0 h 270"/>
                  <a:gd name="T12" fmla="*/ 0 w 410"/>
                  <a:gd name="T13" fmla="*/ 0 h 270"/>
                  <a:gd name="T14" fmla="*/ 0 w 410"/>
                  <a:gd name="T15" fmla="*/ 0 h 270"/>
                  <a:gd name="T16" fmla="*/ 0 w 410"/>
                  <a:gd name="T17" fmla="*/ 0 h 270"/>
                  <a:gd name="T18" fmla="*/ 0 w 410"/>
                  <a:gd name="T19" fmla="*/ 0 h 270"/>
                  <a:gd name="T20" fmla="*/ 0 w 410"/>
                  <a:gd name="T21" fmla="*/ 0 h 270"/>
                  <a:gd name="T22" fmla="*/ 0 w 410"/>
                  <a:gd name="T23" fmla="*/ 0 h 270"/>
                  <a:gd name="T24" fmla="*/ 0 w 410"/>
                  <a:gd name="T25" fmla="*/ 0 h 270"/>
                  <a:gd name="T26" fmla="*/ 0 w 410"/>
                  <a:gd name="T27" fmla="*/ 0 h 270"/>
                  <a:gd name="T28" fmla="*/ 0 w 410"/>
                  <a:gd name="T29" fmla="*/ 0 h 270"/>
                  <a:gd name="T30" fmla="*/ 0 w 410"/>
                  <a:gd name="T31" fmla="*/ 0 h 270"/>
                  <a:gd name="T32" fmla="*/ 0 w 410"/>
                  <a:gd name="T33" fmla="*/ 0 h 270"/>
                  <a:gd name="T34" fmla="*/ 0 w 410"/>
                  <a:gd name="T35" fmla="*/ 0 h 270"/>
                  <a:gd name="T36" fmla="*/ 0 w 410"/>
                  <a:gd name="T37" fmla="*/ 0 h 270"/>
                  <a:gd name="T38" fmla="*/ 0 w 410"/>
                  <a:gd name="T39" fmla="*/ 0 h 270"/>
                  <a:gd name="T40" fmla="*/ 0 w 410"/>
                  <a:gd name="T41" fmla="*/ 0 h 270"/>
                  <a:gd name="T42" fmla="*/ 0 w 410"/>
                  <a:gd name="T43" fmla="*/ 0 h 270"/>
                  <a:gd name="T44" fmla="*/ 0 w 410"/>
                  <a:gd name="T45" fmla="*/ 0 h 270"/>
                  <a:gd name="T46" fmla="*/ 0 w 410"/>
                  <a:gd name="T47" fmla="*/ 0 h 270"/>
                  <a:gd name="T48" fmla="*/ 0 w 410"/>
                  <a:gd name="T49" fmla="*/ 0 h 270"/>
                  <a:gd name="T50" fmla="*/ 0 w 410"/>
                  <a:gd name="T51" fmla="*/ 0 h 270"/>
                  <a:gd name="T52" fmla="*/ 0 w 410"/>
                  <a:gd name="T53" fmla="*/ 0 h 270"/>
                  <a:gd name="T54" fmla="*/ 0 w 410"/>
                  <a:gd name="T55" fmla="*/ 0 h 270"/>
                  <a:gd name="T56" fmla="*/ 0 w 410"/>
                  <a:gd name="T57" fmla="*/ 0 h 270"/>
                  <a:gd name="T58" fmla="*/ 0 w 410"/>
                  <a:gd name="T59" fmla="*/ 0 h 270"/>
                  <a:gd name="T60" fmla="*/ 0 w 410"/>
                  <a:gd name="T61" fmla="*/ 0 h 270"/>
                  <a:gd name="T62" fmla="*/ 0 w 410"/>
                  <a:gd name="T63" fmla="*/ 0 h 270"/>
                  <a:gd name="T64" fmla="*/ 0 w 410"/>
                  <a:gd name="T65" fmla="*/ 0 h 270"/>
                  <a:gd name="T66" fmla="*/ 0 w 410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10"/>
                  <a:gd name="T103" fmla="*/ 0 h 270"/>
                  <a:gd name="T104" fmla="*/ 410 w 410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10" h="270">
                    <a:moveTo>
                      <a:pt x="356" y="270"/>
                    </a:moveTo>
                    <a:lnTo>
                      <a:pt x="361" y="269"/>
                    </a:lnTo>
                    <a:lnTo>
                      <a:pt x="365" y="268"/>
                    </a:lnTo>
                    <a:lnTo>
                      <a:pt x="369" y="267"/>
                    </a:lnTo>
                    <a:lnTo>
                      <a:pt x="374" y="265"/>
                    </a:lnTo>
                    <a:lnTo>
                      <a:pt x="378" y="262"/>
                    </a:lnTo>
                    <a:lnTo>
                      <a:pt x="383" y="259"/>
                    </a:lnTo>
                    <a:lnTo>
                      <a:pt x="387" y="254"/>
                    </a:lnTo>
                    <a:lnTo>
                      <a:pt x="391" y="250"/>
                    </a:lnTo>
                    <a:lnTo>
                      <a:pt x="394" y="246"/>
                    </a:lnTo>
                    <a:lnTo>
                      <a:pt x="399" y="241"/>
                    </a:lnTo>
                    <a:lnTo>
                      <a:pt x="402" y="236"/>
                    </a:lnTo>
                    <a:lnTo>
                      <a:pt x="404" y="231"/>
                    </a:lnTo>
                    <a:lnTo>
                      <a:pt x="407" y="225"/>
                    </a:lnTo>
                    <a:lnTo>
                      <a:pt x="408" y="219"/>
                    </a:lnTo>
                    <a:lnTo>
                      <a:pt x="409" y="212"/>
                    </a:lnTo>
                    <a:lnTo>
                      <a:pt x="410" y="206"/>
                    </a:lnTo>
                    <a:lnTo>
                      <a:pt x="397" y="65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3"/>
                    </a:lnTo>
                    <a:lnTo>
                      <a:pt x="390" y="28"/>
                    </a:lnTo>
                    <a:lnTo>
                      <a:pt x="387" y="23"/>
                    </a:lnTo>
                    <a:lnTo>
                      <a:pt x="385" y="19"/>
                    </a:lnTo>
                    <a:lnTo>
                      <a:pt x="382" y="14"/>
                    </a:lnTo>
                    <a:lnTo>
                      <a:pt x="379" y="10"/>
                    </a:lnTo>
                    <a:lnTo>
                      <a:pt x="376" y="7"/>
                    </a:lnTo>
                    <a:lnTo>
                      <a:pt x="372" y="4"/>
                    </a:lnTo>
                    <a:lnTo>
                      <a:pt x="368" y="2"/>
                    </a:lnTo>
                    <a:lnTo>
                      <a:pt x="365" y="1"/>
                    </a:lnTo>
                    <a:lnTo>
                      <a:pt x="361" y="0"/>
                    </a:lnTo>
                    <a:lnTo>
                      <a:pt x="356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5" y="1"/>
                    </a:lnTo>
                    <a:lnTo>
                      <a:pt x="42" y="2"/>
                    </a:lnTo>
                    <a:lnTo>
                      <a:pt x="38" y="4"/>
                    </a:lnTo>
                    <a:lnTo>
                      <a:pt x="34" y="7"/>
                    </a:lnTo>
                    <a:lnTo>
                      <a:pt x="31" y="10"/>
                    </a:lnTo>
                    <a:lnTo>
                      <a:pt x="28" y="14"/>
                    </a:lnTo>
                    <a:lnTo>
                      <a:pt x="25" y="19"/>
                    </a:lnTo>
                    <a:lnTo>
                      <a:pt x="23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7" y="39"/>
                    </a:lnTo>
                    <a:lnTo>
                      <a:pt x="15" y="45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5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7" y="236"/>
                    </a:lnTo>
                    <a:lnTo>
                      <a:pt x="11" y="241"/>
                    </a:lnTo>
                    <a:lnTo>
                      <a:pt x="15" y="246"/>
                    </a:lnTo>
                    <a:lnTo>
                      <a:pt x="19" y="250"/>
                    </a:lnTo>
                    <a:lnTo>
                      <a:pt x="23" y="254"/>
                    </a:lnTo>
                    <a:lnTo>
                      <a:pt x="27" y="259"/>
                    </a:lnTo>
                    <a:lnTo>
                      <a:pt x="31" y="262"/>
                    </a:lnTo>
                    <a:lnTo>
                      <a:pt x="36" y="265"/>
                    </a:lnTo>
                    <a:lnTo>
                      <a:pt x="40" y="267"/>
                    </a:lnTo>
                    <a:lnTo>
                      <a:pt x="45" y="268"/>
                    </a:lnTo>
                    <a:lnTo>
                      <a:pt x="50" y="269"/>
                    </a:lnTo>
                    <a:lnTo>
                      <a:pt x="55" y="270"/>
                    </a:lnTo>
                    <a:lnTo>
                      <a:pt x="356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5" name="Freeform 237"/>
              <p:cNvSpPr>
                <a:spLocks/>
              </p:cNvSpPr>
              <p:nvPr/>
            </p:nvSpPr>
            <p:spPr bwMode="auto">
              <a:xfrm>
                <a:off x="4917" y="1307"/>
                <a:ext cx="13" cy="5"/>
              </a:xfrm>
              <a:custGeom>
                <a:avLst/>
                <a:gdLst>
                  <a:gd name="T0" fmla="*/ 0 w 298"/>
                  <a:gd name="T1" fmla="*/ 0 h 122"/>
                  <a:gd name="T2" fmla="*/ 0 w 298"/>
                  <a:gd name="T3" fmla="*/ 0 h 122"/>
                  <a:gd name="T4" fmla="*/ 0 w 298"/>
                  <a:gd name="T5" fmla="*/ 0 h 122"/>
                  <a:gd name="T6" fmla="*/ 0 w 298"/>
                  <a:gd name="T7" fmla="*/ 0 h 122"/>
                  <a:gd name="T8" fmla="*/ 0 w 298"/>
                  <a:gd name="T9" fmla="*/ 0 h 122"/>
                  <a:gd name="T10" fmla="*/ 0 w 298"/>
                  <a:gd name="T11" fmla="*/ 0 h 122"/>
                  <a:gd name="T12" fmla="*/ 0 w 298"/>
                  <a:gd name="T13" fmla="*/ 0 h 122"/>
                  <a:gd name="T14" fmla="*/ 0 w 298"/>
                  <a:gd name="T15" fmla="*/ 0 h 122"/>
                  <a:gd name="T16" fmla="*/ 0 w 298"/>
                  <a:gd name="T17" fmla="*/ 0 h 122"/>
                  <a:gd name="T18" fmla="*/ 0 w 298"/>
                  <a:gd name="T19" fmla="*/ 0 h 122"/>
                  <a:gd name="T20" fmla="*/ 0 w 298"/>
                  <a:gd name="T21" fmla="*/ 0 h 122"/>
                  <a:gd name="T22" fmla="*/ 0 w 298"/>
                  <a:gd name="T23" fmla="*/ 0 h 122"/>
                  <a:gd name="T24" fmla="*/ 0 w 298"/>
                  <a:gd name="T25" fmla="*/ 0 h 122"/>
                  <a:gd name="T26" fmla="*/ 0 w 298"/>
                  <a:gd name="T27" fmla="*/ 0 h 122"/>
                  <a:gd name="T28" fmla="*/ 0 w 298"/>
                  <a:gd name="T29" fmla="*/ 0 h 122"/>
                  <a:gd name="T30" fmla="*/ 0 w 298"/>
                  <a:gd name="T31" fmla="*/ 0 h 122"/>
                  <a:gd name="T32" fmla="*/ 0 w 298"/>
                  <a:gd name="T33" fmla="*/ 0 h 122"/>
                  <a:gd name="T34" fmla="*/ 0 w 298"/>
                  <a:gd name="T35" fmla="*/ 0 h 122"/>
                  <a:gd name="T36" fmla="*/ 0 w 298"/>
                  <a:gd name="T37" fmla="*/ 0 h 122"/>
                  <a:gd name="T38" fmla="*/ 0 w 298"/>
                  <a:gd name="T39" fmla="*/ 0 h 122"/>
                  <a:gd name="T40" fmla="*/ 0 w 298"/>
                  <a:gd name="T41" fmla="*/ 0 h 122"/>
                  <a:gd name="T42" fmla="*/ 0 w 298"/>
                  <a:gd name="T43" fmla="*/ 0 h 122"/>
                  <a:gd name="T44" fmla="*/ 0 w 298"/>
                  <a:gd name="T45" fmla="*/ 0 h 122"/>
                  <a:gd name="T46" fmla="*/ 0 w 298"/>
                  <a:gd name="T47" fmla="*/ 0 h 122"/>
                  <a:gd name="T48" fmla="*/ 0 w 298"/>
                  <a:gd name="T49" fmla="*/ 0 h 122"/>
                  <a:gd name="T50" fmla="*/ 0 w 298"/>
                  <a:gd name="T51" fmla="*/ 0 h 122"/>
                  <a:gd name="T52" fmla="*/ 0 w 298"/>
                  <a:gd name="T53" fmla="*/ 0 h 122"/>
                  <a:gd name="T54" fmla="*/ 0 w 298"/>
                  <a:gd name="T55" fmla="*/ 0 h 122"/>
                  <a:gd name="T56" fmla="*/ 0 w 298"/>
                  <a:gd name="T57" fmla="*/ 0 h 122"/>
                  <a:gd name="T58" fmla="*/ 0 w 298"/>
                  <a:gd name="T59" fmla="*/ 0 h 122"/>
                  <a:gd name="T60" fmla="*/ 0 w 298"/>
                  <a:gd name="T61" fmla="*/ 0 h 122"/>
                  <a:gd name="T62" fmla="*/ 0 w 298"/>
                  <a:gd name="T63" fmla="*/ 0 h 122"/>
                  <a:gd name="T64" fmla="*/ 0 w 298"/>
                  <a:gd name="T65" fmla="*/ 0 h 122"/>
                  <a:gd name="T66" fmla="*/ 0 w 298"/>
                  <a:gd name="T67" fmla="*/ 0 h 122"/>
                  <a:gd name="T68" fmla="*/ 0 w 298"/>
                  <a:gd name="T69" fmla="*/ 0 h 122"/>
                  <a:gd name="T70" fmla="*/ 0 w 298"/>
                  <a:gd name="T71" fmla="*/ 0 h 122"/>
                  <a:gd name="T72" fmla="*/ 0 w 298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98"/>
                  <a:gd name="T112" fmla="*/ 0 h 122"/>
                  <a:gd name="T113" fmla="*/ 298 w 298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98" h="122">
                    <a:moveTo>
                      <a:pt x="298" y="62"/>
                    </a:moveTo>
                    <a:lnTo>
                      <a:pt x="297" y="67"/>
                    </a:lnTo>
                    <a:lnTo>
                      <a:pt x="297" y="73"/>
                    </a:lnTo>
                    <a:lnTo>
                      <a:pt x="296" y="79"/>
                    </a:lnTo>
                    <a:lnTo>
                      <a:pt x="295" y="84"/>
                    </a:lnTo>
                    <a:lnTo>
                      <a:pt x="294" y="89"/>
                    </a:lnTo>
                    <a:lnTo>
                      <a:pt x="292" y="95"/>
                    </a:lnTo>
                    <a:lnTo>
                      <a:pt x="290" y="100"/>
                    </a:lnTo>
                    <a:lnTo>
                      <a:pt x="288" y="104"/>
                    </a:lnTo>
                    <a:lnTo>
                      <a:pt x="286" y="108"/>
                    </a:lnTo>
                    <a:lnTo>
                      <a:pt x="283" y="111"/>
                    </a:lnTo>
                    <a:lnTo>
                      <a:pt x="281" y="114"/>
                    </a:lnTo>
                    <a:lnTo>
                      <a:pt x="278" y="117"/>
                    </a:lnTo>
                    <a:lnTo>
                      <a:pt x="274" y="119"/>
                    </a:lnTo>
                    <a:lnTo>
                      <a:pt x="271" y="120"/>
                    </a:lnTo>
                    <a:lnTo>
                      <a:pt x="267" y="121"/>
                    </a:lnTo>
                    <a:lnTo>
                      <a:pt x="264" y="122"/>
                    </a:lnTo>
                    <a:lnTo>
                      <a:pt x="35" y="122"/>
                    </a:lnTo>
                    <a:lnTo>
                      <a:pt x="31" y="121"/>
                    </a:lnTo>
                    <a:lnTo>
                      <a:pt x="26" y="120"/>
                    </a:lnTo>
                    <a:lnTo>
                      <a:pt x="23" y="119"/>
                    </a:lnTo>
                    <a:lnTo>
                      <a:pt x="19" y="117"/>
                    </a:lnTo>
                    <a:lnTo>
                      <a:pt x="16" y="114"/>
                    </a:lnTo>
                    <a:lnTo>
                      <a:pt x="14" y="111"/>
                    </a:lnTo>
                    <a:lnTo>
                      <a:pt x="11" y="108"/>
                    </a:lnTo>
                    <a:lnTo>
                      <a:pt x="9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89"/>
                    </a:lnTo>
                    <a:lnTo>
                      <a:pt x="2" y="84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296" y="0"/>
                    </a:lnTo>
                    <a:lnTo>
                      <a:pt x="298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6" name="Freeform 238"/>
              <p:cNvSpPr>
                <a:spLocks/>
              </p:cNvSpPr>
              <p:nvPr/>
            </p:nvSpPr>
            <p:spPr bwMode="auto">
              <a:xfrm>
                <a:off x="4915" y="1303"/>
                <a:ext cx="2" cy="9"/>
              </a:xfrm>
              <a:custGeom>
                <a:avLst/>
                <a:gdLst>
                  <a:gd name="T0" fmla="*/ 0 w 28"/>
                  <a:gd name="T1" fmla="*/ 0 h 201"/>
                  <a:gd name="T2" fmla="*/ 0 w 28"/>
                  <a:gd name="T3" fmla="*/ 0 h 201"/>
                  <a:gd name="T4" fmla="*/ 0 w 28"/>
                  <a:gd name="T5" fmla="*/ 0 h 201"/>
                  <a:gd name="T6" fmla="*/ 0 w 28"/>
                  <a:gd name="T7" fmla="*/ 0 h 201"/>
                  <a:gd name="T8" fmla="*/ 0 w 28"/>
                  <a:gd name="T9" fmla="*/ 0 h 201"/>
                  <a:gd name="T10" fmla="*/ 0 w 28"/>
                  <a:gd name="T11" fmla="*/ 0 h 201"/>
                  <a:gd name="T12" fmla="*/ 0 w 28"/>
                  <a:gd name="T13" fmla="*/ 0 h 201"/>
                  <a:gd name="T14" fmla="*/ 0 w 28"/>
                  <a:gd name="T15" fmla="*/ 0 h 201"/>
                  <a:gd name="T16" fmla="*/ 0 w 28"/>
                  <a:gd name="T17" fmla="*/ 0 h 201"/>
                  <a:gd name="T18" fmla="*/ 0 w 28"/>
                  <a:gd name="T19" fmla="*/ 0 h 201"/>
                  <a:gd name="T20" fmla="*/ 0 w 28"/>
                  <a:gd name="T21" fmla="*/ 0 h 201"/>
                  <a:gd name="T22" fmla="*/ 0 w 28"/>
                  <a:gd name="T23" fmla="*/ 0 h 201"/>
                  <a:gd name="T24" fmla="*/ 0 w 28"/>
                  <a:gd name="T25" fmla="*/ 0 h 201"/>
                  <a:gd name="T26" fmla="*/ 0 w 28"/>
                  <a:gd name="T27" fmla="*/ 0 h 201"/>
                  <a:gd name="T28" fmla="*/ 0 w 28"/>
                  <a:gd name="T29" fmla="*/ 0 h 201"/>
                  <a:gd name="T30" fmla="*/ 0 w 28"/>
                  <a:gd name="T31" fmla="*/ 0 h 201"/>
                  <a:gd name="T32" fmla="*/ 0 w 28"/>
                  <a:gd name="T33" fmla="*/ 0 h 201"/>
                  <a:gd name="T34" fmla="*/ 0 w 28"/>
                  <a:gd name="T35" fmla="*/ 0 h 201"/>
                  <a:gd name="T36" fmla="*/ 0 w 28"/>
                  <a:gd name="T37" fmla="*/ 0 h 201"/>
                  <a:gd name="T38" fmla="*/ 0 w 28"/>
                  <a:gd name="T39" fmla="*/ 0 h 201"/>
                  <a:gd name="T40" fmla="*/ 0 w 28"/>
                  <a:gd name="T41" fmla="*/ 0 h 201"/>
                  <a:gd name="T42" fmla="*/ 0 w 28"/>
                  <a:gd name="T43" fmla="*/ 0 h 201"/>
                  <a:gd name="T44" fmla="*/ 0 w 28"/>
                  <a:gd name="T45" fmla="*/ 0 h 201"/>
                  <a:gd name="T46" fmla="*/ 0 w 28"/>
                  <a:gd name="T47" fmla="*/ 0 h 201"/>
                  <a:gd name="T48" fmla="*/ 0 w 28"/>
                  <a:gd name="T49" fmla="*/ 0 h 201"/>
                  <a:gd name="T50" fmla="*/ 0 w 28"/>
                  <a:gd name="T51" fmla="*/ 0 h 201"/>
                  <a:gd name="T52" fmla="*/ 0 w 28"/>
                  <a:gd name="T53" fmla="*/ 0 h 201"/>
                  <a:gd name="T54" fmla="*/ 0 w 28"/>
                  <a:gd name="T55" fmla="*/ 0 h 201"/>
                  <a:gd name="T56" fmla="*/ 0 w 28"/>
                  <a:gd name="T57" fmla="*/ 0 h 201"/>
                  <a:gd name="T58" fmla="*/ 0 w 28"/>
                  <a:gd name="T59" fmla="*/ 0 h 201"/>
                  <a:gd name="T60" fmla="*/ 0 w 28"/>
                  <a:gd name="T61" fmla="*/ 0 h 201"/>
                  <a:gd name="T62" fmla="*/ 0 w 28"/>
                  <a:gd name="T63" fmla="*/ 0 h 201"/>
                  <a:gd name="T64" fmla="*/ 0 w 28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8"/>
                  <a:gd name="T100" fmla="*/ 0 h 201"/>
                  <a:gd name="T101" fmla="*/ 28 w 28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8" h="201">
                    <a:moveTo>
                      <a:pt x="16" y="201"/>
                    </a:moveTo>
                    <a:lnTo>
                      <a:pt x="17" y="200"/>
                    </a:lnTo>
                    <a:lnTo>
                      <a:pt x="18" y="200"/>
                    </a:lnTo>
                    <a:lnTo>
                      <a:pt x="19" y="200"/>
                    </a:lnTo>
                    <a:lnTo>
                      <a:pt x="20" y="199"/>
                    </a:lnTo>
                    <a:lnTo>
                      <a:pt x="21" y="198"/>
                    </a:lnTo>
                    <a:lnTo>
                      <a:pt x="22" y="197"/>
                    </a:lnTo>
                    <a:lnTo>
                      <a:pt x="23" y="196"/>
                    </a:lnTo>
                    <a:lnTo>
                      <a:pt x="24" y="195"/>
                    </a:lnTo>
                    <a:lnTo>
                      <a:pt x="25" y="193"/>
                    </a:lnTo>
                    <a:lnTo>
                      <a:pt x="26" y="192"/>
                    </a:lnTo>
                    <a:lnTo>
                      <a:pt x="26" y="190"/>
                    </a:lnTo>
                    <a:lnTo>
                      <a:pt x="27" y="189"/>
                    </a:lnTo>
                    <a:lnTo>
                      <a:pt x="27" y="187"/>
                    </a:lnTo>
                    <a:lnTo>
                      <a:pt x="27" y="185"/>
                    </a:lnTo>
                    <a:lnTo>
                      <a:pt x="27" y="183"/>
                    </a:lnTo>
                    <a:lnTo>
                      <a:pt x="28" y="182"/>
                    </a:lnTo>
                    <a:lnTo>
                      <a:pt x="28" y="19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7" y="11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3"/>
                    </a:lnTo>
                    <a:lnTo>
                      <a:pt x="4" y="186"/>
                    </a:lnTo>
                    <a:lnTo>
                      <a:pt x="5" y="189"/>
                    </a:lnTo>
                    <a:lnTo>
                      <a:pt x="6" y="191"/>
                    </a:lnTo>
                    <a:lnTo>
                      <a:pt x="7" y="193"/>
                    </a:lnTo>
                    <a:lnTo>
                      <a:pt x="9" y="195"/>
                    </a:lnTo>
                    <a:lnTo>
                      <a:pt x="10" y="197"/>
                    </a:lnTo>
                    <a:lnTo>
                      <a:pt x="11" y="198"/>
                    </a:lnTo>
                    <a:lnTo>
                      <a:pt x="13" y="200"/>
                    </a:lnTo>
                    <a:lnTo>
                      <a:pt x="14" y="200"/>
                    </a:lnTo>
                    <a:lnTo>
                      <a:pt x="16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7" name="Freeform 239"/>
              <p:cNvSpPr>
                <a:spLocks/>
              </p:cNvSpPr>
              <p:nvPr/>
            </p:nvSpPr>
            <p:spPr bwMode="auto">
              <a:xfrm>
                <a:off x="4931" y="1303"/>
                <a:ext cx="1" cy="9"/>
              </a:xfrm>
              <a:custGeom>
                <a:avLst/>
                <a:gdLst>
                  <a:gd name="T0" fmla="*/ 0 w 34"/>
                  <a:gd name="T1" fmla="*/ 0 h 209"/>
                  <a:gd name="T2" fmla="*/ 0 w 34"/>
                  <a:gd name="T3" fmla="*/ 0 h 209"/>
                  <a:gd name="T4" fmla="*/ 0 w 34"/>
                  <a:gd name="T5" fmla="*/ 0 h 209"/>
                  <a:gd name="T6" fmla="*/ 0 w 34"/>
                  <a:gd name="T7" fmla="*/ 0 h 209"/>
                  <a:gd name="T8" fmla="*/ 0 w 34"/>
                  <a:gd name="T9" fmla="*/ 0 h 209"/>
                  <a:gd name="T10" fmla="*/ 0 w 34"/>
                  <a:gd name="T11" fmla="*/ 0 h 209"/>
                  <a:gd name="T12" fmla="*/ 0 w 34"/>
                  <a:gd name="T13" fmla="*/ 0 h 209"/>
                  <a:gd name="T14" fmla="*/ 0 w 34"/>
                  <a:gd name="T15" fmla="*/ 0 h 209"/>
                  <a:gd name="T16" fmla="*/ 0 w 34"/>
                  <a:gd name="T17" fmla="*/ 0 h 209"/>
                  <a:gd name="T18" fmla="*/ 0 w 34"/>
                  <a:gd name="T19" fmla="*/ 0 h 209"/>
                  <a:gd name="T20" fmla="*/ 0 w 34"/>
                  <a:gd name="T21" fmla="*/ 0 h 209"/>
                  <a:gd name="T22" fmla="*/ 0 w 34"/>
                  <a:gd name="T23" fmla="*/ 0 h 209"/>
                  <a:gd name="T24" fmla="*/ 0 w 34"/>
                  <a:gd name="T25" fmla="*/ 0 h 209"/>
                  <a:gd name="T26" fmla="*/ 0 w 34"/>
                  <a:gd name="T27" fmla="*/ 0 h 209"/>
                  <a:gd name="T28" fmla="*/ 0 w 34"/>
                  <a:gd name="T29" fmla="*/ 0 h 209"/>
                  <a:gd name="T30" fmla="*/ 0 w 34"/>
                  <a:gd name="T31" fmla="*/ 0 h 209"/>
                  <a:gd name="T32" fmla="*/ 0 w 34"/>
                  <a:gd name="T33" fmla="*/ 0 h 209"/>
                  <a:gd name="T34" fmla="*/ 0 w 34"/>
                  <a:gd name="T35" fmla="*/ 0 h 209"/>
                  <a:gd name="T36" fmla="*/ 0 w 34"/>
                  <a:gd name="T37" fmla="*/ 0 h 209"/>
                  <a:gd name="T38" fmla="*/ 0 w 34"/>
                  <a:gd name="T39" fmla="*/ 0 h 209"/>
                  <a:gd name="T40" fmla="*/ 0 w 34"/>
                  <a:gd name="T41" fmla="*/ 0 h 209"/>
                  <a:gd name="T42" fmla="*/ 0 w 34"/>
                  <a:gd name="T43" fmla="*/ 0 h 209"/>
                  <a:gd name="T44" fmla="*/ 0 w 34"/>
                  <a:gd name="T45" fmla="*/ 0 h 209"/>
                  <a:gd name="T46" fmla="*/ 0 w 34"/>
                  <a:gd name="T47" fmla="*/ 0 h 209"/>
                  <a:gd name="T48" fmla="*/ 0 w 34"/>
                  <a:gd name="T49" fmla="*/ 0 h 209"/>
                  <a:gd name="T50" fmla="*/ 0 w 34"/>
                  <a:gd name="T51" fmla="*/ 0 h 209"/>
                  <a:gd name="T52" fmla="*/ 0 w 34"/>
                  <a:gd name="T53" fmla="*/ 0 h 209"/>
                  <a:gd name="T54" fmla="*/ 0 w 34"/>
                  <a:gd name="T55" fmla="*/ 0 h 209"/>
                  <a:gd name="T56" fmla="*/ 0 w 34"/>
                  <a:gd name="T57" fmla="*/ 0 h 209"/>
                  <a:gd name="T58" fmla="*/ 0 w 34"/>
                  <a:gd name="T59" fmla="*/ 0 h 209"/>
                  <a:gd name="T60" fmla="*/ 0 w 34"/>
                  <a:gd name="T61" fmla="*/ 0 h 209"/>
                  <a:gd name="T62" fmla="*/ 0 w 34"/>
                  <a:gd name="T63" fmla="*/ 0 h 209"/>
                  <a:gd name="T64" fmla="*/ 0 w 34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209"/>
                  <a:gd name="T101" fmla="*/ 34 w 34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209">
                    <a:moveTo>
                      <a:pt x="13" y="209"/>
                    </a:moveTo>
                    <a:lnTo>
                      <a:pt x="14" y="208"/>
                    </a:lnTo>
                    <a:lnTo>
                      <a:pt x="15" y="208"/>
                    </a:lnTo>
                    <a:lnTo>
                      <a:pt x="17" y="206"/>
                    </a:lnTo>
                    <a:lnTo>
                      <a:pt x="19" y="205"/>
                    </a:lnTo>
                    <a:lnTo>
                      <a:pt x="20" y="203"/>
                    </a:lnTo>
                    <a:lnTo>
                      <a:pt x="22" y="201"/>
                    </a:lnTo>
                    <a:lnTo>
                      <a:pt x="24" y="199"/>
                    </a:lnTo>
                    <a:lnTo>
                      <a:pt x="25" y="197"/>
                    </a:lnTo>
                    <a:lnTo>
                      <a:pt x="27" y="194"/>
                    </a:lnTo>
                    <a:lnTo>
                      <a:pt x="28" y="192"/>
                    </a:lnTo>
                    <a:lnTo>
                      <a:pt x="29" y="189"/>
                    </a:lnTo>
                    <a:lnTo>
                      <a:pt x="30" y="186"/>
                    </a:lnTo>
                    <a:lnTo>
                      <a:pt x="31" y="183"/>
                    </a:lnTo>
                    <a:lnTo>
                      <a:pt x="32" y="181"/>
                    </a:lnTo>
                    <a:lnTo>
                      <a:pt x="32" y="178"/>
                    </a:lnTo>
                    <a:lnTo>
                      <a:pt x="34" y="177"/>
                    </a:lnTo>
                    <a:lnTo>
                      <a:pt x="25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2" y="7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5"/>
                    </a:lnTo>
                    <a:lnTo>
                      <a:pt x="0" y="197"/>
                    </a:lnTo>
                    <a:lnTo>
                      <a:pt x="1" y="198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2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6"/>
                    </a:lnTo>
                    <a:lnTo>
                      <a:pt x="6" y="206"/>
                    </a:lnTo>
                    <a:lnTo>
                      <a:pt x="8" y="207"/>
                    </a:lnTo>
                    <a:lnTo>
                      <a:pt x="9" y="208"/>
                    </a:lnTo>
                    <a:lnTo>
                      <a:pt x="10" y="208"/>
                    </a:lnTo>
                    <a:lnTo>
                      <a:pt x="11" y="208"/>
                    </a:lnTo>
                    <a:lnTo>
                      <a:pt x="13" y="209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8" name="Freeform 240"/>
              <p:cNvSpPr>
                <a:spLocks/>
              </p:cNvSpPr>
              <p:nvPr/>
            </p:nvSpPr>
            <p:spPr bwMode="auto">
              <a:xfrm>
                <a:off x="4917" y="1302"/>
                <a:ext cx="13" cy="5"/>
              </a:xfrm>
              <a:custGeom>
                <a:avLst/>
                <a:gdLst>
                  <a:gd name="T0" fmla="*/ 0 w 307"/>
                  <a:gd name="T1" fmla="*/ 0 h 100"/>
                  <a:gd name="T2" fmla="*/ 0 w 307"/>
                  <a:gd name="T3" fmla="*/ 0 h 100"/>
                  <a:gd name="T4" fmla="*/ 0 w 307"/>
                  <a:gd name="T5" fmla="*/ 0 h 100"/>
                  <a:gd name="T6" fmla="*/ 0 w 307"/>
                  <a:gd name="T7" fmla="*/ 0 h 100"/>
                  <a:gd name="T8" fmla="*/ 0 w 307"/>
                  <a:gd name="T9" fmla="*/ 0 h 100"/>
                  <a:gd name="T10" fmla="*/ 0 w 307"/>
                  <a:gd name="T11" fmla="*/ 0 h 100"/>
                  <a:gd name="T12" fmla="*/ 0 w 307"/>
                  <a:gd name="T13" fmla="*/ 0 h 100"/>
                  <a:gd name="T14" fmla="*/ 0 w 307"/>
                  <a:gd name="T15" fmla="*/ 0 h 100"/>
                  <a:gd name="T16" fmla="*/ 0 w 307"/>
                  <a:gd name="T17" fmla="*/ 0 h 100"/>
                  <a:gd name="T18" fmla="*/ 0 w 307"/>
                  <a:gd name="T19" fmla="*/ 0 h 100"/>
                  <a:gd name="T20" fmla="*/ 0 w 307"/>
                  <a:gd name="T21" fmla="*/ 0 h 100"/>
                  <a:gd name="T22" fmla="*/ 0 w 307"/>
                  <a:gd name="T23" fmla="*/ 0 h 100"/>
                  <a:gd name="T24" fmla="*/ 0 w 307"/>
                  <a:gd name="T25" fmla="*/ 0 h 100"/>
                  <a:gd name="T26" fmla="*/ 0 w 307"/>
                  <a:gd name="T27" fmla="*/ 0 h 100"/>
                  <a:gd name="T28" fmla="*/ 0 w 307"/>
                  <a:gd name="T29" fmla="*/ 0 h 100"/>
                  <a:gd name="T30" fmla="*/ 0 w 307"/>
                  <a:gd name="T31" fmla="*/ 0 h 100"/>
                  <a:gd name="T32" fmla="*/ 0 w 307"/>
                  <a:gd name="T33" fmla="*/ 0 h 100"/>
                  <a:gd name="T34" fmla="*/ 0 w 307"/>
                  <a:gd name="T35" fmla="*/ 0 h 100"/>
                  <a:gd name="T36" fmla="*/ 0 w 307"/>
                  <a:gd name="T37" fmla="*/ 0 h 100"/>
                  <a:gd name="T38" fmla="*/ 0 w 307"/>
                  <a:gd name="T39" fmla="*/ 0 h 100"/>
                  <a:gd name="T40" fmla="*/ 0 w 307"/>
                  <a:gd name="T41" fmla="*/ 0 h 100"/>
                  <a:gd name="T42" fmla="*/ 0 w 307"/>
                  <a:gd name="T43" fmla="*/ 0 h 100"/>
                  <a:gd name="T44" fmla="*/ 0 w 307"/>
                  <a:gd name="T45" fmla="*/ 0 h 100"/>
                  <a:gd name="T46" fmla="*/ 0 w 307"/>
                  <a:gd name="T47" fmla="*/ 0 h 100"/>
                  <a:gd name="T48" fmla="*/ 0 w 307"/>
                  <a:gd name="T49" fmla="*/ 0 h 100"/>
                  <a:gd name="T50" fmla="*/ 0 w 307"/>
                  <a:gd name="T51" fmla="*/ 0 h 100"/>
                  <a:gd name="T52" fmla="*/ 0 w 307"/>
                  <a:gd name="T53" fmla="*/ 0 h 100"/>
                  <a:gd name="T54" fmla="*/ 0 w 307"/>
                  <a:gd name="T55" fmla="*/ 0 h 100"/>
                  <a:gd name="T56" fmla="*/ 0 w 307"/>
                  <a:gd name="T57" fmla="*/ 0 h 100"/>
                  <a:gd name="T58" fmla="*/ 0 w 307"/>
                  <a:gd name="T59" fmla="*/ 0 h 100"/>
                  <a:gd name="T60" fmla="*/ 0 w 307"/>
                  <a:gd name="T61" fmla="*/ 0 h 100"/>
                  <a:gd name="T62" fmla="*/ 0 w 307"/>
                  <a:gd name="T63" fmla="*/ 0 h 100"/>
                  <a:gd name="T64" fmla="*/ 0 w 307"/>
                  <a:gd name="T65" fmla="*/ 0 h 100"/>
                  <a:gd name="T66" fmla="*/ 0 w 307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7"/>
                  <a:gd name="T103" fmla="*/ 0 h 100"/>
                  <a:gd name="T104" fmla="*/ 307 w 307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7" h="100">
                    <a:moveTo>
                      <a:pt x="274" y="100"/>
                    </a:moveTo>
                    <a:lnTo>
                      <a:pt x="277" y="99"/>
                    </a:lnTo>
                    <a:lnTo>
                      <a:pt x="280" y="99"/>
                    </a:lnTo>
                    <a:lnTo>
                      <a:pt x="283" y="98"/>
                    </a:lnTo>
                    <a:lnTo>
                      <a:pt x="286" y="97"/>
                    </a:lnTo>
                    <a:lnTo>
                      <a:pt x="289" y="96"/>
                    </a:lnTo>
                    <a:lnTo>
                      <a:pt x="292" y="94"/>
                    </a:lnTo>
                    <a:lnTo>
                      <a:pt x="294" y="92"/>
                    </a:lnTo>
                    <a:lnTo>
                      <a:pt x="296" y="90"/>
                    </a:lnTo>
                    <a:lnTo>
                      <a:pt x="298" y="88"/>
                    </a:lnTo>
                    <a:lnTo>
                      <a:pt x="300" y="86"/>
                    </a:lnTo>
                    <a:lnTo>
                      <a:pt x="302" y="83"/>
                    </a:lnTo>
                    <a:lnTo>
                      <a:pt x="303" y="80"/>
                    </a:lnTo>
                    <a:lnTo>
                      <a:pt x="304" y="77"/>
                    </a:lnTo>
                    <a:lnTo>
                      <a:pt x="305" y="74"/>
                    </a:lnTo>
                    <a:lnTo>
                      <a:pt x="305" y="71"/>
                    </a:lnTo>
                    <a:lnTo>
                      <a:pt x="307" y="68"/>
                    </a:lnTo>
                    <a:lnTo>
                      <a:pt x="307" y="32"/>
                    </a:lnTo>
                    <a:lnTo>
                      <a:pt x="305" y="28"/>
                    </a:lnTo>
                    <a:lnTo>
                      <a:pt x="305" y="25"/>
                    </a:lnTo>
                    <a:lnTo>
                      <a:pt x="304" y="22"/>
                    </a:lnTo>
                    <a:lnTo>
                      <a:pt x="303" y="19"/>
                    </a:lnTo>
                    <a:lnTo>
                      <a:pt x="302" y="17"/>
                    </a:lnTo>
                    <a:lnTo>
                      <a:pt x="300" y="14"/>
                    </a:lnTo>
                    <a:lnTo>
                      <a:pt x="298" y="12"/>
                    </a:lnTo>
                    <a:lnTo>
                      <a:pt x="296" y="10"/>
                    </a:lnTo>
                    <a:lnTo>
                      <a:pt x="294" y="8"/>
                    </a:lnTo>
                    <a:lnTo>
                      <a:pt x="292" y="6"/>
                    </a:lnTo>
                    <a:lnTo>
                      <a:pt x="289" y="4"/>
                    </a:lnTo>
                    <a:lnTo>
                      <a:pt x="286" y="3"/>
                    </a:lnTo>
                    <a:lnTo>
                      <a:pt x="283" y="2"/>
                    </a:lnTo>
                    <a:lnTo>
                      <a:pt x="280" y="0"/>
                    </a:lnTo>
                    <a:lnTo>
                      <a:pt x="277" y="0"/>
                    </a:lnTo>
                    <a:lnTo>
                      <a:pt x="274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4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5" y="14"/>
                    </a:lnTo>
                    <a:lnTo>
                      <a:pt x="3" y="17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3" y="83"/>
                    </a:lnTo>
                    <a:lnTo>
                      <a:pt x="5" y="86"/>
                    </a:lnTo>
                    <a:lnTo>
                      <a:pt x="7" y="88"/>
                    </a:lnTo>
                    <a:lnTo>
                      <a:pt x="9" y="90"/>
                    </a:lnTo>
                    <a:lnTo>
                      <a:pt x="11" y="92"/>
                    </a:lnTo>
                    <a:lnTo>
                      <a:pt x="13" y="94"/>
                    </a:lnTo>
                    <a:lnTo>
                      <a:pt x="16" y="96"/>
                    </a:lnTo>
                    <a:lnTo>
                      <a:pt x="19" y="97"/>
                    </a:lnTo>
                    <a:lnTo>
                      <a:pt x="22" y="98"/>
                    </a:lnTo>
                    <a:lnTo>
                      <a:pt x="25" y="99"/>
                    </a:lnTo>
                    <a:lnTo>
                      <a:pt x="28" y="99"/>
                    </a:lnTo>
                    <a:lnTo>
                      <a:pt x="32" y="100"/>
                    </a:lnTo>
                    <a:lnTo>
                      <a:pt x="274" y="100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9" name="Freeform 241"/>
              <p:cNvSpPr>
                <a:spLocks/>
              </p:cNvSpPr>
              <p:nvPr/>
            </p:nvSpPr>
            <p:spPr bwMode="auto">
              <a:xfrm>
                <a:off x="4934" y="1301"/>
                <a:ext cx="19" cy="13"/>
              </a:xfrm>
              <a:custGeom>
                <a:avLst/>
                <a:gdLst>
                  <a:gd name="T0" fmla="*/ 0 w 430"/>
                  <a:gd name="T1" fmla="*/ 0 h 284"/>
                  <a:gd name="T2" fmla="*/ 0 w 430"/>
                  <a:gd name="T3" fmla="*/ 0 h 284"/>
                  <a:gd name="T4" fmla="*/ 0 w 430"/>
                  <a:gd name="T5" fmla="*/ 0 h 284"/>
                  <a:gd name="T6" fmla="*/ 0 w 430"/>
                  <a:gd name="T7" fmla="*/ 0 h 284"/>
                  <a:gd name="T8" fmla="*/ 0 w 430"/>
                  <a:gd name="T9" fmla="*/ 0 h 284"/>
                  <a:gd name="T10" fmla="*/ 0 w 430"/>
                  <a:gd name="T11" fmla="*/ 0 h 284"/>
                  <a:gd name="T12" fmla="*/ 0 w 430"/>
                  <a:gd name="T13" fmla="*/ 0 h 284"/>
                  <a:gd name="T14" fmla="*/ 0 w 430"/>
                  <a:gd name="T15" fmla="*/ 0 h 284"/>
                  <a:gd name="T16" fmla="*/ 0 w 430"/>
                  <a:gd name="T17" fmla="*/ 0 h 284"/>
                  <a:gd name="T18" fmla="*/ 0 w 430"/>
                  <a:gd name="T19" fmla="*/ 0 h 284"/>
                  <a:gd name="T20" fmla="*/ 0 w 430"/>
                  <a:gd name="T21" fmla="*/ 0 h 284"/>
                  <a:gd name="T22" fmla="*/ 0 w 430"/>
                  <a:gd name="T23" fmla="*/ 0 h 284"/>
                  <a:gd name="T24" fmla="*/ 0 w 430"/>
                  <a:gd name="T25" fmla="*/ 0 h 284"/>
                  <a:gd name="T26" fmla="*/ 0 w 430"/>
                  <a:gd name="T27" fmla="*/ 0 h 284"/>
                  <a:gd name="T28" fmla="*/ 0 w 430"/>
                  <a:gd name="T29" fmla="*/ 0 h 284"/>
                  <a:gd name="T30" fmla="*/ 0 w 430"/>
                  <a:gd name="T31" fmla="*/ 0 h 284"/>
                  <a:gd name="T32" fmla="*/ 0 w 430"/>
                  <a:gd name="T33" fmla="*/ 0 h 284"/>
                  <a:gd name="T34" fmla="*/ 0 w 430"/>
                  <a:gd name="T35" fmla="*/ 0 h 284"/>
                  <a:gd name="T36" fmla="*/ 0 w 430"/>
                  <a:gd name="T37" fmla="*/ 0 h 284"/>
                  <a:gd name="T38" fmla="*/ 0 w 430"/>
                  <a:gd name="T39" fmla="*/ 0 h 284"/>
                  <a:gd name="T40" fmla="*/ 0 w 430"/>
                  <a:gd name="T41" fmla="*/ 0 h 284"/>
                  <a:gd name="T42" fmla="*/ 0 w 430"/>
                  <a:gd name="T43" fmla="*/ 0 h 284"/>
                  <a:gd name="T44" fmla="*/ 0 w 430"/>
                  <a:gd name="T45" fmla="*/ 0 h 284"/>
                  <a:gd name="T46" fmla="*/ 0 w 430"/>
                  <a:gd name="T47" fmla="*/ 0 h 284"/>
                  <a:gd name="T48" fmla="*/ 0 w 430"/>
                  <a:gd name="T49" fmla="*/ 0 h 284"/>
                  <a:gd name="T50" fmla="*/ 0 w 430"/>
                  <a:gd name="T51" fmla="*/ 0 h 284"/>
                  <a:gd name="T52" fmla="*/ 0 w 430"/>
                  <a:gd name="T53" fmla="*/ 0 h 284"/>
                  <a:gd name="T54" fmla="*/ 0 w 430"/>
                  <a:gd name="T55" fmla="*/ 0 h 284"/>
                  <a:gd name="T56" fmla="*/ 0 w 430"/>
                  <a:gd name="T57" fmla="*/ 0 h 284"/>
                  <a:gd name="T58" fmla="*/ 0 w 430"/>
                  <a:gd name="T59" fmla="*/ 0 h 284"/>
                  <a:gd name="T60" fmla="*/ 0 w 430"/>
                  <a:gd name="T61" fmla="*/ 0 h 284"/>
                  <a:gd name="T62" fmla="*/ 0 w 430"/>
                  <a:gd name="T63" fmla="*/ 0 h 284"/>
                  <a:gd name="T64" fmla="*/ 0 w 430"/>
                  <a:gd name="T65" fmla="*/ 0 h 284"/>
                  <a:gd name="T66" fmla="*/ 0 w 430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0"/>
                  <a:gd name="T103" fmla="*/ 0 h 284"/>
                  <a:gd name="T104" fmla="*/ 430 w 430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0" h="284">
                    <a:moveTo>
                      <a:pt x="373" y="284"/>
                    </a:moveTo>
                    <a:lnTo>
                      <a:pt x="378" y="283"/>
                    </a:lnTo>
                    <a:lnTo>
                      <a:pt x="382" y="282"/>
                    </a:lnTo>
                    <a:lnTo>
                      <a:pt x="387" y="280"/>
                    </a:lnTo>
                    <a:lnTo>
                      <a:pt x="392" y="278"/>
                    </a:lnTo>
                    <a:lnTo>
                      <a:pt x="396" y="275"/>
                    </a:lnTo>
                    <a:lnTo>
                      <a:pt x="401" y="272"/>
                    </a:lnTo>
                    <a:lnTo>
                      <a:pt x="405" y="268"/>
                    </a:lnTo>
                    <a:lnTo>
                      <a:pt x="410" y="263"/>
                    </a:lnTo>
                    <a:lnTo>
                      <a:pt x="415" y="258"/>
                    </a:lnTo>
                    <a:lnTo>
                      <a:pt x="418" y="253"/>
                    </a:lnTo>
                    <a:lnTo>
                      <a:pt x="421" y="248"/>
                    </a:lnTo>
                    <a:lnTo>
                      <a:pt x="424" y="242"/>
                    </a:lnTo>
                    <a:lnTo>
                      <a:pt x="426" y="236"/>
                    </a:lnTo>
                    <a:lnTo>
                      <a:pt x="428" y="230"/>
                    </a:lnTo>
                    <a:lnTo>
                      <a:pt x="429" y="222"/>
                    </a:lnTo>
                    <a:lnTo>
                      <a:pt x="430" y="216"/>
                    </a:lnTo>
                    <a:lnTo>
                      <a:pt x="417" y="68"/>
                    </a:lnTo>
                    <a:lnTo>
                      <a:pt x="416" y="60"/>
                    </a:lnTo>
                    <a:lnTo>
                      <a:pt x="416" y="53"/>
                    </a:lnTo>
                    <a:lnTo>
                      <a:pt x="415" y="47"/>
                    </a:lnTo>
                    <a:lnTo>
                      <a:pt x="413" y="41"/>
                    </a:lnTo>
                    <a:lnTo>
                      <a:pt x="410" y="35"/>
                    </a:lnTo>
                    <a:lnTo>
                      <a:pt x="408" y="30"/>
                    </a:lnTo>
                    <a:lnTo>
                      <a:pt x="406" y="25"/>
                    </a:lnTo>
                    <a:lnTo>
                      <a:pt x="403" y="19"/>
                    </a:lnTo>
                    <a:lnTo>
                      <a:pt x="400" y="15"/>
                    </a:lnTo>
                    <a:lnTo>
                      <a:pt x="397" y="11"/>
                    </a:lnTo>
                    <a:lnTo>
                      <a:pt x="393" y="8"/>
                    </a:lnTo>
                    <a:lnTo>
                      <a:pt x="390" y="5"/>
                    </a:lnTo>
                    <a:lnTo>
                      <a:pt x="386" y="3"/>
                    </a:lnTo>
                    <a:lnTo>
                      <a:pt x="382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6" y="1"/>
                    </a:lnTo>
                    <a:lnTo>
                      <a:pt x="42" y="3"/>
                    </a:lnTo>
                    <a:lnTo>
                      <a:pt x="38" y="5"/>
                    </a:lnTo>
                    <a:lnTo>
                      <a:pt x="35" y="8"/>
                    </a:lnTo>
                    <a:lnTo>
                      <a:pt x="31" y="11"/>
                    </a:lnTo>
                    <a:lnTo>
                      <a:pt x="28" y="15"/>
                    </a:lnTo>
                    <a:lnTo>
                      <a:pt x="24" y="19"/>
                    </a:lnTo>
                    <a:lnTo>
                      <a:pt x="21" y="25"/>
                    </a:lnTo>
                    <a:lnTo>
                      <a:pt x="19" y="30"/>
                    </a:lnTo>
                    <a:lnTo>
                      <a:pt x="17" y="35"/>
                    </a:lnTo>
                    <a:lnTo>
                      <a:pt x="15" y="41"/>
                    </a:lnTo>
                    <a:lnTo>
                      <a:pt x="13" y="47"/>
                    </a:lnTo>
                    <a:lnTo>
                      <a:pt x="12" y="53"/>
                    </a:lnTo>
                    <a:lnTo>
                      <a:pt x="12" y="60"/>
                    </a:lnTo>
                    <a:lnTo>
                      <a:pt x="12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3" y="236"/>
                    </a:lnTo>
                    <a:lnTo>
                      <a:pt x="5" y="242"/>
                    </a:lnTo>
                    <a:lnTo>
                      <a:pt x="7" y="248"/>
                    </a:lnTo>
                    <a:lnTo>
                      <a:pt x="11" y="253"/>
                    </a:lnTo>
                    <a:lnTo>
                      <a:pt x="14" y="258"/>
                    </a:lnTo>
                    <a:lnTo>
                      <a:pt x="18" y="263"/>
                    </a:lnTo>
                    <a:lnTo>
                      <a:pt x="22" y="268"/>
                    </a:lnTo>
                    <a:lnTo>
                      <a:pt x="27" y="272"/>
                    </a:lnTo>
                    <a:lnTo>
                      <a:pt x="32" y="275"/>
                    </a:lnTo>
                    <a:lnTo>
                      <a:pt x="36" y="278"/>
                    </a:lnTo>
                    <a:lnTo>
                      <a:pt x="41" y="280"/>
                    </a:lnTo>
                    <a:lnTo>
                      <a:pt x="46" y="282"/>
                    </a:lnTo>
                    <a:lnTo>
                      <a:pt x="50" y="283"/>
                    </a:lnTo>
                    <a:lnTo>
                      <a:pt x="55" y="284"/>
                    </a:lnTo>
                    <a:lnTo>
                      <a:pt x="373" y="284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0" name="Freeform 242"/>
              <p:cNvSpPr>
                <a:spLocks/>
              </p:cNvSpPr>
              <p:nvPr/>
            </p:nvSpPr>
            <p:spPr bwMode="auto">
              <a:xfrm>
                <a:off x="4935" y="1301"/>
                <a:ext cx="18" cy="12"/>
              </a:xfrm>
              <a:custGeom>
                <a:avLst/>
                <a:gdLst>
                  <a:gd name="T0" fmla="*/ 0 w 410"/>
                  <a:gd name="T1" fmla="*/ 0 h 270"/>
                  <a:gd name="T2" fmla="*/ 0 w 410"/>
                  <a:gd name="T3" fmla="*/ 0 h 270"/>
                  <a:gd name="T4" fmla="*/ 0 w 410"/>
                  <a:gd name="T5" fmla="*/ 0 h 270"/>
                  <a:gd name="T6" fmla="*/ 0 w 410"/>
                  <a:gd name="T7" fmla="*/ 0 h 270"/>
                  <a:gd name="T8" fmla="*/ 0 w 410"/>
                  <a:gd name="T9" fmla="*/ 0 h 270"/>
                  <a:gd name="T10" fmla="*/ 0 w 410"/>
                  <a:gd name="T11" fmla="*/ 0 h 270"/>
                  <a:gd name="T12" fmla="*/ 0 w 410"/>
                  <a:gd name="T13" fmla="*/ 0 h 270"/>
                  <a:gd name="T14" fmla="*/ 0 w 410"/>
                  <a:gd name="T15" fmla="*/ 0 h 270"/>
                  <a:gd name="T16" fmla="*/ 0 w 410"/>
                  <a:gd name="T17" fmla="*/ 0 h 270"/>
                  <a:gd name="T18" fmla="*/ 0 w 410"/>
                  <a:gd name="T19" fmla="*/ 0 h 270"/>
                  <a:gd name="T20" fmla="*/ 0 w 410"/>
                  <a:gd name="T21" fmla="*/ 0 h 270"/>
                  <a:gd name="T22" fmla="*/ 0 w 410"/>
                  <a:gd name="T23" fmla="*/ 0 h 270"/>
                  <a:gd name="T24" fmla="*/ 0 w 410"/>
                  <a:gd name="T25" fmla="*/ 0 h 270"/>
                  <a:gd name="T26" fmla="*/ 0 w 410"/>
                  <a:gd name="T27" fmla="*/ 0 h 270"/>
                  <a:gd name="T28" fmla="*/ 0 w 410"/>
                  <a:gd name="T29" fmla="*/ 0 h 270"/>
                  <a:gd name="T30" fmla="*/ 0 w 410"/>
                  <a:gd name="T31" fmla="*/ 0 h 270"/>
                  <a:gd name="T32" fmla="*/ 0 w 410"/>
                  <a:gd name="T33" fmla="*/ 0 h 270"/>
                  <a:gd name="T34" fmla="*/ 0 w 410"/>
                  <a:gd name="T35" fmla="*/ 0 h 270"/>
                  <a:gd name="T36" fmla="*/ 0 w 410"/>
                  <a:gd name="T37" fmla="*/ 0 h 270"/>
                  <a:gd name="T38" fmla="*/ 0 w 410"/>
                  <a:gd name="T39" fmla="*/ 0 h 270"/>
                  <a:gd name="T40" fmla="*/ 0 w 410"/>
                  <a:gd name="T41" fmla="*/ 0 h 270"/>
                  <a:gd name="T42" fmla="*/ 0 w 410"/>
                  <a:gd name="T43" fmla="*/ 0 h 270"/>
                  <a:gd name="T44" fmla="*/ 0 w 410"/>
                  <a:gd name="T45" fmla="*/ 0 h 270"/>
                  <a:gd name="T46" fmla="*/ 0 w 410"/>
                  <a:gd name="T47" fmla="*/ 0 h 270"/>
                  <a:gd name="T48" fmla="*/ 0 w 410"/>
                  <a:gd name="T49" fmla="*/ 0 h 270"/>
                  <a:gd name="T50" fmla="*/ 0 w 410"/>
                  <a:gd name="T51" fmla="*/ 0 h 270"/>
                  <a:gd name="T52" fmla="*/ 0 w 410"/>
                  <a:gd name="T53" fmla="*/ 0 h 270"/>
                  <a:gd name="T54" fmla="*/ 0 w 410"/>
                  <a:gd name="T55" fmla="*/ 0 h 270"/>
                  <a:gd name="T56" fmla="*/ 0 w 410"/>
                  <a:gd name="T57" fmla="*/ 0 h 270"/>
                  <a:gd name="T58" fmla="*/ 0 w 410"/>
                  <a:gd name="T59" fmla="*/ 0 h 270"/>
                  <a:gd name="T60" fmla="*/ 0 w 410"/>
                  <a:gd name="T61" fmla="*/ 0 h 270"/>
                  <a:gd name="T62" fmla="*/ 0 w 410"/>
                  <a:gd name="T63" fmla="*/ 0 h 270"/>
                  <a:gd name="T64" fmla="*/ 0 w 410"/>
                  <a:gd name="T65" fmla="*/ 0 h 270"/>
                  <a:gd name="T66" fmla="*/ 0 w 410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10"/>
                  <a:gd name="T103" fmla="*/ 0 h 270"/>
                  <a:gd name="T104" fmla="*/ 410 w 410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10" h="270">
                    <a:moveTo>
                      <a:pt x="356" y="270"/>
                    </a:moveTo>
                    <a:lnTo>
                      <a:pt x="360" y="269"/>
                    </a:lnTo>
                    <a:lnTo>
                      <a:pt x="365" y="268"/>
                    </a:lnTo>
                    <a:lnTo>
                      <a:pt x="369" y="267"/>
                    </a:lnTo>
                    <a:lnTo>
                      <a:pt x="374" y="265"/>
                    </a:lnTo>
                    <a:lnTo>
                      <a:pt x="378" y="262"/>
                    </a:lnTo>
                    <a:lnTo>
                      <a:pt x="383" y="259"/>
                    </a:lnTo>
                    <a:lnTo>
                      <a:pt x="387" y="254"/>
                    </a:lnTo>
                    <a:lnTo>
                      <a:pt x="391" y="250"/>
                    </a:lnTo>
                    <a:lnTo>
                      <a:pt x="394" y="246"/>
                    </a:lnTo>
                    <a:lnTo>
                      <a:pt x="398" y="241"/>
                    </a:lnTo>
                    <a:lnTo>
                      <a:pt x="401" y="236"/>
                    </a:lnTo>
                    <a:lnTo>
                      <a:pt x="404" y="231"/>
                    </a:lnTo>
                    <a:lnTo>
                      <a:pt x="407" y="225"/>
                    </a:lnTo>
                    <a:lnTo>
                      <a:pt x="408" y="219"/>
                    </a:lnTo>
                    <a:lnTo>
                      <a:pt x="409" y="212"/>
                    </a:lnTo>
                    <a:lnTo>
                      <a:pt x="410" y="206"/>
                    </a:lnTo>
                    <a:lnTo>
                      <a:pt x="397" y="65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3"/>
                    </a:lnTo>
                    <a:lnTo>
                      <a:pt x="390" y="28"/>
                    </a:lnTo>
                    <a:lnTo>
                      <a:pt x="387" y="23"/>
                    </a:lnTo>
                    <a:lnTo>
                      <a:pt x="385" y="19"/>
                    </a:lnTo>
                    <a:lnTo>
                      <a:pt x="382" y="14"/>
                    </a:lnTo>
                    <a:lnTo>
                      <a:pt x="379" y="10"/>
                    </a:lnTo>
                    <a:lnTo>
                      <a:pt x="376" y="7"/>
                    </a:lnTo>
                    <a:lnTo>
                      <a:pt x="372" y="4"/>
                    </a:lnTo>
                    <a:lnTo>
                      <a:pt x="368" y="2"/>
                    </a:lnTo>
                    <a:lnTo>
                      <a:pt x="365" y="1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7" y="4"/>
                    </a:lnTo>
                    <a:lnTo>
                      <a:pt x="33" y="7"/>
                    </a:lnTo>
                    <a:lnTo>
                      <a:pt x="30" y="10"/>
                    </a:lnTo>
                    <a:lnTo>
                      <a:pt x="27" y="14"/>
                    </a:lnTo>
                    <a:lnTo>
                      <a:pt x="24" y="19"/>
                    </a:lnTo>
                    <a:lnTo>
                      <a:pt x="22" y="23"/>
                    </a:lnTo>
                    <a:lnTo>
                      <a:pt x="19" y="28"/>
                    </a:lnTo>
                    <a:lnTo>
                      <a:pt x="17" y="33"/>
                    </a:lnTo>
                    <a:lnTo>
                      <a:pt x="16" y="39"/>
                    </a:lnTo>
                    <a:lnTo>
                      <a:pt x="13" y="45"/>
                    </a:lnTo>
                    <a:lnTo>
                      <a:pt x="12" y="51"/>
                    </a:lnTo>
                    <a:lnTo>
                      <a:pt x="12" y="57"/>
                    </a:lnTo>
                    <a:lnTo>
                      <a:pt x="12" y="65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1" y="219"/>
                    </a:lnTo>
                    <a:lnTo>
                      <a:pt x="2" y="225"/>
                    </a:lnTo>
                    <a:lnTo>
                      <a:pt x="5" y="231"/>
                    </a:lnTo>
                    <a:lnTo>
                      <a:pt x="7" y="236"/>
                    </a:lnTo>
                    <a:lnTo>
                      <a:pt x="10" y="241"/>
                    </a:lnTo>
                    <a:lnTo>
                      <a:pt x="14" y="246"/>
                    </a:lnTo>
                    <a:lnTo>
                      <a:pt x="18" y="250"/>
                    </a:lnTo>
                    <a:lnTo>
                      <a:pt x="22" y="254"/>
                    </a:lnTo>
                    <a:lnTo>
                      <a:pt x="26" y="259"/>
                    </a:lnTo>
                    <a:lnTo>
                      <a:pt x="31" y="262"/>
                    </a:lnTo>
                    <a:lnTo>
                      <a:pt x="35" y="265"/>
                    </a:lnTo>
                    <a:lnTo>
                      <a:pt x="40" y="267"/>
                    </a:lnTo>
                    <a:lnTo>
                      <a:pt x="44" y="268"/>
                    </a:lnTo>
                    <a:lnTo>
                      <a:pt x="48" y="269"/>
                    </a:lnTo>
                    <a:lnTo>
                      <a:pt x="53" y="270"/>
                    </a:lnTo>
                    <a:lnTo>
                      <a:pt x="356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1" name="Freeform 243"/>
              <p:cNvSpPr>
                <a:spLocks/>
              </p:cNvSpPr>
              <p:nvPr/>
            </p:nvSpPr>
            <p:spPr bwMode="auto">
              <a:xfrm>
                <a:off x="4937" y="1307"/>
                <a:ext cx="13" cy="5"/>
              </a:xfrm>
              <a:custGeom>
                <a:avLst/>
                <a:gdLst>
                  <a:gd name="T0" fmla="*/ 0 w 299"/>
                  <a:gd name="T1" fmla="*/ 0 h 122"/>
                  <a:gd name="T2" fmla="*/ 0 w 299"/>
                  <a:gd name="T3" fmla="*/ 0 h 122"/>
                  <a:gd name="T4" fmla="*/ 0 w 299"/>
                  <a:gd name="T5" fmla="*/ 0 h 122"/>
                  <a:gd name="T6" fmla="*/ 0 w 299"/>
                  <a:gd name="T7" fmla="*/ 0 h 122"/>
                  <a:gd name="T8" fmla="*/ 0 w 299"/>
                  <a:gd name="T9" fmla="*/ 0 h 122"/>
                  <a:gd name="T10" fmla="*/ 0 w 299"/>
                  <a:gd name="T11" fmla="*/ 0 h 122"/>
                  <a:gd name="T12" fmla="*/ 0 w 299"/>
                  <a:gd name="T13" fmla="*/ 0 h 122"/>
                  <a:gd name="T14" fmla="*/ 0 w 299"/>
                  <a:gd name="T15" fmla="*/ 0 h 122"/>
                  <a:gd name="T16" fmla="*/ 0 w 299"/>
                  <a:gd name="T17" fmla="*/ 0 h 122"/>
                  <a:gd name="T18" fmla="*/ 0 w 299"/>
                  <a:gd name="T19" fmla="*/ 0 h 122"/>
                  <a:gd name="T20" fmla="*/ 0 w 299"/>
                  <a:gd name="T21" fmla="*/ 0 h 122"/>
                  <a:gd name="T22" fmla="*/ 0 w 299"/>
                  <a:gd name="T23" fmla="*/ 0 h 122"/>
                  <a:gd name="T24" fmla="*/ 0 w 299"/>
                  <a:gd name="T25" fmla="*/ 0 h 122"/>
                  <a:gd name="T26" fmla="*/ 0 w 299"/>
                  <a:gd name="T27" fmla="*/ 0 h 122"/>
                  <a:gd name="T28" fmla="*/ 0 w 299"/>
                  <a:gd name="T29" fmla="*/ 0 h 122"/>
                  <a:gd name="T30" fmla="*/ 0 w 299"/>
                  <a:gd name="T31" fmla="*/ 0 h 122"/>
                  <a:gd name="T32" fmla="*/ 0 w 299"/>
                  <a:gd name="T33" fmla="*/ 0 h 122"/>
                  <a:gd name="T34" fmla="*/ 0 w 299"/>
                  <a:gd name="T35" fmla="*/ 0 h 122"/>
                  <a:gd name="T36" fmla="*/ 0 w 299"/>
                  <a:gd name="T37" fmla="*/ 0 h 122"/>
                  <a:gd name="T38" fmla="*/ 0 w 299"/>
                  <a:gd name="T39" fmla="*/ 0 h 122"/>
                  <a:gd name="T40" fmla="*/ 0 w 299"/>
                  <a:gd name="T41" fmla="*/ 0 h 122"/>
                  <a:gd name="T42" fmla="*/ 0 w 299"/>
                  <a:gd name="T43" fmla="*/ 0 h 122"/>
                  <a:gd name="T44" fmla="*/ 0 w 299"/>
                  <a:gd name="T45" fmla="*/ 0 h 122"/>
                  <a:gd name="T46" fmla="*/ 0 w 299"/>
                  <a:gd name="T47" fmla="*/ 0 h 122"/>
                  <a:gd name="T48" fmla="*/ 0 w 299"/>
                  <a:gd name="T49" fmla="*/ 0 h 122"/>
                  <a:gd name="T50" fmla="*/ 0 w 299"/>
                  <a:gd name="T51" fmla="*/ 0 h 122"/>
                  <a:gd name="T52" fmla="*/ 0 w 299"/>
                  <a:gd name="T53" fmla="*/ 0 h 122"/>
                  <a:gd name="T54" fmla="*/ 0 w 299"/>
                  <a:gd name="T55" fmla="*/ 0 h 122"/>
                  <a:gd name="T56" fmla="*/ 0 w 299"/>
                  <a:gd name="T57" fmla="*/ 0 h 122"/>
                  <a:gd name="T58" fmla="*/ 0 w 299"/>
                  <a:gd name="T59" fmla="*/ 0 h 122"/>
                  <a:gd name="T60" fmla="*/ 0 w 299"/>
                  <a:gd name="T61" fmla="*/ 0 h 122"/>
                  <a:gd name="T62" fmla="*/ 0 w 299"/>
                  <a:gd name="T63" fmla="*/ 0 h 122"/>
                  <a:gd name="T64" fmla="*/ 0 w 299"/>
                  <a:gd name="T65" fmla="*/ 0 h 122"/>
                  <a:gd name="T66" fmla="*/ 0 w 299"/>
                  <a:gd name="T67" fmla="*/ 0 h 122"/>
                  <a:gd name="T68" fmla="*/ 0 w 299"/>
                  <a:gd name="T69" fmla="*/ 0 h 122"/>
                  <a:gd name="T70" fmla="*/ 0 w 299"/>
                  <a:gd name="T71" fmla="*/ 0 h 122"/>
                  <a:gd name="T72" fmla="*/ 0 w 299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99"/>
                  <a:gd name="T112" fmla="*/ 0 h 122"/>
                  <a:gd name="T113" fmla="*/ 299 w 299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99" h="122">
                    <a:moveTo>
                      <a:pt x="299" y="62"/>
                    </a:moveTo>
                    <a:lnTo>
                      <a:pt x="298" y="67"/>
                    </a:lnTo>
                    <a:lnTo>
                      <a:pt x="298" y="73"/>
                    </a:lnTo>
                    <a:lnTo>
                      <a:pt x="297" y="79"/>
                    </a:lnTo>
                    <a:lnTo>
                      <a:pt x="296" y="84"/>
                    </a:lnTo>
                    <a:lnTo>
                      <a:pt x="295" y="89"/>
                    </a:lnTo>
                    <a:lnTo>
                      <a:pt x="293" y="95"/>
                    </a:lnTo>
                    <a:lnTo>
                      <a:pt x="291" y="100"/>
                    </a:lnTo>
                    <a:lnTo>
                      <a:pt x="289" y="104"/>
                    </a:lnTo>
                    <a:lnTo>
                      <a:pt x="287" y="108"/>
                    </a:lnTo>
                    <a:lnTo>
                      <a:pt x="284" y="111"/>
                    </a:lnTo>
                    <a:lnTo>
                      <a:pt x="282" y="114"/>
                    </a:lnTo>
                    <a:lnTo>
                      <a:pt x="279" y="117"/>
                    </a:lnTo>
                    <a:lnTo>
                      <a:pt x="275" y="119"/>
                    </a:lnTo>
                    <a:lnTo>
                      <a:pt x="272" y="120"/>
                    </a:lnTo>
                    <a:lnTo>
                      <a:pt x="268" y="121"/>
                    </a:lnTo>
                    <a:lnTo>
                      <a:pt x="264" y="122"/>
                    </a:lnTo>
                    <a:lnTo>
                      <a:pt x="34" y="122"/>
                    </a:lnTo>
                    <a:lnTo>
                      <a:pt x="30" y="121"/>
                    </a:lnTo>
                    <a:lnTo>
                      <a:pt x="26" y="120"/>
                    </a:lnTo>
                    <a:lnTo>
                      <a:pt x="23" y="119"/>
                    </a:lnTo>
                    <a:lnTo>
                      <a:pt x="19" y="117"/>
                    </a:lnTo>
                    <a:lnTo>
                      <a:pt x="16" y="114"/>
                    </a:lnTo>
                    <a:lnTo>
                      <a:pt x="14" y="111"/>
                    </a:lnTo>
                    <a:lnTo>
                      <a:pt x="11" y="108"/>
                    </a:lnTo>
                    <a:lnTo>
                      <a:pt x="9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89"/>
                    </a:lnTo>
                    <a:lnTo>
                      <a:pt x="2" y="84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297" y="0"/>
                    </a:lnTo>
                    <a:lnTo>
                      <a:pt x="299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2" name="Freeform 244"/>
              <p:cNvSpPr>
                <a:spLocks/>
              </p:cNvSpPr>
              <p:nvPr/>
            </p:nvSpPr>
            <p:spPr bwMode="auto">
              <a:xfrm>
                <a:off x="4935" y="1303"/>
                <a:ext cx="2" cy="9"/>
              </a:xfrm>
              <a:custGeom>
                <a:avLst/>
                <a:gdLst>
                  <a:gd name="T0" fmla="*/ 0 w 28"/>
                  <a:gd name="T1" fmla="*/ 0 h 201"/>
                  <a:gd name="T2" fmla="*/ 0 w 28"/>
                  <a:gd name="T3" fmla="*/ 0 h 201"/>
                  <a:gd name="T4" fmla="*/ 0 w 28"/>
                  <a:gd name="T5" fmla="*/ 0 h 201"/>
                  <a:gd name="T6" fmla="*/ 0 w 28"/>
                  <a:gd name="T7" fmla="*/ 0 h 201"/>
                  <a:gd name="T8" fmla="*/ 0 w 28"/>
                  <a:gd name="T9" fmla="*/ 0 h 201"/>
                  <a:gd name="T10" fmla="*/ 0 w 28"/>
                  <a:gd name="T11" fmla="*/ 0 h 201"/>
                  <a:gd name="T12" fmla="*/ 0 w 28"/>
                  <a:gd name="T13" fmla="*/ 0 h 201"/>
                  <a:gd name="T14" fmla="*/ 0 w 28"/>
                  <a:gd name="T15" fmla="*/ 0 h 201"/>
                  <a:gd name="T16" fmla="*/ 0 w 28"/>
                  <a:gd name="T17" fmla="*/ 0 h 201"/>
                  <a:gd name="T18" fmla="*/ 0 w 28"/>
                  <a:gd name="T19" fmla="*/ 0 h 201"/>
                  <a:gd name="T20" fmla="*/ 0 w 28"/>
                  <a:gd name="T21" fmla="*/ 0 h 201"/>
                  <a:gd name="T22" fmla="*/ 0 w 28"/>
                  <a:gd name="T23" fmla="*/ 0 h 201"/>
                  <a:gd name="T24" fmla="*/ 0 w 28"/>
                  <a:gd name="T25" fmla="*/ 0 h 201"/>
                  <a:gd name="T26" fmla="*/ 0 w 28"/>
                  <a:gd name="T27" fmla="*/ 0 h 201"/>
                  <a:gd name="T28" fmla="*/ 0 w 28"/>
                  <a:gd name="T29" fmla="*/ 0 h 201"/>
                  <a:gd name="T30" fmla="*/ 0 w 28"/>
                  <a:gd name="T31" fmla="*/ 0 h 201"/>
                  <a:gd name="T32" fmla="*/ 0 w 28"/>
                  <a:gd name="T33" fmla="*/ 0 h 201"/>
                  <a:gd name="T34" fmla="*/ 0 w 28"/>
                  <a:gd name="T35" fmla="*/ 0 h 201"/>
                  <a:gd name="T36" fmla="*/ 0 w 28"/>
                  <a:gd name="T37" fmla="*/ 0 h 201"/>
                  <a:gd name="T38" fmla="*/ 0 w 28"/>
                  <a:gd name="T39" fmla="*/ 0 h 201"/>
                  <a:gd name="T40" fmla="*/ 0 w 28"/>
                  <a:gd name="T41" fmla="*/ 0 h 201"/>
                  <a:gd name="T42" fmla="*/ 0 w 28"/>
                  <a:gd name="T43" fmla="*/ 0 h 201"/>
                  <a:gd name="T44" fmla="*/ 0 w 28"/>
                  <a:gd name="T45" fmla="*/ 0 h 201"/>
                  <a:gd name="T46" fmla="*/ 0 w 28"/>
                  <a:gd name="T47" fmla="*/ 0 h 201"/>
                  <a:gd name="T48" fmla="*/ 0 w 28"/>
                  <a:gd name="T49" fmla="*/ 0 h 201"/>
                  <a:gd name="T50" fmla="*/ 0 w 28"/>
                  <a:gd name="T51" fmla="*/ 0 h 201"/>
                  <a:gd name="T52" fmla="*/ 0 w 28"/>
                  <a:gd name="T53" fmla="*/ 0 h 201"/>
                  <a:gd name="T54" fmla="*/ 0 w 28"/>
                  <a:gd name="T55" fmla="*/ 0 h 201"/>
                  <a:gd name="T56" fmla="*/ 0 w 28"/>
                  <a:gd name="T57" fmla="*/ 0 h 201"/>
                  <a:gd name="T58" fmla="*/ 0 w 28"/>
                  <a:gd name="T59" fmla="*/ 0 h 201"/>
                  <a:gd name="T60" fmla="*/ 0 w 28"/>
                  <a:gd name="T61" fmla="*/ 0 h 201"/>
                  <a:gd name="T62" fmla="*/ 0 w 28"/>
                  <a:gd name="T63" fmla="*/ 0 h 201"/>
                  <a:gd name="T64" fmla="*/ 0 w 28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8"/>
                  <a:gd name="T100" fmla="*/ 0 h 201"/>
                  <a:gd name="T101" fmla="*/ 28 w 28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8" h="201">
                    <a:moveTo>
                      <a:pt x="16" y="201"/>
                    </a:moveTo>
                    <a:lnTo>
                      <a:pt x="17" y="200"/>
                    </a:lnTo>
                    <a:lnTo>
                      <a:pt x="18" y="200"/>
                    </a:lnTo>
                    <a:lnTo>
                      <a:pt x="19" y="200"/>
                    </a:lnTo>
                    <a:lnTo>
                      <a:pt x="20" y="199"/>
                    </a:lnTo>
                    <a:lnTo>
                      <a:pt x="21" y="198"/>
                    </a:lnTo>
                    <a:lnTo>
                      <a:pt x="22" y="197"/>
                    </a:lnTo>
                    <a:lnTo>
                      <a:pt x="23" y="196"/>
                    </a:lnTo>
                    <a:lnTo>
                      <a:pt x="24" y="195"/>
                    </a:lnTo>
                    <a:lnTo>
                      <a:pt x="25" y="193"/>
                    </a:lnTo>
                    <a:lnTo>
                      <a:pt x="26" y="192"/>
                    </a:lnTo>
                    <a:lnTo>
                      <a:pt x="26" y="190"/>
                    </a:lnTo>
                    <a:lnTo>
                      <a:pt x="27" y="189"/>
                    </a:lnTo>
                    <a:lnTo>
                      <a:pt x="27" y="187"/>
                    </a:lnTo>
                    <a:lnTo>
                      <a:pt x="27" y="185"/>
                    </a:lnTo>
                    <a:lnTo>
                      <a:pt x="27" y="183"/>
                    </a:lnTo>
                    <a:lnTo>
                      <a:pt x="28" y="182"/>
                    </a:lnTo>
                    <a:lnTo>
                      <a:pt x="28" y="19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7" y="11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3"/>
                    </a:lnTo>
                    <a:lnTo>
                      <a:pt x="4" y="186"/>
                    </a:lnTo>
                    <a:lnTo>
                      <a:pt x="5" y="189"/>
                    </a:lnTo>
                    <a:lnTo>
                      <a:pt x="6" y="191"/>
                    </a:lnTo>
                    <a:lnTo>
                      <a:pt x="7" y="193"/>
                    </a:lnTo>
                    <a:lnTo>
                      <a:pt x="9" y="195"/>
                    </a:lnTo>
                    <a:lnTo>
                      <a:pt x="10" y="197"/>
                    </a:lnTo>
                    <a:lnTo>
                      <a:pt x="11" y="198"/>
                    </a:lnTo>
                    <a:lnTo>
                      <a:pt x="13" y="200"/>
                    </a:lnTo>
                    <a:lnTo>
                      <a:pt x="14" y="200"/>
                    </a:lnTo>
                    <a:lnTo>
                      <a:pt x="16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3" name="Freeform 245"/>
              <p:cNvSpPr>
                <a:spLocks/>
              </p:cNvSpPr>
              <p:nvPr/>
            </p:nvSpPr>
            <p:spPr bwMode="auto">
              <a:xfrm>
                <a:off x="4951" y="1303"/>
                <a:ext cx="1" cy="9"/>
              </a:xfrm>
              <a:custGeom>
                <a:avLst/>
                <a:gdLst>
                  <a:gd name="T0" fmla="*/ 0 w 33"/>
                  <a:gd name="T1" fmla="*/ 0 h 209"/>
                  <a:gd name="T2" fmla="*/ 0 w 33"/>
                  <a:gd name="T3" fmla="*/ 0 h 209"/>
                  <a:gd name="T4" fmla="*/ 0 w 33"/>
                  <a:gd name="T5" fmla="*/ 0 h 209"/>
                  <a:gd name="T6" fmla="*/ 0 w 33"/>
                  <a:gd name="T7" fmla="*/ 0 h 209"/>
                  <a:gd name="T8" fmla="*/ 0 w 33"/>
                  <a:gd name="T9" fmla="*/ 0 h 209"/>
                  <a:gd name="T10" fmla="*/ 0 w 33"/>
                  <a:gd name="T11" fmla="*/ 0 h 209"/>
                  <a:gd name="T12" fmla="*/ 0 w 33"/>
                  <a:gd name="T13" fmla="*/ 0 h 209"/>
                  <a:gd name="T14" fmla="*/ 0 w 33"/>
                  <a:gd name="T15" fmla="*/ 0 h 209"/>
                  <a:gd name="T16" fmla="*/ 0 w 33"/>
                  <a:gd name="T17" fmla="*/ 0 h 209"/>
                  <a:gd name="T18" fmla="*/ 0 w 33"/>
                  <a:gd name="T19" fmla="*/ 0 h 209"/>
                  <a:gd name="T20" fmla="*/ 0 w 33"/>
                  <a:gd name="T21" fmla="*/ 0 h 209"/>
                  <a:gd name="T22" fmla="*/ 0 w 33"/>
                  <a:gd name="T23" fmla="*/ 0 h 209"/>
                  <a:gd name="T24" fmla="*/ 0 w 33"/>
                  <a:gd name="T25" fmla="*/ 0 h 209"/>
                  <a:gd name="T26" fmla="*/ 0 w 33"/>
                  <a:gd name="T27" fmla="*/ 0 h 209"/>
                  <a:gd name="T28" fmla="*/ 0 w 33"/>
                  <a:gd name="T29" fmla="*/ 0 h 209"/>
                  <a:gd name="T30" fmla="*/ 0 w 33"/>
                  <a:gd name="T31" fmla="*/ 0 h 209"/>
                  <a:gd name="T32" fmla="*/ 0 w 33"/>
                  <a:gd name="T33" fmla="*/ 0 h 209"/>
                  <a:gd name="T34" fmla="*/ 0 w 33"/>
                  <a:gd name="T35" fmla="*/ 0 h 209"/>
                  <a:gd name="T36" fmla="*/ 0 w 33"/>
                  <a:gd name="T37" fmla="*/ 0 h 209"/>
                  <a:gd name="T38" fmla="*/ 0 w 33"/>
                  <a:gd name="T39" fmla="*/ 0 h 209"/>
                  <a:gd name="T40" fmla="*/ 0 w 33"/>
                  <a:gd name="T41" fmla="*/ 0 h 209"/>
                  <a:gd name="T42" fmla="*/ 0 w 33"/>
                  <a:gd name="T43" fmla="*/ 0 h 209"/>
                  <a:gd name="T44" fmla="*/ 0 w 33"/>
                  <a:gd name="T45" fmla="*/ 0 h 209"/>
                  <a:gd name="T46" fmla="*/ 0 w 33"/>
                  <a:gd name="T47" fmla="*/ 0 h 209"/>
                  <a:gd name="T48" fmla="*/ 0 w 33"/>
                  <a:gd name="T49" fmla="*/ 0 h 209"/>
                  <a:gd name="T50" fmla="*/ 0 w 33"/>
                  <a:gd name="T51" fmla="*/ 0 h 209"/>
                  <a:gd name="T52" fmla="*/ 0 w 33"/>
                  <a:gd name="T53" fmla="*/ 0 h 209"/>
                  <a:gd name="T54" fmla="*/ 0 w 33"/>
                  <a:gd name="T55" fmla="*/ 0 h 209"/>
                  <a:gd name="T56" fmla="*/ 0 w 33"/>
                  <a:gd name="T57" fmla="*/ 0 h 209"/>
                  <a:gd name="T58" fmla="*/ 0 w 33"/>
                  <a:gd name="T59" fmla="*/ 0 h 209"/>
                  <a:gd name="T60" fmla="*/ 0 w 33"/>
                  <a:gd name="T61" fmla="*/ 0 h 209"/>
                  <a:gd name="T62" fmla="*/ 0 w 33"/>
                  <a:gd name="T63" fmla="*/ 0 h 209"/>
                  <a:gd name="T64" fmla="*/ 0 w 33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9"/>
                  <a:gd name="T101" fmla="*/ 33 w 33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9">
                    <a:moveTo>
                      <a:pt x="13" y="209"/>
                    </a:moveTo>
                    <a:lnTo>
                      <a:pt x="14" y="208"/>
                    </a:lnTo>
                    <a:lnTo>
                      <a:pt x="15" y="208"/>
                    </a:lnTo>
                    <a:lnTo>
                      <a:pt x="17" y="206"/>
                    </a:lnTo>
                    <a:lnTo>
                      <a:pt x="18" y="205"/>
                    </a:lnTo>
                    <a:lnTo>
                      <a:pt x="20" y="203"/>
                    </a:lnTo>
                    <a:lnTo>
                      <a:pt x="21" y="201"/>
                    </a:lnTo>
                    <a:lnTo>
                      <a:pt x="23" y="199"/>
                    </a:lnTo>
                    <a:lnTo>
                      <a:pt x="25" y="197"/>
                    </a:lnTo>
                    <a:lnTo>
                      <a:pt x="26" y="194"/>
                    </a:lnTo>
                    <a:lnTo>
                      <a:pt x="28" y="192"/>
                    </a:lnTo>
                    <a:lnTo>
                      <a:pt x="29" y="189"/>
                    </a:lnTo>
                    <a:lnTo>
                      <a:pt x="30" y="186"/>
                    </a:lnTo>
                    <a:lnTo>
                      <a:pt x="31" y="183"/>
                    </a:lnTo>
                    <a:lnTo>
                      <a:pt x="32" y="181"/>
                    </a:lnTo>
                    <a:lnTo>
                      <a:pt x="32" y="178"/>
                    </a:lnTo>
                    <a:lnTo>
                      <a:pt x="33" y="177"/>
                    </a:lnTo>
                    <a:lnTo>
                      <a:pt x="25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2" y="8"/>
                    </a:lnTo>
                    <a:lnTo>
                      <a:pt x="22" y="7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5"/>
                    </a:lnTo>
                    <a:lnTo>
                      <a:pt x="0" y="197"/>
                    </a:lnTo>
                    <a:lnTo>
                      <a:pt x="1" y="198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2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6"/>
                    </a:lnTo>
                    <a:lnTo>
                      <a:pt x="6" y="206"/>
                    </a:lnTo>
                    <a:lnTo>
                      <a:pt x="8" y="207"/>
                    </a:lnTo>
                    <a:lnTo>
                      <a:pt x="9" y="208"/>
                    </a:lnTo>
                    <a:lnTo>
                      <a:pt x="10" y="208"/>
                    </a:lnTo>
                    <a:lnTo>
                      <a:pt x="11" y="208"/>
                    </a:lnTo>
                    <a:lnTo>
                      <a:pt x="13" y="209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4" name="Freeform 246"/>
              <p:cNvSpPr>
                <a:spLocks/>
              </p:cNvSpPr>
              <p:nvPr/>
            </p:nvSpPr>
            <p:spPr bwMode="auto">
              <a:xfrm>
                <a:off x="4937" y="1302"/>
                <a:ext cx="13" cy="5"/>
              </a:xfrm>
              <a:custGeom>
                <a:avLst/>
                <a:gdLst>
                  <a:gd name="T0" fmla="*/ 0 w 308"/>
                  <a:gd name="T1" fmla="*/ 0 h 100"/>
                  <a:gd name="T2" fmla="*/ 0 w 308"/>
                  <a:gd name="T3" fmla="*/ 0 h 100"/>
                  <a:gd name="T4" fmla="*/ 0 w 308"/>
                  <a:gd name="T5" fmla="*/ 0 h 100"/>
                  <a:gd name="T6" fmla="*/ 0 w 308"/>
                  <a:gd name="T7" fmla="*/ 0 h 100"/>
                  <a:gd name="T8" fmla="*/ 0 w 308"/>
                  <a:gd name="T9" fmla="*/ 0 h 100"/>
                  <a:gd name="T10" fmla="*/ 0 w 308"/>
                  <a:gd name="T11" fmla="*/ 0 h 100"/>
                  <a:gd name="T12" fmla="*/ 0 w 308"/>
                  <a:gd name="T13" fmla="*/ 0 h 100"/>
                  <a:gd name="T14" fmla="*/ 0 w 308"/>
                  <a:gd name="T15" fmla="*/ 0 h 100"/>
                  <a:gd name="T16" fmla="*/ 0 w 308"/>
                  <a:gd name="T17" fmla="*/ 0 h 100"/>
                  <a:gd name="T18" fmla="*/ 0 w 308"/>
                  <a:gd name="T19" fmla="*/ 0 h 100"/>
                  <a:gd name="T20" fmla="*/ 0 w 308"/>
                  <a:gd name="T21" fmla="*/ 0 h 100"/>
                  <a:gd name="T22" fmla="*/ 0 w 308"/>
                  <a:gd name="T23" fmla="*/ 0 h 100"/>
                  <a:gd name="T24" fmla="*/ 0 w 308"/>
                  <a:gd name="T25" fmla="*/ 0 h 100"/>
                  <a:gd name="T26" fmla="*/ 0 w 308"/>
                  <a:gd name="T27" fmla="*/ 0 h 100"/>
                  <a:gd name="T28" fmla="*/ 0 w 308"/>
                  <a:gd name="T29" fmla="*/ 0 h 100"/>
                  <a:gd name="T30" fmla="*/ 0 w 308"/>
                  <a:gd name="T31" fmla="*/ 0 h 100"/>
                  <a:gd name="T32" fmla="*/ 0 w 308"/>
                  <a:gd name="T33" fmla="*/ 0 h 100"/>
                  <a:gd name="T34" fmla="*/ 0 w 308"/>
                  <a:gd name="T35" fmla="*/ 0 h 100"/>
                  <a:gd name="T36" fmla="*/ 0 w 308"/>
                  <a:gd name="T37" fmla="*/ 0 h 100"/>
                  <a:gd name="T38" fmla="*/ 0 w 308"/>
                  <a:gd name="T39" fmla="*/ 0 h 100"/>
                  <a:gd name="T40" fmla="*/ 0 w 308"/>
                  <a:gd name="T41" fmla="*/ 0 h 100"/>
                  <a:gd name="T42" fmla="*/ 0 w 308"/>
                  <a:gd name="T43" fmla="*/ 0 h 100"/>
                  <a:gd name="T44" fmla="*/ 0 w 308"/>
                  <a:gd name="T45" fmla="*/ 0 h 100"/>
                  <a:gd name="T46" fmla="*/ 0 w 308"/>
                  <a:gd name="T47" fmla="*/ 0 h 100"/>
                  <a:gd name="T48" fmla="*/ 0 w 308"/>
                  <a:gd name="T49" fmla="*/ 0 h 100"/>
                  <a:gd name="T50" fmla="*/ 0 w 308"/>
                  <a:gd name="T51" fmla="*/ 0 h 100"/>
                  <a:gd name="T52" fmla="*/ 0 w 308"/>
                  <a:gd name="T53" fmla="*/ 0 h 100"/>
                  <a:gd name="T54" fmla="*/ 0 w 308"/>
                  <a:gd name="T55" fmla="*/ 0 h 100"/>
                  <a:gd name="T56" fmla="*/ 0 w 308"/>
                  <a:gd name="T57" fmla="*/ 0 h 100"/>
                  <a:gd name="T58" fmla="*/ 0 w 308"/>
                  <a:gd name="T59" fmla="*/ 0 h 100"/>
                  <a:gd name="T60" fmla="*/ 0 w 308"/>
                  <a:gd name="T61" fmla="*/ 0 h 100"/>
                  <a:gd name="T62" fmla="*/ 0 w 308"/>
                  <a:gd name="T63" fmla="*/ 0 h 100"/>
                  <a:gd name="T64" fmla="*/ 0 w 308"/>
                  <a:gd name="T65" fmla="*/ 0 h 100"/>
                  <a:gd name="T66" fmla="*/ 0 w 308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8"/>
                  <a:gd name="T103" fmla="*/ 0 h 100"/>
                  <a:gd name="T104" fmla="*/ 308 w 308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8" h="100">
                    <a:moveTo>
                      <a:pt x="276" y="100"/>
                    </a:moveTo>
                    <a:lnTo>
                      <a:pt x="279" y="99"/>
                    </a:lnTo>
                    <a:lnTo>
                      <a:pt x="282" y="99"/>
                    </a:lnTo>
                    <a:lnTo>
                      <a:pt x="285" y="98"/>
                    </a:lnTo>
                    <a:lnTo>
                      <a:pt x="288" y="97"/>
                    </a:lnTo>
                    <a:lnTo>
                      <a:pt x="291" y="96"/>
                    </a:lnTo>
                    <a:lnTo>
                      <a:pt x="294" y="94"/>
                    </a:lnTo>
                    <a:lnTo>
                      <a:pt x="296" y="92"/>
                    </a:lnTo>
                    <a:lnTo>
                      <a:pt x="298" y="90"/>
                    </a:lnTo>
                    <a:lnTo>
                      <a:pt x="300" y="88"/>
                    </a:lnTo>
                    <a:lnTo>
                      <a:pt x="302" y="86"/>
                    </a:lnTo>
                    <a:lnTo>
                      <a:pt x="304" y="83"/>
                    </a:lnTo>
                    <a:lnTo>
                      <a:pt x="305" y="80"/>
                    </a:lnTo>
                    <a:lnTo>
                      <a:pt x="306" y="77"/>
                    </a:lnTo>
                    <a:lnTo>
                      <a:pt x="307" y="74"/>
                    </a:lnTo>
                    <a:lnTo>
                      <a:pt x="307" y="71"/>
                    </a:lnTo>
                    <a:lnTo>
                      <a:pt x="308" y="68"/>
                    </a:lnTo>
                    <a:lnTo>
                      <a:pt x="308" y="32"/>
                    </a:lnTo>
                    <a:lnTo>
                      <a:pt x="307" y="28"/>
                    </a:lnTo>
                    <a:lnTo>
                      <a:pt x="307" y="25"/>
                    </a:lnTo>
                    <a:lnTo>
                      <a:pt x="306" y="22"/>
                    </a:lnTo>
                    <a:lnTo>
                      <a:pt x="305" y="19"/>
                    </a:lnTo>
                    <a:lnTo>
                      <a:pt x="304" y="17"/>
                    </a:lnTo>
                    <a:lnTo>
                      <a:pt x="302" y="14"/>
                    </a:lnTo>
                    <a:lnTo>
                      <a:pt x="300" y="12"/>
                    </a:lnTo>
                    <a:lnTo>
                      <a:pt x="298" y="10"/>
                    </a:lnTo>
                    <a:lnTo>
                      <a:pt x="296" y="8"/>
                    </a:lnTo>
                    <a:lnTo>
                      <a:pt x="294" y="6"/>
                    </a:lnTo>
                    <a:lnTo>
                      <a:pt x="291" y="4"/>
                    </a:lnTo>
                    <a:lnTo>
                      <a:pt x="288" y="3"/>
                    </a:lnTo>
                    <a:lnTo>
                      <a:pt x="285" y="2"/>
                    </a:lnTo>
                    <a:lnTo>
                      <a:pt x="282" y="0"/>
                    </a:lnTo>
                    <a:lnTo>
                      <a:pt x="279" y="0"/>
                    </a:lnTo>
                    <a:lnTo>
                      <a:pt x="276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2"/>
                    </a:lnTo>
                    <a:lnTo>
                      <a:pt x="20" y="3"/>
                    </a:lnTo>
                    <a:lnTo>
                      <a:pt x="17" y="4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3"/>
                    </a:lnTo>
                    <a:lnTo>
                      <a:pt x="6" y="86"/>
                    </a:lnTo>
                    <a:lnTo>
                      <a:pt x="8" y="88"/>
                    </a:lnTo>
                    <a:lnTo>
                      <a:pt x="10" y="90"/>
                    </a:lnTo>
                    <a:lnTo>
                      <a:pt x="12" y="92"/>
                    </a:lnTo>
                    <a:lnTo>
                      <a:pt x="14" y="94"/>
                    </a:lnTo>
                    <a:lnTo>
                      <a:pt x="17" y="96"/>
                    </a:lnTo>
                    <a:lnTo>
                      <a:pt x="20" y="97"/>
                    </a:lnTo>
                    <a:lnTo>
                      <a:pt x="23" y="98"/>
                    </a:lnTo>
                    <a:lnTo>
                      <a:pt x="26" y="99"/>
                    </a:lnTo>
                    <a:lnTo>
                      <a:pt x="29" y="99"/>
                    </a:lnTo>
                    <a:lnTo>
                      <a:pt x="33" y="100"/>
                    </a:lnTo>
                    <a:lnTo>
                      <a:pt x="276" y="100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5" name="Freeform 247"/>
              <p:cNvSpPr>
                <a:spLocks/>
              </p:cNvSpPr>
              <p:nvPr/>
            </p:nvSpPr>
            <p:spPr bwMode="auto">
              <a:xfrm>
                <a:off x="4954" y="1301"/>
                <a:ext cx="18" cy="13"/>
              </a:xfrm>
              <a:custGeom>
                <a:avLst/>
                <a:gdLst>
                  <a:gd name="T0" fmla="*/ 0 w 430"/>
                  <a:gd name="T1" fmla="*/ 0 h 284"/>
                  <a:gd name="T2" fmla="*/ 0 w 430"/>
                  <a:gd name="T3" fmla="*/ 0 h 284"/>
                  <a:gd name="T4" fmla="*/ 0 w 430"/>
                  <a:gd name="T5" fmla="*/ 0 h 284"/>
                  <a:gd name="T6" fmla="*/ 0 w 430"/>
                  <a:gd name="T7" fmla="*/ 0 h 284"/>
                  <a:gd name="T8" fmla="*/ 0 w 430"/>
                  <a:gd name="T9" fmla="*/ 0 h 284"/>
                  <a:gd name="T10" fmla="*/ 0 w 430"/>
                  <a:gd name="T11" fmla="*/ 0 h 284"/>
                  <a:gd name="T12" fmla="*/ 0 w 430"/>
                  <a:gd name="T13" fmla="*/ 0 h 284"/>
                  <a:gd name="T14" fmla="*/ 0 w 430"/>
                  <a:gd name="T15" fmla="*/ 0 h 284"/>
                  <a:gd name="T16" fmla="*/ 0 w 430"/>
                  <a:gd name="T17" fmla="*/ 0 h 284"/>
                  <a:gd name="T18" fmla="*/ 0 w 430"/>
                  <a:gd name="T19" fmla="*/ 0 h 284"/>
                  <a:gd name="T20" fmla="*/ 0 w 430"/>
                  <a:gd name="T21" fmla="*/ 0 h 284"/>
                  <a:gd name="T22" fmla="*/ 0 w 430"/>
                  <a:gd name="T23" fmla="*/ 0 h 284"/>
                  <a:gd name="T24" fmla="*/ 0 w 430"/>
                  <a:gd name="T25" fmla="*/ 0 h 284"/>
                  <a:gd name="T26" fmla="*/ 0 w 430"/>
                  <a:gd name="T27" fmla="*/ 0 h 284"/>
                  <a:gd name="T28" fmla="*/ 0 w 430"/>
                  <a:gd name="T29" fmla="*/ 0 h 284"/>
                  <a:gd name="T30" fmla="*/ 0 w 430"/>
                  <a:gd name="T31" fmla="*/ 0 h 284"/>
                  <a:gd name="T32" fmla="*/ 0 w 430"/>
                  <a:gd name="T33" fmla="*/ 0 h 284"/>
                  <a:gd name="T34" fmla="*/ 0 w 430"/>
                  <a:gd name="T35" fmla="*/ 0 h 284"/>
                  <a:gd name="T36" fmla="*/ 0 w 430"/>
                  <a:gd name="T37" fmla="*/ 0 h 284"/>
                  <a:gd name="T38" fmla="*/ 0 w 430"/>
                  <a:gd name="T39" fmla="*/ 0 h 284"/>
                  <a:gd name="T40" fmla="*/ 0 w 430"/>
                  <a:gd name="T41" fmla="*/ 0 h 284"/>
                  <a:gd name="T42" fmla="*/ 0 w 430"/>
                  <a:gd name="T43" fmla="*/ 0 h 284"/>
                  <a:gd name="T44" fmla="*/ 0 w 430"/>
                  <a:gd name="T45" fmla="*/ 0 h 284"/>
                  <a:gd name="T46" fmla="*/ 0 w 430"/>
                  <a:gd name="T47" fmla="*/ 0 h 284"/>
                  <a:gd name="T48" fmla="*/ 0 w 430"/>
                  <a:gd name="T49" fmla="*/ 0 h 284"/>
                  <a:gd name="T50" fmla="*/ 0 w 430"/>
                  <a:gd name="T51" fmla="*/ 0 h 284"/>
                  <a:gd name="T52" fmla="*/ 0 w 430"/>
                  <a:gd name="T53" fmla="*/ 0 h 284"/>
                  <a:gd name="T54" fmla="*/ 0 w 430"/>
                  <a:gd name="T55" fmla="*/ 0 h 284"/>
                  <a:gd name="T56" fmla="*/ 0 w 430"/>
                  <a:gd name="T57" fmla="*/ 0 h 284"/>
                  <a:gd name="T58" fmla="*/ 0 w 430"/>
                  <a:gd name="T59" fmla="*/ 0 h 284"/>
                  <a:gd name="T60" fmla="*/ 0 w 430"/>
                  <a:gd name="T61" fmla="*/ 0 h 284"/>
                  <a:gd name="T62" fmla="*/ 0 w 430"/>
                  <a:gd name="T63" fmla="*/ 0 h 284"/>
                  <a:gd name="T64" fmla="*/ 0 w 430"/>
                  <a:gd name="T65" fmla="*/ 0 h 284"/>
                  <a:gd name="T66" fmla="*/ 0 w 430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0"/>
                  <a:gd name="T103" fmla="*/ 0 h 284"/>
                  <a:gd name="T104" fmla="*/ 430 w 430"/>
                  <a:gd name="T105" fmla="*/ 284 h 2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0" h="284">
                    <a:moveTo>
                      <a:pt x="374" y="284"/>
                    </a:moveTo>
                    <a:lnTo>
                      <a:pt x="378" y="283"/>
                    </a:lnTo>
                    <a:lnTo>
                      <a:pt x="382" y="282"/>
                    </a:lnTo>
                    <a:lnTo>
                      <a:pt x="387" y="280"/>
                    </a:lnTo>
                    <a:lnTo>
                      <a:pt x="393" y="278"/>
                    </a:lnTo>
                    <a:lnTo>
                      <a:pt x="397" y="275"/>
                    </a:lnTo>
                    <a:lnTo>
                      <a:pt x="402" y="272"/>
                    </a:lnTo>
                    <a:lnTo>
                      <a:pt x="406" y="268"/>
                    </a:lnTo>
                    <a:lnTo>
                      <a:pt x="411" y="263"/>
                    </a:lnTo>
                    <a:lnTo>
                      <a:pt x="415" y="258"/>
                    </a:lnTo>
                    <a:lnTo>
                      <a:pt x="418" y="253"/>
                    </a:lnTo>
                    <a:lnTo>
                      <a:pt x="421" y="248"/>
                    </a:lnTo>
                    <a:lnTo>
                      <a:pt x="424" y="242"/>
                    </a:lnTo>
                    <a:lnTo>
                      <a:pt x="426" y="236"/>
                    </a:lnTo>
                    <a:lnTo>
                      <a:pt x="428" y="230"/>
                    </a:lnTo>
                    <a:lnTo>
                      <a:pt x="429" y="222"/>
                    </a:lnTo>
                    <a:lnTo>
                      <a:pt x="430" y="216"/>
                    </a:lnTo>
                    <a:lnTo>
                      <a:pt x="417" y="68"/>
                    </a:lnTo>
                    <a:lnTo>
                      <a:pt x="416" y="60"/>
                    </a:lnTo>
                    <a:lnTo>
                      <a:pt x="416" y="53"/>
                    </a:lnTo>
                    <a:lnTo>
                      <a:pt x="415" y="47"/>
                    </a:lnTo>
                    <a:lnTo>
                      <a:pt x="413" y="41"/>
                    </a:lnTo>
                    <a:lnTo>
                      <a:pt x="411" y="35"/>
                    </a:lnTo>
                    <a:lnTo>
                      <a:pt x="409" y="30"/>
                    </a:lnTo>
                    <a:lnTo>
                      <a:pt x="407" y="25"/>
                    </a:lnTo>
                    <a:lnTo>
                      <a:pt x="404" y="19"/>
                    </a:lnTo>
                    <a:lnTo>
                      <a:pt x="401" y="15"/>
                    </a:lnTo>
                    <a:lnTo>
                      <a:pt x="398" y="11"/>
                    </a:lnTo>
                    <a:lnTo>
                      <a:pt x="394" y="8"/>
                    </a:lnTo>
                    <a:lnTo>
                      <a:pt x="390" y="5"/>
                    </a:lnTo>
                    <a:lnTo>
                      <a:pt x="386" y="3"/>
                    </a:lnTo>
                    <a:lnTo>
                      <a:pt x="382" y="1"/>
                    </a:lnTo>
                    <a:lnTo>
                      <a:pt x="378" y="0"/>
                    </a:lnTo>
                    <a:lnTo>
                      <a:pt x="374" y="0"/>
                    </a:lnTo>
                    <a:lnTo>
                      <a:pt x="56" y="0"/>
                    </a:lnTo>
                    <a:lnTo>
                      <a:pt x="51" y="0"/>
                    </a:lnTo>
                    <a:lnTo>
                      <a:pt x="47" y="1"/>
                    </a:lnTo>
                    <a:lnTo>
                      <a:pt x="42" y="3"/>
                    </a:lnTo>
                    <a:lnTo>
                      <a:pt x="38" y="5"/>
                    </a:lnTo>
                    <a:lnTo>
                      <a:pt x="35" y="8"/>
                    </a:lnTo>
                    <a:lnTo>
                      <a:pt x="31" y="11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2" y="25"/>
                    </a:lnTo>
                    <a:lnTo>
                      <a:pt x="20" y="30"/>
                    </a:lnTo>
                    <a:lnTo>
                      <a:pt x="18" y="35"/>
                    </a:lnTo>
                    <a:lnTo>
                      <a:pt x="16" y="41"/>
                    </a:lnTo>
                    <a:lnTo>
                      <a:pt x="14" y="47"/>
                    </a:lnTo>
                    <a:lnTo>
                      <a:pt x="13" y="53"/>
                    </a:lnTo>
                    <a:lnTo>
                      <a:pt x="13" y="60"/>
                    </a:lnTo>
                    <a:lnTo>
                      <a:pt x="13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3" y="236"/>
                    </a:lnTo>
                    <a:lnTo>
                      <a:pt x="6" y="242"/>
                    </a:lnTo>
                    <a:lnTo>
                      <a:pt x="8" y="248"/>
                    </a:lnTo>
                    <a:lnTo>
                      <a:pt x="12" y="253"/>
                    </a:lnTo>
                    <a:lnTo>
                      <a:pt x="15" y="258"/>
                    </a:lnTo>
                    <a:lnTo>
                      <a:pt x="19" y="263"/>
                    </a:lnTo>
                    <a:lnTo>
                      <a:pt x="23" y="268"/>
                    </a:lnTo>
                    <a:lnTo>
                      <a:pt x="27" y="272"/>
                    </a:lnTo>
                    <a:lnTo>
                      <a:pt x="32" y="275"/>
                    </a:lnTo>
                    <a:lnTo>
                      <a:pt x="36" y="278"/>
                    </a:lnTo>
                    <a:lnTo>
                      <a:pt x="41" y="280"/>
                    </a:lnTo>
                    <a:lnTo>
                      <a:pt x="47" y="282"/>
                    </a:lnTo>
                    <a:lnTo>
                      <a:pt x="51" y="283"/>
                    </a:lnTo>
                    <a:lnTo>
                      <a:pt x="56" y="284"/>
                    </a:lnTo>
                    <a:lnTo>
                      <a:pt x="374" y="284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6" name="Freeform 248"/>
              <p:cNvSpPr>
                <a:spLocks/>
              </p:cNvSpPr>
              <p:nvPr/>
            </p:nvSpPr>
            <p:spPr bwMode="auto">
              <a:xfrm>
                <a:off x="4954" y="1301"/>
                <a:ext cx="18" cy="12"/>
              </a:xfrm>
              <a:custGeom>
                <a:avLst/>
                <a:gdLst>
                  <a:gd name="T0" fmla="*/ 0 w 409"/>
                  <a:gd name="T1" fmla="*/ 0 h 270"/>
                  <a:gd name="T2" fmla="*/ 0 w 409"/>
                  <a:gd name="T3" fmla="*/ 0 h 270"/>
                  <a:gd name="T4" fmla="*/ 0 w 409"/>
                  <a:gd name="T5" fmla="*/ 0 h 270"/>
                  <a:gd name="T6" fmla="*/ 0 w 409"/>
                  <a:gd name="T7" fmla="*/ 0 h 270"/>
                  <a:gd name="T8" fmla="*/ 0 w 409"/>
                  <a:gd name="T9" fmla="*/ 0 h 270"/>
                  <a:gd name="T10" fmla="*/ 0 w 409"/>
                  <a:gd name="T11" fmla="*/ 0 h 270"/>
                  <a:gd name="T12" fmla="*/ 0 w 409"/>
                  <a:gd name="T13" fmla="*/ 0 h 270"/>
                  <a:gd name="T14" fmla="*/ 0 w 409"/>
                  <a:gd name="T15" fmla="*/ 0 h 270"/>
                  <a:gd name="T16" fmla="*/ 0 w 409"/>
                  <a:gd name="T17" fmla="*/ 0 h 270"/>
                  <a:gd name="T18" fmla="*/ 0 w 409"/>
                  <a:gd name="T19" fmla="*/ 0 h 270"/>
                  <a:gd name="T20" fmla="*/ 0 w 409"/>
                  <a:gd name="T21" fmla="*/ 0 h 270"/>
                  <a:gd name="T22" fmla="*/ 0 w 409"/>
                  <a:gd name="T23" fmla="*/ 0 h 270"/>
                  <a:gd name="T24" fmla="*/ 0 w 409"/>
                  <a:gd name="T25" fmla="*/ 0 h 270"/>
                  <a:gd name="T26" fmla="*/ 0 w 409"/>
                  <a:gd name="T27" fmla="*/ 0 h 270"/>
                  <a:gd name="T28" fmla="*/ 0 w 409"/>
                  <a:gd name="T29" fmla="*/ 0 h 270"/>
                  <a:gd name="T30" fmla="*/ 0 w 409"/>
                  <a:gd name="T31" fmla="*/ 0 h 270"/>
                  <a:gd name="T32" fmla="*/ 0 w 409"/>
                  <a:gd name="T33" fmla="*/ 0 h 270"/>
                  <a:gd name="T34" fmla="*/ 0 w 409"/>
                  <a:gd name="T35" fmla="*/ 0 h 270"/>
                  <a:gd name="T36" fmla="*/ 0 w 409"/>
                  <a:gd name="T37" fmla="*/ 0 h 270"/>
                  <a:gd name="T38" fmla="*/ 0 w 409"/>
                  <a:gd name="T39" fmla="*/ 0 h 270"/>
                  <a:gd name="T40" fmla="*/ 0 w 409"/>
                  <a:gd name="T41" fmla="*/ 0 h 270"/>
                  <a:gd name="T42" fmla="*/ 0 w 409"/>
                  <a:gd name="T43" fmla="*/ 0 h 270"/>
                  <a:gd name="T44" fmla="*/ 0 w 409"/>
                  <a:gd name="T45" fmla="*/ 0 h 270"/>
                  <a:gd name="T46" fmla="*/ 0 w 409"/>
                  <a:gd name="T47" fmla="*/ 0 h 270"/>
                  <a:gd name="T48" fmla="*/ 0 w 409"/>
                  <a:gd name="T49" fmla="*/ 0 h 270"/>
                  <a:gd name="T50" fmla="*/ 0 w 409"/>
                  <a:gd name="T51" fmla="*/ 0 h 270"/>
                  <a:gd name="T52" fmla="*/ 0 w 409"/>
                  <a:gd name="T53" fmla="*/ 0 h 270"/>
                  <a:gd name="T54" fmla="*/ 0 w 409"/>
                  <a:gd name="T55" fmla="*/ 0 h 270"/>
                  <a:gd name="T56" fmla="*/ 0 w 409"/>
                  <a:gd name="T57" fmla="*/ 0 h 270"/>
                  <a:gd name="T58" fmla="*/ 0 w 409"/>
                  <a:gd name="T59" fmla="*/ 0 h 270"/>
                  <a:gd name="T60" fmla="*/ 0 w 409"/>
                  <a:gd name="T61" fmla="*/ 0 h 270"/>
                  <a:gd name="T62" fmla="*/ 0 w 409"/>
                  <a:gd name="T63" fmla="*/ 0 h 270"/>
                  <a:gd name="T64" fmla="*/ 0 w 409"/>
                  <a:gd name="T65" fmla="*/ 0 h 270"/>
                  <a:gd name="T66" fmla="*/ 0 w 40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09"/>
                  <a:gd name="T103" fmla="*/ 0 h 270"/>
                  <a:gd name="T104" fmla="*/ 409 w 409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09" h="270">
                    <a:moveTo>
                      <a:pt x="356" y="270"/>
                    </a:moveTo>
                    <a:lnTo>
                      <a:pt x="360" y="269"/>
                    </a:lnTo>
                    <a:lnTo>
                      <a:pt x="364" y="268"/>
                    </a:lnTo>
                    <a:lnTo>
                      <a:pt x="368" y="267"/>
                    </a:lnTo>
                    <a:lnTo>
                      <a:pt x="373" y="265"/>
                    </a:lnTo>
                    <a:lnTo>
                      <a:pt x="377" y="262"/>
                    </a:lnTo>
                    <a:lnTo>
                      <a:pt x="383" y="259"/>
                    </a:lnTo>
                    <a:lnTo>
                      <a:pt x="387" y="254"/>
                    </a:lnTo>
                    <a:lnTo>
                      <a:pt x="391" y="250"/>
                    </a:lnTo>
                    <a:lnTo>
                      <a:pt x="394" y="246"/>
                    </a:lnTo>
                    <a:lnTo>
                      <a:pt x="398" y="241"/>
                    </a:lnTo>
                    <a:lnTo>
                      <a:pt x="401" y="236"/>
                    </a:lnTo>
                    <a:lnTo>
                      <a:pt x="403" y="231"/>
                    </a:lnTo>
                    <a:lnTo>
                      <a:pt x="406" y="225"/>
                    </a:lnTo>
                    <a:lnTo>
                      <a:pt x="407" y="219"/>
                    </a:lnTo>
                    <a:lnTo>
                      <a:pt x="408" y="212"/>
                    </a:lnTo>
                    <a:lnTo>
                      <a:pt x="409" y="206"/>
                    </a:lnTo>
                    <a:lnTo>
                      <a:pt x="397" y="65"/>
                    </a:lnTo>
                    <a:lnTo>
                      <a:pt x="396" y="57"/>
                    </a:lnTo>
                    <a:lnTo>
                      <a:pt x="396" y="51"/>
                    </a:lnTo>
                    <a:lnTo>
                      <a:pt x="395" y="45"/>
                    </a:lnTo>
                    <a:lnTo>
                      <a:pt x="393" y="39"/>
                    </a:lnTo>
                    <a:lnTo>
                      <a:pt x="392" y="33"/>
                    </a:lnTo>
                    <a:lnTo>
                      <a:pt x="390" y="28"/>
                    </a:lnTo>
                    <a:lnTo>
                      <a:pt x="387" y="23"/>
                    </a:lnTo>
                    <a:lnTo>
                      <a:pt x="385" y="19"/>
                    </a:lnTo>
                    <a:lnTo>
                      <a:pt x="382" y="14"/>
                    </a:lnTo>
                    <a:lnTo>
                      <a:pt x="378" y="10"/>
                    </a:lnTo>
                    <a:lnTo>
                      <a:pt x="375" y="7"/>
                    </a:lnTo>
                    <a:lnTo>
                      <a:pt x="371" y="4"/>
                    </a:lnTo>
                    <a:lnTo>
                      <a:pt x="367" y="2"/>
                    </a:lnTo>
                    <a:lnTo>
                      <a:pt x="364" y="1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7" y="4"/>
                    </a:lnTo>
                    <a:lnTo>
                      <a:pt x="32" y="7"/>
                    </a:lnTo>
                    <a:lnTo>
                      <a:pt x="29" y="10"/>
                    </a:lnTo>
                    <a:lnTo>
                      <a:pt x="26" y="14"/>
                    </a:lnTo>
                    <a:lnTo>
                      <a:pt x="23" y="19"/>
                    </a:lnTo>
                    <a:lnTo>
                      <a:pt x="21" y="23"/>
                    </a:lnTo>
                    <a:lnTo>
                      <a:pt x="18" y="28"/>
                    </a:lnTo>
                    <a:lnTo>
                      <a:pt x="16" y="33"/>
                    </a:lnTo>
                    <a:lnTo>
                      <a:pt x="15" y="39"/>
                    </a:lnTo>
                    <a:lnTo>
                      <a:pt x="13" y="45"/>
                    </a:lnTo>
                    <a:lnTo>
                      <a:pt x="12" y="51"/>
                    </a:lnTo>
                    <a:lnTo>
                      <a:pt x="12" y="57"/>
                    </a:lnTo>
                    <a:lnTo>
                      <a:pt x="12" y="65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1" y="219"/>
                    </a:lnTo>
                    <a:lnTo>
                      <a:pt x="2" y="225"/>
                    </a:lnTo>
                    <a:lnTo>
                      <a:pt x="5" y="231"/>
                    </a:lnTo>
                    <a:lnTo>
                      <a:pt x="7" y="236"/>
                    </a:lnTo>
                    <a:lnTo>
                      <a:pt x="10" y="241"/>
                    </a:lnTo>
                    <a:lnTo>
                      <a:pt x="14" y="246"/>
                    </a:lnTo>
                    <a:lnTo>
                      <a:pt x="17" y="250"/>
                    </a:lnTo>
                    <a:lnTo>
                      <a:pt x="21" y="254"/>
                    </a:lnTo>
                    <a:lnTo>
                      <a:pt x="25" y="259"/>
                    </a:lnTo>
                    <a:lnTo>
                      <a:pt x="30" y="262"/>
                    </a:lnTo>
                    <a:lnTo>
                      <a:pt x="35" y="265"/>
                    </a:lnTo>
                    <a:lnTo>
                      <a:pt x="40" y="267"/>
                    </a:lnTo>
                    <a:lnTo>
                      <a:pt x="44" y="268"/>
                    </a:lnTo>
                    <a:lnTo>
                      <a:pt x="48" y="269"/>
                    </a:lnTo>
                    <a:lnTo>
                      <a:pt x="53" y="270"/>
                    </a:lnTo>
                    <a:lnTo>
                      <a:pt x="356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7" name="Freeform 249"/>
              <p:cNvSpPr>
                <a:spLocks/>
              </p:cNvSpPr>
              <p:nvPr/>
            </p:nvSpPr>
            <p:spPr bwMode="auto">
              <a:xfrm>
                <a:off x="4957" y="1307"/>
                <a:ext cx="13" cy="5"/>
              </a:xfrm>
              <a:custGeom>
                <a:avLst/>
                <a:gdLst>
                  <a:gd name="T0" fmla="*/ 0 w 300"/>
                  <a:gd name="T1" fmla="*/ 0 h 122"/>
                  <a:gd name="T2" fmla="*/ 0 w 300"/>
                  <a:gd name="T3" fmla="*/ 0 h 122"/>
                  <a:gd name="T4" fmla="*/ 0 w 300"/>
                  <a:gd name="T5" fmla="*/ 0 h 122"/>
                  <a:gd name="T6" fmla="*/ 0 w 300"/>
                  <a:gd name="T7" fmla="*/ 0 h 122"/>
                  <a:gd name="T8" fmla="*/ 0 w 300"/>
                  <a:gd name="T9" fmla="*/ 0 h 122"/>
                  <a:gd name="T10" fmla="*/ 0 w 300"/>
                  <a:gd name="T11" fmla="*/ 0 h 122"/>
                  <a:gd name="T12" fmla="*/ 0 w 300"/>
                  <a:gd name="T13" fmla="*/ 0 h 122"/>
                  <a:gd name="T14" fmla="*/ 0 w 300"/>
                  <a:gd name="T15" fmla="*/ 0 h 122"/>
                  <a:gd name="T16" fmla="*/ 0 w 300"/>
                  <a:gd name="T17" fmla="*/ 0 h 122"/>
                  <a:gd name="T18" fmla="*/ 0 w 300"/>
                  <a:gd name="T19" fmla="*/ 0 h 122"/>
                  <a:gd name="T20" fmla="*/ 0 w 300"/>
                  <a:gd name="T21" fmla="*/ 0 h 122"/>
                  <a:gd name="T22" fmla="*/ 0 w 300"/>
                  <a:gd name="T23" fmla="*/ 0 h 122"/>
                  <a:gd name="T24" fmla="*/ 0 w 300"/>
                  <a:gd name="T25" fmla="*/ 0 h 122"/>
                  <a:gd name="T26" fmla="*/ 0 w 300"/>
                  <a:gd name="T27" fmla="*/ 0 h 122"/>
                  <a:gd name="T28" fmla="*/ 0 w 300"/>
                  <a:gd name="T29" fmla="*/ 0 h 122"/>
                  <a:gd name="T30" fmla="*/ 0 w 300"/>
                  <a:gd name="T31" fmla="*/ 0 h 122"/>
                  <a:gd name="T32" fmla="*/ 0 w 300"/>
                  <a:gd name="T33" fmla="*/ 0 h 122"/>
                  <a:gd name="T34" fmla="*/ 0 w 300"/>
                  <a:gd name="T35" fmla="*/ 0 h 122"/>
                  <a:gd name="T36" fmla="*/ 0 w 300"/>
                  <a:gd name="T37" fmla="*/ 0 h 122"/>
                  <a:gd name="T38" fmla="*/ 0 w 300"/>
                  <a:gd name="T39" fmla="*/ 0 h 122"/>
                  <a:gd name="T40" fmla="*/ 0 w 300"/>
                  <a:gd name="T41" fmla="*/ 0 h 122"/>
                  <a:gd name="T42" fmla="*/ 0 w 300"/>
                  <a:gd name="T43" fmla="*/ 0 h 122"/>
                  <a:gd name="T44" fmla="*/ 0 w 300"/>
                  <a:gd name="T45" fmla="*/ 0 h 122"/>
                  <a:gd name="T46" fmla="*/ 0 w 300"/>
                  <a:gd name="T47" fmla="*/ 0 h 122"/>
                  <a:gd name="T48" fmla="*/ 0 w 300"/>
                  <a:gd name="T49" fmla="*/ 0 h 122"/>
                  <a:gd name="T50" fmla="*/ 0 w 300"/>
                  <a:gd name="T51" fmla="*/ 0 h 122"/>
                  <a:gd name="T52" fmla="*/ 0 w 300"/>
                  <a:gd name="T53" fmla="*/ 0 h 122"/>
                  <a:gd name="T54" fmla="*/ 0 w 300"/>
                  <a:gd name="T55" fmla="*/ 0 h 122"/>
                  <a:gd name="T56" fmla="*/ 0 w 300"/>
                  <a:gd name="T57" fmla="*/ 0 h 122"/>
                  <a:gd name="T58" fmla="*/ 0 w 300"/>
                  <a:gd name="T59" fmla="*/ 0 h 122"/>
                  <a:gd name="T60" fmla="*/ 0 w 300"/>
                  <a:gd name="T61" fmla="*/ 0 h 122"/>
                  <a:gd name="T62" fmla="*/ 0 w 300"/>
                  <a:gd name="T63" fmla="*/ 0 h 122"/>
                  <a:gd name="T64" fmla="*/ 0 w 300"/>
                  <a:gd name="T65" fmla="*/ 0 h 122"/>
                  <a:gd name="T66" fmla="*/ 0 w 300"/>
                  <a:gd name="T67" fmla="*/ 0 h 122"/>
                  <a:gd name="T68" fmla="*/ 0 w 300"/>
                  <a:gd name="T69" fmla="*/ 0 h 122"/>
                  <a:gd name="T70" fmla="*/ 0 w 300"/>
                  <a:gd name="T71" fmla="*/ 0 h 122"/>
                  <a:gd name="T72" fmla="*/ 0 w 300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0"/>
                  <a:gd name="T112" fmla="*/ 0 h 122"/>
                  <a:gd name="T113" fmla="*/ 300 w 300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0" h="122">
                    <a:moveTo>
                      <a:pt x="300" y="62"/>
                    </a:moveTo>
                    <a:lnTo>
                      <a:pt x="299" y="67"/>
                    </a:lnTo>
                    <a:lnTo>
                      <a:pt x="299" y="73"/>
                    </a:lnTo>
                    <a:lnTo>
                      <a:pt x="298" y="79"/>
                    </a:lnTo>
                    <a:lnTo>
                      <a:pt x="297" y="84"/>
                    </a:lnTo>
                    <a:lnTo>
                      <a:pt x="296" y="89"/>
                    </a:lnTo>
                    <a:lnTo>
                      <a:pt x="294" y="95"/>
                    </a:lnTo>
                    <a:lnTo>
                      <a:pt x="292" y="100"/>
                    </a:lnTo>
                    <a:lnTo>
                      <a:pt x="290" y="104"/>
                    </a:lnTo>
                    <a:lnTo>
                      <a:pt x="288" y="108"/>
                    </a:lnTo>
                    <a:lnTo>
                      <a:pt x="284" y="111"/>
                    </a:lnTo>
                    <a:lnTo>
                      <a:pt x="282" y="114"/>
                    </a:lnTo>
                    <a:lnTo>
                      <a:pt x="279" y="117"/>
                    </a:lnTo>
                    <a:lnTo>
                      <a:pt x="275" y="119"/>
                    </a:lnTo>
                    <a:lnTo>
                      <a:pt x="272" y="120"/>
                    </a:lnTo>
                    <a:lnTo>
                      <a:pt x="268" y="121"/>
                    </a:lnTo>
                    <a:lnTo>
                      <a:pt x="265" y="122"/>
                    </a:lnTo>
                    <a:lnTo>
                      <a:pt x="35" y="122"/>
                    </a:lnTo>
                    <a:lnTo>
                      <a:pt x="31" y="121"/>
                    </a:lnTo>
                    <a:lnTo>
                      <a:pt x="27" y="120"/>
                    </a:lnTo>
                    <a:lnTo>
                      <a:pt x="24" y="119"/>
                    </a:lnTo>
                    <a:lnTo>
                      <a:pt x="20" y="117"/>
                    </a:lnTo>
                    <a:lnTo>
                      <a:pt x="17" y="114"/>
                    </a:lnTo>
                    <a:lnTo>
                      <a:pt x="15" y="111"/>
                    </a:lnTo>
                    <a:lnTo>
                      <a:pt x="11" y="108"/>
                    </a:lnTo>
                    <a:lnTo>
                      <a:pt x="9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89"/>
                    </a:lnTo>
                    <a:lnTo>
                      <a:pt x="2" y="84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298" y="0"/>
                    </a:lnTo>
                    <a:lnTo>
                      <a:pt x="300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8" name="Freeform 250"/>
              <p:cNvSpPr>
                <a:spLocks/>
              </p:cNvSpPr>
              <p:nvPr/>
            </p:nvSpPr>
            <p:spPr bwMode="auto">
              <a:xfrm>
                <a:off x="4955" y="1303"/>
                <a:ext cx="1" cy="9"/>
              </a:xfrm>
              <a:custGeom>
                <a:avLst/>
                <a:gdLst>
                  <a:gd name="T0" fmla="*/ 0 w 30"/>
                  <a:gd name="T1" fmla="*/ 0 h 201"/>
                  <a:gd name="T2" fmla="*/ 0 w 30"/>
                  <a:gd name="T3" fmla="*/ 0 h 201"/>
                  <a:gd name="T4" fmla="*/ 0 w 30"/>
                  <a:gd name="T5" fmla="*/ 0 h 201"/>
                  <a:gd name="T6" fmla="*/ 0 w 30"/>
                  <a:gd name="T7" fmla="*/ 0 h 201"/>
                  <a:gd name="T8" fmla="*/ 0 w 30"/>
                  <a:gd name="T9" fmla="*/ 0 h 201"/>
                  <a:gd name="T10" fmla="*/ 0 w 30"/>
                  <a:gd name="T11" fmla="*/ 0 h 201"/>
                  <a:gd name="T12" fmla="*/ 0 w 30"/>
                  <a:gd name="T13" fmla="*/ 0 h 201"/>
                  <a:gd name="T14" fmla="*/ 0 w 30"/>
                  <a:gd name="T15" fmla="*/ 0 h 201"/>
                  <a:gd name="T16" fmla="*/ 0 w 30"/>
                  <a:gd name="T17" fmla="*/ 0 h 201"/>
                  <a:gd name="T18" fmla="*/ 0 w 30"/>
                  <a:gd name="T19" fmla="*/ 0 h 201"/>
                  <a:gd name="T20" fmla="*/ 0 w 30"/>
                  <a:gd name="T21" fmla="*/ 0 h 201"/>
                  <a:gd name="T22" fmla="*/ 0 w 30"/>
                  <a:gd name="T23" fmla="*/ 0 h 201"/>
                  <a:gd name="T24" fmla="*/ 0 w 30"/>
                  <a:gd name="T25" fmla="*/ 0 h 201"/>
                  <a:gd name="T26" fmla="*/ 0 w 30"/>
                  <a:gd name="T27" fmla="*/ 0 h 201"/>
                  <a:gd name="T28" fmla="*/ 0 w 30"/>
                  <a:gd name="T29" fmla="*/ 0 h 201"/>
                  <a:gd name="T30" fmla="*/ 0 w 30"/>
                  <a:gd name="T31" fmla="*/ 0 h 201"/>
                  <a:gd name="T32" fmla="*/ 0 w 30"/>
                  <a:gd name="T33" fmla="*/ 0 h 201"/>
                  <a:gd name="T34" fmla="*/ 0 w 30"/>
                  <a:gd name="T35" fmla="*/ 0 h 201"/>
                  <a:gd name="T36" fmla="*/ 0 w 30"/>
                  <a:gd name="T37" fmla="*/ 0 h 201"/>
                  <a:gd name="T38" fmla="*/ 0 w 30"/>
                  <a:gd name="T39" fmla="*/ 0 h 201"/>
                  <a:gd name="T40" fmla="*/ 0 w 30"/>
                  <a:gd name="T41" fmla="*/ 0 h 201"/>
                  <a:gd name="T42" fmla="*/ 0 w 30"/>
                  <a:gd name="T43" fmla="*/ 0 h 201"/>
                  <a:gd name="T44" fmla="*/ 0 w 30"/>
                  <a:gd name="T45" fmla="*/ 0 h 201"/>
                  <a:gd name="T46" fmla="*/ 0 w 30"/>
                  <a:gd name="T47" fmla="*/ 0 h 201"/>
                  <a:gd name="T48" fmla="*/ 0 w 30"/>
                  <a:gd name="T49" fmla="*/ 0 h 201"/>
                  <a:gd name="T50" fmla="*/ 0 w 30"/>
                  <a:gd name="T51" fmla="*/ 0 h 201"/>
                  <a:gd name="T52" fmla="*/ 0 w 30"/>
                  <a:gd name="T53" fmla="*/ 0 h 201"/>
                  <a:gd name="T54" fmla="*/ 0 w 30"/>
                  <a:gd name="T55" fmla="*/ 0 h 201"/>
                  <a:gd name="T56" fmla="*/ 0 w 30"/>
                  <a:gd name="T57" fmla="*/ 0 h 201"/>
                  <a:gd name="T58" fmla="*/ 0 w 30"/>
                  <a:gd name="T59" fmla="*/ 0 h 201"/>
                  <a:gd name="T60" fmla="*/ 0 w 30"/>
                  <a:gd name="T61" fmla="*/ 0 h 201"/>
                  <a:gd name="T62" fmla="*/ 0 w 30"/>
                  <a:gd name="T63" fmla="*/ 0 h 201"/>
                  <a:gd name="T64" fmla="*/ 0 w 30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0"/>
                  <a:gd name="T100" fmla="*/ 0 h 201"/>
                  <a:gd name="T101" fmla="*/ 30 w 30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0" h="201">
                    <a:moveTo>
                      <a:pt x="17" y="201"/>
                    </a:moveTo>
                    <a:lnTo>
                      <a:pt x="18" y="200"/>
                    </a:lnTo>
                    <a:lnTo>
                      <a:pt x="20" y="200"/>
                    </a:lnTo>
                    <a:lnTo>
                      <a:pt x="21" y="200"/>
                    </a:lnTo>
                    <a:lnTo>
                      <a:pt x="22" y="199"/>
                    </a:lnTo>
                    <a:lnTo>
                      <a:pt x="23" y="198"/>
                    </a:lnTo>
                    <a:lnTo>
                      <a:pt x="24" y="197"/>
                    </a:lnTo>
                    <a:lnTo>
                      <a:pt x="25" y="196"/>
                    </a:lnTo>
                    <a:lnTo>
                      <a:pt x="26" y="195"/>
                    </a:lnTo>
                    <a:lnTo>
                      <a:pt x="27" y="193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29" y="189"/>
                    </a:lnTo>
                    <a:lnTo>
                      <a:pt x="29" y="187"/>
                    </a:lnTo>
                    <a:lnTo>
                      <a:pt x="29" y="185"/>
                    </a:lnTo>
                    <a:lnTo>
                      <a:pt x="29" y="183"/>
                    </a:lnTo>
                    <a:lnTo>
                      <a:pt x="30" y="182"/>
                    </a:lnTo>
                    <a:lnTo>
                      <a:pt x="30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3"/>
                    </a:lnTo>
                    <a:lnTo>
                      <a:pt x="4" y="186"/>
                    </a:lnTo>
                    <a:lnTo>
                      <a:pt x="5" y="189"/>
                    </a:lnTo>
                    <a:lnTo>
                      <a:pt x="7" y="191"/>
                    </a:lnTo>
                    <a:lnTo>
                      <a:pt x="8" y="193"/>
                    </a:lnTo>
                    <a:lnTo>
                      <a:pt x="9" y="195"/>
                    </a:lnTo>
                    <a:lnTo>
                      <a:pt x="11" y="197"/>
                    </a:lnTo>
                    <a:lnTo>
                      <a:pt x="12" y="198"/>
                    </a:lnTo>
                    <a:lnTo>
                      <a:pt x="14" y="200"/>
                    </a:lnTo>
                    <a:lnTo>
                      <a:pt x="15" y="200"/>
                    </a:lnTo>
                    <a:lnTo>
                      <a:pt x="17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9" name="Freeform 251"/>
              <p:cNvSpPr>
                <a:spLocks/>
              </p:cNvSpPr>
              <p:nvPr/>
            </p:nvSpPr>
            <p:spPr bwMode="auto">
              <a:xfrm>
                <a:off x="4970" y="1303"/>
                <a:ext cx="1" cy="9"/>
              </a:xfrm>
              <a:custGeom>
                <a:avLst/>
                <a:gdLst>
                  <a:gd name="T0" fmla="*/ 0 w 34"/>
                  <a:gd name="T1" fmla="*/ 0 h 209"/>
                  <a:gd name="T2" fmla="*/ 0 w 34"/>
                  <a:gd name="T3" fmla="*/ 0 h 209"/>
                  <a:gd name="T4" fmla="*/ 0 w 34"/>
                  <a:gd name="T5" fmla="*/ 0 h 209"/>
                  <a:gd name="T6" fmla="*/ 0 w 34"/>
                  <a:gd name="T7" fmla="*/ 0 h 209"/>
                  <a:gd name="T8" fmla="*/ 0 w 34"/>
                  <a:gd name="T9" fmla="*/ 0 h 209"/>
                  <a:gd name="T10" fmla="*/ 0 w 34"/>
                  <a:gd name="T11" fmla="*/ 0 h 209"/>
                  <a:gd name="T12" fmla="*/ 0 w 34"/>
                  <a:gd name="T13" fmla="*/ 0 h 209"/>
                  <a:gd name="T14" fmla="*/ 0 w 34"/>
                  <a:gd name="T15" fmla="*/ 0 h 209"/>
                  <a:gd name="T16" fmla="*/ 0 w 34"/>
                  <a:gd name="T17" fmla="*/ 0 h 209"/>
                  <a:gd name="T18" fmla="*/ 0 w 34"/>
                  <a:gd name="T19" fmla="*/ 0 h 209"/>
                  <a:gd name="T20" fmla="*/ 0 w 34"/>
                  <a:gd name="T21" fmla="*/ 0 h 209"/>
                  <a:gd name="T22" fmla="*/ 0 w 34"/>
                  <a:gd name="T23" fmla="*/ 0 h 209"/>
                  <a:gd name="T24" fmla="*/ 0 w 34"/>
                  <a:gd name="T25" fmla="*/ 0 h 209"/>
                  <a:gd name="T26" fmla="*/ 0 w 34"/>
                  <a:gd name="T27" fmla="*/ 0 h 209"/>
                  <a:gd name="T28" fmla="*/ 0 w 34"/>
                  <a:gd name="T29" fmla="*/ 0 h 209"/>
                  <a:gd name="T30" fmla="*/ 0 w 34"/>
                  <a:gd name="T31" fmla="*/ 0 h 209"/>
                  <a:gd name="T32" fmla="*/ 0 w 34"/>
                  <a:gd name="T33" fmla="*/ 0 h 209"/>
                  <a:gd name="T34" fmla="*/ 0 w 34"/>
                  <a:gd name="T35" fmla="*/ 0 h 209"/>
                  <a:gd name="T36" fmla="*/ 0 w 34"/>
                  <a:gd name="T37" fmla="*/ 0 h 209"/>
                  <a:gd name="T38" fmla="*/ 0 w 34"/>
                  <a:gd name="T39" fmla="*/ 0 h 209"/>
                  <a:gd name="T40" fmla="*/ 0 w 34"/>
                  <a:gd name="T41" fmla="*/ 0 h 209"/>
                  <a:gd name="T42" fmla="*/ 0 w 34"/>
                  <a:gd name="T43" fmla="*/ 0 h 209"/>
                  <a:gd name="T44" fmla="*/ 0 w 34"/>
                  <a:gd name="T45" fmla="*/ 0 h 209"/>
                  <a:gd name="T46" fmla="*/ 0 w 34"/>
                  <a:gd name="T47" fmla="*/ 0 h 209"/>
                  <a:gd name="T48" fmla="*/ 0 w 34"/>
                  <a:gd name="T49" fmla="*/ 0 h 209"/>
                  <a:gd name="T50" fmla="*/ 0 w 34"/>
                  <a:gd name="T51" fmla="*/ 0 h 209"/>
                  <a:gd name="T52" fmla="*/ 0 w 34"/>
                  <a:gd name="T53" fmla="*/ 0 h 209"/>
                  <a:gd name="T54" fmla="*/ 0 w 34"/>
                  <a:gd name="T55" fmla="*/ 0 h 209"/>
                  <a:gd name="T56" fmla="*/ 0 w 34"/>
                  <a:gd name="T57" fmla="*/ 0 h 209"/>
                  <a:gd name="T58" fmla="*/ 0 w 34"/>
                  <a:gd name="T59" fmla="*/ 0 h 209"/>
                  <a:gd name="T60" fmla="*/ 0 w 34"/>
                  <a:gd name="T61" fmla="*/ 0 h 209"/>
                  <a:gd name="T62" fmla="*/ 0 w 34"/>
                  <a:gd name="T63" fmla="*/ 0 h 209"/>
                  <a:gd name="T64" fmla="*/ 0 w 34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209"/>
                  <a:gd name="T101" fmla="*/ 34 w 34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209">
                    <a:moveTo>
                      <a:pt x="12" y="209"/>
                    </a:moveTo>
                    <a:lnTo>
                      <a:pt x="13" y="208"/>
                    </a:lnTo>
                    <a:lnTo>
                      <a:pt x="14" y="208"/>
                    </a:lnTo>
                    <a:lnTo>
                      <a:pt x="16" y="206"/>
                    </a:lnTo>
                    <a:lnTo>
                      <a:pt x="19" y="205"/>
                    </a:lnTo>
                    <a:lnTo>
                      <a:pt x="20" y="203"/>
                    </a:lnTo>
                    <a:lnTo>
                      <a:pt x="22" y="201"/>
                    </a:lnTo>
                    <a:lnTo>
                      <a:pt x="24" y="199"/>
                    </a:lnTo>
                    <a:lnTo>
                      <a:pt x="26" y="197"/>
                    </a:lnTo>
                    <a:lnTo>
                      <a:pt x="27" y="194"/>
                    </a:lnTo>
                    <a:lnTo>
                      <a:pt x="29" y="192"/>
                    </a:lnTo>
                    <a:lnTo>
                      <a:pt x="30" y="189"/>
                    </a:lnTo>
                    <a:lnTo>
                      <a:pt x="31" y="186"/>
                    </a:lnTo>
                    <a:lnTo>
                      <a:pt x="32" y="183"/>
                    </a:lnTo>
                    <a:lnTo>
                      <a:pt x="33" y="181"/>
                    </a:lnTo>
                    <a:lnTo>
                      <a:pt x="33" y="178"/>
                    </a:lnTo>
                    <a:lnTo>
                      <a:pt x="34" y="177"/>
                    </a:lnTo>
                    <a:lnTo>
                      <a:pt x="26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4" y="11"/>
                    </a:lnTo>
                    <a:lnTo>
                      <a:pt x="24" y="10"/>
                    </a:lnTo>
                    <a:lnTo>
                      <a:pt x="23" y="8"/>
                    </a:lnTo>
                    <a:lnTo>
                      <a:pt x="22" y="7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0" y="3"/>
                    </a:lnTo>
                    <a:lnTo>
                      <a:pt x="19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5"/>
                    </a:lnTo>
                    <a:lnTo>
                      <a:pt x="0" y="197"/>
                    </a:lnTo>
                    <a:lnTo>
                      <a:pt x="1" y="198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2" y="202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6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8" y="208"/>
                    </a:lnTo>
                    <a:lnTo>
                      <a:pt x="9" y="208"/>
                    </a:lnTo>
                    <a:lnTo>
                      <a:pt x="10" y="208"/>
                    </a:lnTo>
                    <a:lnTo>
                      <a:pt x="12" y="209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0" name="Freeform 252"/>
              <p:cNvSpPr>
                <a:spLocks/>
              </p:cNvSpPr>
              <p:nvPr/>
            </p:nvSpPr>
            <p:spPr bwMode="auto">
              <a:xfrm>
                <a:off x="4956" y="1302"/>
                <a:ext cx="14" cy="5"/>
              </a:xfrm>
              <a:custGeom>
                <a:avLst/>
                <a:gdLst>
                  <a:gd name="T0" fmla="*/ 0 w 308"/>
                  <a:gd name="T1" fmla="*/ 0 h 100"/>
                  <a:gd name="T2" fmla="*/ 0 w 308"/>
                  <a:gd name="T3" fmla="*/ 0 h 100"/>
                  <a:gd name="T4" fmla="*/ 0 w 308"/>
                  <a:gd name="T5" fmla="*/ 0 h 100"/>
                  <a:gd name="T6" fmla="*/ 0 w 308"/>
                  <a:gd name="T7" fmla="*/ 0 h 100"/>
                  <a:gd name="T8" fmla="*/ 0 w 308"/>
                  <a:gd name="T9" fmla="*/ 0 h 100"/>
                  <a:gd name="T10" fmla="*/ 0 w 308"/>
                  <a:gd name="T11" fmla="*/ 0 h 100"/>
                  <a:gd name="T12" fmla="*/ 0 w 308"/>
                  <a:gd name="T13" fmla="*/ 0 h 100"/>
                  <a:gd name="T14" fmla="*/ 0 w 308"/>
                  <a:gd name="T15" fmla="*/ 0 h 100"/>
                  <a:gd name="T16" fmla="*/ 0 w 308"/>
                  <a:gd name="T17" fmla="*/ 0 h 100"/>
                  <a:gd name="T18" fmla="*/ 0 w 308"/>
                  <a:gd name="T19" fmla="*/ 0 h 100"/>
                  <a:gd name="T20" fmla="*/ 0 w 308"/>
                  <a:gd name="T21" fmla="*/ 0 h 100"/>
                  <a:gd name="T22" fmla="*/ 0 w 308"/>
                  <a:gd name="T23" fmla="*/ 0 h 100"/>
                  <a:gd name="T24" fmla="*/ 0 w 308"/>
                  <a:gd name="T25" fmla="*/ 0 h 100"/>
                  <a:gd name="T26" fmla="*/ 0 w 308"/>
                  <a:gd name="T27" fmla="*/ 0 h 100"/>
                  <a:gd name="T28" fmla="*/ 0 w 308"/>
                  <a:gd name="T29" fmla="*/ 0 h 100"/>
                  <a:gd name="T30" fmla="*/ 0 w 308"/>
                  <a:gd name="T31" fmla="*/ 0 h 100"/>
                  <a:gd name="T32" fmla="*/ 0 w 308"/>
                  <a:gd name="T33" fmla="*/ 0 h 100"/>
                  <a:gd name="T34" fmla="*/ 0 w 308"/>
                  <a:gd name="T35" fmla="*/ 0 h 100"/>
                  <a:gd name="T36" fmla="*/ 0 w 308"/>
                  <a:gd name="T37" fmla="*/ 0 h 100"/>
                  <a:gd name="T38" fmla="*/ 0 w 308"/>
                  <a:gd name="T39" fmla="*/ 0 h 100"/>
                  <a:gd name="T40" fmla="*/ 0 w 308"/>
                  <a:gd name="T41" fmla="*/ 0 h 100"/>
                  <a:gd name="T42" fmla="*/ 0 w 308"/>
                  <a:gd name="T43" fmla="*/ 0 h 100"/>
                  <a:gd name="T44" fmla="*/ 0 w 308"/>
                  <a:gd name="T45" fmla="*/ 0 h 100"/>
                  <a:gd name="T46" fmla="*/ 0 w 308"/>
                  <a:gd name="T47" fmla="*/ 0 h 100"/>
                  <a:gd name="T48" fmla="*/ 0 w 308"/>
                  <a:gd name="T49" fmla="*/ 0 h 100"/>
                  <a:gd name="T50" fmla="*/ 0 w 308"/>
                  <a:gd name="T51" fmla="*/ 0 h 100"/>
                  <a:gd name="T52" fmla="*/ 0 w 308"/>
                  <a:gd name="T53" fmla="*/ 0 h 100"/>
                  <a:gd name="T54" fmla="*/ 0 w 308"/>
                  <a:gd name="T55" fmla="*/ 0 h 100"/>
                  <a:gd name="T56" fmla="*/ 0 w 308"/>
                  <a:gd name="T57" fmla="*/ 0 h 100"/>
                  <a:gd name="T58" fmla="*/ 0 w 308"/>
                  <a:gd name="T59" fmla="*/ 0 h 100"/>
                  <a:gd name="T60" fmla="*/ 0 w 308"/>
                  <a:gd name="T61" fmla="*/ 0 h 100"/>
                  <a:gd name="T62" fmla="*/ 0 w 308"/>
                  <a:gd name="T63" fmla="*/ 0 h 100"/>
                  <a:gd name="T64" fmla="*/ 0 w 308"/>
                  <a:gd name="T65" fmla="*/ 0 h 100"/>
                  <a:gd name="T66" fmla="*/ 0 w 308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8"/>
                  <a:gd name="T103" fmla="*/ 0 h 100"/>
                  <a:gd name="T104" fmla="*/ 308 w 308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8" h="100">
                    <a:moveTo>
                      <a:pt x="275" y="100"/>
                    </a:moveTo>
                    <a:lnTo>
                      <a:pt x="278" y="99"/>
                    </a:lnTo>
                    <a:lnTo>
                      <a:pt x="281" y="99"/>
                    </a:lnTo>
                    <a:lnTo>
                      <a:pt x="284" y="98"/>
                    </a:lnTo>
                    <a:lnTo>
                      <a:pt x="287" y="97"/>
                    </a:lnTo>
                    <a:lnTo>
                      <a:pt x="290" y="96"/>
                    </a:lnTo>
                    <a:lnTo>
                      <a:pt x="294" y="94"/>
                    </a:lnTo>
                    <a:lnTo>
                      <a:pt x="296" y="92"/>
                    </a:lnTo>
                    <a:lnTo>
                      <a:pt x="298" y="90"/>
                    </a:lnTo>
                    <a:lnTo>
                      <a:pt x="300" y="88"/>
                    </a:lnTo>
                    <a:lnTo>
                      <a:pt x="302" y="86"/>
                    </a:lnTo>
                    <a:lnTo>
                      <a:pt x="304" y="83"/>
                    </a:lnTo>
                    <a:lnTo>
                      <a:pt x="305" y="80"/>
                    </a:lnTo>
                    <a:lnTo>
                      <a:pt x="306" y="77"/>
                    </a:lnTo>
                    <a:lnTo>
                      <a:pt x="307" y="74"/>
                    </a:lnTo>
                    <a:lnTo>
                      <a:pt x="307" y="71"/>
                    </a:lnTo>
                    <a:lnTo>
                      <a:pt x="308" y="68"/>
                    </a:lnTo>
                    <a:lnTo>
                      <a:pt x="308" y="32"/>
                    </a:lnTo>
                    <a:lnTo>
                      <a:pt x="307" y="28"/>
                    </a:lnTo>
                    <a:lnTo>
                      <a:pt x="307" y="25"/>
                    </a:lnTo>
                    <a:lnTo>
                      <a:pt x="306" y="22"/>
                    </a:lnTo>
                    <a:lnTo>
                      <a:pt x="305" y="19"/>
                    </a:lnTo>
                    <a:lnTo>
                      <a:pt x="304" y="17"/>
                    </a:lnTo>
                    <a:lnTo>
                      <a:pt x="302" y="14"/>
                    </a:lnTo>
                    <a:lnTo>
                      <a:pt x="300" y="12"/>
                    </a:lnTo>
                    <a:lnTo>
                      <a:pt x="298" y="10"/>
                    </a:lnTo>
                    <a:lnTo>
                      <a:pt x="296" y="8"/>
                    </a:lnTo>
                    <a:lnTo>
                      <a:pt x="294" y="6"/>
                    </a:lnTo>
                    <a:lnTo>
                      <a:pt x="290" y="4"/>
                    </a:lnTo>
                    <a:lnTo>
                      <a:pt x="287" y="3"/>
                    </a:lnTo>
                    <a:lnTo>
                      <a:pt x="284" y="2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275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2"/>
                    </a:lnTo>
                    <a:lnTo>
                      <a:pt x="19" y="3"/>
                    </a:lnTo>
                    <a:lnTo>
                      <a:pt x="16" y="4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5" y="14"/>
                    </a:lnTo>
                    <a:lnTo>
                      <a:pt x="3" y="17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3" y="83"/>
                    </a:lnTo>
                    <a:lnTo>
                      <a:pt x="5" y="86"/>
                    </a:lnTo>
                    <a:lnTo>
                      <a:pt x="7" y="88"/>
                    </a:lnTo>
                    <a:lnTo>
                      <a:pt x="9" y="90"/>
                    </a:lnTo>
                    <a:lnTo>
                      <a:pt x="11" y="92"/>
                    </a:lnTo>
                    <a:lnTo>
                      <a:pt x="13" y="94"/>
                    </a:lnTo>
                    <a:lnTo>
                      <a:pt x="16" y="96"/>
                    </a:lnTo>
                    <a:lnTo>
                      <a:pt x="19" y="97"/>
                    </a:lnTo>
                    <a:lnTo>
                      <a:pt x="23" y="98"/>
                    </a:lnTo>
                    <a:lnTo>
                      <a:pt x="26" y="99"/>
                    </a:lnTo>
                    <a:lnTo>
                      <a:pt x="29" y="99"/>
                    </a:lnTo>
                    <a:lnTo>
                      <a:pt x="33" y="100"/>
                    </a:lnTo>
                    <a:lnTo>
                      <a:pt x="275" y="100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1" name="Freeform 253"/>
              <p:cNvSpPr>
                <a:spLocks/>
              </p:cNvSpPr>
              <p:nvPr/>
            </p:nvSpPr>
            <p:spPr bwMode="auto">
              <a:xfrm>
                <a:off x="4848" y="1301"/>
                <a:ext cx="21" cy="13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4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80"/>
                    </a:lnTo>
                    <a:lnTo>
                      <a:pt x="435" y="277"/>
                    </a:lnTo>
                    <a:lnTo>
                      <a:pt x="440" y="275"/>
                    </a:lnTo>
                    <a:lnTo>
                      <a:pt x="445" y="271"/>
                    </a:lnTo>
                    <a:lnTo>
                      <a:pt x="450" y="268"/>
                    </a:lnTo>
                    <a:lnTo>
                      <a:pt x="456" y="263"/>
                    </a:lnTo>
                    <a:lnTo>
                      <a:pt x="460" y="259"/>
                    </a:lnTo>
                    <a:lnTo>
                      <a:pt x="464" y="253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5"/>
                    </a:lnTo>
                    <a:lnTo>
                      <a:pt x="463" y="67"/>
                    </a:lnTo>
                    <a:lnTo>
                      <a:pt x="462" y="60"/>
                    </a:lnTo>
                    <a:lnTo>
                      <a:pt x="462" y="52"/>
                    </a:lnTo>
                    <a:lnTo>
                      <a:pt x="460" y="46"/>
                    </a:lnTo>
                    <a:lnTo>
                      <a:pt x="459" y="40"/>
                    </a:lnTo>
                    <a:lnTo>
                      <a:pt x="457" y="34"/>
                    </a:lnTo>
                    <a:lnTo>
                      <a:pt x="453" y="29"/>
                    </a:lnTo>
                    <a:lnTo>
                      <a:pt x="451" y="24"/>
                    </a:lnTo>
                    <a:lnTo>
                      <a:pt x="448" y="20"/>
                    </a:lnTo>
                    <a:lnTo>
                      <a:pt x="444" y="14"/>
                    </a:lnTo>
                    <a:lnTo>
                      <a:pt x="441" y="11"/>
                    </a:lnTo>
                    <a:lnTo>
                      <a:pt x="437" y="7"/>
                    </a:lnTo>
                    <a:lnTo>
                      <a:pt x="433" y="5"/>
                    </a:lnTo>
                    <a:lnTo>
                      <a:pt x="428" y="2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4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7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1" y="14"/>
                    </a:lnTo>
                    <a:lnTo>
                      <a:pt x="27" y="20"/>
                    </a:lnTo>
                    <a:lnTo>
                      <a:pt x="24" y="24"/>
                    </a:lnTo>
                    <a:lnTo>
                      <a:pt x="21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6" y="46"/>
                    </a:lnTo>
                    <a:lnTo>
                      <a:pt x="14" y="52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3"/>
                    </a:lnTo>
                    <a:lnTo>
                      <a:pt x="16" y="259"/>
                    </a:lnTo>
                    <a:lnTo>
                      <a:pt x="20" y="263"/>
                    </a:lnTo>
                    <a:lnTo>
                      <a:pt x="25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6" y="280"/>
                    </a:lnTo>
                    <a:lnTo>
                      <a:pt x="51" y="281"/>
                    </a:lnTo>
                    <a:lnTo>
                      <a:pt x="56" y="282"/>
                    </a:lnTo>
                    <a:lnTo>
                      <a:pt x="61" y="283"/>
                    </a:lnTo>
                    <a:lnTo>
                      <a:pt x="414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2" name="Freeform 254"/>
              <p:cNvSpPr>
                <a:spLocks/>
              </p:cNvSpPr>
              <p:nvPr/>
            </p:nvSpPr>
            <p:spPr bwMode="auto">
              <a:xfrm>
                <a:off x="4849" y="1302"/>
                <a:ext cx="20" cy="11"/>
              </a:xfrm>
              <a:custGeom>
                <a:avLst/>
                <a:gdLst>
                  <a:gd name="T0" fmla="*/ 0 w 455"/>
                  <a:gd name="T1" fmla="*/ 0 h 270"/>
                  <a:gd name="T2" fmla="*/ 0 w 455"/>
                  <a:gd name="T3" fmla="*/ 0 h 270"/>
                  <a:gd name="T4" fmla="*/ 0 w 455"/>
                  <a:gd name="T5" fmla="*/ 0 h 270"/>
                  <a:gd name="T6" fmla="*/ 0 w 455"/>
                  <a:gd name="T7" fmla="*/ 0 h 270"/>
                  <a:gd name="T8" fmla="*/ 0 w 455"/>
                  <a:gd name="T9" fmla="*/ 0 h 270"/>
                  <a:gd name="T10" fmla="*/ 0 w 455"/>
                  <a:gd name="T11" fmla="*/ 0 h 270"/>
                  <a:gd name="T12" fmla="*/ 0 w 455"/>
                  <a:gd name="T13" fmla="*/ 0 h 270"/>
                  <a:gd name="T14" fmla="*/ 0 w 455"/>
                  <a:gd name="T15" fmla="*/ 0 h 270"/>
                  <a:gd name="T16" fmla="*/ 0 w 455"/>
                  <a:gd name="T17" fmla="*/ 0 h 270"/>
                  <a:gd name="T18" fmla="*/ 0 w 455"/>
                  <a:gd name="T19" fmla="*/ 0 h 270"/>
                  <a:gd name="T20" fmla="*/ 0 w 455"/>
                  <a:gd name="T21" fmla="*/ 0 h 270"/>
                  <a:gd name="T22" fmla="*/ 0 w 455"/>
                  <a:gd name="T23" fmla="*/ 0 h 270"/>
                  <a:gd name="T24" fmla="*/ 0 w 455"/>
                  <a:gd name="T25" fmla="*/ 0 h 270"/>
                  <a:gd name="T26" fmla="*/ 0 w 455"/>
                  <a:gd name="T27" fmla="*/ 0 h 270"/>
                  <a:gd name="T28" fmla="*/ 0 w 455"/>
                  <a:gd name="T29" fmla="*/ 0 h 270"/>
                  <a:gd name="T30" fmla="*/ 0 w 455"/>
                  <a:gd name="T31" fmla="*/ 0 h 270"/>
                  <a:gd name="T32" fmla="*/ 0 w 455"/>
                  <a:gd name="T33" fmla="*/ 0 h 270"/>
                  <a:gd name="T34" fmla="*/ 0 w 455"/>
                  <a:gd name="T35" fmla="*/ 0 h 270"/>
                  <a:gd name="T36" fmla="*/ 0 w 455"/>
                  <a:gd name="T37" fmla="*/ 0 h 270"/>
                  <a:gd name="T38" fmla="*/ 0 w 455"/>
                  <a:gd name="T39" fmla="*/ 0 h 270"/>
                  <a:gd name="T40" fmla="*/ 0 w 455"/>
                  <a:gd name="T41" fmla="*/ 0 h 270"/>
                  <a:gd name="T42" fmla="*/ 0 w 455"/>
                  <a:gd name="T43" fmla="*/ 0 h 270"/>
                  <a:gd name="T44" fmla="*/ 0 w 455"/>
                  <a:gd name="T45" fmla="*/ 0 h 270"/>
                  <a:gd name="T46" fmla="*/ 0 w 455"/>
                  <a:gd name="T47" fmla="*/ 0 h 270"/>
                  <a:gd name="T48" fmla="*/ 0 w 455"/>
                  <a:gd name="T49" fmla="*/ 0 h 270"/>
                  <a:gd name="T50" fmla="*/ 0 w 455"/>
                  <a:gd name="T51" fmla="*/ 0 h 270"/>
                  <a:gd name="T52" fmla="*/ 0 w 455"/>
                  <a:gd name="T53" fmla="*/ 0 h 270"/>
                  <a:gd name="T54" fmla="*/ 0 w 455"/>
                  <a:gd name="T55" fmla="*/ 0 h 270"/>
                  <a:gd name="T56" fmla="*/ 0 w 455"/>
                  <a:gd name="T57" fmla="*/ 0 h 270"/>
                  <a:gd name="T58" fmla="*/ 0 w 455"/>
                  <a:gd name="T59" fmla="*/ 0 h 270"/>
                  <a:gd name="T60" fmla="*/ 0 w 455"/>
                  <a:gd name="T61" fmla="*/ 0 h 270"/>
                  <a:gd name="T62" fmla="*/ 0 w 455"/>
                  <a:gd name="T63" fmla="*/ 0 h 270"/>
                  <a:gd name="T64" fmla="*/ 0 w 455"/>
                  <a:gd name="T65" fmla="*/ 0 h 270"/>
                  <a:gd name="T66" fmla="*/ 0 w 45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70"/>
                  <a:gd name="T104" fmla="*/ 455 w 45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70">
                    <a:moveTo>
                      <a:pt x="394" y="270"/>
                    </a:moveTo>
                    <a:lnTo>
                      <a:pt x="398" y="269"/>
                    </a:lnTo>
                    <a:lnTo>
                      <a:pt x="404" y="268"/>
                    </a:lnTo>
                    <a:lnTo>
                      <a:pt x="410" y="267"/>
                    </a:lnTo>
                    <a:lnTo>
                      <a:pt x="415" y="265"/>
                    </a:lnTo>
                    <a:lnTo>
                      <a:pt x="420" y="262"/>
                    </a:lnTo>
                    <a:lnTo>
                      <a:pt x="425" y="259"/>
                    </a:lnTo>
                    <a:lnTo>
                      <a:pt x="429" y="256"/>
                    </a:lnTo>
                    <a:lnTo>
                      <a:pt x="434" y="251"/>
                    </a:lnTo>
                    <a:lnTo>
                      <a:pt x="438" y="246"/>
                    </a:lnTo>
                    <a:lnTo>
                      <a:pt x="442" y="241"/>
                    </a:lnTo>
                    <a:lnTo>
                      <a:pt x="446" y="236"/>
                    </a:lnTo>
                    <a:lnTo>
                      <a:pt x="449" y="231"/>
                    </a:lnTo>
                    <a:lnTo>
                      <a:pt x="451" y="225"/>
                    </a:lnTo>
                    <a:lnTo>
                      <a:pt x="453" y="219"/>
                    </a:lnTo>
                    <a:lnTo>
                      <a:pt x="454" y="213"/>
                    </a:lnTo>
                    <a:lnTo>
                      <a:pt x="455" y="206"/>
                    </a:lnTo>
                    <a:lnTo>
                      <a:pt x="441" y="65"/>
                    </a:lnTo>
                    <a:lnTo>
                      <a:pt x="440" y="58"/>
                    </a:lnTo>
                    <a:lnTo>
                      <a:pt x="440" y="51"/>
                    </a:lnTo>
                    <a:lnTo>
                      <a:pt x="438" y="45"/>
                    </a:lnTo>
                    <a:lnTo>
                      <a:pt x="437" y="39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0" y="10"/>
                    </a:lnTo>
                    <a:lnTo>
                      <a:pt x="417" y="7"/>
                    </a:lnTo>
                    <a:lnTo>
                      <a:pt x="413" y="4"/>
                    </a:lnTo>
                    <a:lnTo>
                      <a:pt x="408" y="2"/>
                    </a:lnTo>
                    <a:lnTo>
                      <a:pt x="403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60" y="0"/>
                    </a:lnTo>
                    <a:lnTo>
                      <a:pt x="54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0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6" y="39"/>
                    </a:lnTo>
                    <a:lnTo>
                      <a:pt x="15" y="45"/>
                    </a:lnTo>
                    <a:lnTo>
                      <a:pt x="13" y="51"/>
                    </a:lnTo>
                    <a:lnTo>
                      <a:pt x="13" y="58"/>
                    </a:lnTo>
                    <a:lnTo>
                      <a:pt x="13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1" y="241"/>
                    </a:lnTo>
                    <a:lnTo>
                      <a:pt x="15" y="246"/>
                    </a:lnTo>
                    <a:lnTo>
                      <a:pt x="20" y="251"/>
                    </a:lnTo>
                    <a:lnTo>
                      <a:pt x="25" y="256"/>
                    </a:lnTo>
                    <a:lnTo>
                      <a:pt x="29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4" y="267"/>
                    </a:lnTo>
                    <a:lnTo>
                      <a:pt x="49" y="268"/>
                    </a:lnTo>
                    <a:lnTo>
                      <a:pt x="54" y="269"/>
                    </a:lnTo>
                    <a:lnTo>
                      <a:pt x="60" y="270"/>
                    </a:lnTo>
                    <a:lnTo>
                      <a:pt x="394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3" name="Freeform 255"/>
              <p:cNvSpPr>
                <a:spLocks/>
              </p:cNvSpPr>
              <p:nvPr/>
            </p:nvSpPr>
            <p:spPr bwMode="auto">
              <a:xfrm>
                <a:off x="4852" y="1307"/>
                <a:ext cx="14" cy="6"/>
              </a:xfrm>
              <a:custGeom>
                <a:avLst/>
                <a:gdLst>
                  <a:gd name="T0" fmla="*/ 0 w 332"/>
                  <a:gd name="T1" fmla="*/ 0 h 122"/>
                  <a:gd name="T2" fmla="*/ 0 w 332"/>
                  <a:gd name="T3" fmla="*/ 0 h 122"/>
                  <a:gd name="T4" fmla="*/ 0 w 332"/>
                  <a:gd name="T5" fmla="*/ 0 h 122"/>
                  <a:gd name="T6" fmla="*/ 0 w 332"/>
                  <a:gd name="T7" fmla="*/ 0 h 122"/>
                  <a:gd name="T8" fmla="*/ 0 w 332"/>
                  <a:gd name="T9" fmla="*/ 0 h 122"/>
                  <a:gd name="T10" fmla="*/ 0 w 332"/>
                  <a:gd name="T11" fmla="*/ 0 h 122"/>
                  <a:gd name="T12" fmla="*/ 0 w 332"/>
                  <a:gd name="T13" fmla="*/ 0 h 122"/>
                  <a:gd name="T14" fmla="*/ 0 w 332"/>
                  <a:gd name="T15" fmla="*/ 0 h 122"/>
                  <a:gd name="T16" fmla="*/ 0 w 332"/>
                  <a:gd name="T17" fmla="*/ 0 h 122"/>
                  <a:gd name="T18" fmla="*/ 0 w 332"/>
                  <a:gd name="T19" fmla="*/ 0 h 122"/>
                  <a:gd name="T20" fmla="*/ 0 w 332"/>
                  <a:gd name="T21" fmla="*/ 0 h 122"/>
                  <a:gd name="T22" fmla="*/ 0 w 332"/>
                  <a:gd name="T23" fmla="*/ 0 h 122"/>
                  <a:gd name="T24" fmla="*/ 0 w 332"/>
                  <a:gd name="T25" fmla="*/ 0 h 122"/>
                  <a:gd name="T26" fmla="*/ 0 w 332"/>
                  <a:gd name="T27" fmla="*/ 0 h 122"/>
                  <a:gd name="T28" fmla="*/ 0 w 332"/>
                  <a:gd name="T29" fmla="*/ 0 h 122"/>
                  <a:gd name="T30" fmla="*/ 0 w 332"/>
                  <a:gd name="T31" fmla="*/ 0 h 122"/>
                  <a:gd name="T32" fmla="*/ 0 w 332"/>
                  <a:gd name="T33" fmla="*/ 0 h 122"/>
                  <a:gd name="T34" fmla="*/ 0 w 332"/>
                  <a:gd name="T35" fmla="*/ 0 h 122"/>
                  <a:gd name="T36" fmla="*/ 0 w 332"/>
                  <a:gd name="T37" fmla="*/ 0 h 122"/>
                  <a:gd name="T38" fmla="*/ 0 w 332"/>
                  <a:gd name="T39" fmla="*/ 0 h 122"/>
                  <a:gd name="T40" fmla="*/ 0 w 332"/>
                  <a:gd name="T41" fmla="*/ 0 h 122"/>
                  <a:gd name="T42" fmla="*/ 0 w 332"/>
                  <a:gd name="T43" fmla="*/ 0 h 122"/>
                  <a:gd name="T44" fmla="*/ 0 w 332"/>
                  <a:gd name="T45" fmla="*/ 0 h 122"/>
                  <a:gd name="T46" fmla="*/ 0 w 332"/>
                  <a:gd name="T47" fmla="*/ 0 h 122"/>
                  <a:gd name="T48" fmla="*/ 0 w 332"/>
                  <a:gd name="T49" fmla="*/ 0 h 122"/>
                  <a:gd name="T50" fmla="*/ 0 w 332"/>
                  <a:gd name="T51" fmla="*/ 0 h 122"/>
                  <a:gd name="T52" fmla="*/ 0 w 332"/>
                  <a:gd name="T53" fmla="*/ 0 h 122"/>
                  <a:gd name="T54" fmla="*/ 0 w 332"/>
                  <a:gd name="T55" fmla="*/ 0 h 122"/>
                  <a:gd name="T56" fmla="*/ 0 w 332"/>
                  <a:gd name="T57" fmla="*/ 0 h 122"/>
                  <a:gd name="T58" fmla="*/ 0 w 332"/>
                  <a:gd name="T59" fmla="*/ 0 h 122"/>
                  <a:gd name="T60" fmla="*/ 0 w 332"/>
                  <a:gd name="T61" fmla="*/ 0 h 122"/>
                  <a:gd name="T62" fmla="*/ 0 w 332"/>
                  <a:gd name="T63" fmla="*/ 0 h 122"/>
                  <a:gd name="T64" fmla="*/ 0 w 332"/>
                  <a:gd name="T65" fmla="*/ 0 h 122"/>
                  <a:gd name="T66" fmla="*/ 0 w 332"/>
                  <a:gd name="T67" fmla="*/ 0 h 122"/>
                  <a:gd name="T68" fmla="*/ 0 w 332"/>
                  <a:gd name="T69" fmla="*/ 0 h 122"/>
                  <a:gd name="T70" fmla="*/ 0 w 332"/>
                  <a:gd name="T71" fmla="*/ 0 h 122"/>
                  <a:gd name="T72" fmla="*/ 0 w 332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2"/>
                  <a:gd name="T113" fmla="*/ 332 w 332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2">
                    <a:moveTo>
                      <a:pt x="332" y="62"/>
                    </a:moveTo>
                    <a:lnTo>
                      <a:pt x="331" y="67"/>
                    </a:lnTo>
                    <a:lnTo>
                      <a:pt x="331" y="73"/>
                    </a:lnTo>
                    <a:lnTo>
                      <a:pt x="330" y="79"/>
                    </a:lnTo>
                    <a:lnTo>
                      <a:pt x="329" y="85"/>
                    </a:lnTo>
                    <a:lnTo>
                      <a:pt x="327" y="90"/>
                    </a:lnTo>
                    <a:lnTo>
                      <a:pt x="326" y="95"/>
                    </a:lnTo>
                    <a:lnTo>
                      <a:pt x="323" y="100"/>
                    </a:lnTo>
                    <a:lnTo>
                      <a:pt x="321" y="104"/>
                    </a:lnTo>
                    <a:lnTo>
                      <a:pt x="319" y="108"/>
                    </a:lnTo>
                    <a:lnTo>
                      <a:pt x="316" y="111"/>
                    </a:lnTo>
                    <a:lnTo>
                      <a:pt x="313" y="114"/>
                    </a:lnTo>
                    <a:lnTo>
                      <a:pt x="309" y="117"/>
                    </a:lnTo>
                    <a:lnTo>
                      <a:pt x="306" y="119"/>
                    </a:lnTo>
                    <a:lnTo>
                      <a:pt x="301" y="120"/>
                    </a:lnTo>
                    <a:lnTo>
                      <a:pt x="297" y="121"/>
                    </a:lnTo>
                    <a:lnTo>
                      <a:pt x="293" y="122"/>
                    </a:lnTo>
                    <a:lnTo>
                      <a:pt x="38" y="122"/>
                    </a:lnTo>
                    <a:lnTo>
                      <a:pt x="33" y="121"/>
                    </a:lnTo>
                    <a:lnTo>
                      <a:pt x="28" y="120"/>
                    </a:lnTo>
                    <a:lnTo>
                      <a:pt x="25" y="119"/>
                    </a:lnTo>
                    <a:lnTo>
                      <a:pt x="21" y="117"/>
                    </a:lnTo>
                    <a:lnTo>
                      <a:pt x="18" y="114"/>
                    </a:lnTo>
                    <a:lnTo>
                      <a:pt x="15" y="111"/>
                    </a:lnTo>
                    <a:lnTo>
                      <a:pt x="12" y="108"/>
                    </a:lnTo>
                    <a:lnTo>
                      <a:pt x="9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4" name="Freeform 256"/>
              <p:cNvSpPr>
                <a:spLocks/>
              </p:cNvSpPr>
              <p:nvPr/>
            </p:nvSpPr>
            <p:spPr bwMode="auto">
              <a:xfrm>
                <a:off x="4849" y="1303"/>
                <a:ext cx="2" cy="9"/>
              </a:xfrm>
              <a:custGeom>
                <a:avLst/>
                <a:gdLst>
                  <a:gd name="T0" fmla="*/ 0 w 33"/>
                  <a:gd name="T1" fmla="*/ 0 h 201"/>
                  <a:gd name="T2" fmla="*/ 0 w 33"/>
                  <a:gd name="T3" fmla="*/ 0 h 201"/>
                  <a:gd name="T4" fmla="*/ 0 w 33"/>
                  <a:gd name="T5" fmla="*/ 0 h 201"/>
                  <a:gd name="T6" fmla="*/ 0 w 33"/>
                  <a:gd name="T7" fmla="*/ 0 h 201"/>
                  <a:gd name="T8" fmla="*/ 0 w 33"/>
                  <a:gd name="T9" fmla="*/ 0 h 201"/>
                  <a:gd name="T10" fmla="*/ 0 w 33"/>
                  <a:gd name="T11" fmla="*/ 0 h 201"/>
                  <a:gd name="T12" fmla="*/ 0 w 33"/>
                  <a:gd name="T13" fmla="*/ 0 h 201"/>
                  <a:gd name="T14" fmla="*/ 0 w 33"/>
                  <a:gd name="T15" fmla="*/ 0 h 201"/>
                  <a:gd name="T16" fmla="*/ 0 w 33"/>
                  <a:gd name="T17" fmla="*/ 0 h 201"/>
                  <a:gd name="T18" fmla="*/ 0 w 33"/>
                  <a:gd name="T19" fmla="*/ 0 h 201"/>
                  <a:gd name="T20" fmla="*/ 0 w 33"/>
                  <a:gd name="T21" fmla="*/ 0 h 201"/>
                  <a:gd name="T22" fmla="*/ 0 w 33"/>
                  <a:gd name="T23" fmla="*/ 0 h 201"/>
                  <a:gd name="T24" fmla="*/ 0 w 33"/>
                  <a:gd name="T25" fmla="*/ 0 h 201"/>
                  <a:gd name="T26" fmla="*/ 0 w 33"/>
                  <a:gd name="T27" fmla="*/ 0 h 201"/>
                  <a:gd name="T28" fmla="*/ 0 w 33"/>
                  <a:gd name="T29" fmla="*/ 0 h 201"/>
                  <a:gd name="T30" fmla="*/ 0 w 33"/>
                  <a:gd name="T31" fmla="*/ 0 h 201"/>
                  <a:gd name="T32" fmla="*/ 0 w 33"/>
                  <a:gd name="T33" fmla="*/ 0 h 201"/>
                  <a:gd name="T34" fmla="*/ 0 w 33"/>
                  <a:gd name="T35" fmla="*/ 0 h 201"/>
                  <a:gd name="T36" fmla="*/ 0 w 33"/>
                  <a:gd name="T37" fmla="*/ 0 h 201"/>
                  <a:gd name="T38" fmla="*/ 0 w 33"/>
                  <a:gd name="T39" fmla="*/ 0 h 201"/>
                  <a:gd name="T40" fmla="*/ 0 w 33"/>
                  <a:gd name="T41" fmla="*/ 0 h 201"/>
                  <a:gd name="T42" fmla="*/ 0 w 33"/>
                  <a:gd name="T43" fmla="*/ 0 h 201"/>
                  <a:gd name="T44" fmla="*/ 0 w 33"/>
                  <a:gd name="T45" fmla="*/ 0 h 201"/>
                  <a:gd name="T46" fmla="*/ 0 w 33"/>
                  <a:gd name="T47" fmla="*/ 0 h 201"/>
                  <a:gd name="T48" fmla="*/ 0 w 33"/>
                  <a:gd name="T49" fmla="*/ 0 h 201"/>
                  <a:gd name="T50" fmla="*/ 0 w 33"/>
                  <a:gd name="T51" fmla="*/ 0 h 201"/>
                  <a:gd name="T52" fmla="*/ 0 w 33"/>
                  <a:gd name="T53" fmla="*/ 0 h 201"/>
                  <a:gd name="T54" fmla="*/ 0 w 33"/>
                  <a:gd name="T55" fmla="*/ 0 h 201"/>
                  <a:gd name="T56" fmla="*/ 0 w 33"/>
                  <a:gd name="T57" fmla="*/ 0 h 201"/>
                  <a:gd name="T58" fmla="*/ 0 w 33"/>
                  <a:gd name="T59" fmla="*/ 0 h 201"/>
                  <a:gd name="T60" fmla="*/ 0 w 33"/>
                  <a:gd name="T61" fmla="*/ 0 h 201"/>
                  <a:gd name="T62" fmla="*/ 0 w 33"/>
                  <a:gd name="T63" fmla="*/ 0 h 201"/>
                  <a:gd name="T64" fmla="*/ 0 w 33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1"/>
                  <a:gd name="T101" fmla="*/ 33 w 33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1">
                    <a:moveTo>
                      <a:pt x="19" y="201"/>
                    </a:moveTo>
                    <a:lnTo>
                      <a:pt x="20" y="200"/>
                    </a:lnTo>
                    <a:lnTo>
                      <a:pt x="21" y="200"/>
                    </a:lnTo>
                    <a:lnTo>
                      <a:pt x="23" y="200"/>
                    </a:lnTo>
                    <a:lnTo>
                      <a:pt x="24" y="199"/>
                    </a:lnTo>
                    <a:lnTo>
                      <a:pt x="25" y="198"/>
                    </a:lnTo>
                    <a:lnTo>
                      <a:pt x="26" y="197"/>
                    </a:lnTo>
                    <a:lnTo>
                      <a:pt x="28" y="196"/>
                    </a:lnTo>
                    <a:lnTo>
                      <a:pt x="29" y="195"/>
                    </a:lnTo>
                    <a:lnTo>
                      <a:pt x="29" y="194"/>
                    </a:lnTo>
                    <a:lnTo>
                      <a:pt x="30" y="192"/>
                    </a:lnTo>
                    <a:lnTo>
                      <a:pt x="31" y="191"/>
                    </a:lnTo>
                    <a:lnTo>
                      <a:pt x="31" y="189"/>
                    </a:lnTo>
                    <a:lnTo>
                      <a:pt x="32" y="187"/>
                    </a:lnTo>
                    <a:lnTo>
                      <a:pt x="32" y="185"/>
                    </a:lnTo>
                    <a:lnTo>
                      <a:pt x="32" y="184"/>
                    </a:lnTo>
                    <a:lnTo>
                      <a:pt x="33" y="182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11" y="3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7" y="11"/>
                    </a:lnTo>
                    <a:lnTo>
                      <a:pt x="6" y="13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1" y="176"/>
                    </a:lnTo>
                    <a:lnTo>
                      <a:pt x="1" y="179"/>
                    </a:lnTo>
                    <a:lnTo>
                      <a:pt x="3" y="181"/>
                    </a:lnTo>
                    <a:lnTo>
                      <a:pt x="4" y="184"/>
                    </a:lnTo>
                    <a:lnTo>
                      <a:pt x="6" y="186"/>
                    </a:lnTo>
                    <a:lnTo>
                      <a:pt x="7" y="189"/>
                    </a:lnTo>
                    <a:lnTo>
                      <a:pt x="8" y="191"/>
                    </a:lnTo>
                    <a:lnTo>
                      <a:pt x="10" y="193"/>
                    </a:lnTo>
                    <a:lnTo>
                      <a:pt x="11" y="195"/>
                    </a:lnTo>
                    <a:lnTo>
                      <a:pt x="13" y="197"/>
                    </a:lnTo>
                    <a:lnTo>
                      <a:pt x="14" y="198"/>
                    </a:lnTo>
                    <a:lnTo>
                      <a:pt x="16" y="200"/>
                    </a:lnTo>
                    <a:lnTo>
                      <a:pt x="17" y="200"/>
                    </a:lnTo>
                    <a:lnTo>
                      <a:pt x="19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5" name="Freeform 257"/>
              <p:cNvSpPr>
                <a:spLocks/>
              </p:cNvSpPr>
              <p:nvPr/>
            </p:nvSpPr>
            <p:spPr bwMode="auto">
              <a:xfrm>
                <a:off x="4866" y="1303"/>
                <a:ext cx="2" cy="9"/>
              </a:xfrm>
              <a:custGeom>
                <a:avLst/>
                <a:gdLst>
                  <a:gd name="T0" fmla="*/ 0 w 37"/>
                  <a:gd name="T1" fmla="*/ 0 h 210"/>
                  <a:gd name="T2" fmla="*/ 0 w 37"/>
                  <a:gd name="T3" fmla="*/ 0 h 210"/>
                  <a:gd name="T4" fmla="*/ 0 w 37"/>
                  <a:gd name="T5" fmla="*/ 0 h 210"/>
                  <a:gd name="T6" fmla="*/ 0 w 37"/>
                  <a:gd name="T7" fmla="*/ 0 h 210"/>
                  <a:gd name="T8" fmla="*/ 0 w 37"/>
                  <a:gd name="T9" fmla="*/ 0 h 210"/>
                  <a:gd name="T10" fmla="*/ 0 w 37"/>
                  <a:gd name="T11" fmla="*/ 0 h 210"/>
                  <a:gd name="T12" fmla="*/ 0 w 37"/>
                  <a:gd name="T13" fmla="*/ 0 h 210"/>
                  <a:gd name="T14" fmla="*/ 0 w 37"/>
                  <a:gd name="T15" fmla="*/ 0 h 210"/>
                  <a:gd name="T16" fmla="*/ 0 w 37"/>
                  <a:gd name="T17" fmla="*/ 0 h 210"/>
                  <a:gd name="T18" fmla="*/ 0 w 37"/>
                  <a:gd name="T19" fmla="*/ 0 h 210"/>
                  <a:gd name="T20" fmla="*/ 0 w 37"/>
                  <a:gd name="T21" fmla="*/ 0 h 210"/>
                  <a:gd name="T22" fmla="*/ 0 w 37"/>
                  <a:gd name="T23" fmla="*/ 0 h 210"/>
                  <a:gd name="T24" fmla="*/ 0 w 37"/>
                  <a:gd name="T25" fmla="*/ 0 h 210"/>
                  <a:gd name="T26" fmla="*/ 0 w 37"/>
                  <a:gd name="T27" fmla="*/ 0 h 210"/>
                  <a:gd name="T28" fmla="*/ 0 w 37"/>
                  <a:gd name="T29" fmla="*/ 0 h 210"/>
                  <a:gd name="T30" fmla="*/ 0 w 37"/>
                  <a:gd name="T31" fmla="*/ 0 h 210"/>
                  <a:gd name="T32" fmla="*/ 0 w 37"/>
                  <a:gd name="T33" fmla="*/ 0 h 210"/>
                  <a:gd name="T34" fmla="*/ 0 w 37"/>
                  <a:gd name="T35" fmla="*/ 0 h 210"/>
                  <a:gd name="T36" fmla="*/ 0 w 37"/>
                  <a:gd name="T37" fmla="*/ 0 h 210"/>
                  <a:gd name="T38" fmla="*/ 0 w 37"/>
                  <a:gd name="T39" fmla="*/ 0 h 210"/>
                  <a:gd name="T40" fmla="*/ 0 w 37"/>
                  <a:gd name="T41" fmla="*/ 0 h 210"/>
                  <a:gd name="T42" fmla="*/ 0 w 37"/>
                  <a:gd name="T43" fmla="*/ 0 h 210"/>
                  <a:gd name="T44" fmla="*/ 0 w 37"/>
                  <a:gd name="T45" fmla="*/ 0 h 210"/>
                  <a:gd name="T46" fmla="*/ 0 w 37"/>
                  <a:gd name="T47" fmla="*/ 0 h 210"/>
                  <a:gd name="T48" fmla="*/ 0 w 37"/>
                  <a:gd name="T49" fmla="*/ 0 h 210"/>
                  <a:gd name="T50" fmla="*/ 0 w 37"/>
                  <a:gd name="T51" fmla="*/ 0 h 210"/>
                  <a:gd name="T52" fmla="*/ 0 w 37"/>
                  <a:gd name="T53" fmla="*/ 0 h 210"/>
                  <a:gd name="T54" fmla="*/ 0 w 37"/>
                  <a:gd name="T55" fmla="*/ 0 h 210"/>
                  <a:gd name="T56" fmla="*/ 0 w 37"/>
                  <a:gd name="T57" fmla="*/ 0 h 210"/>
                  <a:gd name="T58" fmla="*/ 0 w 37"/>
                  <a:gd name="T59" fmla="*/ 0 h 210"/>
                  <a:gd name="T60" fmla="*/ 0 w 37"/>
                  <a:gd name="T61" fmla="*/ 0 h 210"/>
                  <a:gd name="T62" fmla="*/ 0 w 37"/>
                  <a:gd name="T63" fmla="*/ 0 h 210"/>
                  <a:gd name="T64" fmla="*/ 0 w 37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10"/>
                  <a:gd name="T101" fmla="*/ 37 w 37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10">
                    <a:moveTo>
                      <a:pt x="14" y="210"/>
                    </a:moveTo>
                    <a:lnTo>
                      <a:pt x="15" y="209"/>
                    </a:lnTo>
                    <a:lnTo>
                      <a:pt x="17" y="209"/>
                    </a:lnTo>
                    <a:lnTo>
                      <a:pt x="19" y="207"/>
                    </a:lnTo>
                    <a:lnTo>
                      <a:pt x="20" y="206"/>
                    </a:lnTo>
                    <a:lnTo>
                      <a:pt x="22" y="204"/>
                    </a:lnTo>
                    <a:lnTo>
                      <a:pt x="24" y="202"/>
                    </a:lnTo>
                    <a:lnTo>
                      <a:pt x="26" y="200"/>
                    </a:lnTo>
                    <a:lnTo>
                      <a:pt x="28" y="198"/>
                    </a:lnTo>
                    <a:lnTo>
                      <a:pt x="30" y="195"/>
                    </a:lnTo>
                    <a:lnTo>
                      <a:pt x="31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2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4" y="204"/>
                    </a:lnTo>
                    <a:lnTo>
                      <a:pt x="5" y="205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9" y="208"/>
                    </a:lnTo>
                    <a:lnTo>
                      <a:pt x="10" y="209"/>
                    </a:lnTo>
                    <a:lnTo>
                      <a:pt x="11" y="209"/>
                    </a:lnTo>
                    <a:lnTo>
                      <a:pt x="12" y="209"/>
                    </a:lnTo>
                    <a:lnTo>
                      <a:pt x="14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6" name="Freeform 258"/>
              <p:cNvSpPr>
                <a:spLocks/>
              </p:cNvSpPr>
              <p:nvPr/>
            </p:nvSpPr>
            <p:spPr bwMode="auto">
              <a:xfrm>
                <a:off x="4851" y="1302"/>
                <a:ext cx="15" cy="5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3" y="98"/>
                    </a:lnTo>
                    <a:lnTo>
                      <a:pt x="316" y="97"/>
                    </a:lnTo>
                    <a:lnTo>
                      <a:pt x="320" y="96"/>
                    </a:lnTo>
                    <a:lnTo>
                      <a:pt x="323" y="95"/>
                    </a:lnTo>
                    <a:lnTo>
                      <a:pt x="326" y="93"/>
                    </a:lnTo>
                    <a:lnTo>
                      <a:pt x="328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3"/>
                    </a:lnTo>
                    <a:lnTo>
                      <a:pt x="341" y="70"/>
                    </a:lnTo>
                    <a:lnTo>
                      <a:pt x="342" y="67"/>
                    </a:lnTo>
                    <a:lnTo>
                      <a:pt x="342" y="31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8" y="7"/>
                    </a:lnTo>
                    <a:lnTo>
                      <a:pt x="326" y="5"/>
                    </a:lnTo>
                    <a:lnTo>
                      <a:pt x="323" y="3"/>
                    </a:lnTo>
                    <a:lnTo>
                      <a:pt x="320" y="2"/>
                    </a:lnTo>
                    <a:lnTo>
                      <a:pt x="316" y="1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2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9" y="87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7" name="Freeform 259"/>
              <p:cNvSpPr>
                <a:spLocks/>
              </p:cNvSpPr>
              <p:nvPr/>
            </p:nvSpPr>
            <p:spPr bwMode="auto">
              <a:xfrm>
                <a:off x="4826" y="1301"/>
                <a:ext cx="21" cy="13"/>
              </a:xfrm>
              <a:custGeom>
                <a:avLst/>
                <a:gdLst>
                  <a:gd name="T0" fmla="*/ 0 w 478"/>
                  <a:gd name="T1" fmla="*/ 0 h 283"/>
                  <a:gd name="T2" fmla="*/ 0 w 478"/>
                  <a:gd name="T3" fmla="*/ 0 h 283"/>
                  <a:gd name="T4" fmla="*/ 0 w 478"/>
                  <a:gd name="T5" fmla="*/ 0 h 283"/>
                  <a:gd name="T6" fmla="*/ 0 w 478"/>
                  <a:gd name="T7" fmla="*/ 0 h 283"/>
                  <a:gd name="T8" fmla="*/ 0 w 478"/>
                  <a:gd name="T9" fmla="*/ 0 h 283"/>
                  <a:gd name="T10" fmla="*/ 0 w 478"/>
                  <a:gd name="T11" fmla="*/ 0 h 283"/>
                  <a:gd name="T12" fmla="*/ 0 w 478"/>
                  <a:gd name="T13" fmla="*/ 0 h 283"/>
                  <a:gd name="T14" fmla="*/ 0 w 478"/>
                  <a:gd name="T15" fmla="*/ 0 h 283"/>
                  <a:gd name="T16" fmla="*/ 0 w 478"/>
                  <a:gd name="T17" fmla="*/ 0 h 283"/>
                  <a:gd name="T18" fmla="*/ 0 w 478"/>
                  <a:gd name="T19" fmla="*/ 0 h 283"/>
                  <a:gd name="T20" fmla="*/ 0 w 478"/>
                  <a:gd name="T21" fmla="*/ 0 h 283"/>
                  <a:gd name="T22" fmla="*/ 0 w 478"/>
                  <a:gd name="T23" fmla="*/ 0 h 283"/>
                  <a:gd name="T24" fmla="*/ 0 w 478"/>
                  <a:gd name="T25" fmla="*/ 0 h 283"/>
                  <a:gd name="T26" fmla="*/ 0 w 478"/>
                  <a:gd name="T27" fmla="*/ 0 h 283"/>
                  <a:gd name="T28" fmla="*/ 0 w 478"/>
                  <a:gd name="T29" fmla="*/ 0 h 283"/>
                  <a:gd name="T30" fmla="*/ 0 w 478"/>
                  <a:gd name="T31" fmla="*/ 0 h 283"/>
                  <a:gd name="T32" fmla="*/ 0 w 478"/>
                  <a:gd name="T33" fmla="*/ 0 h 283"/>
                  <a:gd name="T34" fmla="*/ 0 w 478"/>
                  <a:gd name="T35" fmla="*/ 0 h 283"/>
                  <a:gd name="T36" fmla="*/ 0 w 478"/>
                  <a:gd name="T37" fmla="*/ 0 h 283"/>
                  <a:gd name="T38" fmla="*/ 0 w 478"/>
                  <a:gd name="T39" fmla="*/ 0 h 283"/>
                  <a:gd name="T40" fmla="*/ 0 w 478"/>
                  <a:gd name="T41" fmla="*/ 0 h 283"/>
                  <a:gd name="T42" fmla="*/ 0 w 478"/>
                  <a:gd name="T43" fmla="*/ 0 h 283"/>
                  <a:gd name="T44" fmla="*/ 0 w 478"/>
                  <a:gd name="T45" fmla="*/ 0 h 283"/>
                  <a:gd name="T46" fmla="*/ 0 w 478"/>
                  <a:gd name="T47" fmla="*/ 0 h 283"/>
                  <a:gd name="T48" fmla="*/ 0 w 478"/>
                  <a:gd name="T49" fmla="*/ 0 h 283"/>
                  <a:gd name="T50" fmla="*/ 0 w 478"/>
                  <a:gd name="T51" fmla="*/ 0 h 283"/>
                  <a:gd name="T52" fmla="*/ 0 w 478"/>
                  <a:gd name="T53" fmla="*/ 0 h 283"/>
                  <a:gd name="T54" fmla="*/ 0 w 478"/>
                  <a:gd name="T55" fmla="*/ 0 h 283"/>
                  <a:gd name="T56" fmla="*/ 0 w 478"/>
                  <a:gd name="T57" fmla="*/ 0 h 283"/>
                  <a:gd name="T58" fmla="*/ 0 w 478"/>
                  <a:gd name="T59" fmla="*/ 0 h 283"/>
                  <a:gd name="T60" fmla="*/ 0 w 478"/>
                  <a:gd name="T61" fmla="*/ 0 h 283"/>
                  <a:gd name="T62" fmla="*/ 0 w 478"/>
                  <a:gd name="T63" fmla="*/ 0 h 283"/>
                  <a:gd name="T64" fmla="*/ 0 w 478"/>
                  <a:gd name="T65" fmla="*/ 0 h 283"/>
                  <a:gd name="T66" fmla="*/ 0 w 478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8"/>
                  <a:gd name="T103" fmla="*/ 0 h 283"/>
                  <a:gd name="T104" fmla="*/ 478 w 478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8" h="283">
                    <a:moveTo>
                      <a:pt x="416" y="283"/>
                    </a:moveTo>
                    <a:lnTo>
                      <a:pt x="420" y="282"/>
                    </a:lnTo>
                    <a:lnTo>
                      <a:pt x="425" y="281"/>
                    </a:lnTo>
                    <a:lnTo>
                      <a:pt x="430" y="280"/>
                    </a:lnTo>
                    <a:lnTo>
                      <a:pt x="436" y="277"/>
                    </a:lnTo>
                    <a:lnTo>
                      <a:pt x="441" y="275"/>
                    </a:lnTo>
                    <a:lnTo>
                      <a:pt x="446" y="271"/>
                    </a:lnTo>
                    <a:lnTo>
                      <a:pt x="451" y="268"/>
                    </a:lnTo>
                    <a:lnTo>
                      <a:pt x="456" y="263"/>
                    </a:lnTo>
                    <a:lnTo>
                      <a:pt x="460" y="259"/>
                    </a:lnTo>
                    <a:lnTo>
                      <a:pt x="464" y="253"/>
                    </a:lnTo>
                    <a:lnTo>
                      <a:pt x="468" y="247"/>
                    </a:lnTo>
                    <a:lnTo>
                      <a:pt x="472" y="241"/>
                    </a:lnTo>
                    <a:lnTo>
                      <a:pt x="474" y="235"/>
                    </a:lnTo>
                    <a:lnTo>
                      <a:pt x="476" y="229"/>
                    </a:lnTo>
                    <a:lnTo>
                      <a:pt x="477" y="222"/>
                    </a:lnTo>
                    <a:lnTo>
                      <a:pt x="478" y="215"/>
                    </a:lnTo>
                    <a:lnTo>
                      <a:pt x="463" y="67"/>
                    </a:lnTo>
                    <a:lnTo>
                      <a:pt x="462" y="60"/>
                    </a:lnTo>
                    <a:lnTo>
                      <a:pt x="462" y="52"/>
                    </a:lnTo>
                    <a:lnTo>
                      <a:pt x="460" y="46"/>
                    </a:lnTo>
                    <a:lnTo>
                      <a:pt x="459" y="40"/>
                    </a:lnTo>
                    <a:lnTo>
                      <a:pt x="457" y="34"/>
                    </a:lnTo>
                    <a:lnTo>
                      <a:pt x="455" y="29"/>
                    </a:lnTo>
                    <a:lnTo>
                      <a:pt x="452" y="24"/>
                    </a:lnTo>
                    <a:lnTo>
                      <a:pt x="449" y="20"/>
                    </a:lnTo>
                    <a:lnTo>
                      <a:pt x="446" y="14"/>
                    </a:lnTo>
                    <a:lnTo>
                      <a:pt x="442" y="11"/>
                    </a:lnTo>
                    <a:lnTo>
                      <a:pt x="438" y="7"/>
                    </a:lnTo>
                    <a:lnTo>
                      <a:pt x="434" y="5"/>
                    </a:lnTo>
                    <a:lnTo>
                      <a:pt x="429" y="2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6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9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3" y="29"/>
                    </a:lnTo>
                    <a:lnTo>
                      <a:pt x="20" y="34"/>
                    </a:lnTo>
                    <a:lnTo>
                      <a:pt x="18" y="40"/>
                    </a:lnTo>
                    <a:lnTo>
                      <a:pt x="17" y="46"/>
                    </a:lnTo>
                    <a:lnTo>
                      <a:pt x="15" y="52"/>
                    </a:lnTo>
                    <a:lnTo>
                      <a:pt x="15" y="60"/>
                    </a:lnTo>
                    <a:lnTo>
                      <a:pt x="15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6" y="241"/>
                    </a:lnTo>
                    <a:lnTo>
                      <a:pt x="9" y="247"/>
                    </a:lnTo>
                    <a:lnTo>
                      <a:pt x="13" y="253"/>
                    </a:lnTo>
                    <a:lnTo>
                      <a:pt x="17" y="259"/>
                    </a:lnTo>
                    <a:lnTo>
                      <a:pt x="21" y="263"/>
                    </a:lnTo>
                    <a:lnTo>
                      <a:pt x="26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7" y="280"/>
                    </a:lnTo>
                    <a:lnTo>
                      <a:pt x="52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6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8" name="Freeform 260"/>
              <p:cNvSpPr>
                <a:spLocks/>
              </p:cNvSpPr>
              <p:nvPr/>
            </p:nvSpPr>
            <p:spPr bwMode="auto">
              <a:xfrm>
                <a:off x="4826" y="1302"/>
                <a:ext cx="20" cy="11"/>
              </a:xfrm>
              <a:custGeom>
                <a:avLst/>
                <a:gdLst>
                  <a:gd name="T0" fmla="*/ 0 w 454"/>
                  <a:gd name="T1" fmla="*/ 0 h 270"/>
                  <a:gd name="T2" fmla="*/ 0 w 454"/>
                  <a:gd name="T3" fmla="*/ 0 h 270"/>
                  <a:gd name="T4" fmla="*/ 0 w 454"/>
                  <a:gd name="T5" fmla="*/ 0 h 270"/>
                  <a:gd name="T6" fmla="*/ 0 w 454"/>
                  <a:gd name="T7" fmla="*/ 0 h 270"/>
                  <a:gd name="T8" fmla="*/ 0 w 454"/>
                  <a:gd name="T9" fmla="*/ 0 h 270"/>
                  <a:gd name="T10" fmla="*/ 0 w 454"/>
                  <a:gd name="T11" fmla="*/ 0 h 270"/>
                  <a:gd name="T12" fmla="*/ 0 w 454"/>
                  <a:gd name="T13" fmla="*/ 0 h 270"/>
                  <a:gd name="T14" fmla="*/ 0 w 454"/>
                  <a:gd name="T15" fmla="*/ 0 h 270"/>
                  <a:gd name="T16" fmla="*/ 0 w 454"/>
                  <a:gd name="T17" fmla="*/ 0 h 270"/>
                  <a:gd name="T18" fmla="*/ 0 w 454"/>
                  <a:gd name="T19" fmla="*/ 0 h 270"/>
                  <a:gd name="T20" fmla="*/ 0 w 454"/>
                  <a:gd name="T21" fmla="*/ 0 h 270"/>
                  <a:gd name="T22" fmla="*/ 0 w 454"/>
                  <a:gd name="T23" fmla="*/ 0 h 270"/>
                  <a:gd name="T24" fmla="*/ 0 w 454"/>
                  <a:gd name="T25" fmla="*/ 0 h 270"/>
                  <a:gd name="T26" fmla="*/ 0 w 454"/>
                  <a:gd name="T27" fmla="*/ 0 h 270"/>
                  <a:gd name="T28" fmla="*/ 0 w 454"/>
                  <a:gd name="T29" fmla="*/ 0 h 270"/>
                  <a:gd name="T30" fmla="*/ 0 w 454"/>
                  <a:gd name="T31" fmla="*/ 0 h 270"/>
                  <a:gd name="T32" fmla="*/ 0 w 454"/>
                  <a:gd name="T33" fmla="*/ 0 h 270"/>
                  <a:gd name="T34" fmla="*/ 0 w 454"/>
                  <a:gd name="T35" fmla="*/ 0 h 270"/>
                  <a:gd name="T36" fmla="*/ 0 w 454"/>
                  <a:gd name="T37" fmla="*/ 0 h 270"/>
                  <a:gd name="T38" fmla="*/ 0 w 454"/>
                  <a:gd name="T39" fmla="*/ 0 h 270"/>
                  <a:gd name="T40" fmla="*/ 0 w 454"/>
                  <a:gd name="T41" fmla="*/ 0 h 270"/>
                  <a:gd name="T42" fmla="*/ 0 w 454"/>
                  <a:gd name="T43" fmla="*/ 0 h 270"/>
                  <a:gd name="T44" fmla="*/ 0 w 454"/>
                  <a:gd name="T45" fmla="*/ 0 h 270"/>
                  <a:gd name="T46" fmla="*/ 0 w 454"/>
                  <a:gd name="T47" fmla="*/ 0 h 270"/>
                  <a:gd name="T48" fmla="*/ 0 w 454"/>
                  <a:gd name="T49" fmla="*/ 0 h 270"/>
                  <a:gd name="T50" fmla="*/ 0 w 454"/>
                  <a:gd name="T51" fmla="*/ 0 h 270"/>
                  <a:gd name="T52" fmla="*/ 0 w 454"/>
                  <a:gd name="T53" fmla="*/ 0 h 270"/>
                  <a:gd name="T54" fmla="*/ 0 w 454"/>
                  <a:gd name="T55" fmla="*/ 0 h 270"/>
                  <a:gd name="T56" fmla="*/ 0 w 454"/>
                  <a:gd name="T57" fmla="*/ 0 h 270"/>
                  <a:gd name="T58" fmla="*/ 0 w 454"/>
                  <a:gd name="T59" fmla="*/ 0 h 270"/>
                  <a:gd name="T60" fmla="*/ 0 w 454"/>
                  <a:gd name="T61" fmla="*/ 0 h 270"/>
                  <a:gd name="T62" fmla="*/ 0 w 454"/>
                  <a:gd name="T63" fmla="*/ 0 h 270"/>
                  <a:gd name="T64" fmla="*/ 0 w 454"/>
                  <a:gd name="T65" fmla="*/ 0 h 270"/>
                  <a:gd name="T66" fmla="*/ 0 w 454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4"/>
                  <a:gd name="T103" fmla="*/ 0 h 270"/>
                  <a:gd name="T104" fmla="*/ 454 w 454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4" h="270">
                    <a:moveTo>
                      <a:pt x="395" y="270"/>
                    </a:moveTo>
                    <a:lnTo>
                      <a:pt x="399" y="269"/>
                    </a:lnTo>
                    <a:lnTo>
                      <a:pt x="404" y="268"/>
                    </a:lnTo>
                    <a:lnTo>
                      <a:pt x="409" y="267"/>
                    </a:lnTo>
                    <a:lnTo>
                      <a:pt x="414" y="265"/>
                    </a:lnTo>
                    <a:lnTo>
                      <a:pt x="420" y="262"/>
                    </a:lnTo>
                    <a:lnTo>
                      <a:pt x="424" y="259"/>
                    </a:lnTo>
                    <a:lnTo>
                      <a:pt x="429" y="256"/>
                    </a:lnTo>
                    <a:lnTo>
                      <a:pt x="434" y="251"/>
                    </a:lnTo>
                    <a:lnTo>
                      <a:pt x="438" y="246"/>
                    </a:lnTo>
                    <a:lnTo>
                      <a:pt x="441" y="241"/>
                    </a:lnTo>
                    <a:lnTo>
                      <a:pt x="445" y="236"/>
                    </a:lnTo>
                    <a:lnTo>
                      <a:pt x="448" y="231"/>
                    </a:lnTo>
                    <a:lnTo>
                      <a:pt x="450" y="225"/>
                    </a:lnTo>
                    <a:lnTo>
                      <a:pt x="452" y="219"/>
                    </a:lnTo>
                    <a:lnTo>
                      <a:pt x="453" y="213"/>
                    </a:lnTo>
                    <a:lnTo>
                      <a:pt x="454" y="206"/>
                    </a:lnTo>
                    <a:lnTo>
                      <a:pt x="440" y="65"/>
                    </a:lnTo>
                    <a:lnTo>
                      <a:pt x="439" y="58"/>
                    </a:lnTo>
                    <a:lnTo>
                      <a:pt x="439" y="51"/>
                    </a:lnTo>
                    <a:lnTo>
                      <a:pt x="437" y="45"/>
                    </a:lnTo>
                    <a:lnTo>
                      <a:pt x="436" y="39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29" y="23"/>
                    </a:lnTo>
                    <a:lnTo>
                      <a:pt x="427" y="19"/>
                    </a:lnTo>
                    <a:lnTo>
                      <a:pt x="423" y="15"/>
                    </a:lnTo>
                    <a:lnTo>
                      <a:pt x="420" y="10"/>
                    </a:lnTo>
                    <a:lnTo>
                      <a:pt x="415" y="7"/>
                    </a:lnTo>
                    <a:lnTo>
                      <a:pt x="412" y="4"/>
                    </a:lnTo>
                    <a:lnTo>
                      <a:pt x="407" y="2"/>
                    </a:lnTo>
                    <a:lnTo>
                      <a:pt x="403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58" y="0"/>
                    </a:lnTo>
                    <a:lnTo>
                      <a:pt x="53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0"/>
                    </a:lnTo>
                    <a:lnTo>
                      <a:pt x="29" y="15"/>
                    </a:lnTo>
                    <a:lnTo>
                      <a:pt x="26" y="19"/>
                    </a:lnTo>
                    <a:lnTo>
                      <a:pt x="23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6" y="39"/>
                    </a:lnTo>
                    <a:lnTo>
                      <a:pt x="15" y="45"/>
                    </a:lnTo>
                    <a:lnTo>
                      <a:pt x="13" y="51"/>
                    </a:lnTo>
                    <a:lnTo>
                      <a:pt x="13" y="58"/>
                    </a:lnTo>
                    <a:lnTo>
                      <a:pt x="13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1" y="241"/>
                    </a:lnTo>
                    <a:lnTo>
                      <a:pt x="15" y="246"/>
                    </a:lnTo>
                    <a:lnTo>
                      <a:pt x="19" y="251"/>
                    </a:lnTo>
                    <a:lnTo>
                      <a:pt x="23" y="256"/>
                    </a:lnTo>
                    <a:lnTo>
                      <a:pt x="28" y="259"/>
                    </a:lnTo>
                    <a:lnTo>
                      <a:pt x="34" y="262"/>
                    </a:lnTo>
                    <a:lnTo>
                      <a:pt x="38" y="265"/>
                    </a:lnTo>
                    <a:lnTo>
                      <a:pt x="43" y="267"/>
                    </a:lnTo>
                    <a:lnTo>
                      <a:pt x="48" y="268"/>
                    </a:lnTo>
                    <a:lnTo>
                      <a:pt x="53" y="269"/>
                    </a:lnTo>
                    <a:lnTo>
                      <a:pt x="58" y="270"/>
                    </a:lnTo>
                    <a:lnTo>
                      <a:pt x="395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9" name="Freeform 261"/>
              <p:cNvSpPr>
                <a:spLocks/>
              </p:cNvSpPr>
              <p:nvPr/>
            </p:nvSpPr>
            <p:spPr bwMode="auto">
              <a:xfrm>
                <a:off x="4829" y="1307"/>
                <a:ext cx="15" cy="6"/>
              </a:xfrm>
              <a:custGeom>
                <a:avLst/>
                <a:gdLst>
                  <a:gd name="T0" fmla="*/ 0 w 334"/>
                  <a:gd name="T1" fmla="*/ 0 h 122"/>
                  <a:gd name="T2" fmla="*/ 0 w 334"/>
                  <a:gd name="T3" fmla="*/ 0 h 122"/>
                  <a:gd name="T4" fmla="*/ 0 w 334"/>
                  <a:gd name="T5" fmla="*/ 0 h 122"/>
                  <a:gd name="T6" fmla="*/ 0 w 334"/>
                  <a:gd name="T7" fmla="*/ 0 h 122"/>
                  <a:gd name="T8" fmla="*/ 0 w 334"/>
                  <a:gd name="T9" fmla="*/ 0 h 122"/>
                  <a:gd name="T10" fmla="*/ 0 w 334"/>
                  <a:gd name="T11" fmla="*/ 0 h 122"/>
                  <a:gd name="T12" fmla="*/ 0 w 334"/>
                  <a:gd name="T13" fmla="*/ 0 h 122"/>
                  <a:gd name="T14" fmla="*/ 0 w 334"/>
                  <a:gd name="T15" fmla="*/ 0 h 122"/>
                  <a:gd name="T16" fmla="*/ 0 w 334"/>
                  <a:gd name="T17" fmla="*/ 0 h 122"/>
                  <a:gd name="T18" fmla="*/ 0 w 334"/>
                  <a:gd name="T19" fmla="*/ 0 h 122"/>
                  <a:gd name="T20" fmla="*/ 0 w 334"/>
                  <a:gd name="T21" fmla="*/ 0 h 122"/>
                  <a:gd name="T22" fmla="*/ 0 w 334"/>
                  <a:gd name="T23" fmla="*/ 0 h 122"/>
                  <a:gd name="T24" fmla="*/ 0 w 334"/>
                  <a:gd name="T25" fmla="*/ 0 h 122"/>
                  <a:gd name="T26" fmla="*/ 0 w 334"/>
                  <a:gd name="T27" fmla="*/ 0 h 122"/>
                  <a:gd name="T28" fmla="*/ 0 w 334"/>
                  <a:gd name="T29" fmla="*/ 0 h 122"/>
                  <a:gd name="T30" fmla="*/ 0 w 334"/>
                  <a:gd name="T31" fmla="*/ 0 h 122"/>
                  <a:gd name="T32" fmla="*/ 0 w 334"/>
                  <a:gd name="T33" fmla="*/ 0 h 122"/>
                  <a:gd name="T34" fmla="*/ 0 w 334"/>
                  <a:gd name="T35" fmla="*/ 0 h 122"/>
                  <a:gd name="T36" fmla="*/ 0 w 334"/>
                  <a:gd name="T37" fmla="*/ 0 h 122"/>
                  <a:gd name="T38" fmla="*/ 0 w 334"/>
                  <a:gd name="T39" fmla="*/ 0 h 122"/>
                  <a:gd name="T40" fmla="*/ 0 w 334"/>
                  <a:gd name="T41" fmla="*/ 0 h 122"/>
                  <a:gd name="T42" fmla="*/ 0 w 334"/>
                  <a:gd name="T43" fmla="*/ 0 h 122"/>
                  <a:gd name="T44" fmla="*/ 0 w 334"/>
                  <a:gd name="T45" fmla="*/ 0 h 122"/>
                  <a:gd name="T46" fmla="*/ 0 w 334"/>
                  <a:gd name="T47" fmla="*/ 0 h 122"/>
                  <a:gd name="T48" fmla="*/ 0 w 334"/>
                  <a:gd name="T49" fmla="*/ 0 h 122"/>
                  <a:gd name="T50" fmla="*/ 0 w 334"/>
                  <a:gd name="T51" fmla="*/ 0 h 122"/>
                  <a:gd name="T52" fmla="*/ 0 w 334"/>
                  <a:gd name="T53" fmla="*/ 0 h 122"/>
                  <a:gd name="T54" fmla="*/ 0 w 334"/>
                  <a:gd name="T55" fmla="*/ 0 h 122"/>
                  <a:gd name="T56" fmla="*/ 0 w 334"/>
                  <a:gd name="T57" fmla="*/ 0 h 122"/>
                  <a:gd name="T58" fmla="*/ 0 w 334"/>
                  <a:gd name="T59" fmla="*/ 0 h 122"/>
                  <a:gd name="T60" fmla="*/ 0 w 334"/>
                  <a:gd name="T61" fmla="*/ 0 h 122"/>
                  <a:gd name="T62" fmla="*/ 0 w 334"/>
                  <a:gd name="T63" fmla="*/ 0 h 122"/>
                  <a:gd name="T64" fmla="*/ 0 w 334"/>
                  <a:gd name="T65" fmla="*/ 0 h 122"/>
                  <a:gd name="T66" fmla="*/ 0 w 334"/>
                  <a:gd name="T67" fmla="*/ 0 h 122"/>
                  <a:gd name="T68" fmla="*/ 0 w 334"/>
                  <a:gd name="T69" fmla="*/ 0 h 122"/>
                  <a:gd name="T70" fmla="*/ 0 w 334"/>
                  <a:gd name="T71" fmla="*/ 0 h 122"/>
                  <a:gd name="T72" fmla="*/ 0 w 334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4"/>
                  <a:gd name="T112" fmla="*/ 0 h 122"/>
                  <a:gd name="T113" fmla="*/ 334 w 334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4" h="122">
                    <a:moveTo>
                      <a:pt x="334" y="62"/>
                    </a:moveTo>
                    <a:lnTo>
                      <a:pt x="333" y="67"/>
                    </a:lnTo>
                    <a:lnTo>
                      <a:pt x="333" y="73"/>
                    </a:lnTo>
                    <a:lnTo>
                      <a:pt x="332" y="79"/>
                    </a:lnTo>
                    <a:lnTo>
                      <a:pt x="331" y="85"/>
                    </a:lnTo>
                    <a:lnTo>
                      <a:pt x="330" y="90"/>
                    </a:lnTo>
                    <a:lnTo>
                      <a:pt x="328" y="95"/>
                    </a:lnTo>
                    <a:lnTo>
                      <a:pt x="326" y="100"/>
                    </a:lnTo>
                    <a:lnTo>
                      <a:pt x="324" y="104"/>
                    </a:lnTo>
                    <a:lnTo>
                      <a:pt x="321" y="108"/>
                    </a:lnTo>
                    <a:lnTo>
                      <a:pt x="317" y="111"/>
                    </a:lnTo>
                    <a:lnTo>
                      <a:pt x="314" y="114"/>
                    </a:lnTo>
                    <a:lnTo>
                      <a:pt x="311" y="117"/>
                    </a:lnTo>
                    <a:lnTo>
                      <a:pt x="307" y="119"/>
                    </a:lnTo>
                    <a:lnTo>
                      <a:pt x="303" y="120"/>
                    </a:lnTo>
                    <a:lnTo>
                      <a:pt x="299" y="121"/>
                    </a:lnTo>
                    <a:lnTo>
                      <a:pt x="295" y="122"/>
                    </a:lnTo>
                    <a:lnTo>
                      <a:pt x="39" y="122"/>
                    </a:lnTo>
                    <a:lnTo>
                      <a:pt x="34" y="121"/>
                    </a:lnTo>
                    <a:lnTo>
                      <a:pt x="30" y="120"/>
                    </a:lnTo>
                    <a:lnTo>
                      <a:pt x="26" y="119"/>
                    </a:lnTo>
                    <a:lnTo>
                      <a:pt x="23" y="117"/>
                    </a:lnTo>
                    <a:lnTo>
                      <a:pt x="19" y="114"/>
                    </a:lnTo>
                    <a:lnTo>
                      <a:pt x="16" y="111"/>
                    </a:lnTo>
                    <a:lnTo>
                      <a:pt x="13" y="108"/>
                    </a:lnTo>
                    <a:lnTo>
                      <a:pt x="11" y="104"/>
                    </a:lnTo>
                    <a:lnTo>
                      <a:pt x="9" y="100"/>
                    </a:lnTo>
                    <a:lnTo>
                      <a:pt x="5" y="95"/>
                    </a:lnTo>
                    <a:lnTo>
                      <a:pt x="4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2" y="0"/>
                    </a:lnTo>
                    <a:lnTo>
                      <a:pt x="334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0" name="Freeform 262"/>
              <p:cNvSpPr>
                <a:spLocks/>
              </p:cNvSpPr>
              <p:nvPr/>
            </p:nvSpPr>
            <p:spPr bwMode="auto">
              <a:xfrm>
                <a:off x="4827" y="1303"/>
                <a:ext cx="1" cy="9"/>
              </a:xfrm>
              <a:custGeom>
                <a:avLst/>
                <a:gdLst>
                  <a:gd name="T0" fmla="*/ 0 w 32"/>
                  <a:gd name="T1" fmla="*/ 0 h 201"/>
                  <a:gd name="T2" fmla="*/ 0 w 32"/>
                  <a:gd name="T3" fmla="*/ 0 h 201"/>
                  <a:gd name="T4" fmla="*/ 0 w 32"/>
                  <a:gd name="T5" fmla="*/ 0 h 201"/>
                  <a:gd name="T6" fmla="*/ 0 w 32"/>
                  <a:gd name="T7" fmla="*/ 0 h 201"/>
                  <a:gd name="T8" fmla="*/ 0 w 32"/>
                  <a:gd name="T9" fmla="*/ 0 h 201"/>
                  <a:gd name="T10" fmla="*/ 0 w 32"/>
                  <a:gd name="T11" fmla="*/ 0 h 201"/>
                  <a:gd name="T12" fmla="*/ 0 w 32"/>
                  <a:gd name="T13" fmla="*/ 0 h 201"/>
                  <a:gd name="T14" fmla="*/ 0 w 32"/>
                  <a:gd name="T15" fmla="*/ 0 h 201"/>
                  <a:gd name="T16" fmla="*/ 0 w 32"/>
                  <a:gd name="T17" fmla="*/ 0 h 201"/>
                  <a:gd name="T18" fmla="*/ 0 w 32"/>
                  <a:gd name="T19" fmla="*/ 0 h 201"/>
                  <a:gd name="T20" fmla="*/ 0 w 32"/>
                  <a:gd name="T21" fmla="*/ 0 h 201"/>
                  <a:gd name="T22" fmla="*/ 0 w 32"/>
                  <a:gd name="T23" fmla="*/ 0 h 201"/>
                  <a:gd name="T24" fmla="*/ 0 w 32"/>
                  <a:gd name="T25" fmla="*/ 0 h 201"/>
                  <a:gd name="T26" fmla="*/ 0 w 32"/>
                  <a:gd name="T27" fmla="*/ 0 h 201"/>
                  <a:gd name="T28" fmla="*/ 0 w 32"/>
                  <a:gd name="T29" fmla="*/ 0 h 201"/>
                  <a:gd name="T30" fmla="*/ 0 w 32"/>
                  <a:gd name="T31" fmla="*/ 0 h 201"/>
                  <a:gd name="T32" fmla="*/ 0 w 32"/>
                  <a:gd name="T33" fmla="*/ 0 h 201"/>
                  <a:gd name="T34" fmla="*/ 0 w 32"/>
                  <a:gd name="T35" fmla="*/ 0 h 201"/>
                  <a:gd name="T36" fmla="*/ 0 w 32"/>
                  <a:gd name="T37" fmla="*/ 0 h 201"/>
                  <a:gd name="T38" fmla="*/ 0 w 32"/>
                  <a:gd name="T39" fmla="*/ 0 h 201"/>
                  <a:gd name="T40" fmla="*/ 0 w 32"/>
                  <a:gd name="T41" fmla="*/ 0 h 201"/>
                  <a:gd name="T42" fmla="*/ 0 w 32"/>
                  <a:gd name="T43" fmla="*/ 0 h 201"/>
                  <a:gd name="T44" fmla="*/ 0 w 32"/>
                  <a:gd name="T45" fmla="*/ 0 h 201"/>
                  <a:gd name="T46" fmla="*/ 0 w 32"/>
                  <a:gd name="T47" fmla="*/ 0 h 201"/>
                  <a:gd name="T48" fmla="*/ 0 w 32"/>
                  <a:gd name="T49" fmla="*/ 0 h 201"/>
                  <a:gd name="T50" fmla="*/ 0 w 32"/>
                  <a:gd name="T51" fmla="*/ 0 h 201"/>
                  <a:gd name="T52" fmla="*/ 0 w 32"/>
                  <a:gd name="T53" fmla="*/ 0 h 201"/>
                  <a:gd name="T54" fmla="*/ 0 w 32"/>
                  <a:gd name="T55" fmla="*/ 0 h 201"/>
                  <a:gd name="T56" fmla="*/ 0 w 32"/>
                  <a:gd name="T57" fmla="*/ 0 h 201"/>
                  <a:gd name="T58" fmla="*/ 0 w 32"/>
                  <a:gd name="T59" fmla="*/ 0 h 201"/>
                  <a:gd name="T60" fmla="*/ 0 w 32"/>
                  <a:gd name="T61" fmla="*/ 0 h 201"/>
                  <a:gd name="T62" fmla="*/ 0 w 32"/>
                  <a:gd name="T63" fmla="*/ 0 h 201"/>
                  <a:gd name="T64" fmla="*/ 0 w 32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"/>
                  <a:gd name="T100" fmla="*/ 0 h 201"/>
                  <a:gd name="T101" fmla="*/ 32 w 32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" h="201">
                    <a:moveTo>
                      <a:pt x="19" y="201"/>
                    </a:moveTo>
                    <a:lnTo>
                      <a:pt x="20" y="200"/>
                    </a:lnTo>
                    <a:lnTo>
                      <a:pt x="21" y="200"/>
                    </a:lnTo>
                    <a:lnTo>
                      <a:pt x="22" y="200"/>
                    </a:lnTo>
                    <a:lnTo>
                      <a:pt x="23" y="199"/>
                    </a:lnTo>
                    <a:lnTo>
                      <a:pt x="25" y="198"/>
                    </a:lnTo>
                    <a:lnTo>
                      <a:pt x="26" y="197"/>
                    </a:lnTo>
                    <a:lnTo>
                      <a:pt x="27" y="196"/>
                    </a:lnTo>
                    <a:lnTo>
                      <a:pt x="28" y="195"/>
                    </a:lnTo>
                    <a:lnTo>
                      <a:pt x="28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0" y="189"/>
                    </a:lnTo>
                    <a:lnTo>
                      <a:pt x="31" y="187"/>
                    </a:lnTo>
                    <a:lnTo>
                      <a:pt x="31" y="185"/>
                    </a:lnTo>
                    <a:lnTo>
                      <a:pt x="31" y="184"/>
                    </a:lnTo>
                    <a:lnTo>
                      <a:pt x="32" y="182"/>
                    </a:lnTo>
                    <a:lnTo>
                      <a:pt x="32" y="20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1" y="13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4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8" y="193"/>
                    </a:lnTo>
                    <a:lnTo>
                      <a:pt x="10" y="195"/>
                    </a:lnTo>
                    <a:lnTo>
                      <a:pt x="11" y="197"/>
                    </a:lnTo>
                    <a:lnTo>
                      <a:pt x="13" y="198"/>
                    </a:lnTo>
                    <a:lnTo>
                      <a:pt x="14" y="200"/>
                    </a:lnTo>
                    <a:lnTo>
                      <a:pt x="17" y="200"/>
                    </a:lnTo>
                    <a:lnTo>
                      <a:pt x="19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1" name="Freeform 263"/>
              <p:cNvSpPr>
                <a:spLocks/>
              </p:cNvSpPr>
              <p:nvPr/>
            </p:nvSpPr>
            <p:spPr bwMode="auto">
              <a:xfrm>
                <a:off x="4844" y="1303"/>
                <a:ext cx="1" cy="9"/>
              </a:xfrm>
              <a:custGeom>
                <a:avLst/>
                <a:gdLst>
                  <a:gd name="T0" fmla="*/ 0 w 37"/>
                  <a:gd name="T1" fmla="*/ 0 h 210"/>
                  <a:gd name="T2" fmla="*/ 0 w 37"/>
                  <a:gd name="T3" fmla="*/ 0 h 210"/>
                  <a:gd name="T4" fmla="*/ 0 w 37"/>
                  <a:gd name="T5" fmla="*/ 0 h 210"/>
                  <a:gd name="T6" fmla="*/ 0 w 37"/>
                  <a:gd name="T7" fmla="*/ 0 h 210"/>
                  <a:gd name="T8" fmla="*/ 0 w 37"/>
                  <a:gd name="T9" fmla="*/ 0 h 210"/>
                  <a:gd name="T10" fmla="*/ 0 w 37"/>
                  <a:gd name="T11" fmla="*/ 0 h 210"/>
                  <a:gd name="T12" fmla="*/ 0 w 37"/>
                  <a:gd name="T13" fmla="*/ 0 h 210"/>
                  <a:gd name="T14" fmla="*/ 0 w 37"/>
                  <a:gd name="T15" fmla="*/ 0 h 210"/>
                  <a:gd name="T16" fmla="*/ 0 w 37"/>
                  <a:gd name="T17" fmla="*/ 0 h 210"/>
                  <a:gd name="T18" fmla="*/ 0 w 37"/>
                  <a:gd name="T19" fmla="*/ 0 h 210"/>
                  <a:gd name="T20" fmla="*/ 0 w 37"/>
                  <a:gd name="T21" fmla="*/ 0 h 210"/>
                  <a:gd name="T22" fmla="*/ 0 w 37"/>
                  <a:gd name="T23" fmla="*/ 0 h 210"/>
                  <a:gd name="T24" fmla="*/ 0 w 37"/>
                  <a:gd name="T25" fmla="*/ 0 h 210"/>
                  <a:gd name="T26" fmla="*/ 0 w 37"/>
                  <a:gd name="T27" fmla="*/ 0 h 210"/>
                  <a:gd name="T28" fmla="*/ 0 w 37"/>
                  <a:gd name="T29" fmla="*/ 0 h 210"/>
                  <a:gd name="T30" fmla="*/ 0 w 37"/>
                  <a:gd name="T31" fmla="*/ 0 h 210"/>
                  <a:gd name="T32" fmla="*/ 0 w 37"/>
                  <a:gd name="T33" fmla="*/ 0 h 210"/>
                  <a:gd name="T34" fmla="*/ 0 w 37"/>
                  <a:gd name="T35" fmla="*/ 0 h 210"/>
                  <a:gd name="T36" fmla="*/ 0 w 37"/>
                  <a:gd name="T37" fmla="*/ 0 h 210"/>
                  <a:gd name="T38" fmla="*/ 0 w 37"/>
                  <a:gd name="T39" fmla="*/ 0 h 210"/>
                  <a:gd name="T40" fmla="*/ 0 w 37"/>
                  <a:gd name="T41" fmla="*/ 0 h 210"/>
                  <a:gd name="T42" fmla="*/ 0 w 37"/>
                  <a:gd name="T43" fmla="*/ 0 h 210"/>
                  <a:gd name="T44" fmla="*/ 0 w 37"/>
                  <a:gd name="T45" fmla="*/ 0 h 210"/>
                  <a:gd name="T46" fmla="*/ 0 w 37"/>
                  <a:gd name="T47" fmla="*/ 0 h 210"/>
                  <a:gd name="T48" fmla="*/ 0 w 37"/>
                  <a:gd name="T49" fmla="*/ 0 h 210"/>
                  <a:gd name="T50" fmla="*/ 0 w 37"/>
                  <a:gd name="T51" fmla="*/ 0 h 210"/>
                  <a:gd name="T52" fmla="*/ 0 w 37"/>
                  <a:gd name="T53" fmla="*/ 0 h 210"/>
                  <a:gd name="T54" fmla="*/ 0 w 37"/>
                  <a:gd name="T55" fmla="*/ 0 h 210"/>
                  <a:gd name="T56" fmla="*/ 0 w 37"/>
                  <a:gd name="T57" fmla="*/ 0 h 210"/>
                  <a:gd name="T58" fmla="*/ 0 w 37"/>
                  <a:gd name="T59" fmla="*/ 0 h 210"/>
                  <a:gd name="T60" fmla="*/ 0 w 37"/>
                  <a:gd name="T61" fmla="*/ 0 h 210"/>
                  <a:gd name="T62" fmla="*/ 0 w 37"/>
                  <a:gd name="T63" fmla="*/ 0 h 210"/>
                  <a:gd name="T64" fmla="*/ 0 w 37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10"/>
                  <a:gd name="T101" fmla="*/ 37 w 37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10">
                    <a:moveTo>
                      <a:pt x="15" y="210"/>
                    </a:moveTo>
                    <a:lnTo>
                      <a:pt x="16" y="209"/>
                    </a:lnTo>
                    <a:lnTo>
                      <a:pt x="17" y="209"/>
                    </a:lnTo>
                    <a:lnTo>
                      <a:pt x="19" y="207"/>
                    </a:lnTo>
                    <a:lnTo>
                      <a:pt x="21" y="206"/>
                    </a:lnTo>
                    <a:lnTo>
                      <a:pt x="23" y="204"/>
                    </a:lnTo>
                    <a:lnTo>
                      <a:pt x="25" y="202"/>
                    </a:lnTo>
                    <a:lnTo>
                      <a:pt x="26" y="200"/>
                    </a:lnTo>
                    <a:lnTo>
                      <a:pt x="28" y="198"/>
                    </a:lnTo>
                    <a:lnTo>
                      <a:pt x="30" y="195"/>
                    </a:lnTo>
                    <a:lnTo>
                      <a:pt x="31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4" y="205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1" y="209"/>
                    </a:lnTo>
                    <a:lnTo>
                      <a:pt x="12" y="209"/>
                    </a:lnTo>
                    <a:lnTo>
                      <a:pt x="15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2" name="Freeform 264"/>
              <p:cNvSpPr>
                <a:spLocks/>
              </p:cNvSpPr>
              <p:nvPr/>
            </p:nvSpPr>
            <p:spPr bwMode="auto">
              <a:xfrm>
                <a:off x="4829" y="1302"/>
                <a:ext cx="15" cy="5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6" y="99"/>
                    </a:moveTo>
                    <a:lnTo>
                      <a:pt x="309" y="98"/>
                    </a:lnTo>
                    <a:lnTo>
                      <a:pt x="312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6" y="93"/>
                    </a:lnTo>
                    <a:lnTo>
                      <a:pt x="329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3"/>
                    </a:lnTo>
                    <a:lnTo>
                      <a:pt x="341" y="70"/>
                    </a:lnTo>
                    <a:lnTo>
                      <a:pt x="342" y="67"/>
                    </a:lnTo>
                    <a:lnTo>
                      <a:pt x="342" y="31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9" y="7"/>
                    </a:lnTo>
                    <a:lnTo>
                      <a:pt x="326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2" y="98"/>
                    </a:lnTo>
                    <a:lnTo>
                      <a:pt x="36" y="99"/>
                    </a:lnTo>
                    <a:lnTo>
                      <a:pt x="306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3" name="Freeform 265"/>
              <p:cNvSpPr>
                <a:spLocks/>
              </p:cNvSpPr>
              <p:nvPr/>
            </p:nvSpPr>
            <p:spPr bwMode="auto">
              <a:xfrm>
                <a:off x="4803" y="1301"/>
                <a:ext cx="21" cy="13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80"/>
                    </a:lnTo>
                    <a:lnTo>
                      <a:pt x="435" y="277"/>
                    </a:lnTo>
                    <a:lnTo>
                      <a:pt x="441" y="275"/>
                    </a:lnTo>
                    <a:lnTo>
                      <a:pt x="446" y="271"/>
                    </a:lnTo>
                    <a:lnTo>
                      <a:pt x="451" y="268"/>
                    </a:lnTo>
                    <a:lnTo>
                      <a:pt x="456" y="263"/>
                    </a:lnTo>
                    <a:lnTo>
                      <a:pt x="460" y="259"/>
                    </a:lnTo>
                    <a:lnTo>
                      <a:pt x="464" y="253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5"/>
                    </a:lnTo>
                    <a:lnTo>
                      <a:pt x="463" y="67"/>
                    </a:lnTo>
                    <a:lnTo>
                      <a:pt x="462" y="60"/>
                    </a:lnTo>
                    <a:lnTo>
                      <a:pt x="462" y="52"/>
                    </a:lnTo>
                    <a:lnTo>
                      <a:pt x="460" y="46"/>
                    </a:lnTo>
                    <a:lnTo>
                      <a:pt x="459" y="40"/>
                    </a:lnTo>
                    <a:lnTo>
                      <a:pt x="457" y="34"/>
                    </a:lnTo>
                    <a:lnTo>
                      <a:pt x="454" y="29"/>
                    </a:lnTo>
                    <a:lnTo>
                      <a:pt x="452" y="24"/>
                    </a:lnTo>
                    <a:lnTo>
                      <a:pt x="449" y="20"/>
                    </a:lnTo>
                    <a:lnTo>
                      <a:pt x="445" y="14"/>
                    </a:lnTo>
                    <a:lnTo>
                      <a:pt x="442" y="11"/>
                    </a:lnTo>
                    <a:lnTo>
                      <a:pt x="437" y="7"/>
                    </a:lnTo>
                    <a:lnTo>
                      <a:pt x="433" y="5"/>
                    </a:lnTo>
                    <a:lnTo>
                      <a:pt x="428" y="2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3" y="29"/>
                    </a:lnTo>
                    <a:lnTo>
                      <a:pt x="20" y="34"/>
                    </a:lnTo>
                    <a:lnTo>
                      <a:pt x="18" y="40"/>
                    </a:lnTo>
                    <a:lnTo>
                      <a:pt x="17" y="46"/>
                    </a:lnTo>
                    <a:lnTo>
                      <a:pt x="15" y="52"/>
                    </a:lnTo>
                    <a:lnTo>
                      <a:pt x="15" y="60"/>
                    </a:lnTo>
                    <a:lnTo>
                      <a:pt x="15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3"/>
                    </a:lnTo>
                    <a:lnTo>
                      <a:pt x="17" y="259"/>
                    </a:lnTo>
                    <a:lnTo>
                      <a:pt x="21" y="263"/>
                    </a:lnTo>
                    <a:lnTo>
                      <a:pt x="26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6" y="280"/>
                    </a:lnTo>
                    <a:lnTo>
                      <a:pt x="51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4" name="Freeform 266"/>
              <p:cNvSpPr>
                <a:spLocks/>
              </p:cNvSpPr>
              <p:nvPr/>
            </p:nvSpPr>
            <p:spPr bwMode="auto">
              <a:xfrm>
                <a:off x="4804" y="1302"/>
                <a:ext cx="20" cy="11"/>
              </a:xfrm>
              <a:custGeom>
                <a:avLst/>
                <a:gdLst>
                  <a:gd name="T0" fmla="*/ 0 w 455"/>
                  <a:gd name="T1" fmla="*/ 0 h 270"/>
                  <a:gd name="T2" fmla="*/ 0 w 455"/>
                  <a:gd name="T3" fmla="*/ 0 h 270"/>
                  <a:gd name="T4" fmla="*/ 0 w 455"/>
                  <a:gd name="T5" fmla="*/ 0 h 270"/>
                  <a:gd name="T6" fmla="*/ 0 w 455"/>
                  <a:gd name="T7" fmla="*/ 0 h 270"/>
                  <a:gd name="T8" fmla="*/ 0 w 455"/>
                  <a:gd name="T9" fmla="*/ 0 h 270"/>
                  <a:gd name="T10" fmla="*/ 0 w 455"/>
                  <a:gd name="T11" fmla="*/ 0 h 270"/>
                  <a:gd name="T12" fmla="*/ 0 w 455"/>
                  <a:gd name="T13" fmla="*/ 0 h 270"/>
                  <a:gd name="T14" fmla="*/ 0 w 455"/>
                  <a:gd name="T15" fmla="*/ 0 h 270"/>
                  <a:gd name="T16" fmla="*/ 0 w 455"/>
                  <a:gd name="T17" fmla="*/ 0 h 270"/>
                  <a:gd name="T18" fmla="*/ 0 w 455"/>
                  <a:gd name="T19" fmla="*/ 0 h 270"/>
                  <a:gd name="T20" fmla="*/ 0 w 455"/>
                  <a:gd name="T21" fmla="*/ 0 h 270"/>
                  <a:gd name="T22" fmla="*/ 0 w 455"/>
                  <a:gd name="T23" fmla="*/ 0 h 270"/>
                  <a:gd name="T24" fmla="*/ 0 w 455"/>
                  <a:gd name="T25" fmla="*/ 0 h 270"/>
                  <a:gd name="T26" fmla="*/ 0 w 455"/>
                  <a:gd name="T27" fmla="*/ 0 h 270"/>
                  <a:gd name="T28" fmla="*/ 0 w 455"/>
                  <a:gd name="T29" fmla="*/ 0 h 270"/>
                  <a:gd name="T30" fmla="*/ 0 w 455"/>
                  <a:gd name="T31" fmla="*/ 0 h 270"/>
                  <a:gd name="T32" fmla="*/ 0 w 455"/>
                  <a:gd name="T33" fmla="*/ 0 h 270"/>
                  <a:gd name="T34" fmla="*/ 0 w 455"/>
                  <a:gd name="T35" fmla="*/ 0 h 270"/>
                  <a:gd name="T36" fmla="*/ 0 w 455"/>
                  <a:gd name="T37" fmla="*/ 0 h 270"/>
                  <a:gd name="T38" fmla="*/ 0 w 455"/>
                  <a:gd name="T39" fmla="*/ 0 h 270"/>
                  <a:gd name="T40" fmla="*/ 0 w 455"/>
                  <a:gd name="T41" fmla="*/ 0 h 270"/>
                  <a:gd name="T42" fmla="*/ 0 w 455"/>
                  <a:gd name="T43" fmla="*/ 0 h 270"/>
                  <a:gd name="T44" fmla="*/ 0 w 455"/>
                  <a:gd name="T45" fmla="*/ 0 h 270"/>
                  <a:gd name="T46" fmla="*/ 0 w 455"/>
                  <a:gd name="T47" fmla="*/ 0 h 270"/>
                  <a:gd name="T48" fmla="*/ 0 w 455"/>
                  <a:gd name="T49" fmla="*/ 0 h 270"/>
                  <a:gd name="T50" fmla="*/ 0 w 455"/>
                  <a:gd name="T51" fmla="*/ 0 h 270"/>
                  <a:gd name="T52" fmla="*/ 0 w 455"/>
                  <a:gd name="T53" fmla="*/ 0 h 270"/>
                  <a:gd name="T54" fmla="*/ 0 w 455"/>
                  <a:gd name="T55" fmla="*/ 0 h 270"/>
                  <a:gd name="T56" fmla="*/ 0 w 455"/>
                  <a:gd name="T57" fmla="*/ 0 h 270"/>
                  <a:gd name="T58" fmla="*/ 0 w 455"/>
                  <a:gd name="T59" fmla="*/ 0 h 270"/>
                  <a:gd name="T60" fmla="*/ 0 w 455"/>
                  <a:gd name="T61" fmla="*/ 0 h 270"/>
                  <a:gd name="T62" fmla="*/ 0 w 455"/>
                  <a:gd name="T63" fmla="*/ 0 h 270"/>
                  <a:gd name="T64" fmla="*/ 0 w 455"/>
                  <a:gd name="T65" fmla="*/ 0 h 270"/>
                  <a:gd name="T66" fmla="*/ 0 w 45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70"/>
                  <a:gd name="T104" fmla="*/ 455 w 45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70">
                    <a:moveTo>
                      <a:pt x="397" y="270"/>
                    </a:moveTo>
                    <a:lnTo>
                      <a:pt x="401" y="269"/>
                    </a:lnTo>
                    <a:lnTo>
                      <a:pt x="406" y="268"/>
                    </a:lnTo>
                    <a:lnTo>
                      <a:pt x="411" y="267"/>
                    </a:lnTo>
                    <a:lnTo>
                      <a:pt x="416" y="265"/>
                    </a:lnTo>
                    <a:lnTo>
                      <a:pt x="420" y="262"/>
                    </a:lnTo>
                    <a:lnTo>
                      <a:pt x="425" y="259"/>
                    </a:lnTo>
                    <a:lnTo>
                      <a:pt x="431" y="256"/>
                    </a:lnTo>
                    <a:lnTo>
                      <a:pt x="435" y="251"/>
                    </a:lnTo>
                    <a:lnTo>
                      <a:pt x="439" y="246"/>
                    </a:lnTo>
                    <a:lnTo>
                      <a:pt x="443" y="241"/>
                    </a:lnTo>
                    <a:lnTo>
                      <a:pt x="446" y="236"/>
                    </a:lnTo>
                    <a:lnTo>
                      <a:pt x="449" y="231"/>
                    </a:lnTo>
                    <a:lnTo>
                      <a:pt x="451" y="225"/>
                    </a:lnTo>
                    <a:lnTo>
                      <a:pt x="453" y="219"/>
                    </a:lnTo>
                    <a:lnTo>
                      <a:pt x="454" y="213"/>
                    </a:lnTo>
                    <a:lnTo>
                      <a:pt x="455" y="206"/>
                    </a:lnTo>
                    <a:lnTo>
                      <a:pt x="442" y="65"/>
                    </a:lnTo>
                    <a:lnTo>
                      <a:pt x="441" y="58"/>
                    </a:lnTo>
                    <a:lnTo>
                      <a:pt x="441" y="51"/>
                    </a:lnTo>
                    <a:lnTo>
                      <a:pt x="439" y="45"/>
                    </a:lnTo>
                    <a:lnTo>
                      <a:pt x="438" y="39"/>
                    </a:lnTo>
                    <a:lnTo>
                      <a:pt x="436" y="33"/>
                    </a:lnTo>
                    <a:lnTo>
                      <a:pt x="434" y="28"/>
                    </a:lnTo>
                    <a:lnTo>
                      <a:pt x="431" y="23"/>
                    </a:lnTo>
                    <a:lnTo>
                      <a:pt x="428" y="19"/>
                    </a:lnTo>
                    <a:lnTo>
                      <a:pt x="424" y="15"/>
                    </a:lnTo>
                    <a:lnTo>
                      <a:pt x="421" y="10"/>
                    </a:lnTo>
                    <a:lnTo>
                      <a:pt x="417" y="7"/>
                    </a:lnTo>
                    <a:lnTo>
                      <a:pt x="414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401" y="0"/>
                    </a:lnTo>
                    <a:lnTo>
                      <a:pt x="397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1"/>
                    </a:lnTo>
                    <a:lnTo>
                      <a:pt x="47" y="2"/>
                    </a:lnTo>
                    <a:lnTo>
                      <a:pt x="43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1" y="15"/>
                    </a:lnTo>
                    <a:lnTo>
                      <a:pt x="28" y="19"/>
                    </a:lnTo>
                    <a:lnTo>
                      <a:pt x="25" y="23"/>
                    </a:lnTo>
                    <a:lnTo>
                      <a:pt x="22" y="28"/>
                    </a:lnTo>
                    <a:lnTo>
                      <a:pt x="20" y="33"/>
                    </a:lnTo>
                    <a:lnTo>
                      <a:pt x="18" y="39"/>
                    </a:lnTo>
                    <a:lnTo>
                      <a:pt x="17" y="45"/>
                    </a:lnTo>
                    <a:lnTo>
                      <a:pt x="15" y="51"/>
                    </a:lnTo>
                    <a:lnTo>
                      <a:pt x="15" y="58"/>
                    </a:lnTo>
                    <a:lnTo>
                      <a:pt x="15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4" y="225"/>
                    </a:lnTo>
                    <a:lnTo>
                      <a:pt x="6" y="231"/>
                    </a:lnTo>
                    <a:lnTo>
                      <a:pt x="9" y="236"/>
                    </a:lnTo>
                    <a:lnTo>
                      <a:pt x="13" y="241"/>
                    </a:lnTo>
                    <a:lnTo>
                      <a:pt x="16" y="246"/>
                    </a:lnTo>
                    <a:lnTo>
                      <a:pt x="21" y="251"/>
                    </a:lnTo>
                    <a:lnTo>
                      <a:pt x="25" y="256"/>
                    </a:lnTo>
                    <a:lnTo>
                      <a:pt x="30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5" y="267"/>
                    </a:lnTo>
                    <a:lnTo>
                      <a:pt x="50" y="268"/>
                    </a:lnTo>
                    <a:lnTo>
                      <a:pt x="55" y="269"/>
                    </a:lnTo>
                    <a:lnTo>
                      <a:pt x="60" y="270"/>
                    </a:lnTo>
                    <a:lnTo>
                      <a:pt x="397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5" name="Freeform 267"/>
              <p:cNvSpPr>
                <a:spLocks/>
              </p:cNvSpPr>
              <p:nvPr/>
            </p:nvSpPr>
            <p:spPr bwMode="auto">
              <a:xfrm>
                <a:off x="4807" y="1307"/>
                <a:ext cx="14" cy="6"/>
              </a:xfrm>
              <a:custGeom>
                <a:avLst/>
                <a:gdLst>
                  <a:gd name="T0" fmla="*/ 0 w 334"/>
                  <a:gd name="T1" fmla="*/ 0 h 122"/>
                  <a:gd name="T2" fmla="*/ 0 w 334"/>
                  <a:gd name="T3" fmla="*/ 0 h 122"/>
                  <a:gd name="T4" fmla="*/ 0 w 334"/>
                  <a:gd name="T5" fmla="*/ 0 h 122"/>
                  <a:gd name="T6" fmla="*/ 0 w 334"/>
                  <a:gd name="T7" fmla="*/ 0 h 122"/>
                  <a:gd name="T8" fmla="*/ 0 w 334"/>
                  <a:gd name="T9" fmla="*/ 0 h 122"/>
                  <a:gd name="T10" fmla="*/ 0 w 334"/>
                  <a:gd name="T11" fmla="*/ 0 h 122"/>
                  <a:gd name="T12" fmla="*/ 0 w 334"/>
                  <a:gd name="T13" fmla="*/ 0 h 122"/>
                  <a:gd name="T14" fmla="*/ 0 w 334"/>
                  <a:gd name="T15" fmla="*/ 0 h 122"/>
                  <a:gd name="T16" fmla="*/ 0 w 334"/>
                  <a:gd name="T17" fmla="*/ 0 h 122"/>
                  <a:gd name="T18" fmla="*/ 0 w 334"/>
                  <a:gd name="T19" fmla="*/ 0 h 122"/>
                  <a:gd name="T20" fmla="*/ 0 w 334"/>
                  <a:gd name="T21" fmla="*/ 0 h 122"/>
                  <a:gd name="T22" fmla="*/ 0 w 334"/>
                  <a:gd name="T23" fmla="*/ 0 h 122"/>
                  <a:gd name="T24" fmla="*/ 0 w 334"/>
                  <a:gd name="T25" fmla="*/ 0 h 122"/>
                  <a:gd name="T26" fmla="*/ 0 w 334"/>
                  <a:gd name="T27" fmla="*/ 0 h 122"/>
                  <a:gd name="T28" fmla="*/ 0 w 334"/>
                  <a:gd name="T29" fmla="*/ 0 h 122"/>
                  <a:gd name="T30" fmla="*/ 0 w 334"/>
                  <a:gd name="T31" fmla="*/ 0 h 122"/>
                  <a:gd name="T32" fmla="*/ 0 w 334"/>
                  <a:gd name="T33" fmla="*/ 0 h 122"/>
                  <a:gd name="T34" fmla="*/ 0 w 334"/>
                  <a:gd name="T35" fmla="*/ 0 h 122"/>
                  <a:gd name="T36" fmla="*/ 0 w 334"/>
                  <a:gd name="T37" fmla="*/ 0 h 122"/>
                  <a:gd name="T38" fmla="*/ 0 w 334"/>
                  <a:gd name="T39" fmla="*/ 0 h 122"/>
                  <a:gd name="T40" fmla="*/ 0 w 334"/>
                  <a:gd name="T41" fmla="*/ 0 h 122"/>
                  <a:gd name="T42" fmla="*/ 0 w 334"/>
                  <a:gd name="T43" fmla="*/ 0 h 122"/>
                  <a:gd name="T44" fmla="*/ 0 w 334"/>
                  <a:gd name="T45" fmla="*/ 0 h 122"/>
                  <a:gd name="T46" fmla="*/ 0 w 334"/>
                  <a:gd name="T47" fmla="*/ 0 h 122"/>
                  <a:gd name="T48" fmla="*/ 0 w 334"/>
                  <a:gd name="T49" fmla="*/ 0 h 122"/>
                  <a:gd name="T50" fmla="*/ 0 w 334"/>
                  <a:gd name="T51" fmla="*/ 0 h 122"/>
                  <a:gd name="T52" fmla="*/ 0 w 334"/>
                  <a:gd name="T53" fmla="*/ 0 h 122"/>
                  <a:gd name="T54" fmla="*/ 0 w 334"/>
                  <a:gd name="T55" fmla="*/ 0 h 122"/>
                  <a:gd name="T56" fmla="*/ 0 w 334"/>
                  <a:gd name="T57" fmla="*/ 0 h 122"/>
                  <a:gd name="T58" fmla="*/ 0 w 334"/>
                  <a:gd name="T59" fmla="*/ 0 h 122"/>
                  <a:gd name="T60" fmla="*/ 0 w 334"/>
                  <a:gd name="T61" fmla="*/ 0 h 122"/>
                  <a:gd name="T62" fmla="*/ 0 w 334"/>
                  <a:gd name="T63" fmla="*/ 0 h 122"/>
                  <a:gd name="T64" fmla="*/ 0 w 334"/>
                  <a:gd name="T65" fmla="*/ 0 h 122"/>
                  <a:gd name="T66" fmla="*/ 0 w 334"/>
                  <a:gd name="T67" fmla="*/ 0 h 122"/>
                  <a:gd name="T68" fmla="*/ 0 w 334"/>
                  <a:gd name="T69" fmla="*/ 0 h 122"/>
                  <a:gd name="T70" fmla="*/ 0 w 334"/>
                  <a:gd name="T71" fmla="*/ 0 h 122"/>
                  <a:gd name="T72" fmla="*/ 0 w 334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4"/>
                  <a:gd name="T112" fmla="*/ 0 h 122"/>
                  <a:gd name="T113" fmla="*/ 334 w 334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4" h="122">
                    <a:moveTo>
                      <a:pt x="334" y="62"/>
                    </a:moveTo>
                    <a:lnTo>
                      <a:pt x="333" y="67"/>
                    </a:lnTo>
                    <a:lnTo>
                      <a:pt x="333" y="73"/>
                    </a:lnTo>
                    <a:lnTo>
                      <a:pt x="332" y="79"/>
                    </a:lnTo>
                    <a:lnTo>
                      <a:pt x="331" y="85"/>
                    </a:lnTo>
                    <a:lnTo>
                      <a:pt x="329" y="90"/>
                    </a:lnTo>
                    <a:lnTo>
                      <a:pt x="328" y="95"/>
                    </a:lnTo>
                    <a:lnTo>
                      <a:pt x="324" y="100"/>
                    </a:lnTo>
                    <a:lnTo>
                      <a:pt x="322" y="104"/>
                    </a:lnTo>
                    <a:lnTo>
                      <a:pt x="320" y="108"/>
                    </a:lnTo>
                    <a:lnTo>
                      <a:pt x="317" y="111"/>
                    </a:lnTo>
                    <a:lnTo>
                      <a:pt x="314" y="114"/>
                    </a:lnTo>
                    <a:lnTo>
                      <a:pt x="310" y="117"/>
                    </a:lnTo>
                    <a:lnTo>
                      <a:pt x="307" y="119"/>
                    </a:lnTo>
                    <a:lnTo>
                      <a:pt x="303" y="120"/>
                    </a:lnTo>
                    <a:lnTo>
                      <a:pt x="299" y="121"/>
                    </a:lnTo>
                    <a:lnTo>
                      <a:pt x="295" y="122"/>
                    </a:lnTo>
                    <a:lnTo>
                      <a:pt x="39" y="122"/>
                    </a:lnTo>
                    <a:lnTo>
                      <a:pt x="34" y="121"/>
                    </a:lnTo>
                    <a:lnTo>
                      <a:pt x="30" y="120"/>
                    </a:lnTo>
                    <a:lnTo>
                      <a:pt x="26" y="119"/>
                    </a:lnTo>
                    <a:lnTo>
                      <a:pt x="22" y="117"/>
                    </a:lnTo>
                    <a:lnTo>
                      <a:pt x="19" y="114"/>
                    </a:lnTo>
                    <a:lnTo>
                      <a:pt x="15" y="111"/>
                    </a:lnTo>
                    <a:lnTo>
                      <a:pt x="12" y="108"/>
                    </a:lnTo>
                    <a:lnTo>
                      <a:pt x="10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2" y="0"/>
                    </a:lnTo>
                    <a:lnTo>
                      <a:pt x="334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6" name="Freeform 268"/>
              <p:cNvSpPr>
                <a:spLocks/>
              </p:cNvSpPr>
              <p:nvPr/>
            </p:nvSpPr>
            <p:spPr bwMode="auto">
              <a:xfrm>
                <a:off x="4805" y="1303"/>
                <a:ext cx="1" cy="9"/>
              </a:xfrm>
              <a:custGeom>
                <a:avLst/>
                <a:gdLst>
                  <a:gd name="T0" fmla="*/ 0 w 33"/>
                  <a:gd name="T1" fmla="*/ 0 h 201"/>
                  <a:gd name="T2" fmla="*/ 0 w 33"/>
                  <a:gd name="T3" fmla="*/ 0 h 201"/>
                  <a:gd name="T4" fmla="*/ 0 w 33"/>
                  <a:gd name="T5" fmla="*/ 0 h 201"/>
                  <a:gd name="T6" fmla="*/ 0 w 33"/>
                  <a:gd name="T7" fmla="*/ 0 h 201"/>
                  <a:gd name="T8" fmla="*/ 0 w 33"/>
                  <a:gd name="T9" fmla="*/ 0 h 201"/>
                  <a:gd name="T10" fmla="*/ 0 w 33"/>
                  <a:gd name="T11" fmla="*/ 0 h 201"/>
                  <a:gd name="T12" fmla="*/ 0 w 33"/>
                  <a:gd name="T13" fmla="*/ 0 h 201"/>
                  <a:gd name="T14" fmla="*/ 0 w 33"/>
                  <a:gd name="T15" fmla="*/ 0 h 201"/>
                  <a:gd name="T16" fmla="*/ 0 w 33"/>
                  <a:gd name="T17" fmla="*/ 0 h 201"/>
                  <a:gd name="T18" fmla="*/ 0 w 33"/>
                  <a:gd name="T19" fmla="*/ 0 h 201"/>
                  <a:gd name="T20" fmla="*/ 0 w 33"/>
                  <a:gd name="T21" fmla="*/ 0 h 201"/>
                  <a:gd name="T22" fmla="*/ 0 w 33"/>
                  <a:gd name="T23" fmla="*/ 0 h 201"/>
                  <a:gd name="T24" fmla="*/ 0 w 33"/>
                  <a:gd name="T25" fmla="*/ 0 h 201"/>
                  <a:gd name="T26" fmla="*/ 0 w 33"/>
                  <a:gd name="T27" fmla="*/ 0 h 201"/>
                  <a:gd name="T28" fmla="*/ 0 w 33"/>
                  <a:gd name="T29" fmla="*/ 0 h 201"/>
                  <a:gd name="T30" fmla="*/ 0 w 33"/>
                  <a:gd name="T31" fmla="*/ 0 h 201"/>
                  <a:gd name="T32" fmla="*/ 0 w 33"/>
                  <a:gd name="T33" fmla="*/ 0 h 201"/>
                  <a:gd name="T34" fmla="*/ 0 w 33"/>
                  <a:gd name="T35" fmla="*/ 0 h 201"/>
                  <a:gd name="T36" fmla="*/ 0 w 33"/>
                  <a:gd name="T37" fmla="*/ 0 h 201"/>
                  <a:gd name="T38" fmla="*/ 0 w 33"/>
                  <a:gd name="T39" fmla="*/ 0 h 201"/>
                  <a:gd name="T40" fmla="*/ 0 w 33"/>
                  <a:gd name="T41" fmla="*/ 0 h 201"/>
                  <a:gd name="T42" fmla="*/ 0 w 33"/>
                  <a:gd name="T43" fmla="*/ 0 h 201"/>
                  <a:gd name="T44" fmla="*/ 0 w 33"/>
                  <a:gd name="T45" fmla="*/ 0 h 201"/>
                  <a:gd name="T46" fmla="*/ 0 w 33"/>
                  <a:gd name="T47" fmla="*/ 0 h 201"/>
                  <a:gd name="T48" fmla="*/ 0 w 33"/>
                  <a:gd name="T49" fmla="*/ 0 h 201"/>
                  <a:gd name="T50" fmla="*/ 0 w 33"/>
                  <a:gd name="T51" fmla="*/ 0 h 201"/>
                  <a:gd name="T52" fmla="*/ 0 w 33"/>
                  <a:gd name="T53" fmla="*/ 0 h 201"/>
                  <a:gd name="T54" fmla="*/ 0 w 33"/>
                  <a:gd name="T55" fmla="*/ 0 h 201"/>
                  <a:gd name="T56" fmla="*/ 0 w 33"/>
                  <a:gd name="T57" fmla="*/ 0 h 201"/>
                  <a:gd name="T58" fmla="*/ 0 w 33"/>
                  <a:gd name="T59" fmla="*/ 0 h 201"/>
                  <a:gd name="T60" fmla="*/ 0 w 33"/>
                  <a:gd name="T61" fmla="*/ 0 h 201"/>
                  <a:gd name="T62" fmla="*/ 0 w 33"/>
                  <a:gd name="T63" fmla="*/ 0 h 201"/>
                  <a:gd name="T64" fmla="*/ 0 w 33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1"/>
                  <a:gd name="T101" fmla="*/ 33 w 33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1">
                    <a:moveTo>
                      <a:pt x="18" y="201"/>
                    </a:moveTo>
                    <a:lnTo>
                      <a:pt x="19" y="200"/>
                    </a:lnTo>
                    <a:lnTo>
                      <a:pt x="20" y="200"/>
                    </a:lnTo>
                    <a:lnTo>
                      <a:pt x="22" y="200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6" y="197"/>
                    </a:lnTo>
                    <a:lnTo>
                      <a:pt x="28" y="196"/>
                    </a:lnTo>
                    <a:lnTo>
                      <a:pt x="29" y="195"/>
                    </a:lnTo>
                    <a:lnTo>
                      <a:pt x="29" y="194"/>
                    </a:lnTo>
                    <a:lnTo>
                      <a:pt x="30" y="192"/>
                    </a:lnTo>
                    <a:lnTo>
                      <a:pt x="31" y="191"/>
                    </a:lnTo>
                    <a:lnTo>
                      <a:pt x="31" y="189"/>
                    </a:lnTo>
                    <a:lnTo>
                      <a:pt x="32" y="187"/>
                    </a:lnTo>
                    <a:lnTo>
                      <a:pt x="32" y="185"/>
                    </a:lnTo>
                    <a:lnTo>
                      <a:pt x="32" y="184"/>
                    </a:lnTo>
                    <a:lnTo>
                      <a:pt x="33" y="182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1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5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9" y="193"/>
                    </a:lnTo>
                    <a:lnTo>
                      <a:pt x="10" y="195"/>
                    </a:lnTo>
                    <a:lnTo>
                      <a:pt x="12" y="197"/>
                    </a:lnTo>
                    <a:lnTo>
                      <a:pt x="13" y="198"/>
                    </a:lnTo>
                    <a:lnTo>
                      <a:pt x="15" y="200"/>
                    </a:lnTo>
                    <a:lnTo>
                      <a:pt x="16" y="200"/>
                    </a:lnTo>
                    <a:lnTo>
                      <a:pt x="18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7" name="Freeform 269"/>
              <p:cNvSpPr>
                <a:spLocks/>
              </p:cNvSpPr>
              <p:nvPr/>
            </p:nvSpPr>
            <p:spPr bwMode="auto">
              <a:xfrm>
                <a:off x="4822" y="1303"/>
                <a:ext cx="1" cy="9"/>
              </a:xfrm>
              <a:custGeom>
                <a:avLst/>
                <a:gdLst>
                  <a:gd name="T0" fmla="*/ 0 w 37"/>
                  <a:gd name="T1" fmla="*/ 0 h 210"/>
                  <a:gd name="T2" fmla="*/ 0 w 37"/>
                  <a:gd name="T3" fmla="*/ 0 h 210"/>
                  <a:gd name="T4" fmla="*/ 0 w 37"/>
                  <a:gd name="T5" fmla="*/ 0 h 210"/>
                  <a:gd name="T6" fmla="*/ 0 w 37"/>
                  <a:gd name="T7" fmla="*/ 0 h 210"/>
                  <a:gd name="T8" fmla="*/ 0 w 37"/>
                  <a:gd name="T9" fmla="*/ 0 h 210"/>
                  <a:gd name="T10" fmla="*/ 0 w 37"/>
                  <a:gd name="T11" fmla="*/ 0 h 210"/>
                  <a:gd name="T12" fmla="*/ 0 w 37"/>
                  <a:gd name="T13" fmla="*/ 0 h 210"/>
                  <a:gd name="T14" fmla="*/ 0 w 37"/>
                  <a:gd name="T15" fmla="*/ 0 h 210"/>
                  <a:gd name="T16" fmla="*/ 0 w 37"/>
                  <a:gd name="T17" fmla="*/ 0 h 210"/>
                  <a:gd name="T18" fmla="*/ 0 w 37"/>
                  <a:gd name="T19" fmla="*/ 0 h 210"/>
                  <a:gd name="T20" fmla="*/ 0 w 37"/>
                  <a:gd name="T21" fmla="*/ 0 h 210"/>
                  <a:gd name="T22" fmla="*/ 0 w 37"/>
                  <a:gd name="T23" fmla="*/ 0 h 210"/>
                  <a:gd name="T24" fmla="*/ 0 w 37"/>
                  <a:gd name="T25" fmla="*/ 0 h 210"/>
                  <a:gd name="T26" fmla="*/ 0 w 37"/>
                  <a:gd name="T27" fmla="*/ 0 h 210"/>
                  <a:gd name="T28" fmla="*/ 0 w 37"/>
                  <a:gd name="T29" fmla="*/ 0 h 210"/>
                  <a:gd name="T30" fmla="*/ 0 w 37"/>
                  <a:gd name="T31" fmla="*/ 0 h 210"/>
                  <a:gd name="T32" fmla="*/ 0 w 37"/>
                  <a:gd name="T33" fmla="*/ 0 h 210"/>
                  <a:gd name="T34" fmla="*/ 0 w 37"/>
                  <a:gd name="T35" fmla="*/ 0 h 210"/>
                  <a:gd name="T36" fmla="*/ 0 w 37"/>
                  <a:gd name="T37" fmla="*/ 0 h 210"/>
                  <a:gd name="T38" fmla="*/ 0 w 37"/>
                  <a:gd name="T39" fmla="*/ 0 h 210"/>
                  <a:gd name="T40" fmla="*/ 0 w 37"/>
                  <a:gd name="T41" fmla="*/ 0 h 210"/>
                  <a:gd name="T42" fmla="*/ 0 w 37"/>
                  <a:gd name="T43" fmla="*/ 0 h 210"/>
                  <a:gd name="T44" fmla="*/ 0 w 37"/>
                  <a:gd name="T45" fmla="*/ 0 h 210"/>
                  <a:gd name="T46" fmla="*/ 0 w 37"/>
                  <a:gd name="T47" fmla="*/ 0 h 210"/>
                  <a:gd name="T48" fmla="*/ 0 w 37"/>
                  <a:gd name="T49" fmla="*/ 0 h 210"/>
                  <a:gd name="T50" fmla="*/ 0 w 37"/>
                  <a:gd name="T51" fmla="*/ 0 h 210"/>
                  <a:gd name="T52" fmla="*/ 0 w 37"/>
                  <a:gd name="T53" fmla="*/ 0 h 210"/>
                  <a:gd name="T54" fmla="*/ 0 w 37"/>
                  <a:gd name="T55" fmla="*/ 0 h 210"/>
                  <a:gd name="T56" fmla="*/ 0 w 37"/>
                  <a:gd name="T57" fmla="*/ 0 h 210"/>
                  <a:gd name="T58" fmla="*/ 0 w 37"/>
                  <a:gd name="T59" fmla="*/ 0 h 210"/>
                  <a:gd name="T60" fmla="*/ 0 w 37"/>
                  <a:gd name="T61" fmla="*/ 0 h 210"/>
                  <a:gd name="T62" fmla="*/ 0 w 37"/>
                  <a:gd name="T63" fmla="*/ 0 h 210"/>
                  <a:gd name="T64" fmla="*/ 0 w 37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10"/>
                  <a:gd name="T101" fmla="*/ 37 w 37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10">
                    <a:moveTo>
                      <a:pt x="13" y="210"/>
                    </a:moveTo>
                    <a:lnTo>
                      <a:pt x="14" y="209"/>
                    </a:lnTo>
                    <a:lnTo>
                      <a:pt x="16" y="209"/>
                    </a:lnTo>
                    <a:lnTo>
                      <a:pt x="18" y="207"/>
                    </a:lnTo>
                    <a:lnTo>
                      <a:pt x="19" y="206"/>
                    </a:lnTo>
                    <a:lnTo>
                      <a:pt x="21" y="204"/>
                    </a:lnTo>
                    <a:lnTo>
                      <a:pt x="24" y="202"/>
                    </a:lnTo>
                    <a:lnTo>
                      <a:pt x="26" y="200"/>
                    </a:lnTo>
                    <a:lnTo>
                      <a:pt x="28" y="198"/>
                    </a:lnTo>
                    <a:lnTo>
                      <a:pt x="30" y="195"/>
                    </a:lnTo>
                    <a:lnTo>
                      <a:pt x="31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2" y="4"/>
                    </a:lnTo>
                    <a:lnTo>
                      <a:pt x="20" y="3"/>
                    </a:lnTo>
                    <a:lnTo>
                      <a:pt x="19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6"/>
                    </a:lnTo>
                    <a:lnTo>
                      <a:pt x="6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0" y="209"/>
                    </a:lnTo>
                    <a:lnTo>
                      <a:pt x="11" y="209"/>
                    </a:lnTo>
                    <a:lnTo>
                      <a:pt x="13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8" name="Freeform 270"/>
              <p:cNvSpPr>
                <a:spLocks/>
              </p:cNvSpPr>
              <p:nvPr/>
            </p:nvSpPr>
            <p:spPr bwMode="auto">
              <a:xfrm>
                <a:off x="4806" y="1302"/>
                <a:ext cx="15" cy="5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5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7" y="91"/>
                    </a:lnTo>
                    <a:lnTo>
                      <a:pt x="330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3"/>
                    </a:lnTo>
                    <a:lnTo>
                      <a:pt x="341" y="70"/>
                    </a:lnTo>
                    <a:lnTo>
                      <a:pt x="342" y="67"/>
                    </a:lnTo>
                    <a:lnTo>
                      <a:pt x="342" y="31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0" y="9"/>
                    </a:lnTo>
                    <a:lnTo>
                      <a:pt x="327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5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2" y="98"/>
                    </a:lnTo>
                    <a:lnTo>
                      <a:pt x="36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9" name="Freeform 271"/>
              <p:cNvSpPr>
                <a:spLocks/>
              </p:cNvSpPr>
              <p:nvPr/>
            </p:nvSpPr>
            <p:spPr bwMode="auto">
              <a:xfrm>
                <a:off x="4781" y="1301"/>
                <a:ext cx="21" cy="13"/>
              </a:xfrm>
              <a:custGeom>
                <a:avLst/>
                <a:gdLst>
                  <a:gd name="T0" fmla="*/ 0 w 478"/>
                  <a:gd name="T1" fmla="*/ 0 h 283"/>
                  <a:gd name="T2" fmla="*/ 0 w 478"/>
                  <a:gd name="T3" fmla="*/ 0 h 283"/>
                  <a:gd name="T4" fmla="*/ 0 w 478"/>
                  <a:gd name="T5" fmla="*/ 0 h 283"/>
                  <a:gd name="T6" fmla="*/ 0 w 478"/>
                  <a:gd name="T7" fmla="*/ 0 h 283"/>
                  <a:gd name="T8" fmla="*/ 0 w 478"/>
                  <a:gd name="T9" fmla="*/ 0 h 283"/>
                  <a:gd name="T10" fmla="*/ 0 w 478"/>
                  <a:gd name="T11" fmla="*/ 0 h 283"/>
                  <a:gd name="T12" fmla="*/ 0 w 478"/>
                  <a:gd name="T13" fmla="*/ 0 h 283"/>
                  <a:gd name="T14" fmla="*/ 0 w 478"/>
                  <a:gd name="T15" fmla="*/ 0 h 283"/>
                  <a:gd name="T16" fmla="*/ 0 w 478"/>
                  <a:gd name="T17" fmla="*/ 0 h 283"/>
                  <a:gd name="T18" fmla="*/ 0 w 478"/>
                  <a:gd name="T19" fmla="*/ 0 h 283"/>
                  <a:gd name="T20" fmla="*/ 0 w 478"/>
                  <a:gd name="T21" fmla="*/ 0 h 283"/>
                  <a:gd name="T22" fmla="*/ 0 w 478"/>
                  <a:gd name="T23" fmla="*/ 0 h 283"/>
                  <a:gd name="T24" fmla="*/ 0 w 478"/>
                  <a:gd name="T25" fmla="*/ 0 h 283"/>
                  <a:gd name="T26" fmla="*/ 0 w 478"/>
                  <a:gd name="T27" fmla="*/ 0 h 283"/>
                  <a:gd name="T28" fmla="*/ 0 w 478"/>
                  <a:gd name="T29" fmla="*/ 0 h 283"/>
                  <a:gd name="T30" fmla="*/ 0 w 478"/>
                  <a:gd name="T31" fmla="*/ 0 h 283"/>
                  <a:gd name="T32" fmla="*/ 0 w 478"/>
                  <a:gd name="T33" fmla="*/ 0 h 283"/>
                  <a:gd name="T34" fmla="*/ 0 w 478"/>
                  <a:gd name="T35" fmla="*/ 0 h 283"/>
                  <a:gd name="T36" fmla="*/ 0 w 478"/>
                  <a:gd name="T37" fmla="*/ 0 h 283"/>
                  <a:gd name="T38" fmla="*/ 0 w 478"/>
                  <a:gd name="T39" fmla="*/ 0 h 283"/>
                  <a:gd name="T40" fmla="*/ 0 w 478"/>
                  <a:gd name="T41" fmla="*/ 0 h 283"/>
                  <a:gd name="T42" fmla="*/ 0 w 478"/>
                  <a:gd name="T43" fmla="*/ 0 h 283"/>
                  <a:gd name="T44" fmla="*/ 0 w 478"/>
                  <a:gd name="T45" fmla="*/ 0 h 283"/>
                  <a:gd name="T46" fmla="*/ 0 w 478"/>
                  <a:gd name="T47" fmla="*/ 0 h 283"/>
                  <a:gd name="T48" fmla="*/ 0 w 478"/>
                  <a:gd name="T49" fmla="*/ 0 h 283"/>
                  <a:gd name="T50" fmla="*/ 0 w 478"/>
                  <a:gd name="T51" fmla="*/ 0 h 283"/>
                  <a:gd name="T52" fmla="*/ 0 w 478"/>
                  <a:gd name="T53" fmla="*/ 0 h 283"/>
                  <a:gd name="T54" fmla="*/ 0 w 478"/>
                  <a:gd name="T55" fmla="*/ 0 h 283"/>
                  <a:gd name="T56" fmla="*/ 0 w 478"/>
                  <a:gd name="T57" fmla="*/ 0 h 283"/>
                  <a:gd name="T58" fmla="*/ 0 w 478"/>
                  <a:gd name="T59" fmla="*/ 0 h 283"/>
                  <a:gd name="T60" fmla="*/ 0 w 478"/>
                  <a:gd name="T61" fmla="*/ 0 h 283"/>
                  <a:gd name="T62" fmla="*/ 0 w 478"/>
                  <a:gd name="T63" fmla="*/ 0 h 283"/>
                  <a:gd name="T64" fmla="*/ 0 w 478"/>
                  <a:gd name="T65" fmla="*/ 0 h 283"/>
                  <a:gd name="T66" fmla="*/ 0 w 478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8"/>
                  <a:gd name="T103" fmla="*/ 0 h 283"/>
                  <a:gd name="T104" fmla="*/ 478 w 478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8" h="283">
                    <a:moveTo>
                      <a:pt x="416" y="283"/>
                    </a:moveTo>
                    <a:lnTo>
                      <a:pt x="420" y="282"/>
                    </a:lnTo>
                    <a:lnTo>
                      <a:pt x="426" y="281"/>
                    </a:lnTo>
                    <a:lnTo>
                      <a:pt x="431" y="280"/>
                    </a:lnTo>
                    <a:lnTo>
                      <a:pt x="436" y="277"/>
                    </a:lnTo>
                    <a:lnTo>
                      <a:pt x="441" y="275"/>
                    </a:lnTo>
                    <a:lnTo>
                      <a:pt x="446" y="271"/>
                    </a:lnTo>
                    <a:lnTo>
                      <a:pt x="451" y="268"/>
                    </a:lnTo>
                    <a:lnTo>
                      <a:pt x="457" y="263"/>
                    </a:lnTo>
                    <a:lnTo>
                      <a:pt x="461" y="259"/>
                    </a:lnTo>
                    <a:lnTo>
                      <a:pt x="465" y="253"/>
                    </a:lnTo>
                    <a:lnTo>
                      <a:pt x="469" y="247"/>
                    </a:lnTo>
                    <a:lnTo>
                      <a:pt x="472" y="241"/>
                    </a:lnTo>
                    <a:lnTo>
                      <a:pt x="474" y="235"/>
                    </a:lnTo>
                    <a:lnTo>
                      <a:pt x="476" y="229"/>
                    </a:lnTo>
                    <a:lnTo>
                      <a:pt x="477" y="222"/>
                    </a:lnTo>
                    <a:lnTo>
                      <a:pt x="478" y="215"/>
                    </a:lnTo>
                    <a:lnTo>
                      <a:pt x="464" y="67"/>
                    </a:lnTo>
                    <a:lnTo>
                      <a:pt x="463" y="60"/>
                    </a:lnTo>
                    <a:lnTo>
                      <a:pt x="463" y="52"/>
                    </a:lnTo>
                    <a:lnTo>
                      <a:pt x="461" y="46"/>
                    </a:lnTo>
                    <a:lnTo>
                      <a:pt x="460" y="40"/>
                    </a:lnTo>
                    <a:lnTo>
                      <a:pt x="458" y="34"/>
                    </a:lnTo>
                    <a:lnTo>
                      <a:pt x="455" y="29"/>
                    </a:lnTo>
                    <a:lnTo>
                      <a:pt x="452" y="24"/>
                    </a:lnTo>
                    <a:lnTo>
                      <a:pt x="449" y="20"/>
                    </a:lnTo>
                    <a:lnTo>
                      <a:pt x="445" y="14"/>
                    </a:lnTo>
                    <a:lnTo>
                      <a:pt x="442" y="11"/>
                    </a:lnTo>
                    <a:lnTo>
                      <a:pt x="438" y="7"/>
                    </a:lnTo>
                    <a:lnTo>
                      <a:pt x="434" y="5"/>
                    </a:lnTo>
                    <a:lnTo>
                      <a:pt x="429" y="2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6" y="0"/>
                    </a:lnTo>
                    <a:lnTo>
                      <a:pt x="62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7" y="20"/>
                    </a:lnTo>
                    <a:lnTo>
                      <a:pt x="24" y="24"/>
                    </a:lnTo>
                    <a:lnTo>
                      <a:pt x="22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6" y="46"/>
                    </a:lnTo>
                    <a:lnTo>
                      <a:pt x="14" y="52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3"/>
                    </a:lnTo>
                    <a:lnTo>
                      <a:pt x="16" y="259"/>
                    </a:lnTo>
                    <a:lnTo>
                      <a:pt x="20" y="263"/>
                    </a:lnTo>
                    <a:lnTo>
                      <a:pt x="25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6" y="280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2" y="283"/>
                    </a:lnTo>
                    <a:lnTo>
                      <a:pt x="416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0" name="Freeform 272"/>
              <p:cNvSpPr>
                <a:spLocks/>
              </p:cNvSpPr>
              <p:nvPr/>
            </p:nvSpPr>
            <p:spPr bwMode="auto">
              <a:xfrm>
                <a:off x="4782" y="1302"/>
                <a:ext cx="19" cy="11"/>
              </a:xfrm>
              <a:custGeom>
                <a:avLst/>
                <a:gdLst>
                  <a:gd name="T0" fmla="*/ 0 w 455"/>
                  <a:gd name="T1" fmla="*/ 0 h 270"/>
                  <a:gd name="T2" fmla="*/ 0 w 455"/>
                  <a:gd name="T3" fmla="*/ 0 h 270"/>
                  <a:gd name="T4" fmla="*/ 0 w 455"/>
                  <a:gd name="T5" fmla="*/ 0 h 270"/>
                  <a:gd name="T6" fmla="*/ 0 w 455"/>
                  <a:gd name="T7" fmla="*/ 0 h 270"/>
                  <a:gd name="T8" fmla="*/ 0 w 455"/>
                  <a:gd name="T9" fmla="*/ 0 h 270"/>
                  <a:gd name="T10" fmla="*/ 0 w 455"/>
                  <a:gd name="T11" fmla="*/ 0 h 270"/>
                  <a:gd name="T12" fmla="*/ 0 w 455"/>
                  <a:gd name="T13" fmla="*/ 0 h 270"/>
                  <a:gd name="T14" fmla="*/ 0 w 455"/>
                  <a:gd name="T15" fmla="*/ 0 h 270"/>
                  <a:gd name="T16" fmla="*/ 0 w 455"/>
                  <a:gd name="T17" fmla="*/ 0 h 270"/>
                  <a:gd name="T18" fmla="*/ 0 w 455"/>
                  <a:gd name="T19" fmla="*/ 0 h 270"/>
                  <a:gd name="T20" fmla="*/ 0 w 455"/>
                  <a:gd name="T21" fmla="*/ 0 h 270"/>
                  <a:gd name="T22" fmla="*/ 0 w 455"/>
                  <a:gd name="T23" fmla="*/ 0 h 270"/>
                  <a:gd name="T24" fmla="*/ 0 w 455"/>
                  <a:gd name="T25" fmla="*/ 0 h 270"/>
                  <a:gd name="T26" fmla="*/ 0 w 455"/>
                  <a:gd name="T27" fmla="*/ 0 h 270"/>
                  <a:gd name="T28" fmla="*/ 0 w 455"/>
                  <a:gd name="T29" fmla="*/ 0 h 270"/>
                  <a:gd name="T30" fmla="*/ 0 w 455"/>
                  <a:gd name="T31" fmla="*/ 0 h 270"/>
                  <a:gd name="T32" fmla="*/ 0 w 455"/>
                  <a:gd name="T33" fmla="*/ 0 h 270"/>
                  <a:gd name="T34" fmla="*/ 0 w 455"/>
                  <a:gd name="T35" fmla="*/ 0 h 270"/>
                  <a:gd name="T36" fmla="*/ 0 w 455"/>
                  <a:gd name="T37" fmla="*/ 0 h 270"/>
                  <a:gd name="T38" fmla="*/ 0 w 455"/>
                  <a:gd name="T39" fmla="*/ 0 h 270"/>
                  <a:gd name="T40" fmla="*/ 0 w 455"/>
                  <a:gd name="T41" fmla="*/ 0 h 270"/>
                  <a:gd name="T42" fmla="*/ 0 w 455"/>
                  <a:gd name="T43" fmla="*/ 0 h 270"/>
                  <a:gd name="T44" fmla="*/ 0 w 455"/>
                  <a:gd name="T45" fmla="*/ 0 h 270"/>
                  <a:gd name="T46" fmla="*/ 0 w 455"/>
                  <a:gd name="T47" fmla="*/ 0 h 270"/>
                  <a:gd name="T48" fmla="*/ 0 w 455"/>
                  <a:gd name="T49" fmla="*/ 0 h 270"/>
                  <a:gd name="T50" fmla="*/ 0 w 455"/>
                  <a:gd name="T51" fmla="*/ 0 h 270"/>
                  <a:gd name="T52" fmla="*/ 0 w 455"/>
                  <a:gd name="T53" fmla="*/ 0 h 270"/>
                  <a:gd name="T54" fmla="*/ 0 w 455"/>
                  <a:gd name="T55" fmla="*/ 0 h 270"/>
                  <a:gd name="T56" fmla="*/ 0 w 455"/>
                  <a:gd name="T57" fmla="*/ 0 h 270"/>
                  <a:gd name="T58" fmla="*/ 0 w 455"/>
                  <a:gd name="T59" fmla="*/ 0 h 270"/>
                  <a:gd name="T60" fmla="*/ 0 w 455"/>
                  <a:gd name="T61" fmla="*/ 0 h 270"/>
                  <a:gd name="T62" fmla="*/ 0 w 455"/>
                  <a:gd name="T63" fmla="*/ 0 h 270"/>
                  <a:gd name="T64" fmla="*/ 0 w 455"/>
                  <a:gd name="T65" fmla="*/ 0 h 270"/>
                  <a:gd name="T66" fmla="*/ 0 w 45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70"/>
                  <a:gd name="T104" fmla="*/ 455 w 45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70">
                    <a:moveTo>
                      <a:pt x="395" y="270"/>
                    </a:moveTo>
                    <a:lnTo>
                      <a:pt x="399" y="269"/>
                    </a:lnTo>
                    <a:lnTo>
                      <a:pt x="405" y="268"/>
                    </a:lnTo>
                    <a:lnTo>
                      <a:pt x="410" y="267"/>
                    </a:lnTo>
                    <a:lnTo>
                      <a:pt x="415" y="265"/>
                    </a:lnTo>
                    <a:lnTo>
                      <a:pt x="420" y="262"/>
                    </a:lnTo>
                    <a:lnTo>
                      <a:pt x="425" y="259"/>
                    </a:lnTo>
                    <a:lnTo>
                      <a:pt x="429" y="256"/>
                    </a:lnTo>
                    <a:lnTo>
                      <a:pt x="434" y="251"/>
                    </a:lnTo>
                    <a:lnTo>
                      <a:pt x="438" y="246"/>
                    </a:lnTo>
                    <a:lnTo>
                      <a:pt x="443" y="241"/>
                    </a:lnTo>
                    <a:lnTo>
                      <a:pt x="446" y="236"/>
                    </a:lnTo>
                    <a:lnTo>
                      <a:pt x="449" y="231"/>
                    </a:lnTo>
                    <a:lnTo>
                      <a:pt x="451" y="225"/>
                    </a:lnTo>
                    <a:lnTo>
                      <a:pt x="453" y="219"/>
                    </a:lnTo>
                    <a:lnTo>
                      <a:pt x="454" y="213"/>
                    </a:lnTo>
                    <a:lnTo>
                      <a:pt x="455" y="206"/>
                    </a:lnTo>
                    <a:lnTo>
                      <a:pt x="441" y="65"/>
                    </a:lnTo>
                    <a:lnTo>
                      <a:pt x="440" y="58"/>
                    </a:lnTo>
                    <a:lnTo>
                      <a:pt x="440" y="51"/>
                    </a:lnTo>
                    <a:lnTo>
                      <a:pt x="438" y="45"/>
                    </a:lnTo>
                    <a:lnTo>
                      <a:pt x="437" y="39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1" y="10"/>
                    </a:lnTo>
                    <a:lnTo>
                      <a:pt x="417" y="7"/>
                    </a:lnTo>
                    <a:lnTo>
                      <a:pt x="413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0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9"/>
                    </a:lnTo>
                    <a:lnTo>
                      <a:pt x="15" y="45"/>
                    </a:lnTo>
                    <a:lnTo>
                      <a:pt x="13" y="51"/>
                    </a:lnTo>
                    <a:lnTo>
                      <a:pt x="13" y="58"/>
                    </a:lnTo>
                    <a:lnTo>
                      <a:pt x="13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1" y="241"/>
                    </a:lnTo>
                    <a:lnTo>
                      <a:pt x="15" y="246"/>
                    </a:lnTo>
                    <a:lnTo>
                      <a:pt x="20" y="251"/>
                    </a:lnTo>
                    <a:lnTo>
                      <a:pt x="25" y="256"/>
                    </a:lnTo>
                    <a:lnTo>
                      <a:pt x="29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4" y="267"/>
                    </a:lnTo>
                    <a:lnTo>
                      <a:pt x="49" y="268"/>
                    </a:lnTo>
                    <a:lnTo>
                      <a:pt x="55" y="269"/>
                    </a:lnTo>
                    <a:lnTo>
                      <a:pt x="60" y="270"/>
                    </a:lnTo>
                    <a:lnTo>
                      <a:pt x="395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1" name="Freeform 273"/>
              <p:cNvSpPr>
                <a:spLocks/>
              </p:cNvSpPr>
              <p:nvPr/>
            </p:nvSpPr>
            <p:spPr bwMode="auto">
              <a:xfrm>
                <a:off x="4784" y="1307"/>
                <a:ext cx="15" cy="6"/>
              </a:xfrm>
              <a:custGeom>
                <a:avLst/>
                <a:gdLst>
                  <a:gd name="T0" fmla="*/ 0 w 332"/>
                  <a:gd name="T1" fmla="*/ 0 h 122"/>
                  <a:gd name="T2" fmla="*/ 0 w 332"/>
                  <a:gd name="T3" fmla="*/ 0 h 122"/>
                  <a:gd name="T4" fmla="*/ 0 w 332"/>
                  <a:gd name="T5" fmla="*/ 0 h 122"/>
                  <a:gd name="T6" fmla="*/ 0 w 332"/>
                  <a:gd name="T7" fmla="*/ 0 h 122"/>
                  <a:gd name="T8" fmla="*/ 0 w 332"/>
                  <a:gd name="T9" fmla="*/ 0 h 122"/>
                  <a:gd name="T10" fmla="*/ 0 w 332"/>
                  <a:gd name="T11" fmla="*/ 0 h 122"/>
                  <a:gd name="T12" fmla="*/ 0 w 332"/>
                  <a:gd name="T13" fmla="*/ 0 h 122"/>
                  <a:gd name="T14" fmla="*/ 0 w 332"/>
                  <a:gd name="T15" fmla="*/ 0 h 122"/>
                  <a:gd name="T16" fmla="*/ 0 w 332"/>
                  <a:gd name="T17" fmla="*/ 0 h 122"/>
                  <a:gd name="T18" fmla="*/ 0 w 332"/>
                  <a:gd name="T19" fmla="*/ 0 h 122"/>
                  <a:gd name="T20" fmla="*/ 0 w 332"/>
                  <a:gd name="T21" fmla="*/ 0 h 122"/>
                  <a:gd name="T22" fmla="*/ 0 w 332"/>
                  <a:gd name="T23" fmla="*/ 0 h 122"/>
                  <a:gd name="T24" fmla="*/ 0 w 332"/>
                  <a:gd name="T25" fmla="*/ 0 h 122"/>
                  <a:gd name="T26" fmla="*/ 0 w 332"/>
                  <a:gd name="T27" fmla="*/ 0 h 122"/>
                  <a:gd name="T28" fmla="*/ 0 w 332"/>
                  <a:gd name="T29" fmla="*/ 0 h 122"/>
                  <a:gd name="T30" fmla="*/ 0 w 332"/>
                  <a:gd name="T31" fmla="*/ 0 h 122"/>
                  <a:gd name="T32" fmla="*/ 0 w 332"/>
                  <a:gd name="T33" fmla="*/ 0 h 122"/>
                  <a:gd name="T34" fmla="*/ 0 w 332"/>
                  <a:gd name="T35" fmla="*/ 0 h 122"/>
                  <a:gd name="T36" fmla="*/ 0 w 332"/>
                  <a:gd name="T37" fmla="*/ 0 h 122"/>
                  <a:gd name="T38" fmla="*/ 0 w 332"/>
                  <a:gd name="T39" fmla="*/ 0 h 122"/>
                  <a:gd name="T40" fmla="*/ 0 w 332"/>
                  <a:gd name="T41" fmla="*/ 0 h 122"/>
                  <a:gd name="T42" fmla="*/ 0 w 332"/>
                  <a:gd name="T43" fmla="*/ 0 h 122"/>
                  <a:gd name="T44" fmla="*/ 0 w 332"/>
                  <a:gd name="T45" fmla="*/ 0 h 122"/>
                  <a:gd name="T46" fmla="*/ 0 w 332"/>
                  <a:gd name="T47" fmla="*/ 0 h 122"/>
                  <a:gd name="T48" fmla="*/ 0 w 332"/>
                  <a:gd name="T49" fmla="*/ 0 h 122"/>
                  <a:gd name="T50" fmla="*/ 0 w 332"/>
                  <a:gd name="T51" fmla="*/ 0 h 122"/>
                  <a:gd name="T52" fmla="*/ 0 w 332"/>
                  <a:gd name="T53" fmla="*/ 0 h 122"/>
                  <a:gd name="T54" fmla="*/ 0 w 332"/>
                  <a:gd name="T55" fmla="*/ 0 h 122"/>
                  <a:gd name="T56" fmla="*/ 0 w 332"/>
                  <a:gd name="T57" fmla="*/ 0 h 122"/>
                  <a:gd name="T58" fmla="*/ 0 w 332"/>
                  <a:gd name="T59" fmla="*/ 0 h 122"/>
                  <a:gd name="T60" fmla="*/ 0 w 332"/>
                  <a:gd name="T61" fmla="*/ 0 h 122"/>
                  <a:gd name="T62" fmla="*/ 0 w 332"/>
                  <a:gd name="T63" fmla="*/ 0 h 122"/>
                  <a:gd name="T64" fmla="*/ 0 w 332"/>
                  <a:gd name="T65" fmla="*/ 0 h 122"/>
                  <a:gd name="T66" fmla="*/ 0 w 332"/>
                  <a:gd name="T67" fmla="*/ 0 h 122"/>
                  <a:gd name="T68" fmla="*/ 0 w 332"/>
                  <a:gd name="T69" fmla="*/ 0 h 122"/>
                  <a:gd name="T70" fmla="*/ 0 w 332"/>
                  <a:gd name="T71" fmla="*/ 0 h 122"/>
                  <a:gd name="T72" fmla="*/ 0 w 332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2"/>
                  <a:gd name="T113" fmla="*/ 332 w 332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2">
                    <a:moveTo>
                      <a:pt x="332" y="62"/>
                    </a:moveTo>
                    <a:lnTo>
                      <a:pt x="331" y="67"/>
                    </a:lnTo>
                    <a:lnTo>
                      <a:pt x="331" y="73"/>
                    </a:lnTo>
                    <a:lnTo>
                      <a:pt x="330" y="79"/>
                    </a:lnTo>
                    <a:lnTo>
                      <a:pt x="329" y="85"/>
                    </a:lnTo>
                    <a:lnTo>
                      <a:pt x="328" y="90"/>
                    </a:lnTo>
                    <a:lnTo>
                      <a:pt x="326" y="95"/>
                    </a:lnTo>
                    <a:lnTo>
                      <a:pt x="324" y="100"/>
                    </a:lnTo>
                    <a:lnTo>
                      <a:pt x="322" y="104"/>
                    </a:lnTo>
                    <a:lnTo>
                      <a:pt x="319" y="108"/>
                    </a:lnTo>
                    <a:lnTo>
                      <a:pt x="316" y="111"/>
                    </a:lnTo>
                    <a:lnTo>
                      <a:pt x="313" y="114"/>
                    </a:lnTo>
                    <a:lnTo>
                      <a:pt x="310" y="117"/>
                    </a:lnTo>
                    <a:lnTo>
                      <a:pt x="306" y="119"/>
                    </a:lnTo>
                    <a:lnTo>
                      <a:pt x="303" y="120"/>
                    </a:lnTo>
                    <a:lnTo>
                      <a:pt x="298" y="121"/>
                    </a:lnTo>
                    <a:lnTo>
                      <a:pt x="294" y="122"/>
                    </a:lnTo>
                    <a:lnTo>
                      <a:pt x="38" y="122"/>
                    </a:lnTo>
                    <a:lnTo>
                      <a:pt x="33" y="121"/>
                    </a:lnTo>
                    <a:lnTo>
                      <a:pt x="28" y="120"/>
                    </a:lnTo>
                    <a:lnTo>
                      <a:pt x="25" y="119"/>
                    </a:lnTo>
                    <a:lnTo>
                      <a:pt x="21" y="117"/>
                    </a:lnTo>
                    <a:lnTo>
                      <a:pt x="18" y="114"/>
                    </a:lnTo>
                    <a:lnTo>
                      <a:pt x="15" y="111"/>
                    </a:lnTo>
                    <a:lnTo>
                      <a:pt x="12" y="108"/>
                    </a:lnTo>
                    <a:lnTo>
                      <a:pt x="9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2" name="Freeform 274"/>
              <p:cNvSpPr>
                <a:spLocks/>
              </p:cNvSpPr>
              <p:nvPr/>
            </p:nvSpPr>
            <p:spPr bwMode="auto">
              <a:xfrm>
                <a:off x="4782" y="1303"/>
                <a:ext cx="2" cy="9"/>
              </a:xfrm>
              <a:custGeom>
                <a:avLst/>
                <a:gdLst>
                  <a:gd name="T0" fmla="*/ 0 w 32"/>
                  <a:gd name="T1" fmla="*/ 0 h 201"/>
                  <a:gd name="T2" fmla="*/ 0 w 32"/>
                  <a:gd name="T3" fmla="*/ 0 h 201"/>
                  <a:gd name="T4" fmla="*/ 0 w 32"/>
                  <a:gd name="T5" fmla="*/ 0 h 201"/>
                  <a:gd name="T6" fmla="*/ 0 w 32"/>
                  <a:gd name="T7" fmla="*/ 0 h 201"/>
                  <a:gd name="T8" fmla="*/ 0 w 32"/>
                  <a:gd name="T9" fmla="*/ 0 h 201"/>
                  <a:gd name="T10" fmla="*/ 0 w 32"/>
                  <a:gd name="T11" fmla="*/ 0 h 201"/>
                  <a:gd name="T12" fmla="*/ 0 w 32"/>
                  <a:gd name="T13" fmla="*/ 0 h 201"/>
                  <a:gd name="T14" fmla="*/ 0 w 32"/>
                  <a:gd name="T15" fmla="*/ 0 h 201"/>
                  <a:gd name="T16" fmla="*/ 0 w 32"/>
                  <a:gd name="T17" fmla="*/ 0 h 201"/>
                  <a:gd name="T18" fmla="*/ 0 w 32"/>
                  <a:gd name="T19" fmla="*/ 0 h 201"/>
                  <a:gd name="T20" fmla="*/ 0 w 32"/>
                  <a:gd name="T21" fmla="*/ 0 h 201"/>
                  <a:gd name="T22" fmla="*/ 0 w 32"/>
                  <a:gd name="T23" fmla="*/ 0 h 201"/>
                  <a:gd name="T24" fmla="*/ 0 w 32"/>
                  <a:gd name="T25" fmla="*/ 0 h 201"/>
                  <a:gd name="T26" fmla="*/ 0 w 32"/>
                  <a:gd name="T27" fmla="*/ 0 h 201"/>
                  <a:gd name="T28" fmla="*/ 0 w 32"/>
                  <a:gd name="T29" fmla="*/ 0 h 201"/>
                  <a:gd name="T30" fmla="*/ 0 w 32"/>
                  <a:gd name="T31" fmla="*/ 0 h 201"/>
                  <a:gd name="T32" fmla="*/ 0 w 32"/>
                  <a:gd name="T33" fmla="*/ 0 h 201"/>
                  <a:gd name="T34" fmla="*/ 0 w 32"/>
                  <a:gd name="T35" fmla="*/ 0 h 201"/>
                  <a:gd name="T36" fmla="*/ 0 w 32"/>
                  <a:gd name="T37" fmla="*/ 0 h 201"/>
                  <a:gd name="T38" fmla="*/ 0 w 32"/>
                  <a:gd name="T39" fmla="*/ 0 h 201"/>
                  <a:gd name="T40" fmla="*/ 0 w 32"/>
                  <a:gd name="T41" fmla="*/ 0 h 201"/>
                  <a:gd name="T42" fmla="*/ 0 w 32"/>
                  <a:gd name="T43" fmla="*/ 0 h 201"/>
                  <a:gd name="T44" fmla="*/ 0 w 32"/>
                  <a:gd name="T45" fmla="*/ 0 h 201"/>
                  <a:gd name="T46" fmla="*/ 0 w 32"/>
                  <a:gd name="T47" fmla="*/ 0 h 201"/>
                  <a:gd name="T48" fmla="*/ 0 w 32"/>
                  <a:gd name="T49" fmla="*/ 0 h 201"/>
                  <a:gd name="T50" fmla="*/ 0 w 32"/>
                  <a:gd name="T51" fmla="*/ 0 h 201"/>
                  <a:gd name="T52" fmla="*/ 0 w 32"/>
                  <a:gd name="T53" fmla="*/ 0 h 201"/>
                  <a:gd name="T54" fmla="*/ 0 w 32"/>
                  <a:gd name="T55" fmla="*/ 0 h 201"/>
                  <a:gd name="T56" fmla="*/ 0 w 32"/>
                  <a:gd name="T57" fmla="*/ 0 h 201"/>
                  <a:gd name="T58" fmla="*/ 0 w 32"/>
                  <a:gd name="T59" fmla="*/ 0 h 201"/>
                  <a:gd name="T60" fmla="*/ 0 w 32"/>
                  <a:gd name="T61" fmla="*/ 0 h 201"/>
                  <a:gd name="T62" fmla="*/ 0 w 32"/>
                  <a:gd name="T63" fmla="*/ 0 h 201"/>
                  <a:gd name="T64" fmla="*/ 0 w 32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"/>
                  <a:gd name="T100" fmla="*/ 0 h 201"/>
                  <a:gd name="T101" fmla="*/ 32 w 32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" h="201">
                    <a:moveTo>
                      <a:pt x="18" y="201"/>
                    </a:moveTo>
                    <a:lnTo>
                      <a:pt x="19" y="200"/>
                    </a:lnTo>
                    <a:lnTo>
                      <a:pt x="20" y="200"/>
                    </a:lnTo>
                    <a:lnTo>
                      <a:pt x="22" y="200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7" y="196"/>
                    </a:lnTo>
                    <a:lnTo>
                      <a:pt x="28" y="195"/>
                    </a:lnTo>
                    <a:lnTo>
                      <a:pt x="28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0" y="189"/>
                    </a:lnTo>
                    <a:lnTo>
                      <a:pt x="31" y="187"/>
                    </a:lnTo>
                    <a:lnTo>
                      <a:pt x="31" y="185"/>
                    </a:lnTo>
                    <a:lnTo>
                      <a:pt x="31" y="184"/>
                    </a:lnTo>
                    <a:lnTo>
                      <a:pt x="32" y="182"/>
                    </a:lnTo>
                    <a:lnTo>
                      <a:pt x="32" y="20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1" y="13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4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8" y="193"/>
                    </a:lnTo>
                    <a:lnTo>
                      <a:pt x="10" y="195"/>
                    </a:lnTo>
                    <a:lnTo>
                      <a:pt x="11" y="197"/>
                    </a:lnTo>
                    <a:lnTo>
                      <a:pt x="13" y="198"/>
                    </a:lnTo>
                    <a:lnTo>
                      <a:pt x="14" y="200"/>
                    </a:lnTo>
                    <a:lnTo>
                      <a:pt x="16" y="200"/>
                    </a:lnTo>
                    <a:lnTo>
                      <a:pt x="18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3" name="Freeform 275"/>
              <p:cNvSpPr>
                <a:spLocks/>
              </p:cNvSpPr>
              <p:nvPr/>
            </p:nvSpPr>
            <p:spPr bwMode="auto">
              <a:xfrm>
                <a:off x="4799" y="1303"/>
                <a:ext cx="2" cy="9"/>
              </a:xfrm>
              <a:custGeom>
                <a:avLst/>
                <a:gdLst>
                  <a:gd name="T0" fmla="*/ 0 w 38"/>
                  <a:gd name="T1" fmla="*/ 0 h 210"/>
                  <a:gd name="T2" fmla="*/ 0 w 38"/>
                  <a:gd name="T3" fmla="*/ 0 h 210"/>
                  <a:gd name="T4" fmla="*/ 0 w 38"/>
                  <a:gd name="T5" fmla="*/ 0 h 210"/>
                  <a:gd name="T6" fmla="*/ 0 w 38"/>
                  <a:gd name="T7" fmla="*/ 0 h 210"/>
                  <a:gd name="T8" fmla="*/ 0 w 38"/>
                  <a:gd name="T9" fmla="*/ 0 h 210"/>
                  <a:gd name="T10" fmla="*/ 0 w 38"/>
                  <a:gd name="T11" fmla="*/ 0 h 210"/>
                  <a:gd name="T12" fmla="*/ 0 w 38"/>
                  <a:gd name="T13" fmla="*/ 0 h 210"/>
                  <a:gd name="T14" fmla="*/ 0 w 38"/>
                  <a:gd name="T15" fmla="*/ 0 h 210"/>
                  <a:gd name="T16" fmla="*/ 0 w 38"/>
                  <a:gd name="T17" fmla="*/ 0 h 210"/>
                  <a:gd name="T18" fmla="*/ 0 w 38"/>
                  <a:gd name="T19" fmla="*/ 0 h 210"/>
                  <a:gd name="T20" fmla="*/ 0 w 38"/>
                  <a:gd name="T21" fmla="*/ 0 h 210"/>
                  <a:gd name="T22" fmla="*/ 0 w 38"/>
                  <a:gd name="T23" fmla="*/ 0 h 210"/>
                  <a:gd name="T24" fmla="*/ 0 w 38"/>
                  <a:gd name="T25" fmla="*/ 0 h 210"/>
                  <a:gd name="T26" fmla="*/ 0 w 38"/>
                  <a:gd name="T27" fmla="*/ 0 h 210"/>
                  <a:gd name="T28" fmla="*/ 0 w 38"/>
                  <a:gd name="T29" fmla="*/ 0 h 210"/>
                  <a:gd name="T30" fmla="*/ 0 w 38"/>
                  <a:gd name="T31" fmla="*/ 0 h 210"/>
                  <a:gd name="T32" fmla="*/ 0 w 38"/>
                  <a:gd name="T33" fmla="*/ 0 h 210"/>
                  <a:gd name="T34" fmla="*/ 0 w 38"/>
                  <a:gd name="T35" fmla="*/ 0 h 210"/>
                  <a:gd name="T36" fmla="*/ 0 w 38"/>
                  <a:gd name="T37" fmla="*/ 0 h 210"/>
                  <a:gd name="T38" fmla="*/ 0 w 38"/>
                  <a:gd name="T39" fmla="*/ 0 h 210"/>
                  <a:gd name="T40" fmla="*/ 0 w 38"/>
                  <a:gd name="T41" fmla="*/ 0 h 210"/>
                  <a:gd name="T42" fmla="*/ 0 w 38"/>
                  <a:gd name="T43" fmla="*/ 0 h 210"/>
                  <a:gd name="T44" fmla="*/ 0 w 38"/>
                  <a:gd name="T45" fmla="*/ 0 h 210"/>
                  <a:gd name="T46" fmla="*/ 0 w 38"/>
                  <a:gd name="T47" fmla="*/ 0 h 210"/>
                  <a:gd name="T48" fmla="*/ 0 w 38"/>
                  <a:gd name="T49" fmla="*/ 0 h 210"/>
                  <a:gd name="T50" fmla="*/ 0 w 38"/>
                  <a:gd name="T51" fmla="*/ 0 h 210"/>
                  <a:gd name="T52" fmla="*/ 0 w 38"/>
                  <a:gd name="T53" fmla="*/ 0 h 210"/>
                  <a:gd name="T54" fmla="*/ 0 w 38"/>
                  <a:gd name="T55" fmla="*/ 0 h 210"/>
                  <a:gd name="T56" fmla="*/ 0 w 38"/>
                  <a:gd name="T57" fmla="*/ 0 h 210"/>
                  <a:gd name="T58" fmla="*/ 0 w 38"/>
                  <a:gd name="T59" fmla="*/ 0 h 210"/>
                  <a:gd name="T60" fmla="*/ 0 w 38"/>
                  <a:gd name="T61" fmla="*/ 0 h 210"/>
                  <a:gd name="T62" fmla="*/ 0 w 38"/>
                  <a:gd name="T63" fmla="*/ 0 h 210"/>
                  <a:gd name="T64" fmla="*/ 0 w 38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"/>
                  <a:gd name="T100" fmla="*/ 0 h 210"/>
                  <a:gd name="T101" fmla="*/ 38 w 38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" h="210">
                    <a:moveTo>
                      <a:pt x="14" y="210"/>
                    </a:moveTo>
                    <a:lnTo>
                      <a:pt x="15" y="209"/>
                    </a:lnTo>
                    <a:lnTo>
                      <a:pt x="17" y="209"/>
                    </a:lnTo>
                    <a:lnTo>
                      <a:pt x="19" y="207"/>
                    </a:lnTo>
                    <a:lnTo>
                      <a:pt x="20" y="206"/>
                    </a:lnTo>
                    <a:lnTo>
                      <a:pt x="22" y="204"/>
                    </a:lnTo>
                    <a:lnTo>
                      <a:pt x="24" y="202"/>
                    </a:lnTo>
                    <a:lnTo>
                      <a:pt x="26" y="200"/>
                    </a:lnTo>
                    <a:lnTo>
                      <a:pt x="28" y="198"/>
                    </a:lnTo>
                    <a:lnTo>
                      <a:pt x="30" y="195"/>
                    </a:lnTo>
                    <a:lnTo>
                      <a:pt x="31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8" y="177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4" y="205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1" y="209"/>
                    </a:lnTo>
                    <a:lnTo>
                      <a:pt x="12" y="209"/>
                    </a:lnTo>
                    <a:lnTo>
                      <a:pt x="14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4" name="Freeform 276"/>
              <p:cNvSpPr>
                <a:spLocks/>
              </p:cNvSpPr>
              <p:nvPr/>
            </p:nvSpPr>
            <p:spPr bwMode="auto">
              <a:xfrm>
                <a:off x="4784" y="1302"/>
                <a:ext cx="15" cy="5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9" y="98"/>
                    </a:lnTo>
                    <a:lnTo>
                      <a:pt x="313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8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3"/>
                    </a:lnTo>
                    <a:lnTo>
                      <a:pt x="340" y="70"/>
                    </a:lnTo>
                    <a:lnTo>
                      <a:pt x="341" y="67"/>
                    </a:lnTo>
                    <a:lnTo>
                      <a:pt x="341" y="31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8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3" y="0"/>
                    </a:lnTo>
                    <a:lnTo>
                      <a:pt x="309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5" y="97"/>
                    </a:lnTo>
                    <a:lnTo>
                      <a:pt x="28" y="98"/>
                    </a:lnTo>
                    <a:lnTo>
                      <a:pt x="32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5" name="Freeform 277"/>
              <p:cNvSpPr>
                <a:spLocks/>
              </p:cNvSpPr>
              <p:nvPr/>
            </p:nvSpPr>
            <p:spPr bwMode="auto">
              <a:xfrm>
                <a:off x="4758" y="1301"/>
                <a:ext cx="21" cy="13"/>
              </a:xfrm>
              <a:custGeom>
                <a:avLst/>
                <a:gdLst>
                  <a:gd name="T0" fmla="*/ 0 w 478"/>
                  <a:gd name="T1" fmla="*/ 0 h 283"/>
                  <a:gd name="T2" fmla="*/ 0 w 478"/>
                  <a:gd name="T3" fmla="*/ 0 h 283"/>
                  <a:gd name="T4" fmla="*/ 0 w 478"/>
                  <a:gd name="T5" fmla="*/ 0 h 283"/>
                  <a:gd name="T6" fmla="*/ 0 w 478"/>
                  <a:gd name="T7" fmla="*/ 0 h 283"/>
                  <a:gd name="T8" fmla="*/ 0 w 478"/>
                  <a:gd name="T9" fmla="*/ 0 h 283"/>
                  <a:gd name="T10" fmla="*/ 0 w 478"/>
                  <a:gd name="T11" fmla="*/ 0 h 283"/>
                  <a:gd name="T12" fmla="*/ 0 w 478"/>
                  <a:gd name="T13" fmla="*/ 0 h 283"/>
                  <a:gd name="T14" fmla="*/ 0 w 478"/>
                  <a:gd name="T15" fmla="*/ 0 h 283"/>
                  <a:gd name="T16" fmla="*/ 0 w 478"/>
                  <a:gd name="T17" fmla="*/ 0 h 283"/>
                  <a:gd name="T18" fmla="*/ 0 w 478"/>
                  <a:gd name="T19" fmla="*/ 0 h 283"/>
                  <a:gd name="T20" fmla="*/ 0 w 478"/>
                  <a:gd name="T21" fmla="*/ 0 h 283"/>
                  <a:gd name="T22" fmla="*/ 0 w 478"/>
                  <a:gd name="T23" fmla="*/ 0 h 283"/>
                  <a:gd name="T24" fmla="*/ 0 w 478"/>
                  <a:gd name="T25" fmla="*/ 0 h 283"/>
                  <a:gd name="T26" fmla="*/ 0 w 478"/>
                  <a:gd name="T27" fmla="*/ 0 h 283"/>
                  <a:gd name="T28" fmla="*/ 0 w 478"/>
                  <a:gd name="T29" fmla="*/ 0 h 283"/>
                  <a:gd name="T30" fmla="*/ 0 w 478"/>
                  <a:gd name="T31" fmla="*/ 0 h 283"/>
                  <a:gd name="T32" fmla="*/ 0 w 478"/>
                  <a:gd name="T33" fmla="*/ 0 h 283"/>
                  <a:gd name="T34" fmla="*/ 0 w 478"/>
                  <a:gd name="T35" fmla="*/ 0 h 283"/>
                  <a:gd name="T36" fmla="*/ 0 w 478"/>
                  <a:gd name="T37" fmla="*/ 0 h 283"/>
                  <a:gd name="T38" fmla="*/ 0 w 478"/>
                  <a:gd name="T39" fmla="*/ 0 h 283"/>
                  <a:gd name="T40" fmla="*/ 0 w 478"/>
                  <a:gd name="T41" fmla="*/ 0 h 283"/>
                  <a:gd name="T42" fmla="*/ 0 w 478"/>
                  <a:gd name="T43" fmla="*/ 0 h 283"/>
                  <a:gd name="T44" fmla="*/ 0 w 478"/>
                  <a:gd name="T45" fmla="*/ 0 h 283"/>
                  <a:gd name="T46" fmla="*/ 0 w 478"/>
                  <a:gd name="T47" fmla="*/ 0 h 283"/>
                  <a:gd name="T48" fmla="*/ 0 w 478"/>
                  <a:gd name="T49" fmla="*/ 0 h 283"/>
                  <a:gd name="T50" fmla="*/ 0 w 478"/>
                  <a:gd name="T51" fmla="*/ 0 h 283"/>
                  <a:gd name="T52" fmla="*/ 0 w 478"/>
                  <a:gd name="T53" fmla="*/ 0 h 283"/>
                  <a:gd name="T54" fmla="*/ 0 w 478"/>
                  <a:gd name="T55" fmla="*/ 0 h 283"/>
                  <a:gd name="T56" fmla="*/ 0 w 478"/>
                  <a:gd name="T57" fmla="*/ 0 h 283"/>
                  <a:gd name="T58" fmla="*/ 0 w 478"/>
                  <a:gd name="T59" fmla="*/ 0 h 283"/>
                  <a:gd name="T60" fmla="*/ 0 w 478"/>
                  <a:gd name="T61" fmla="*/ 0 h 283"/>
                  <a:gd name="T62" fmla="*/ 0 w 478"/>
                  <a:gd name="T63" fmla="*/ 0 h 283"/>
                  <a:gd name="T64" fmla="*/ 0 w 478"/>
                  <a:gd name="T65" fmla="*/ 0 h 283"/>
                  <a:gd name="T66" fmla="*/ 0 w 478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8"/>
                  <a:gd name="T103" fmla="*/ 0 h 283"/>
                  <a:gd name="T104" fmla="*/ 478 w 478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8" h="283">
                    <a:moveTo>
                      <a:pt x="416" y="283"/>
                    </a:moveTo>
                    <a:lnTo>
                      <a:pt x="420" y="282"/>
                    </a:lnTo>
                    <a:lnTo>
                      <a:pt x="426" y="281"/>
                    </a:lnTo>
                    <a:lnTo>
                      <a:pt x="431" y="280"/>
                    </a:lnTo>
                    <a:lnTo>
                      <a:pt x="436" y="277"/>
                    </a:lnTo>
                    <a:lnTo>
                      <a:pt x="442" y="275"/>
                    </a:lnTo>
                    <a:lnTo>
                      <a:pt x="447" y="271"/>
                    </a:lnTo>
                    <a:lnTo>
                      <a:pt x="452" y="268"/>
                    </a:lnTo>
                    <a:lnTo>
                      <a:pt x="457" y="263"/>
                    </a:lnTo>
                    <a:lnTo>
                      <a:pt x="461" y="259"/>
                    </a:lnTo>
                    <a:lnTo>
                      <a:pt x="465" y="253"/>
                    </a:lnTo>
                    <a:lnTo>
                      <a:pt x="469" y="247"/>
                    </a:lnTo>
                    <a:lnTo>
                      <a:pt x="472" y="241"/>
                    </a:lnTo>
                    <a:lnTo>
                      <a:pt x="474" y="235"/>
                    </a:lnTo>
                    <a:lnTo>
                      <a:pt x="476" y="229"/>
                    </a:lnTo>
                    <a:lnTo>
                      <a:pt x="477" y="222"/>
                    </a:lnTo>
                    <a:lnTo>
                      <a:pt x="478" y="215"/>
                    </a:lnTo>
                    <a:lnTo>
                      <a:pt x="464" y="67"/>
                    </a:lnTo>
                    <a:lnTo>
                      <a:pt x="463" y="60"/>
                    </a:lnTo>
                    <a:lnTo>
                      <a:pt x="463" y="52"/>
                    </a:lnTo>
                    <a:lnTo>
                      <a:pt x="461" y="46"/>
                    </a:lnTo>
                    <a:lnTo>
                      <a:pt x="460" y="40"/>
                    </a:lnTo>
                    <a:lnTo>
                      <a:pt x="458" y="34"/>
                    </a:lnTo>
                    <a:lnTo>
                      <a:pt x="455" y="29"/>
                    </a:lnTo>
                    <a:lnTo>
                      <a:pt x="453" y="24"/>
                    </a:lnTo>
                    <a:lnTo>
                      <a:pt x="450" y="20"/>
                    </a:lnTo>
                    <a:lnTo>
                      <a:pt x="446" y="14"/>
                    </a:lnTo>
                    <a:lnTo>
                      <a:pt x="443" y="11"/>
                    </a:lnTo>
                    <a:lnTo>
                      <a:pt x="438" y="7"/>
                    </a:lnTo>
                    <a:lnTo>
                      <a:pt x="434" y="5"/>
                    </a:lnTo>
                    <a:lnTo>
                      <a:pt x="429" y="2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6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3" y="29"/>
                    </a:lnTo>
                    <a:lnTo>
                      <a:pt x="20" y="34"/>
                    </a:lnTo>
                    <a:lnTo>
                      <a:pt x="18" y="40"/>
                    </a:lnTo>
                    <a:lnTo>
                      <a:pt x="17" y="46"/>
                    </a:lnTo>
                    <a:lnTo>
                      <a:pt x="14" y="52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3"/>
                    </a:lnTo>
                    <a:lnTo>
                      <a:pt x="17" y="259"/>
                    </a:lnTo>
                    <a:lnTo>
                      <a:pt x="21" y="263"/>
                    </a:lnTo>
                    <a:lnTo>
                      <a:pt x="26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6" y="280"/>
                    </a:lnTo>
                    <a:lnTo>
                      <a:pt x="51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6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6" name="Freeform 278"/>
              <p:cNvSpPr>
                <a:spLocks/>
              </p:cNvSpPr>
              <p:nvPr/>
            </p:nvSpPr>
            <p:spPr bwMode="auto">
              <a:xfrm>
                <a:off x="4759" y="1302"/>
                <a:ext cx="19" cy="11"/>
              </a:xfrm>
              <a:custGeom>
                <a:avLst/>
                <a:gdLst>
                  <a:gd name="T0" fmla="*/ 0 w 455"/>
                  <a:gd name="T1" fmla="*/ 0 h 270"/>
                  <a:gd name="T2" fmla="*/ 0 w 455"/>
                  <a:gd name="T3" fmla="*/ 0 h 270"/>
                  <a:gd name="T4" fmla="*/ 0 w 455"/>
                  <a:gd name="T5" fmla="*/ 0 h 270"/>
                  <a:gd name="T6" fmla="*/ 0 w 455"/>
                  <a:gd name="T7" fmla="*/ 0 h 270"/>
                  <a:gd name="T8" fmla="*/ 0 w 455"/>
                  <a:gd name="T9" fmla="*/ 0 h 270"/>
                  <a:gd name="T10" fmla="*/ 0 w 455"/>
                  <a:gd name="T11" fmla="*/ 0 h 270"/>
                  <a:gd name="T12" fmla="*/ 0 w 455"/>
                  <a:gd name="T13" fmla="*/ 0 h 270"/>
                  <a:gd name="T14" fmla="*/ 0 w 455"/>
                  <a:gd name="T15" fmla="*/ 0 h 270"/>
                  <a:gd name="T16" fmla="*/ 0 w 455"/>
                  <a:gd name="T17" fmla="*/ 0 h 270"/>
                  <a:gd name="T18" fmla="*/ 0 w 455"/>
                  <a:gd name="T19" fmla="*/ 0 h 270"/>
                  <a:gd name="T20" fmla="*/ 0 w 455"/>
                  <a:gd name="T21" fmla="*/ 0 h 270"/>
                  <a:gd name="T22" fmla="*/ 0 w 455"/>
                  <a:gd name="T23" fmla="*/ 0 h 270"/>
                  <a:gd name="T24" fmla="*/ 0 w 455"/>
                  <a:gd name="T25" fmla="*/ 0 h 270"/>
                  <a:gd name="T26" fmla="*/ 0 w 455"/>
                  <a:gd name="T27" fmla="*/ 0 h 270"/>
                  <a:gd name="T28" fmla="*/ 0 w 455"/>
                  <a:gd name="T29" fmla="*/ 0 h 270"/>
                  <a:gd name="T30" fmla="*/ 0 w 455"/>
                  <a:gd name="T31" fmla="*/ 0 h 270"/>
                  <a:gd name="T32" fmla="*/ 0 w 455"/>
                  <a:gd name="T33" fmla="*/ 0 h 270"/>
                  <a:gd name="T34" fmla="*/ 0 w 455"/>
                  <a:gd name="T35" fmla="*/ 0 h 270"/>
                  <a:gd name="T36" fmla="*/ 0 w 455"/>
                  <a:gd name="T37" fmla="*/ 0 h 270"/>
                  <a:gd name="T38" fmla="*/ 0 w 455"/>
                  <a:gd name="T39" fmla="*/ 0 h 270"/>
                  <a:gd name="T40" fmla="*/ 0 w 455"/>
                  <a:gd name="T41" fmla="*/ 0 h 270"/>
                  <a:gd name="T42" fmla="*/ 0 w 455"/>
                  <a:gd name="T43" fmla="*/ 0 h 270"/>
                  <a:gd name="T44" fmla="*/ 0 w 455"/>
                  <a:gd name="T45" fmla="*/ 0 h 270"/>
                  <a:gd name="T46" fmla="*/ 0 w 455"/>
                  <a:gd name="T47" fmla="*/ 0 h 270"/>
                  <a:gd name="T48" fmla="*/ 0 w 455"/>
                  <a:gd name="T49" fmla="*/ 0 h 270"/>
                  <a:gd name="T50" fmla="*/ 0 w 455"/>
                  <a:gd name="T51" fmla="*/ 0 h 270"/>
                  <a:gd name="T52" fmla="*/ 0 w 455"/>
                  <a:gd name="T53" fmla="*/ 0 h 270"/>
                  <a:gd name="T54" fmla="*/ 0 w 455"/>
                  <a:gd name="T55" fmla="*/ 0 h 270"/>
                  <a:gd name="T56" fmla="*/ 0 w 455"/>
                  <a:gd name="T57" fmla="*/ 0 h 270"/>
                  <a:gd name="T58" fmla="*/ 0 w 455"/>
                  <a:gd name="T59" fmla="*/ 0 h 270"/>
                  <a:gd name="T60" fmla="*/ 0 w 455"/>
                  <a:gd name="T61" fmla="*/ 0 h 270"/>
                  <a:gd name="T62" fmla="*/ 0 w 455"/>
                  <a:gd name="T63" fmla="*/ 0 h 270"/>
                  <a:gd name="T64" fmla="*/ 0 w 455"/>
                  <a:gd name="T65" fmla="*/ 0 h 270"/>
                  <a:gd name="T66" fmla="*/ 0 w 45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70"/>
                  <a:gd name="T104" fmla="*/ 455 w 45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70">
                    <a:moveTo>
                      <a:pt x="396" y="270"/>
                    </a:moveTo>
                    <a:lnTo>
                      <a:pt x="400" y="269"/>
                    </a:lnTo>
                    <a:lnTo>
                      <a:pt x="405" y="268"/>
                    </a:lnTo>
                    <a:lnTo>
                      <a:pt x="410" y="267"/>
                    </a:lnTo>
                    <a:lnTo>
                      <a:pt x="415" y="265"/>
                    </a:lnTo>
                    <a:lnTo>
                      <a:pt x="420" y="262"/>
                    </a:lnTo>
                    <a:lnTo>
                      <a:pt x="425" y="259"/>
                    </a:lnTo>
                    <a:lnTo>
                      <a:pt x="430" y="256"/>
                    </a:lnTo>
                    <a:lnTo>
                      <a:pt x="435" y="251"/>
                    </a:lnTo>
                    <a:lnTo>
                      <a:pt x="439" y="246"/>
                    </a:lnTo>
                    <a:lnTo>
                      <a:pt x="443" y="241"/>
                    </a:lnTo>
                    <a:lnTo>
                      <a:pt x="446" y="236"/>
                    </a:lnTo>
                    <a:lnTo>
                      <a:pt x="449" y="231"/>
                    </a:lnTo>
                    <a:lnTo>
                      <a:pt x="451" y="225"/>
                    </a:lnTo>
                    <a:lnTo>
                      <a:pt x="453" y="219"/>
                    </a:lnTo>
                    <a:lnTo>
                      <a:pt x="454" y="213"/>
                    </a:lnTo>
                    <a:lnTo>
                      <a:pt x="455" y="206"/>
                    </a:lnTo>
                    <a:lnTo>
                      <a:pt x="442" y="65"/>
                    </a:lnTo>
                    <a:lnTo>
                      <a:pt x="441" y="58"/>
                    </a:lnTo>
                    <a:lnTo>
                      <a:pt x="441" y="51"/>
                    </a:lnTo>
                    <a:lnTo>
                      <a:pt x="439" y="45"/>
                    </a:lnTo>
                    <a:lnTo>
                      <a:pt x="438" y="39"/>
                    </a:lnTo>
                    <a:lnTo>
                      <a:pt x="436" y="33"/>
                    </a:lnTo>
                    <a:lnTo>
                      <a:pt x="434" y="28"/>
                    </a:lnTo>
                    <a:lnTo>
                      <a:pt x="431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1" y="10"/>
                    </a:lnTo>
                    <a:lnTo>
                      <a:pt x="417" y="7"/>
                    </a:lnTo>
                    <a:lnTo>
                      <a:pt x="413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400" y="0"/>
                    </a:lnTo>
                    <a:lnTo>
                      <a:pt x="396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37" y="7"/>
                    </a:lnTo>
                    <a:lnTo>
                      <a:pt x="33" y="10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9"/>
                    </a:lnTo>
                    <a:lnTo>
                      <a:pt x="16" y="45"/>
                    </a:lnTo>
                    <a:lnTo>
                      <a:pt x="14" y="51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4" y="225"/>
                    </a:lnTo>
                    <a:lnTo>
                      <a:pt x="6" y="231"/>
                    </a:lnTo>
                    <a:lnTo>
                      <a:pt x="9" y="236"/>
                    </a:lnTo>
                    <a:lnTo>
                      <a:pt x="12" y="241"/>
                    </a:lnTo>
                    <a:lnTo>
                      <a:pt x="16" y="246"/>
                    </a:lnTo>
                    <a:lnTo>
                      <a:pt x="20" y="251"/>
                    </a:lnTo>
                    <a:lnTo>
                      <a:pt x="25" y="256"/>
                    </a:lnTo>
                    <a:lnTo>
                      <a:pt x="29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5" y="267"/>
                    </a:lnTo>
                    <a:lnTo>
                      <a:pt x="50" y="268"/>
                    </a:lnTo>
                    <a:lnTo>
                      <a:pt x="55" y="269"/>
                    </a:lnTo>
                    <a:lnTo>
                      <a:pt x="60" y="270"/>
                    </a:lnTo>
                    <a:lnTo>
                      <a:pt x="396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7" name="Freeform 279"/>
              <p:cNvSpPr>
                <a:spLocks/>
              </p:cNvSpPr>
              <p:nvPr/>
            </p:nvSpPr>
            <p:spPr bwMode="auto">
              <a:xfrm>
                <a:off x="4761" y="1307"/>
                <a:ext cx="15" cy="6"/>
              </a:xfrm>
              <a:custGeom>
                <a:avLst/>
                <a:gdLst>
                  <a:gd name="T0" fmla="*/ 0 w 333"/>
                  <a:gd name="T1" fmla="*/ 0 h 122"/>
                  <a:gd name="T2" fmla="*/ 0 w 333"/>
                  <a:gd name="T3" fmla="*/ 0 h 122"/>
                  <a:gd name="T4" fmla="*/ 0 w 333"/>
                  <a:gd name="T5" fmla="*/ 0 h 122"/>
                  <a:gd name="T6" fmla="*/ 0 w 333"/>
                  <a:gd name="T7" fmla="*/ 0 h 122"/>
                  <a:gd name="T8" fmla="*/ 0 w 333"/>
                  <a:gd name="T9" fmla="*/ 0 h 122"/>
                  <a:gd name="T10" fmla="*/ 0 w 333"/>
                  <a:gd name="T11" fmla="*/ 0 h 122"/>
                  <a:gd name="T12" fmla="*/ 0 w 333"/>
                  <a:gd name="T13" fmla="*/ 0 h 122"/>
                  <a:gd name="T14" fmla="*/ 0 w 333"/>
                  <a:gd name="T15" fmla="*/ 0 h 122"/>
                  <a:gd name="T16" fmla="*/ 0 w 333"/>
                  <a:gd name="T17" fmla="*/ 0 h 122"/>
                  <a:gd name="T18" fmla="*/ 0 w 333"/>
                  <a:gd name="T19" fmla="*/ 0 h 122"/>
                  <a:gd name="T20" fmla="*/ 0 w 333"/>
                  <a:gd name="T21" fmla="*/ 0 h 122"/>
                  <a:gd name="T22" fmla="*/ 0 w 333"/>
                  <a:gd name="T23" fmla="*/ 0 h 122"/>
                  <a:gd name="T24" fmla="*/ 0 w 333"/>
                  <a:gd name="T25" fmla="*/ 0 h 122"/>
                  <a:gd name="T26" fmla="*/ 0 w 333"/>
                  <a:gd name="T27" fmla="*/ 0 h 122"/>
                  <a:gd name="T28" fmla="*/ 0 w 333"/>
                  <a:gd name="T29" fmla="*/ 0 h 122"/>
                  <a:gd name="T30" fmla="*/ 0 w 333"/>
                  <a:gd name="T31" fmla="*/ 0 h 122"/>
                  <a:gd name="T32" fmla="*/ 0 w 333"/>
                  <a:gd name="T33" fmla="*/ 0 h 122"/>
                  <a:gd name="T34" fmla="*/ 0 w 333"/>
                  <a:gd name="T35" fmla="*/ 0 h 122"/>
                  <a:gd name="T36" fmla="*/ 0 w 333"/>
                  <a:gd name="T37" fmla="*/ 0 h 122"/>
                  <a:gd name="T38" fmla="*/ 0 w 333"/>
                  <a:gd name="T39" fmla="*/ 0 h 122"/>
                  <a:gd name="T40" fmla="*/ 0 w 333"/>
                  <a:gd name="T41" fmla="*/ 0 h 122"/>
                  <a:gd name="T42" fmla="*/ 0 w 333"/>
                  <a:gd name="T43" fmla="*/ 0 h 122"/>
                  <a:gd name="T44" fmla="*/ 0 w 333"/>
                  <a:gd name="T45" fmla="*/ 0 h 122"/>
                  <a:gd name="T46" fmla="*/ 0 w 333"/>
                  <a:gd name="T47" fmla="*/ 0 h 122"/>
                  <a:gd name="T48" fmla="*/ 0 w 333"/>
                  <a:gd name="T49" fmla="*/ 0 h 122"/>
                  <a:gd name="T50" fmla="*/ 0 w 333"/>
                  <a:gd name="T51" fmla="*/ 0 h 122"/>
                  <a:gd name="T52" fmla="*/ 0 w 333"/>
                  <a:gd name="T53" fmla="*/ 0 h 122"/>
                  <a:gd name="T54" fmla="*/ 0 w 333"/>
                  <a:gd name="T55" fmla="*/ 0 h 122"/>
                  <a:gd name="T56" fmla="*/ 0 w 333"/>
                  <a:gd name="T57" fmla="*/ 0 h 122"/>
                  <a:gd name="T58" fmla="*/ 0 w 333"/>
                  <a:gd name="T59" fmla="*/ 0 h 122"/>
                  <a:gd name="T60" fmla="*/ 0 w 333"/>
                  <a:gd name="T61" fmla="*/ 0 h 122"/>
                  <a:gd name="T62" fmla="*/ 0 w 333"/>
                  <a:gd name="T63" fmla="*/ 0 h 122"/>
                  <a:gd name="T64" fmla="*/ 0 w 333"/>
                  <a:gd name="T65" fmla="*/ 0 h 122"/>
                  <a:gd name="T66" fmla="*/ 0 w 333"/>
                  <a:gd name="T67" fmla="*/ 0 h 122"/>
                  <a:gd name="T68" fmla="*/ 0 w 333"/>
                  <a:gd name="T69" fmla="*/ 0 h 122"/>
                  <a:gd name="T70" fmla="*/ 0 w 333"/>
                  <a:gd name="T71" fmla="*/ 0 h 122"/>
                  <a:gd name="T72" fmla="*/ 0 w 333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2"/>
                  <a:gd name="T113" fmla="*/ 333 w 333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2">
                    <a:moveTo>
                      <a:pt x="333" y="62"/>
                    </a:moveTo>
                    <a:lnTo>
                      <a:pt x="332" y="67"/>
                    </a:lnTo>
                    <a:lnTo>
                      <a:pt x="332" y="73"/>
                    </a:lnTo>
                    <a:lnTo>
                      <a:pt x="331" y="79"/>
                    </a:lnTo>
                    <a:lnTo>
                      <a:pt x="330" y="85"/>
                    </a:lnTo>
                    <a:lnTo>
                      <a:pt x="329" y="90"/>
                    </a:lnTo>
                    <a:lnTo>
                      <a:pt x="327" y="95"/>
                    </a:lnTo>
                    <a:lnTo>
                      <a:pt x="324" y="100"/>
                    </a:lnTo>
                    <a:lnTo>
                      <a:pt x="322" y="104"/>
                    </a:lnTo>
                    <a:lnTo>
                      <a:pt x="319" y="108"/>
                    </a:lnTo>
                    <a:lnTo>
                      <a:pt x="316" y="111"/>
                    </a:lnTo>
                    <a:lnTo>
                      <a:pt x="313" y="114"/>
                    </a:lnTo>
                    <a:lnTo>
                      <a:pt x="310" y="117"/>
                    </a:lnTo>
                    <a:lnTo>
                      <a:pt x="306" y="119"/>
                    </a:lnTo>
                    <a:lnTo>
                      <a:pt x="303" y="120"/>
                    </a:lnTo>
                    <a:lnTo>
                      <a:pt x="299" y="121"/>
                    </a:lnTo>
                    <a:lnTo>
                      <a:pt x="295" y="122"/>
                    </a:lnTo>
                    <a:lnTo>
                      <a:pt x="38" y="122"/>
                    </a:lnTo>
                    <a:lnTo>
                      <a:pt x="33" y="121"/>
                    </a:lnTo>
                    <a:lnTo>
                      <a:pt x="29" y="120"/>
                    </a:lnTo>
                    <a:lnTo>
                      <a:pt x="26" y="119"/>
                    </a:lnTo>
                    <a:lnTo>
                      <a:pt x="22" y="117"/>
                    </a:lnTo>
                    <a:lnTo>
                      <a:pt x="19" y="114"/>
                    </a:lnTo>
                    <a:lnTo>
                      <a:pt x="15" y="111"/>
                    </a:lnTo>
                    <a:lnTo>
                      <a:pt x="12" y="108"/>
                    </a:lnTo>
                    <a:lnTo>
                      <a:pt x="9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1" y="0"/>
                    </a:lnTo>
                    <a:lnTo>
                      <a:pt x="333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8" name="Freeform 280"/>
              <p:cNvSpPr>
                <a:spLocks/>
              </p:cNvSpPr>
              <p:nvPr/>
            </p:nvSpPr>
            <p:spPr bwMode="auto">
              <a:xfrm>
                <a:off x="4759" y="1303"/>
                <a:ext cx="2" cy="9"/>
              </a:xfrm>
              <a:custGeom>
                <a:avLst/>
                <a:gdLst>
                  <a:gd name="T0" fmla="*/ 0 w 33"/>
                  <a:gd name="T1" fmla="*/ 0 h 201"/>
                  <a:gd name="T2" fmla="*/ 0 w 33"/>
                  <a:gd name="T3" fmla="*/ 0 h 201"/>
                  <a:gd name="T4" fmla="*/ 0 w 33"/>
                  <a:gd name="T5" fmla="*/ 0 h 201"/>
                  <a:gd name="T6" fmla="*/ 0 w 33"/>
                  <a:gd name="T7" fmla="*/ 0 h 201"/>
                  <a:gd name="T8" fmla="*/ 0 w 33"/>
                  <a:gd name="T9" fmla="*/ 0 h 201"/>
                  <a:gd name="T10" fmla="*/ 0 w 33"/>
                  <a:gd name="T11" fmla="*/ 0 h 201"/>
                  <a:gd name="T12" fmla="*/ 0 w 33"/>
                  <a:gd name="T13" fmla="*/ 0 h 201"/>
                  <a:gd name="T14" fmla="*/ 0 w 33"/>
                  <a:gd name="T15" fmla="*/ 0 h 201"/>
                  <a:gd name="T16" fmla="*/ 0 w 33"/>
                  <a:gd name="T17" fmla="*/ 0 h 201"/>
                  <a:gd name="T18" fmla="*/ 0 w 33"/>
                  <a:gd name="T19" fmla="*/ 0 h 201"/>
                  <a:gd name="T20" fmla="*/ 0 w 33"/>
                  <a:gd name="T21" fmla="*/ 0 h 201"/>
                  <a:gd name="T22" fmla="*/ 0 w 33"/>
                  <a:gd name="T23" fmla="*/ 0 h 201"/>
                  <a:gd name="T24" fmla="*/ 0 w 33"/>
                  <a:gd name="T25" fmla="*/ 0 h 201"/>
                  <a:gd name="T26" fmla="*/ 0 w 33"/>
                  <a:gd name="T27" fmla="*/ 0 h 201"/>
                  <a:gd name="T28" fmla="*/ 0 w 33"/>
                  <a:gd name="T29" fmla="*/ 0 h 201"/>
                  <a:gd name="T30" fmla="*/ 0 w 33"/>
                  <a:gd name="T31" fmla="*/ 0 h 201"/>
                  <a:gd name="T32" fmla="*/ 0 w 33"/>
                  <a:gd name="T33" fmla="*/ 0 h 201"/>
                  <a:gd name="T34" fmla="*/ 0 w 33"/>
                  <a:gd name="T35" fmla="*/ 0 h 201"/>
                  <a:gd name="T36" fmla="*/ 0 w 33"/>
                  <a:gd name="T37" fmla="*/ 0 h 201"/>
                  <a:gd name="T38" fmla="*/ 0 w 33"/>
                  <a:gd name="T39" fmla="*/ 0 h 201"/>
                  <a:gd name="T40" fmla="*/ 0 w 33"/>
                  <a:gd name="T41" fmla="*/ 0 h 201"/>
                  <a:gd name="T42" fmla="*/ 0 w 33"/>
                  <a:gd name="T43" fmla="*/ 0 h 201"/>
                  <a:gd name="T44" fmla="*/ 0 w 33"/>
                  <a:gd name="T45" fmla="*/ 0 h 201"/>
                  <a:gd name="T46" fmla="*/ 0 w 33"/>
                  <a:gd name="T47" fmla="*/ 0 h 201"/>
                  <a:gd name="T48" fmla="*/ 0 w 33"/>
                  <a:gd name="T49" fmla="*/ 0 h 201"/>
                  <a:gd name="T50" fmla="*/ 0 w 33"/>
                  <a:gd name="T51" fmla="*/ 0 h 201"/>
                  <a:gd name="T52" fmla="*/ 0 w 33"/>
                  <a:gd name="T53" fmla="*/ 0 h 201"/>
                  <a:gd name="T54" fmla="*/ 0 w 33"/>
                  <a:gd name="T55" fmla="*/ 0 h 201"/>
                  <a:gd name="T56" fmla="*/ 0 w 33"/>
                  <a:gd name="T57" fmla="*/ 0 h 201"/>
                  <a:gd name="T58" fmla="*/ 0 w 33"/>
                  <a:gd name="T59" fmla="*/ 0 h 201"/>
                  <a:gd name="T60" fmla="*/ 0 w 33"/>
                  <a:gd name="T61" fmla="*/ 0 h 201"/>
                  <a:gd name="T62" fmla="*/ 0 w 33"/>
                  <a:gd name="T63" fmla="*/ 0 h 201"/>
                  <a:gd name="T64" fmla="*/ 0 w 33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1"/>
                  <a:gd name="T101" fmla="*/ 33 w 33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1">
                    <a:moveTo>
                      <a:pt x="18" y="201"/>
                    </a:moveTo>
                    <a:lnTo>
                      <a:pt x="19" y="200"/>
                    </a:lnTo>
                    <a:lnTo>
                      <a:pt x="20" y="200"/>
                    </a:lnTo>
                    <a:lnTo>
                      <a:pt x="22" y="200"/>
                    </a:lnTo>
                    <a:lnTo>
                      <a:pt x="23" y="199"/>
                    </a:lnTo>
                    <a:lnTo>
                      <a:pt x="25" y="198"/>
                    </a:lnTo>
                    <a:lnTo>
                      <a:pt x="26" y="197"/>
                    </a:lnTo>
                    <a:lnTo>
                      <a:pt x="28" y="196"/>
                    </a:lnTo>
                    <a:lnTo>
                      <a:pt x="29" y="195"/>
                    </a:lnTo>
                    <a:lnTo>
                      <a:pt x="29" y="194"/>
                    </a:lnTo>
                    <a:lnTo>
                      <a:pt x="30" y="192"/>
                    </a:lnTo>
                    <a:lnTo>
                      <a:pt x="31" y="191"/>
                    </a:lnTo>
                    <a:lnTo>
                      <a:pt x="31" y="189"/>
                    </a:lnTo>
                    <a:lnTo>
                      <a:pt x="32" y="187"/>
                    </a:lnTo>
                    <a:lnTo>
                      <a:pt x="32" y="185"/>
                    </a:lnTo>
                    <a:lnTo>
                      <a:pt x="32" y="184"/>
                    </a:lnTo>
                    <a:lnTo>
                      <a:pt x="33" y="182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4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8" y="193"/>
                    </a:lnTo>
                    <a:lnTo>
                      <a:pt x="10" y="195"/>
                    </a:lnTo>
                    <a:lnTo>
                      <a:pt x="11" y="197"/>
                    </a:lnTo>
                    <a:lnTo>
                      <a:pt x="13" y="198"/>
                    </a:lnTo>
                    <a:lnTo>
                      <a:pt x="14" y="200"/>
                    </a:lnTo>
                    <a:lnTo>
                      <a:pt x="16" y="200"/>
                    </a:lnTo>
                    <a:lnTo>
                      <a:pt x="18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9" name="Freeform 281"/>
              <p:cNvSpPr>
                <a:spLocks/>
              </p:cNvSpPr>
              <p:nvPr/>
            </p:nvSpPr>
            <p:spPr bwMode="auto">
              <a:xfrm>
                <a:off x="4776" y="1303"/>
                <a:ext cx="2" cy="9"/>
              </a:xfrm>
              <a:custGeom>
                <a:avLst/>
                <a:gdLst>
                  <a:gd name="T0" fmla="*/ 0 w 38"/>
                  <a:gd name="T1" fmla="*/ 0 h 210"/>
                  <a:gd name="T2" fmla="*/ 0 w 38"/>
                  <a:gd name="T3" fmla="*/ 0 h 210"/>
                  <a:gd name="T4" fmla="*/ 0 w 38"/>
                  <a:gd name="T5" fmla="*/ 0 h 210"/>
                  <a:gd name="T6" fmla="*/ 0 w 38"/>
                  <a:gd name="T7" fmla="*/ 0 h 210"/>
                  <a:gd name="T8" fmla="*/ 0 w 38"/>
                  <a:gd name="T9" fmla="*/ 0 h 210"/>
                  <a:gd name="T10" fmla="*/ 0 w 38"/>
                  <a:gd name="T11" fmla="*/ 0 h 210"/>
                  <a:gd name="T12" fmla="*/ 0 w 38"/>
                  <a:gd name="T13" fmla="*/ 0 h 210"/>
                  <a:gd name="T14" fmla="*/ 0 w 38"/>
                  <a:gd name="T15" fmla="*/ 0 h 210"/>
                  <a:gd name="T16" fmla="*/ 0 w 38"/>
                  <a:gd name="T17" fmla="*/ 0 h 210"/>
                  <a:gd name="T18" fmla="*/ 0 w 38"/>
                  <a:gd name="T19" fmla="*/ 0 h 210"/>
                  <a:gd name="T20" fmla="*/ 0 w 38"/>
                  <a:gd name="T21" fmla="*/ 0 h 210"/>
                  <a:gd name="T22" fmla="*/ 0 w 38"/>
                  <a:gd name="T23" fmla="*/ 0 h 210"/>
                  <a:gd name="T24" fmla="*/ 0 w 38"/>
                  <a:gd name="T25" fmla="*/ 0 h 210"/>
                  <a:gd name="T26" fmla="*/ 0 w 38"/>
                  <a:gd name="T27" fmla="*/ 0 h 210"/>
                  <a:gd name="T28" fmla="*/ 0 w 38"/>
                  <a:gd name="T29" fmla="*/ 0 h 210"/>
                  <a:gd name="T30" fmla="*/ 0 w 38"/>
                  <a:gd name="T31" fmla="*/ 0 h 210"/>
                  <a:gd name="T32" fmla="*/ 0 w 38"/>
                  <a:gd name="T33" fmla="*/ 0 h 210"/>
                  <a:gd name="T34" fmla="*/ 0 w 38"/>
                  <a:gd name="T35" fmla="*/ 0 h 210"/>
                  <a:gd name="T36" fmla="*/ 0 w 38"/>
                  <a:gd name="T37" fmla="*/ 0 h 210"/>
                  <a:gd name="T38" fmla="*/ 0 w 38"/>
                  <a:gd name="T39" fmla="*/ 0 h 210"/>
                  <a:gd name="T40" fmla="*/ 0 w 38"/>
                  <a:gd name="T41" fmla="*/ 0 h 210"/>
                  <a:gd name="T42" fmla="*/ 0 w 38"/>
                  <a:gd name="T43" fmla="*/ 0 h 210"/>
                  <a:gd name="T44" fmla="*/ 0 w 38"/>
                  <a:gd name="T45" fmla="*/ 0 h 210"/>
                  <a:gd name="T46" fmla="*/ 0 w 38"/>
                  <a:gd name="T47" fmla="*/ 0 h 210"/>
                  <a:gd name="T48" fmla="*/ 0 w 38"/>
                  <a:gd name="T49" fmla="*/ 0 h 210"/>
                  <a:gd name="T50" fmla="*/ 0 w 38"/>
                  <a:gd name="T51" fmla="*/ 0 h 210"/>
                  <a:gd name="T52" fmla="*/ 0 w 38"/>
                  <a:gd name="T53" fmla="*/ 0 h 210"/>
                  <a:gd name="T54" fmla="*/ 0 w 38"/>
                  <a:gd name="T55" fmla="*/ 0 h 210"/>
                  <a:gd name="T56" fmla="*/ 0 w 38"/>
                  <a:gd name="T57" fmla="*/ 0 h 210"/>
                  <a:gd name="T58" fmla="*/ 0 w 38"/>
                  <a:gd name="T59" fmla="*/ 0 h 210"/>
                  <a:gd name="T60" fmla="*/ 0 w 38"/>
                  <a:gd name="T61" fmla="*/ 0 h 210"/>
                  <a:gd name="T62" fmla="*/ 0 w 38"/>
                  <a:gd name="T63" fmla="*/ 0 h 210"/>
                  <a:gd name="T64" fmla="*/ 0 w 38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"/>
                  <a:gd name="T100" fmla="*/ 0 h 210"/>
                  <a:gd name="T101" fmla="*/ 38 w 38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" h="210">
                    <a:moveTo>
                      <a:pt x="14" y="210"/>
                    </a:moveTo>
                    <a:lnTo>
                      <a:pt x="15" y="209"/>
                    </a:lnTo>
                    <a:lnTo>
                      <a:pt x="17" y="209"/>
                    </a:lnTo>
                    <a:lnTo>
                      <a:pt x="19" y="207"/>
                    </a:lnTo>
                    <a:lnTo>
                      <a:pt x="20" y="206"/>
                    </a:lnTo>
                    <a:lnTo>
                      <a:pt x="22" y="204"/>
                    </a:lnTo>
                    <a:lnTo>
                      <a:pt x="25" y="202"/>
                    </a:lnTo>
                    <a:lnTo>
                      <a:pt x="27" y="200"/>
                    </a:lnTo>
                    <a:lnTo>
                      <a:pt x="29" y="198"/>
                    </a:lnTo>
                    <a:lnTo>
                      <a:pt x="31" y="195"/>
                    </a:lnTo>
                    <a:lnTo>
                      <a:pt x="32" y="192"/>
                    </a:lnTo>
                    <a:lnTo>
                      <a:pt x="34" y="190"/>
                    </a:lnTo>
                    <a:lnTo>
                      <a:pt x="35" y="187"/>
                    </a:lnTo>
                    <a:lnTo>
                      <a:pt x="36" y="185"/>
                    </a:lnTo>
                    <a:lnTo>
                      <a:pt x="37" y="181"/>
                    </a:lnTo>
                    <a:lnTo>
                      <a:pt x="37" y="179"/>
                    </a:lnTo>
                    <a:lnTo>
                      <a:pt x="38" y="177"/>
                    </a:lnTo>
                    <a:lnTo>
                      <a:pt x="29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4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4" y="205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1" y="209"/>
                    </a:lnTo>
                    <a:lnTo>
                      <a:pt x="12" y="209"/>
                    </a:lnTo>
                    <a:lnTo>
                      <a:pt x="14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0" name="Freeform 282"/>
              <p:cNvSpPr>
                <a:spLocks/>
              </p:cNvSpPr>
              <p:nvPr/>
            </p:nvSpPr>
            <p:spPr bwMode="auto">
              <a:xfrm>
                <a:off x="4761" y="1302"/>
                <a:ext cx="15" cy="5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6" y="99"/>
                    </a:moveTo>
                    <a:lnTo>
                      <a:pt x="309" y="98"/>
                    </a:lnTo>
                    <a:lnTo>
                      <a:pt x="313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8" y="91"/>
                    </a:lnTo>
                    <a:lnTo>
                      <a:pt x="331" y="89"/>
                    </a:lnTo>
                    <a:lnTo>
                      <a:pt x="334" y="87"/>
                    </a:lnTo>
                    <a:lnTo>
                      <a:pt x="336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3"/>
                    </a:lnTo>
                    <a:lnTo>
                      <a:pt x="341" y="70"/>
                    </a:lnTo>
                    <a:lnTo>
                      <a:pt x="342" y="67"/>
                    </a:lnTo>
                    <a:lnTo>
                      <a:pt x="342" y="31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6" y="13"/>
                    </a:lnTo>
                    <a:lnTo>
                      <a:pt x="334" y="11"/>
                    </a:lnTo>
                    <a:lnTo>
                      <a:pt x="331" y="9"/>
                    </a:lnTo>
                    <a:lnTo>
                      <a:pt x="328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3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6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1" name="Freeform 283"/>
              <p:cNvSpPr>
                <a:spLocks/>
              </p:cNvSpPr>
              <p:nvPr/>
            </p:nvSpPr>
            <p:spPr bwMode="auto">
              <a:xfrm>
                <a:off x="4736" y="1301"/>
                <a:ext cx="20" cy="13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6" y="283"/>
                    </a:moveTo>
                    <a:lnTo>
                      <a:pt x="420" y="282"/>
                    </a:lnTo>
                    <a:lnTo>
                      <a:pt x="425" y="281"/>
                    </a:lnTo>
                    <a:lnTo>
                      <a:pt x="430" y="280"/>
                    </a:lnTo>
                    <a:lnTo>
                      <a:pt x="435" y="277"/>
                    </a:lnTo>
                    <a:lnTo>
                      <a:pt x="440" y="275"/>
                    </a:lnTo>
                    <a:lnTo>
                      <a:pt x="445" y="271"/>
                    </a:lnTo>
                    <a:lnTo>
                      <a:pt x="451" y="268"/>
                    </a:lnTo>
                    <a:lnTo>
                      <a:pt x="456" y="263"/>
                    </a:lnTo>
                    <a:lnTo>
                      <a:pt x="460" y="259"/>
                    </a:lnTo>
                    <a:lnTo>
                      <a:pt x="464" y="253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5"/>
                    </a:lnTo>
                    <a:lnTo>
                      <a:pt x="463" y="67"/>
                    </a:lnTo>
                    <a:lnTo>
                      <a:pt x="462" y="60"/>
                    </a:lnTo>
                    <a:lnTo>
                      <a:pt x="462" y="52"/>
                    </a:lnTo>
                    <a:lnTo>
                      <a:pt x="460" y="46"/>
                    </a:lnTo>
                    <a:lnTo>
                      <a:pt x="459" y="40"/>
                    </a:lnTo>
                    <a:lnTo>
                      <a:pt x="457" y="34"/>
                    </a:lnTo>
                    <a:lnTo>
                      <a:pt x="455" y="29"/>
                    </a:lnTo>
                    <a:lnTo>
                      <a:pt x="452" y="24"/>
                    </a:lnTo>
                    <a:lnTo>
                      <a:pt x="448" y="20"/>
                    </a:lnTo>
                    <a:lnTo>
                      <a:pt x="445" y="14"/>
                    </a:lnTo>
                    <a:lnTo>
                      <a:pt x="441" y="11"/>
                    </a:lnTo>
                    <a:lnTo>
                      <a:pt x="437" y="7"/>
                    </a:lnTo>
                    <a:lnTo>
                      <a:pt x="433" y="5"/>
                    </a:lnTo>
                    <a:lnTo>
                      <a:pt x="429" y="2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6" y="0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2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6" y="46"/>
                    </a:lnTo>
                    <a:lnTo>
                      <a:pt x="14" y="52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3"/>
                    </a:lnTo>
                    <a:lnTo>
                      <a:pt x="16" y="259"/>
                    </a:lnTo>
                    <a:lnTo>
                      <a:pt x="20" y="263"/>
                    </a:lnTo>
                    <a:lnTo>
                      <a:pt x="26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6" y="280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3" y="283"/>
                    </a:lnTo>
                    <a:lnTo>
                      <a:pt x="416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2" name="Freeform 284"/>
              <p:cNvSpPr>
                <a:spLocks/>
              </p:cNvSpPr>
              <p:nvPr/>
            </p:nvSpPr>
            <p:spPr bwMode="auto">
              <a:xfrm>
                <a:off x="4736" y="1302"/>
                <a:ext cx="20" cy="11"/>
              </a:xfrm>
              <a:custGeom>
                <a:avLst/>
                <a:gdLst>
                  <a:gd name="T0" fmla="*/ 0 w 455"/>
                  <a:gd name="T1" fmla="*/ 0 h 270"/>
                  <a:gd name="T2" fmla="*/ 0 w 455"/>
                  <a:gd name="T3" fmla="*/ 0 h 270"/>
                  <a:gd name="T4" fmla="*/ 0 w 455"/>
                  <a:gd name="T5" fmla="*/ 0 h 270"/>
                  <a:gd name="T6" fmla="*/ 0 w 455"/>
                  <a:gd name="T7" fmla="*/ 0 h 270"/>
                  <a:gd name="T8" fmla="*/ 0 w 455"/>
                  <a:gd name="T9" fmla="*/ 0 h 270"/>
                  <a:gd name="T10" fmla="*/ 0 w 455"/>
                  <a:gd name="T11" fmla="*/ 0 h 270"/>
                  <a:gd name="T12" fmla="*/ 0 w 455"/>
                  <a:gd name="T13" fmla="*/ 0 h 270"/>
                  <a:gd name="T14" fmla="*/ 0 w 455"/>
                  <a:gd name="T15" fmla="*/ 0 h 270"/>
                  <a:gd name="T16" fmla="*/ 0 w 455"/>
                  <a:gd name="T17" fmla="*/ 0 h 270"/>
                  <a:gd name="T18" fmla="*/ 0 w 455"/>
                  <a:gd name="T19" fmla="*/ 0 h 270"/>
                  <a:gd name="T20" fmla="*/ 0 w 455"/>
                  <a:gd name="T21" fmla="*/ 0 h 270"/>
                  <a:gd name="T22" fmla="*/ 0 w 455"/>
                  <a:gd name="T23" fmla="*/ 0 h 270"/>
                  <a:gd name="T24" fmla="*/ 0 w 455"/>
                  <a:gd name="T25" fmla="*/ 0 h 270"/>
                  <a:gd name="T26" fmla="*/ 0 w 455"/>
                  <a:gd name="T27" fmla="*/ 0 h 270"/>
                  <a:gd name="T28" fmla="*/ 0 w 455"/>
                  <a:gd name="T29" fmla="*/ 0 h 270"/>
                  <a:gd name="T30" fmla="*/ 0 w 455"/>
                  <a:gd name="T31" fmla="*/ 0 h 270"/>
                  <a:gd name="T32" fmla="*/ 0 w 455"/>
                  <a:gd name="T33" fmla="*/ 0 h 270"/>
                  <a:gd name="T34" fmla="*/ 0 w 455"/>
                  <a:gd name="T35" fmla="*/ 0 h 270"/>
                  <a:gd name="T36" fmla="*/ 0 w 455"/>
                  <a:gd name="T37" fmla="*/ 0 h 270"/>
                  <a:gd name="T38" fmla="*/ 0 w 455"/>
                  <a:gd name="T39" fmla="*/ 0 h 270"/>
                  <a:gd name="T40" fmla="*/ 0 w 455"/>
                  <a:gd name="T41" fmla="*/ 0 h 270"/>
                  <a:gd name="T42" fmla="*/ 0 w 455"/>
                  <a:gd name="T43" fmla="*/ 0 h 270"/>
                  <a:gd name="T44" fmla="*/ 0 w 455"/>
                  <a:gd name="T45" fmla="*/ 0 h 270"/>
                  <a:gd name="T46" fmla="*/ 0 w 455"/>
                  <a:gd name="T47" fmla="*/ 0 h 270"/>
                  <a:gd name="T48" fmla="*/ 0 w 455"/>
                  <a:gd name="T49" fmla="*/ 0 h 270"/>
                  <a:gd name="T50" fmla="*/ 0 w 455"/>
                  <a:gd name="T51" fmla="*/ 0 h 270"/>
                  <a:gd name="T52" fmla="*/ 0 w 455"/>
                  <a:gd name="T53" fmla="*/ 0 h 270"/>
                  <a:gd name="T54" fmla="*/ 0 w 455"/>
                  <a:gd name="T55" fmla="*/ 0 h 270"/>
                  <a:gd name="T56" fmla="*/ 0 w 455"/>
                  <a:gd name="T57" fmla="*/ 0 h 270"/>
                  <a:gd name="T58" fmla="*/ 0 w 455"/>
                  <a:gd name="T59" fmla="*/ 0 h 270"/>
                  <a:gd name="T60" fmla="*/ 0 w 455"/>
                  <a:gd name="T61" fmla="*/ 0 h 270"/>
                  <a:gd name="T62" fmla="*/ 0 w 455"/>
                  <a:gd name="T63" fmla="*/ 0 h 270"/>
                  <a:gd name="T64" fmla="*/ 0 w 455"/>
                  <a:gd name="T65" fmla="*/ 0 h 270"/>
                  <a:gd name="T66" fmla="*/ 0 w 45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70"/>
                  <a:gd name="T104" fmla="*/ 455 w 45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70">
                    <a:moveTo>
                      <a:pt x="395" y="270"/>
                    </a:moveTo>
                    <a:lnTo>
                      <a:pt x="400" y="269"/>
                    </a:lnTo>
                    <a:lnTo>
                      <a:pt x="405" y="268"/>
                    </a:lnTo>
                    <a:lnTo>
                      <a:pt x="410" y="267"/>
                    </a:lnTo>
                    <a:lnTo>
                      <a:pt x="415" y="265"/>
                    </a:lnTo>
                    <a:lnTo>
                      <a:pt x="420" y="262"/>
                    </a:lnTo>
                    <a:lnTo>
                      <a:pt x="424" y="259"/>
                    </a:lnTo>
                    <a:lnTo>
                      <a:pt x="429" y="256"/>
                    </a:lnTo>
                    <a:lnTo>
                      <a:pt x="434" y="251"/>
                    </a:lnTo>
                    <a:lnTo>
                      <a:pt x="439" y="246"/>
                    </a:lnTo>
                    <a:lnTo>
                      <a:pt x="442" y="241"/>
                    </a:lnTo>
                    <a:lnTo>
                      <a:pt x="446" y="236"/>
                    </a:lnTo>
                    <a:lnTo>
                      <a:pt x="449" y="231"/>
                    </a:lnTo>
                    <a:lnTo>
                      <a:pt x="451" y="225"/>
                    </a:lnTo>
                    <a:lnTo>
                      <a:pt x="453" y="219"/>
                    </a:lnTo>
                    <a:lnTo>
                      <a:pt x="454" y="213"/>
                    </a:lnTo>
                    <a:lnTo>
                      <a:pt x="455" y="206"/>
                    </a:lnTo>
                    <a:lnTo>
                      <a:pt x="441" y="65"/>
                    </a:lnTo>
                    <a:lnTo>
                      <a:pt x="440" y="58"/>
                    </a:lnTo>
                    <a:lnTo>
                      <a:pt x="440" y="51"/>
                    </a:lnTo>
                    <a:lnTo>
                      <a:pt x="438" y="45"/>
                    </a:lnTo>
                    <a:lnTo>
                      <a:pt x="436" y="39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29" y="23"/>
                    </a:lnTo>
                    <a:lnTo>
                      <a:pt x="427" y="19"/>
                    </a:lnTo>
                    <a:lnTo>
                      <a:pt x="423" y="15"/>
                    </a:lnTo>
                    <a:lnTo>
                      <a:pt x="420" y="10"/>
                    </a:lnTo>
                    <a:lnTo>
                      <a:pt x="416" y="7"/>
                    </a:lnTo>
                    <a:lnTo>
                      <a:pt x="413" y="4"/>
                    </a:lnTo>
                    <a:lnTo>
                      <a:pt x="408" y="2"/>
                    </a:lnTo>
                    <a:lnTo>
                      <a:pt x="404" y="1"/>
                    </a:lnTo>
                    <a:lnTo>
                      <a:pt x="400" y="0"/>
                    </a:lnTo>
                    <a:lnTo>
                      <a:pt x="395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0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9"/>
                    </a:lnTo>
                    <a:lnTo>
                      <a:pt x="16" y="45"/>
                    </a:lnTo>
                    <a:lnTo>
                      <a:pt x="14" y="51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2" y="241"/>
                    </a:lnTo>
                    <a:lnTo>
                      <a:pt x="16" y="246"/>
                    </a:lnTo>
                    <a:lnTo>
                      <a:pt x="20" y="251"/>
                    </a:lnTo>
                    <a:lnTo>
                      <a:pt x="24" y="256"/>
                    </a:lnTo>
                    <a:lnTo>
                      <a:pt x="29" y="259"/>
                    </a:lnTo>
                    <a:lnTo>
                      <a:pt x="34" y="262"/>
                    </a:lnTo>
                    <a:lnTo>
                      <a:pt x="38" y="265"/>
                    </a:lnTo>
                    <a:lnTo>
                      <a:pt x="43" y="267"/>
                    </a:lnTo>
                    <a:lnTo>
                      <a:pt x="48" y="268"/>
                    </a:lnTo>
                    <a:lnTo>
                      <a:pt x="54" y="269"/>
                    </a:lnTo>
                    <a:lnTo>
                      <a:pt x="59" y="270"/>
                    </a:lnTo>
                    <a:lnTo>
                      <a:pt x="395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3" name="Freeform 285"/>
              <p:cNvSpPr>
                <a:spLocks/>
              </p:cNvSpPr>
              <p:nvPr/>
            </p:nvSpPr>
            <p:spPr bwMode="auto">
              <a:xfrm>
                <a:off x="4739" y="1307"/>
                <a:ext cx="14" cy="6"/>
              </a:xfrm>
              <a:custGeom>
                <a:avLst/>
                <a:gdLst>
                  <a:gd name="T0" fmla="*/ 0 w 333"/>
                  <a:gd name="T1" fmla="*/ 0 h 122"/>
                  <a:gd name="T2" fmla="*/ 0 w 333"/>
                  <a:gd name="T3" fmla="*/ 0 h 122"/>
                  <a:gd name="T4" fmla="*/ 0 w 333"/>
                  <a:gd name="T5" fmla="*/ 0 h 122"/>
                  <a:gd name="T6" fmla="*/ 0 w 333"/>
                  <a:gd name="T7" fmla="*/ 0 h 122"/>
                  <a:gd name="T8" fmla="*/ 0 w 333"/>
                  <a:gd name="T9" fmla="*/ 0 h 122"/>
                  <a:gd name="T10" fmla="*/ 0 w 333"/>
                  <a:gd name="T11" fmla="*/ 0 h 122"/>
                  <a:gd name="T12" fmla="*/ 0 w 333"/>
                  <a:gd name="T13" fmla="*/ 0 h 122"/>
                  <a:gd name="T14" fmla="*/ 0 w 333"/>
                  <a:gd name="T15" fmla="*/ 0 h 122"/>
                  <a:gd name="T16" fmla="*/ 0 w 333"/>
                  <a:gd name="T17" fmla="*/ 0 h 122"/>
                  <a:gd name="T18" fmla="*/ 0 w 333"/>
                  <a:gd name="T19" fmla="*/ 0 h 122"/>
                  <a:gd name="T20" fmla="*/ 0 w 333"/>
                  <a:gd name="T21" fmla="*/ 0 h 122"/>
                  <a:gd name="T22" fmla="*/ 0 w 333"/>
                  <a:gd name="T23" fmla="*/ 0 h 122"/>
                  <a:gd name="T24" fmla="*/ 0 w 333"/>
                  <a:gd name="T25" fmla="*/ 0 h 122"/>
                  <a:gd name="T26" fmla="*/ 0 w 333"/>
                  <a:gd name="T27" fmla="*/ 0 h 122"/>
                  <a:gd name="T28" fmla="*/ 0 w 333"/>
                  <a:gd name="T29" fmla="*/ 0 h 122"/>
                  <a:gd name="T30" fmla="*/ 0 w 333"/>
                  <a:gd name="T31" fmla="*/ 0 h 122"/>
                  <a:gd name="T32" fmla="*/ 0 w 333"/>
                  <a:gd name="T33" fmla="*/ 0 h 122"/>
                  <a:gd name="T34" fmla="*/ 0 w 333"/>
                  <a:gd name="T35" fmla="*/ 0 h 122"/>
                  <a:gd name="T36" fmla="*/ 0 w 333"/>
                  <a:gd name="T37" fmla="*/ 0 h 122"/>
                  <a:gd name="T38" fmla="*/ 0 w 333"/>
                  <a:gd name="T39" fmla="*/ 0 h 122"/>
                  <a:gd name="T40" fmla="*/ 0 w 333"/>
                  <a:gd name="T41" fmla="*/ 0 h 122"/>
                  <a:gd name="T42" fmla="*/ 0 w 333"/>
                  <a:gd name="T43" fmla="*/ 0 h 122"/>
                  <a:gd name="T44" fmla="*/ 0 w 333"/>
                  <a:gd name="T45" fmla="*/ 0 h 122"/>
                  <a:gd name="T46" fmla="*/ 0 w 333"/>
                  <a:gd name="T47" fmla="*/ 0 h 122"/>
                  <a:gd name="T48" fmla="*/ 0 w 333"/>
                  <a:gd name="T49" fmla="*/ 0 h 122"/>
                  <a:gd name="T50" fmla="*/ 0 w 333"/>
                  <a:gd name="T51" fmla="*/ 0 h 122"/>
                  <a:gd name="T52" fmla="*/ 0 w 333"/>
                  <a:gd name="T53" fmla="*/ 0 h 122"/>
                  <a:gd name="T54" fmla="*/ 0 w 333"/>
                  <a:gd name="T55" fmla="*/ 0 h 122"/>
                  <a:gd name="T56" fmla="*/ 0 w 333"/>
                  <a:gd name="T57" fmla="*/ 0 h 122"/>
                  <a:gd name="T58" fmla="*/ 0 w 333"/>
                  <a:gd name="T59" fmla="*/ 0 h 122"/>
                  <a:gd name="T60" fmla="*/ 0 w 333"/>
                  <a:gd name="T61" fmla="*/ 0 h 122"/>
                  <a:gd name="T62" fmla="*/ 0 w 333"/>
                  <a:gd name="T63" fmla="*/ 0 h 122"/>
                  <a:gd name="T64" fmla="*/ 0 w 333"/>
                  <a:gd name="T65" fmla="*/ 0 h 122"/>
                  <a:gd name="T66" fmla="*/ 0 w 333"/>
                  <a:gd name="T67" fmla="*/ 0 h 122"/>
                  <a:gd name="T68" fmla="*/ 0 w 333"/>
                  <a:gd name="T69" fmla="*/ 0 h 122"/>
                  <a:gd name="T70" fmla="*/ 0 w 333"/>
                  <a:gd name="T71" fmla="*/ 0 h 122"/>
                  <a:gd name="T72" fmla="*/ 0 w 333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2"/>
                  <a:gd name="T113" fmla="*/ 333 w 333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2">
                    <a:moveTo>
                      <a:pt x="333" y="62"/>
                    </a:moveTo>
                    <a:lnTo>
                      <a:pt x="332" y="67"/>
                    </a:lnTo>
                    <a:lnTo>
                      <a:pt x="332" y="73"/>
                    </a:lnTo>
                    <a:lnTo>
                      <a:pt x="331" y="79"/>
                    </a:lnTo>
                    <a:lnTo>
                      <a:pt x="330" y="85"/>
                    </a:lnTo>
                    <a:lnTo>
                      <a:pt x="329" y="90"/>
                    </a:lnTo>
                    <a:lnTo>
                      <a:pt x="327" y="95"/>
                    </a:lnTo>
                    <a:lnTo>
                      <a:pt x="325" y="100"/>
                    </a:lnTo>
                    <a:lnTo>
                      <a:pt x="323" y="104"/>
                    </a:lnTo>
                    <a:lnTo>
                      <a:pt x="320" y="108"/>
                    </a:lnTo>
                    <a:lnTo>
                      <a:pt x="317" y="111"/>
                    </a:lnTo>
                    <a:lnTo>
                      <a:pt x="314" y="114"/>
                    </a:lnTo>
                    <a:lnTo>
                      <a:pt x="311" y="117"/>
                    </a:lnTo>
                    <a:lnTo>
                      <a:pt x="307" y="119"/>
                    </a:lnTo>
                    <a:lnTo>
                      <a:pt x="303" y="120"/>
                    </a:lnTo>
                    <a:lnTo>
                      <a:pt x="299" y="121"/>
                    </a:lnTo>
                    <a:lnTo>
                      <a:pt x="294" y="122"/>
                    </a:lnTo>
                    <a:lnTo>
                      <a:pt x="39" y="122"/>
                    </a:lnTo>
                    <a:lnTo>
                      <a:pt x="34" y="121"/>
                    </a:lnTo>
                    <a:lnTo>
                      <a:pt x="30" y="120"/>
                    </a:lnTo>
                    <a:lnTo>
                      <a:pt x="25" y="119"/>
                    </a:lnTo>
                    <a:lnTo>
                      <a:pt x="22" y="117"/>
                    </a:lnTo>
                    <a:lnTo>
                      <a:pt x="18" y="114"/>
                    </a:lnTo>
                    <a:lnTo>
                      <a:pt x="15" y="111"/>
                    </a:lnTo>
                    <a:lnTo>
                      <a:pt x="12" y="108"/>
                    </a:lnTo>
                    <a:lnTo>
                      <a:pt x="10" y="104"/>
                    </a:lnTo>
                    <a:lnTo>
                      <a:pt x="8" y="100"/>
                    </a:lnTo>
                    <a:lnTo>
                      <a:pt x="5" y="95"/>
                    </a:lnTo>
                    <a:lnTo>
                      <a:pt x="4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1" y="0"/>
                    </a:lnTo>
                    <a:lnTo>
                      <a:pt x="333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4" name="Freeform 286"/>
              <p:cNvSpPr>
                <a:spLocks/>
              </p:cNvSpPr>
              <p:nvPr/>
            </p:nvSpPr>
            <p:spPr bwMode="auto">
              <a:xfrm>
                <a:off x="4737" y="1303"/>
                <a:ext cx="1" cy="9"/>
              </a:xfrm>
              <a:custGeom>
                <a:avLst/>
                <a:gdLst>
                  <a:gd name="T0" fmla="*/ 0 w 31"/>
                  <a:gd name="T1" fmla="*/ 0 h 201"/>
                  <a:gd name="T2" fmla="*/ 0 w 31"/>
                  <a:gd name="T3" fmla="*/ 0 h 201"/>
                  <a:gd name="T4" fmla="*/ 0 w 31"/>
                  <a:gd name="T5" fmla="*/ 0 h 201"/>
                  <a:gd name="T6" fmla="*/ 0 w 31"/>
                  <a:gd name="T7" fmla="*/ 0 h 201"/>
                  <a:gd name="T8" fmla="*/ 0 w 31"/>
                  <a:gd name="T9" fmla="*/ 0 h 201"/>
                  <a:gd name="T10" fmla="*/ 0 w 31"/>
                  <a:gd name="T11" fmla="*/ 0 h 201"/>
                  <a:gd name="T12" fmla="*/ 0 w 31"/>
                  <a:gd name="T13" fmla="*/ 0 h 201"/>
                  <a:gd name="T14" fmla="*/ 0 w 31"/>
                  <a:gd name="T15" fmla="*/ 0 h 201"/>
                  <a:gd name="T16" fmla="*/ 0 w 31"/>
                  <a:gd name="T17" fmla="*/ 0 h 201"/>
                  <a:gd name="T18" fmla="*/ 0 w 31"/>
                  <a:gd name="T19" fmla="*/ 0 h 201"/>
                  <a:gd name="T20" fmla="*/ 0 w 31"/>
                  <a:gd name="T21" fmla="*/ 0 h 201"/>
                  <a:gd name="T22" fmla="*/ 0 w 31"/>
                  <a:gd name="T23" fmla="*/ 0 h 201"/>
                  <a:gd name="T24" fmla="*/ 0 w 31"/>
                  <a:gd name="T25" fmla="*/ 0 h 201"/>
                  <a:gd name="T26" fmla="*/ 0 w 31"/>
                  <a:gd name="T27" fmla="*/ 0 h 201"/>
                  <a:gd name="T28" fmla="*/ 0 w 31"/>
                  <a:gd name="T29" fmla="*/ 0 h 201"/>
                  <a:gd name="T30" fmla="*/ 0 w 31"/>
                  <a:gd name="T31" fmla="*/ 0 h 201"/>
                  <a:gd name="T32" fmla="*/ 0 w 31"/>
                  <a:gd name="T33" fmla="*/ 0 h 201"/>
                  <a:gd name="T34" fmla="*/ 0 w 31"/>
                  <a:gd name="T35" fmla="*/ 0 h 201"/>
                  <a:gd name="T36" fmla="*/ 0 w 31"/>
                  <a:gd name="T37" fmla="*/ 0 h 201"/>
                  <a:gd name="T38" fmla="*/ 0 w 31"/>
                  <a:gd name="T39" fmla="*/ 0 h 201"/>
                  <a:gd name="T40" fmla="*/ 0 w 31"/>
                  <a:gd name="T41" fmla="*/ 0 h 201"/>
                  <a:gd name="T42" fmla="*/ 0 w 31"/>
                  <a:gd name="T43" fmla="*/ 0 h 201"/>
                  <a:gd name="T44" fmla="*/ 0 w 31"/>
                  <a:gd name="T45" fmla="*/ 0 h 201"/>
                  <a:gd name="T46" fmla="*/ 0 w 31"/>
                  <a:gd name="T47" fmla="*/ 0 h 201"/>
                  <a:gd name="T48" fmla="*/ 0 w 31"/>
                  <a:gd name="T49" fmla="*/ 0 h 201"/>
                  <a:gd name="T50" fmla="*/ 0 w 31"/>
                  <a:gd name="T51" fmla="*/ 0 h 201"/>
                  <a:gd name="T52" fmla="*/ 0 w 31"/>
                  <a:gd name="T53" fmla="*/ 0 h 201"/>
                  <a:gd name="T54" fmla="*/ 0 w 31"/>
                  <a:gd name="T55" fmla="*/ 0 h 201"/>
                  <a:gd name="T56" fmla="*/ 0 w 31"/>
                  <a:gd name="T57" fmla="*/ 0 h 201"/>
                  <a:gd name="T58" fmla="*/ 0 w 31"/>
                  <a:gd name="T59" fmla="*/ 0 h 201"/>
                  <a:gd name="T60" fmla="*/ 0 w 31"/>
                  <a:gd name="T61" fmla="*/ 0 h 201"/>
                  <a:gd name="T62" fmla="*/ 0 w 31"/>
                  <a:gd name="T63" fmla="*/ 0 h 201"/>
                  <a:gd name="T64" fmla="*/ 0 w 31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1"/>
                  <a:gd name="T100" fmla="*/ 0 h 201"/>
                  <a:gd name="T101" fmla="*/ 31 w 31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1" h="201">
                    <a:moveTo>
                      <a:pt x="18" y="201"/>
                    </a:moveTo>
                    <a:lnTo>
                      <a:pt x="19" y="200"/>
                    </a:lnTo>
                    <a:lnTo>
                      <a:pt x="20" y="200"/>
                    </a:lnTo>
                    <a:lnTo>
                      <a:pt x="21" y="200"/>
                    </a:lnTo>
                    <a:lnTo>
                      <a:pt x="22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6" y="196"/>
                    </a:lnTo>
                    <a:lnTo>
                      <a:pt x="27" y="195"/>
                    </a:lnTo>
                    <a:lnTo>
                      <a:pt x="27" y="194"/>
                    </a:lnTo>
                    <a:lnTo>
                      <a:pt x="28" y="192"/>
                    </a:lnTo>
                    <a:lnTo>
                      <a:pt x="29" y="191"/>
                    </a:lnTo>
                    <a:lnTo>
                      <a:pt x="29" y="189"/>
                    </a:lnTo>
                    <a:lnTo>
                      <a:pt x="30" y="187"/>
                    </a:lnTo>
                    <a:lnTo>
                      <a:pt x="30" y="185"/>
                    </a:lnTo>
                    <a:lnTo>
                      <a:pt x="30" y="184"/>
                    </a:lnTo>
                    <a:lnTo>
                      <a:pt x="31" y="182"/>
                    </a:lnTo>
                    <a:lnTo>
                      <a:pt x="31" y="20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30" y="13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4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8" y="193"/>
                    </a:lnTo>
                    <a:lnTo>
                      <a:pt x="10" y="195"/>
                    </a:lnTo>
                    <a:lnTo>
                      <a:pt x="11" y="197"/>
                    </a:lnTo>
                    <a:lnTo>
                      <a:pt x="13" y="198"/>
                    </a:lnTo>
                    <a:lnTo>
                      <a:pt x="14" y="200"/>
                    </a:lnTo>
                    <a:lnTo>
                      <a:pt x="16" y="200"/>
                    </a:lnTo>
                    <a:lnTo>
                      <a:pt x="18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5" name="Freeform 287"/>
              <p:cNvSpPr>
                <a:spLocks/>
              </p:cNvSpPr>
              <p:nvPr/>
            </p:nvSpPr>
            <p:spPr bwMode="auto">
              <a:xfrm>
                <a:off x="4754" y="1303"/>
                <a:ext cx="1" cy="9"/>
              </a:xfrm>
              <a:custGeom>
                <a:avLst/>
                <a:gdLst>
                  <a:gd name="T0" fmla="*/ 0 w 37"/>
                  <a:gd name="T1" fmla="*/ 0 h 210"/>
                  <a:gd name="T2" fmla="*/ 0 w 37"/>
                  <a:gd name="T3" fmla="*/ 0 h 210"/>
                  <a:gd name="T4" fmla="*/ 0 w 37"/>
                  <a:gd name="T5" fmla="*/ 0 h 210"/>
                  <a:gd name="T6" fmla="*/ 0 w 37"/>
                  <a:gd name="T7" fmla="*/ 0 h 210"/>
                  <a:gd name="T8" fmla="*/ 0 w 37"/>
                  <a:gd name="T9" fmla="*/ 0 h 210"/>
                  <a:gd name="T10" fmla="*/ 0 w 37"/>
                  <a:gd name="T11" fmla="*/ 0 h 210"/>
                  <a:gd name="T12" fmla="*/ 0 w 37"/>
                  <a:gd name="T13" fmla="*/ 0 h 210"/>
                  <a:gd name="T14" fmla="*/ 0 w 37"/>
                  <a:gd name="T15" fmla="*/ 0 h 210"/>
                  <a:gd name="T16" fmla="*/ 0 w 37"/>
                  <a:gd name="T17" fmla="*/ 0 h 210"/>
                  <a:gd name="T18" fmla="*/ 0 w 37"/>
                  <a:gd name="T19" fmla="*/ 0 h 210"/>
                  <a:gd name="T20" fmla="*/ 0 w 37"/>
                  <a:gd name="T21" fmla="*/ 0 h 210"/>
                  <a:gd name="T22" fmla="*/ 0 w 37"/>
                  <a:gd name="T23" fmla="*/ 0 h 210"/>
                  <a:gd name="T24" fmla="*/ 0 w 37"/>
                  <a:gd name="T25" fmla="*/ 0 h 210"/>
                  <a:gd name="T26" fmla="*/ 0 w 37"/>
                  <a:gd name="T27" fmla="*/ 0 h 210"/>
                  <a:gd name="T28" fmla="*/ 0 w 37"/>
                  <a:gd name="T29" fmla="*/ 0 h 210"/>
                  <a:gd name="T30" fmla="*/ 0 w 37"/>
                  <a:gd name="T31" fmla="*/ 0 h 210"/>
                  <a:gd name="T32" fmla="*/ 0 w 37"/>
                  <a:gd name="T33" fmla="*/ 0 h 210"/>
                  <a:gd name="T34" fmla="*/ 0 w 37"/>
                  <a:gd name="T35" fmla="*/ 0 h 210"/>
                  <a:gd name="T36" fmla="*/ 0 w 37"/>
                  <a:gd name="T37" fmla="*/ 0 h 210"/>
                  <a:gd name="T38" fmla="*/ 0 w 37"/>
                  <a:gd name="T39" fmla="*/ 0 h 210"/>
                  <a:gd name="T40" fmla="*/ 0 w 37"/>
                  <a:gd name="T41" fmla="*/ 0 h 210"/>
                  <a:gd name="T42" fmla="*/ 0 w 37"/>
                  <a:gd name="T43" fmla="*/ 0 h 210"/>
                  <a:gd name="T44" fmla="*/ 0 w 37"/>
                  <a:gd name="T45" fmla="*/ 0 h 210"/>
                  <a:gd name="T46" fmla="*/ 0 w 37"/>
                  <a:gd name="T47" fmla="*/ 0 h 210"/>
                  <a:gd name="T48" fmla="*/ 0 w 37"/>
                  <a:gd name="T49" fmla="*/ 0 h 210"/>
                  <a:gd name="T50" fmla="*/ 0 w 37"/>
                  <a:gd name="T51" fmla="*/ 0 h 210"/>
                  <a:gd name="T52" fmla="*/ 0 w 37"/>
                  <a:gd name="T53" fmla="*/ 0 h 210"/>
                  <a:gd name="T54" fmla="*/ 0 w 37"/>
                  <a:gd name="T55" fmla="*/ 0 h 210"/>
                  <a:gd name="T56" fmla="*/ 0 w 37"/>
                  <a:gd name="T57" fmla="*/ 0 h 210"/>
                  <a:gd name="T58" fmla="*/ 0 w 37"/>
                  <a:gd name="T59" fmla="*/ 0 h 210"/>
                  <a:gd name="T60" fmla="*/ 0 w 37"/>
                  <a:gd name="T61" fmla="*/ 0 h 210"/>
                  <a:gd name="T62" fmla="*/ 0 w 37"/>
                  <a:gd name="T63" fmla="*/ 0 h 210"/>
                  <a:gd name="T64" fmla="*/ 0 w 37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10"/>
                  <a:gd name="T101" fmla="*/ 37 w 37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10">
                    <a:moveTo>
                      <a:pt x="14" y="210"/>
                    </a:moveTo>
                    <a:lnTo>
                      <a:pt x="15" y="209"/>
                    </a:lnTo>
                    <a:lnTo>
                      <a:pt x="16" y="209"/>
                    </a:lnTo>
                    <a:lnTo>
                      <a:pt x="18" y="207"/>
                    </a:lnTo>
                    <a:lnTo>
                      <a:pt x="20" y="206"/>
                    </a:lnTo>
                    <a:lnTo>
                      <a:pt x="22" y="204"/>
                    </a:lnTo>
                    <a:lnTo>
                      <a:pt x="24" y="202"/>
                    </a:lnTo>
                    <a:lnTo>
                      <a:pt x="25" y="200"/>
                    </a:lnTo>
                    <a:lnTo>
                      <a:pt x="27" y="198"/>
                    </a:lnTo>
                    <a:lnTo>
                      <a:pt x="29" y="195"/>
                    </a:lnTo>
                    <a:lnTo>
                      <a:pt x="30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7" y="20"/>
                    </a:lnTo>
                    <a:lnTo>
                      <a:pt x="26" y="17"/>
                    </a:lnTo>
                    <a:lnTo>
                      <a:pt x="26" y="15"/>
                    </a:lnTo>
                    <a:lnTo>
                      <a:pt x="26" y="14"/>
                    </a:lnTo>
                    <a:lnTo>
                      <a:pt x="25" y="12"/>
                    </a:lnTo>
                    <a:lnTo>
                      <a:pt x="25" y="10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4" y="205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1" y="209"/>
                    </a:lnTo>
                    <a:lnTo>
                      <a:pt x="12" y="209"/>
                    </a:lnTo>
                    <a:lnTo>
                      <a:pt x="14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6" name="Freeform 288"/>
              <p:cNvSpPr>
                <a:spLocks/>
              </p:cNvSpPr>
              <p:nvPr/>
            </p:nvSpPr>
            <p:spPr bwMode="auto">
              <a:xfrm>
                <a:off x="4739" y="1302"/>
                <a:ext cx="15" cy="5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6" y="99"/>
                    </a:moveTo>
                    <a:lnTo>
                      <a:pt x="309" y="98"/>
                    </a:lnTo>
                    <a:lnTo>
                      <a:pt x="312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8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3"/>
                    </a:lnTo>
                    <a:lnTo>
                      <a:pt x="340" y="70"/>
                    </a:lnTo>
                    <a:lnTo>
                      <a:pt x="342" y="67"/>
                    </a:lnTo>
                    <a:lnTo>
                      <a:pt x="342" y="31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8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4" y="97"/>
                    </a:lnTo>
                    <a:lnTo>
                      <a:pt x="28" y="98"/>
                    </a:lnTo>
                    <a:lnTo>
                      <a:pt x="31" y="98"/>
                    </a:lnTo>
                    <a:lnTo>
                      <a:pt x="36" y="99"/>
                    </a:lnTo>
                    <a:lnTo>
                      <a:pt x="306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7" name="Freeform 289"/>
              <p:cNvSpPr>
                <a:spLocks/>
              </p:cNvSpPr>
              <p:nvPr/>
            </p:nvSpPr>
            <p:spPr bwMode="auto">
              <a:xfrm>
                <a:off x="4713" y="1301"/>
                <a:ext cx="21" cy="13"/>
              </a:xfrm>
              <a:custGeom>
                <a:avLst/>
                <a:gdLst>
                  <a:gd name="T0" fmla="*/ 0 w 479"/>
                  <a:gd name="T1" fmla="*/ 0 h 283"/>
                  <a:gd name="T2" fmla="*/ 0 w 479"/>
                  <a:gd name="T3" fmla="*/ 0 h 283"/>
                  <a:gd name="T4" fmla="*/ 0 w 479"/>
                  <a:gd name="T5" fmla="*/ 0 h 283"/>
                  <a:gd name="T6" fmla="*/ 0 w 479"/>
                  <a:gd name="T7" fmla="*/ 0 h 283"/>
                  <a:gd name="T8" fmla="*/ 0 w 479"/>
                  <a:gd name="T9" fmla="*/ 0 h 283"/>
                  <a:gd name="T10" fmla="*/ 0 w 479"/>
                  <a:gd name="T11" fmla="*/ 0 h 283"/>
                  <a:gd name="T12" fmla="*/ 0 w 479"/>
                  <a:gd name="T13" fmla="*/ 0 h 283"/>
                  <a:gd name="T14" fmla="*/ 0 w 479"/>
                  <a:gd name="T15" fmla="*/ 0 h 283"/>
                  <a:gd name="T16" fmla="*/ 0 w 479"/>
                  <a:gd name="T17" fmla="*/ 0 h 283"/>
                  <a:gd name="T18" fmla="*/ 0 w 479"/>
                  <a:gd name="T19" fmla="*/ 0 h 283"/>
                  <a:gd name="T20" fmla="*/ 0 w 479"/>
                  <a:gd name="T21" fmla="*/ 0 h 283"/>
                  <a:gd name="T22" fmla="*/ 0 w 479"/>
                  <a:gd name="T23" fmla="*/ 0 h 283"/>
                  <a:gd name="T24" fmla="*/ 0 w 479"/>
                  <a:gd name="T25" fmla="*/ 0 h 283"/>
                  <a:gd name="T26" fmla="*/ 0 w 479"/>
                  <a:gd name="T27" fmla="*/ 0 h 283"/>
                  <a:gd name="T28" fmla="*/ 0 w 479"/>
                  <a:gd name="T29" fmla="*/ 0 h 283"/>
                  <a:gd name="T30" fmla="*/ 0 w 479"/>
                  <a:gd name="T31" fmla="*/ 0 h 283"/>
                  <a:gd name="T32" fmla="*/ 0 w 479"/>
                  <a:gd name="T33" fmla="*/ 0 h 283"/>
                  <a:gd name="T34" fmla="*/ 0 w 479"/>
                  <a:gd name="T35" fmla="*/ 0 h 283"/>
                  <a:gd name="T36" fmla="*/ 0 w 479"/>
                  <a:gd name="T37" fmla="*/ 0 h 283"/>
                  <a:gd name="T38" fmla="*/ 0 w 479"/>
                  <a:gd name="T39" fmla="*/ 0 h 283"/>
                  <a:gd name="T40" fmla="*/ 0 w 479"/>
                  <a:gd name="T41" fmla="*/ 0 h 283"/>
                  <a:gd name="T42" fmla="*/ 0 w 479"/>
                  <a:gd name="T43" fmla="*/ 0 h 283"/>
                  <a:gd name="T44" fmla="*/ 0 w 479"/>
                  <a:gd name="T45" fmla="*/ 0 h 283"/>
                  <a:gd name="T46" fmla="*/ 0 w 479"/>
                  <a:gd name="T47" fmla="*/ 0 h 283"/>
                  <a:gd name="T48" fmla="*/ 0 w 479"/>
                  <a:gd name="T49" fmla="*/ 0 h 283"/>
                  <a:gd name="T50" fmla="*/ 0 w 479"/>
                  <a:gd name="T51" fmla="*/ 0 h 283"/>
                  <a:gd name="T52" fmla="*/ 0 w 479"/>
                  <a:gd name="T53" fmla="*/ 0 h 283"/>
                  <a:gd name="T54" fmla="*/ 0 w 479"/>
                  <a:gd name="T55" fmla="*/ 0 h 283"/>
                  <a:gd name="T56" fmla="*/ 0 w 479"/>
                  <a:gd name="T57" fmla="*/ 0 h 283"/>
                  <a:gd name="T58" fmla="*/ 0 w 479"/>
                  <a:gd name="T59" fmla="*/ 0 h 283"/>
                  <a:gd name="T60" fmla="*/ 0 w 479"/>
                  <a:gd name="T61" fmla="*/ 0 h 283"/>
                  <a:gd name="T62" fmla="*/ 0 w 479"/>
                  <a:gd name="T63" fmla="*/ 0 h 283"/>
                  <a:gd name="T64" fmla="*/ 0 w 479"/>
                  <a:gd name="T65" fmla="*/ 0 h 283"/>
                  <a:gd name="T66" fmla="*/ 0 w 479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9"/>
                  <a:gd name="T103" fmla="*/ 0 h 283"/>
                  <a:gd name="T104" fmla="*/ 479 w 479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9" h="283">
                    <a:moveTo>
                      <a:pt x="416" y="283"/>
                    </a:moveTo>
                    <a:lnTo>
                      <a:pt x="420" y="282"/>
                    </a:lnTo>
                    <a:lnTo>
                      <a:pt x="426" y="281"/>
                    </a:lnTo>
                    <a:lnTo>
                      <a:pt x="432" y="280"/>
                    </a:lnTo>
                    <a:lnTo>
                      <a:pt x="437" y="277"/>
                    </a:lnTo>
                    <a:lnTo>
                      <a:pt x="442" y="275"/>
                    </a:lnTo>
                    <a:lnTo>
                      <a:pt x="447" y="271"/>
                    </a:lnTo>
                    <a:lnTo>
                      <a:pt x="452" y="268"/>
                    </a:lnTo>
                    <a:lnTo>
                      <a:pt x="457" y="263"/>
                    </a:lnTo>
                    <a:lnTo>
                      <a:pt x="461" y="259"/>
                    </a:lnTo>
                    <a:lnTo>
                      <a:pt x="465" y="253"/>
                    </a:lnTo>
                    <a:lnTo>
                      <a:pt x="470" y="247"/>
                    </a:lnTo>
                    <a:lnTo>
                      <a:pt x="473" y="241"/>
                    </a:lnTo>
                    <a:lnTo>
                      <a:pt x="475" y="235"/>
                    </a:lnTo>
                    <a:lnTo>
                      <a:pt x="477" y="229"/>
                    </a:lnTo>
                    <a:lnTo>
                      <a:pt x="478" y="222"/>
                    </a:lnTo>
                    <a:lnTo>
                      <a:pt x="479" y="215"/>
                    </a:lnTo>
                    <a:lnTo>
                      <a:pt x="464" y="67"/>
                    </a:lnTo>
                    <a:lnTo>
                      <a:pt x="463" y="60"/>
                    </a:lnTo>
                    <a:lnTo>
                      <a:pt x="463" y="52"/>
                    </a:lnTo>
                    <a:lnTo>
                      <a:pt x="461" y="46"/>
                    </a:lnTo>
                    <a:lnTo>
                      <a:pt x="460" y="40"/>
                    </a:lnTo>
                    <a:lnTo>
                      <a:pt x="458" y="34"/>
                    </a:lnTo>
                    <a:lnTo>
                      <a:pt x="455" y="29"/>
                    </a:lnTo>
                    <a:lnTo>
                      <a:pt x="453" y="24"/>
                    </a:lnTo>
                    <a:lnTo>
                      <a:pt x="450" y="20"/>
                    </a:lnTo>
                    <a:lnTo>
                      <a:pt x="446" y="14"/>
                    </a:lnTo>
                    <a:lnTo>
                      <a:pt x="443" y="11"/>
                    </a:lnTo>
                    <a:lnTo>
                      <a:pt x="439" y="7"/>
                    </a:lnTo>
                    <a:lnTo>
                      <a:pt x="435" y="5"/>
                    </a:lnTo>
                    <a:lnTo>
                      <a:pt x="430" y="2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6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9" y="2"/>
                    </a:lnTo>
                    <a:lnTo>
                      <a:pt x="44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3" y="29"/>
                    </a:lnTo>
                    <a:lnTo>
                      <a:pt x="20" y="34"/>
                    </a:lnTo>
                    <a:lnTo>
                      <a:pt x="18" y="40"/>
                    </a:lnTo>
                    <a:lnTo>
                      <a:pt x="17" y="46"/>
                    </a:lnTo>
                    <a:lnTo>
                      <a:pt x="15" y="52"/>
                    </a:lnTo>
                    <a:lnTo>
                      <a:pt x="15" y="60"/>
                    </a:lnTo>
                    <a:lnTo>
                      <a:pt x="15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2" y="229"/>
                    </a:lnTo>
                    <a:lnTo>
                      <a:pt x="4" y="235"/>
                    </a:lnTo>
                    <a:lnTo>
                      <a:pt x="6" y="241"/>
                    </a:lnTo>
                    <a:lnTo>
                      <a:pt x="9" y="247"/>
                    </a:lnTo>
                    <a:lnTo>
                      <a:pt x="13" y="253"/>
                    </a:lnTo>
                    <a:lnTo>
                      <a:pt x="17" y="259"/>
                    </a:lnTo>
                    <a:lnTo>
                      <a:pt x="21" y="263"/>
                    </a:lnTo>
                    <a:lnTo>
                      <a:pt x="26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2" y="277"/>
                    </a:lnTo>
                    <a:lnTo>
                      <a:pt x="47" y="280"/>
                    </a:lnTo>
                    <a:lnTo>
                      <a:pt x="52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6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8" name="Freeform 290"/>
              <p:cNvSpPr>
                <a:spLocks/>
              </p:cNvSpPr>
              <p:nvPr/>
            </p:nvSpPr>
            <p:spPr bwMode="auto">
              <a:xfrm>
                <a:off x="4714" y="1302"/>
                <a:ext cx="19" cy="11"/>
              </a:xfrm>
              <a:custGeom>
                <a:avLst/>
                <a:gdLst>
                  <a:gd name="T0" fmla="*/ 0 w 455"/>
                  <a:gd name="T1" fmla="*/ 0 h 270"/>
                  <a:gd name="T2" fmla="*/ 0 w 455"/>
                  <a:gd name="T3" fmla="*/ 0 h 270"/>
                  <a:gd name="T4" fmla="*/ 0 w 455"/>
                  <a:gd name="T5" fmla="*/ 0 h 270"/>
                  <a:gd name="T6" fmla="*/ 0 w 455"/>
                  <a:gd name="T7" fmla="*/ 0 h 270"/>
                  <a:gd name="T8" fmla="*/ 0 w 455"/>
                  <a:gd name="T9" fmla="*/ 0 h 270"/>
                  <a:gd name="T10" fmla="*/ 0 w 455"/>
                  <a:gd name="T11" fmla="*/ 0 h 270"/>
                  <a:gd name="T12" fmla="*/ 0 w 455"/>
                  <a:gd name="T13" fmla="*/ 0 h 270"/>
                  <a:gd name="T14" fmla="*/ 0 w 455"/>
                  <a:gd name="T15" fmla="*/ 0 h 270"/>
                  <a:gd name="T16" fmla="*/ 0 w 455"/>
                  <a:gd name="T17" fmla="*/ 0 h 270"/>
                  <a:gd name="T18" fmla="*/ 0 w 455"/>
                  <a:gd name="T19" fmla="*/ 0 h 270"/>
                  <a:gd name="T20" fmla="*/ 0 w 455"/>
                  <a:gd name="T21" fmla="*/ 0 h 270"/>
                  <a:gd name="T22" fmla="*/ 0 w 455"/>
                  <a:gd name="T23" fmla="*/ 0 h 270"/>
                  <a:gd name="T24" fmla="*/ 0 w 455"/>
                  <a:gd name="T25" fmla="*/ 0 h 270"/>
                  <a:gd name="T26" fmla="*/ 0 w 455"/>
                  <a:gd name="T27" fmla="*/ 0 h 270"/>
                  <a:gd name="T28" fmla="*/ 0 w 455"/>
                  <a:gd name="T29" fmla="*/ 0 h 270"/>
                  <a:gd name="T30" fmla="*/ 0 w 455"/>
                  <a:gd name="T31" fmla="*/ 0 h 270"/>
                  <a:gd name="T32" fmla="*/ 0 w 455"/>
                  <a:gd name="T33" fmla="*/ 0 h 270"/>
                  <a:gd name="T34" fmla="*/ 0 w 455"/>
                  <a:gd name="T35" fmla="*/ 0 h 270"/>
                  <a:gd name="T36" fmla="*/ 0 w 455"/>
                  <a:gd name="T37" fmla="*/ 0 h 270"/>
                  <a:gd name="T38" fmla="*/ 0 w 455"/>
                  <a:gd name="T39" fmla="*/ 0 h 270"/>
                  <a:gd name="T40" fmla="*/ 0 w 455"/>
                  <a:gd name="T41" fmla="*/ 0 h 270"/>
                  <a:gd name="T42" fmla="*/ 0 w 455"/>
                  <a:gd name="T43" fmla="*/ 0 h 270"/>
                  <a:gd name="T44" fmla="*/ 0 w 455"/>
                  <a:gd name="T45" fmla="*/ 0 h 270"/>
                  <a:gd name="T46" fmla="*/ 0 w 455"/>
                  <a:gd name="T47" fmla="*/ 0 h 270"/>
                  <a:gd name="T48" fmla="*/ 0 w 455"/>
                  <a:gd name="T49" fmla="*/ 0 h 270"/>
                  <a:gd name="T50" fmla="*/ 0 w 455"/>
                  <a:gd name="T51" fmla="*/ 0 h 270"/>
                  <a:gd name="T52" fmla="*/ 0 w 455"/>
                  <a:gd name="T53" fmla="*/ 0 h 270"/>
                  <a:gd name="T54" fmla="*/ 0 w 455"/>
                  <a:gd name="T55" fmla="*/ 0 h 270"/>
                  <a:gd name="T56" fmla="*/ 0 w 455"/>
                  <a:gd name="T57" fmla="*/ 0 h 270"/>
                  <a:gd name="T58" fmla="*/ 0 w 455"/>
                  <a:gd name="T59" fmla="*/ 0 h 270"/>
                  <a:gd name="T60" fmla="*/ 0 w 455"/>
                  <a:gd name="T61" fmla="*/ 0 h 270"/>
                  <a:gd name="T62" fmla="*/ 0 w 455"/>
                  <a:gd name="T63" fmla="*/ 0 h 270"/>
                  <a:gd name="T64" fmla="*/ 0 w 455"/>
                  <a:gd name="T65" fmla="*/ 0 h 270"/>
                  <a:gd name="T66" fmla="*/ 0 w 45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70"/>
                  <a:gd name="T104" fmla="*/ 455 w 45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70">
                    <a:moveTo>
                      <a:pt x="395" y="270"/>
                    </a:moveTo>
                    <a:lnTo>
                      <a:pt x="399" y="269"/>
                    </a:lnTo>
                    <a:lnTo>
                      <a:pt x="404" y="268"/>
                    </a:lnTo>
                    <a:lnTo>
                      <a:pt x="409" y="267"/>
                    </a:lnTo>
                    <a:lnTo>
                      <a:pt x="415" y="265"/>
                    </a:lnTo>
                    <a:lnTo>
                      <a:pt x="420" y="262"/>
                    </a:lnTo>
                    <a:lnTo>
                      <a:pt x="425" y="259"/>
                    </a:lnTo>
                    <a:lnTo>
                      <a:pt x="429" y="256"/>
                    </a:lnTo>
                    <a:lnTo>
                      <a:pt x="434" y="251"/>
                    </a:lnTo>
                    <a:lnTo>
                      <a:pt x="438" y="246"/>
                    </a:lnTo>
                    <a:lnTo>
                      <a:pt x="442" y="241"/>
                    </a:lnTo>
                    <a:lnTo>
                      <a:pt x="445" y="236"/>
                    </a:lnTo>
                    <a:lnTo>
                      <a:pt x="448" y="231"/>
                    </a:lnTo>
                    <a:lnTo>
                      <a:pt x="450" y="225"/>
                    </a:lnTo>
                    <a:lnTo>
                      <a:pt x="452" y="219"/>
                    </a:lnTo>
                    <a:lnTo>
                      <a:pt x="454" y="213"/>
                    </a:lnTo>
                    <a:lnTo>
                      <a:pt x="455" y="206"/>
                    </a:lnTo>
                    <a:lnTo>
                      <a:pt x="441" y="65"/>
                    </a:lnTo>
                    <a:lnTo>
                      <a:pt x="440" y="58"/>
                    </a:lnTo>
                    <a:lnTo>
                      <a:pt x="440" y="51"/>
                    </a:lnTo>
                    <a:lnTo>
                      <a:pt x="438" y="45"/>
                    </a:lnTo>
                    <a:lnTo>
                      <a:pt x="437" y="39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1" y="10"/>
                    </a:lnTo>
                    <a:lnTo>
                      <a:pt x="417" y="7"/>
                    </a:lnTo>
                    <a:lnTo>
                      <a:pt x="412" y="4"/>
                    </a:lnTo>
                    <a:lnTo>
                      <a:pt x="408" y="2"/>
                    </a:lnTo>
                    <a:lnTo>
                      <a:pt x="404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0"/>
                    </a:lnTo>
                    <a:lnTo>
                      <a:pt x="30" y="15"/>
                    </a:lnTo>
                    <a:lnTo>
                      <a:pt x="26" y="19"/>
                    </a:lnTo>
                    <a:lnTo>
                      <a:pt x="23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6" y="39"/>
                    </a:lnTo>
                    <a:lnTo>
                      <a:pt x="15" y="45"/>
                    </a:lnTo>
                    <a:lnTo>
                      <a:pt x="13" y="51"/>
                    </a:lnTo>
                    <a:lnTo>
                      <a:pt x="13" y="58"/>
                    </a:lnTo>
                    <a:lnTo>
                      <a:pt x="13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1" y="241"/>
                    </a:lnTo>
                    <a:lnTo>
                      <a:pt x="15" y="246"/>
                    </a:lnTo>
                    <a:lnTo>
                      <a:pt x="19" y="251"/>
                    </a:lnTo>
                    <a:lnTo>
                      <a:pt x="24" y="256"/>
                    </a:lnTo>
                    <a:lnTo>
                      <a:pt x="29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4" y="267"/>
                    </a:lnTo>
                    <a:lnTo>
                      <a:pt x="49" y="268"/>
                    </a:lnTo>
                    <a:lnTo>
                      <a:pt x="54" y="269"/>
                    </a:lnTo>
                    <a:lnTo>
                      <a:pt x="59" y="270"/>
                    </a:lnTo>
                    <a:lnTo>
                      <a:pt x="395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9" name="Freeform 291"/>
              <p:cNvSpPr>
                <a:spLocks/>
              </p:cNvSpPr>
              <p:nvPr/>
            </p:nvSpPr>
            <p:spPr bwMode="auto">
              <a:xfrm>
                <a:off x="4716" y="1307"/>
                <a:ext cx="15" cy="6"/>
              </a:xfrm>
              <a:custGeom>
                <a:avLst/>
                <a:gdLst>
                  <a:gd name="T0" fmla="*/ 0 w 333"/>
                  <a:gd name="T1" fmla="*/ 0 h 122"/>
                  <a:gd name="T2" fmla="*/ 0 w 333"/>
                  <a:gd name="T3" fmla="*/ 0 h 122"/>
                  <a:gd name="T4" fmla="*/ 0 w 333"/>
                  <a:gd name="T5" fmla="*/ 0 h 122"/>
                  <a:gd name="T6" fmla="*/ 0 w 333"/>
                  <a:gd name="T7" fmla="*/ 0 h 122"/>
                  <a:gd name="T8" fmla="*/ 0 w 333"/>
                  <a:gd name="T9" fmla="*/ 0 h 122"/>
                  <a:gd name="T10" fmla="*/ 0 w 333"/>
                  <a:gd name="T11" fmla="*/ 0 h 122"/>
                  <a:gd name="T12" fmla="*/ 0 w 333"/>
                  <a:gd name="T13" fmla="*/ 0 h 122"/>
                  <a:gd name="T14" fmla="*/ 0 w 333"/>
                  <a:gd name="T15" fmla="*/ 0 h 122"/>
                  <a:gd name="T16" fmla="*/ 0 w 333"/>
                  <a:gd name="T17" fmla="*/ 0 h 122"/>
                  <a:gd name="T18" fmla="*/ 0 w 333"/>
                  <a:gd name="T19" fmla="*/ 0 h 122"/>
                  <a:gd name="T20" fmla="*/ 0 w 333"/>
                  <a:gd name="T21" fmla="*/ 0 h 122"/>
                  <a:gd name="T22" fmla="*/ 0 w 333"/>
                  <a:gd name="T23" fmla="*/ 0 h 122"/>
                  <a:gd name="T24" fmla="*/ 0 w 333"/>
                  <a:gd name="T25" fmla="*/ 0 h 122"/>
                  <a:gd name="T26" fmla="*/ 0 w 333"/>
                  <a:gd name="T27" fmla="*/ 0 h 122"/>
                  <a:gd name="T28" fmla="*/ 0 w 333"/>
                  <a:gd name="T29" fmla="*/ 0 h 122"/>
                  <a:gd name="T30" fmla="*/ 0 w 333"/>
                  <a:gd name="T31" fmla="*/ 0 h 122"/>
                  <a:gd name="T32" fmla="*/ 0 w 333"/>
                  <a:gd name="T33" fmla="*/ 0 h 122"/>
                  <a:gd name="T34" fmla="*/ 0 w 333"/>
                  <a:gd name="T35" fmla="*/ 0 h 122"/>
                  <a:gd name="T36" fmla="*/ 0 w 333"/>
                  <a:gd name="T37" fmla="*/ 0 h 122"/>
                  <a:gd name="T38" fmla="*/ 0 w 333"/>
                  <a:gd name="T39" fmla="*/ 0 h 122"/>
                  <a:gd name="T40" fmla="*/ 0 w 333"/>
                  <a:gd name="T41" fmla="*/ 0 h 122"/>
                  <a:gd name="T42" fmla="*/ 0 w 333"/>
                  <a:gd name="T43" fmla="*/ 0 h 122"/>
                  <a:gd name="T44" fmla="*/ 0 w 333"/>
                  <a:gd name="T45" fmla="*/ 0 h 122"/>
                  <a:gd name="T46" fmla="*/ 0 w 333"/>
                  <a:gd name="T47" fmla="*/ 0 h 122"/>
                  <a:gd name="T48" fmla="*/ 0 w 333"/>
                  <a:gd name="T49" fmla="*/ 0 h 122"/>
                  <a:gd name="T50" fmla="*/ 0 w 333"/>
                  <a:gd name="T51" fmla="*/ 0 h 122"/>
                  <a:gd name="T52" fmla="*/ 0 w 333"/>
                  <a:gd name="T53" fmla="*/ 0 h 122"/>
                  <a:gd name="T54" fmla="*/ 0 w 333"/>
                  <a:gd name="T55" fmla="*/ 0 h 122"/>
                  <a:gd name="T56" fmla="*/ 0 w 333"/>
                  <a:gd name="T57" fmla="*/ 0 h 122"/>
                  <a:gd name="T58" fmla="*/ 0 w 333"/>
                  <a:gd name="T59" fmla="*/ 0 h 122"/>
                  <a:gd name="T60" fmla="*/ 0 w 333"/>
                  <a:gd name="T61" fmla="*/ 0 h 122"/>
                  <a:gd name="T62" fmla="*/ 0 w 333"/>
                  <a:gd name="T63" fmla="*/ 0 h 122"/>
                  <a:gd name="T64" fmla="*/ 0 w 333"/>
                  <a:gd name="T65" fmla="*/ 0 h 122"/>
                  <a:gd name="T66" fmla="*/ 0 w 333"/>
                  <a:gd name="T67" fmla="*/ 0 h 122"/>
                  <a:gd name="T68" fmla="*/ 0 w 333"/>
                  <a:gd name="T69" fmla="*/ 0 h 122"/>
                  <a:gd name="T70" fmla="*/ 0 w 333"/>
                  <a:gd name="T71" fmla="*/ 0 h 122"/>
                  <a:gd name="T72" fmla="*/ 0 w 333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2"/>
                  <a:gd name="T113" fmla="*/ 333 w 333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2">
                    <a:moveTo>
                      <a:pt x="333" y="62"/>
                    </a:moveTo>
                    <a:lnTo>
                      <a:pt x="332" y="67"/>
                    </a:lnTo>
                    <a:lnTo>
                      <a:pt x="332" y="73"/>
                    </a:lnTo>
                    <a:lnTo>
                      <a:pt x="331" y="79"/>
                    </a:lnTo>
                    <a:lnTo>
                      <a:pt x="330" y="85"/>
                    </a:lnTo>
                    <a:lnTo>
                      <a:pt x="329" y="90"/>
                    </a:lnTo>
                    <a:lnTo>
                      <a:pt x="327" y="95"/>
                    </a:lnTo>
                    <a:lnTo>
                      <a:pt x="325" y="100"/>
                    </a:lnTo>
                    <a:lnTo>
                      <a:pt x="323" y="104"/>
                    </a:lnTo>
                    <a:lnTo>
                      <a:pt x="320" y="108"/>
                    </a:lnTo>
                    <a:lnTo>
                      <a:pt x="317" y="111"/>
                    </a:lnTo>
                    <a:lnTo>
                      <a:pt x="314" y="114"/>
                    </a:lnTo>
                    <a:lnTo>
                      <a:pt x="310" y="117"/>
                    </a:lnTo>
                    <a:lnTo>
                      <a:pt x="306" y="119"/>
                    </a:lnTo>
                    <a:lnTo>
                      <a:pt x="303" y="120"/>
                    </a:lnTo>
                    <a:lnTo>
                      <a:pt x="299" y="121"/>
                    </a:lnTo>
                    <a:lnTo>
                      <a:pt x="295" y="122"/>
                    </a:lnTo>
                    <a:lnTo>
                      <a:pt x="38" y="122"/>
                    </a:lnTo>
                    <a:lnTo>
                      <a:pt x="33" y="121"/>
                    </a:lnTo>
                    <a:lnTo>
                      <a:pt x="29" y="120"/>
                    </a:lnTo>
                    <a:lnTo>
                      <a:pt x="26" y="119"/>
                    </a:lnTo>
                    <a:lnTo>
                      <a:pt x="22" y="117"/>
                    </a:lnTo>
                    <a:lnTo>
                      <a:pt x="19" y="114"/>
                    </a:lnTo>
                    <a:lnTo>
                      <a:pt x="16" y="111"/>
                    </a:lnTo>
                    <a:lnTo>
                      <a:pt x="13" y="108"/>
                    </a:lnTo>
                    <a:lnTo>
                      <a:pt x="10" y="104"/>
                    </a:lnTo>
                    <a:lnTo>
                      <a:pt x="8" y="100"/>
                    </a:lnTo>
                    <a:lnTo>
                      <a:pt x="6" y="95"/>
                    </a:lnTo>
                    <a:lnTo>
                      <a:pt x="4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1" y="0"/>
                    </a:lnTo>
                    <a:lnTo>
                      <a:pt x="333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0" name="Freeform 292"/>
              <p:cNvSpPr>
                <a:spLocks/>
              </p:cNvSpPr>
              <p:nvPr/>
            </p:nvSpPr>
            <p:spPr bwMode="auto">
              <a:xfrm>
                <a:off x="4714" y="1303"/>
                <a:ext cx="2" cy="9"/>
              </a:xfrm>
              <a:custGeom>
                <a:avLst/>
                <a:gdLst>
                  <a:gd name="T0" fmla="*/ 0 w 33"/>
                  <a:gd name="T1" fmla="*/ 0 h 201"/>
                  <a:gd name="T2" fmla="*/ 0 w 33"/>
                  <a:gd name="T3" fmla="*/ 0 h 201"/>
                  <a:gd name="T4" fmla="*/ 0 w 33"/>
                  <a:gd name="T5" fmla="*/ 0 h 201"/>
                  <a:gd name="T6" fmla="*/ 0 w 33"/>
                  <a:gd name="T7" fmla="*/ 0 h 201"/>
                  <a:gd name="T8" fmla="*/ 0 w 33"/>
                  <a:gd name="T9" fmla="*/ 0 h 201"/>
                  <a:gd name="T10" fmla="*/ 0 w 33"/>
                  <a:gd name="T11" fmla="*/ 0 h 201"/>
                  <a:gd name="T12" fmla="*/ 0 w 33"/>
                  <a:gd name="T13" fmla="*/ 0 h 201"/>
                  <a:gd name="T14" fmla="*/ 0 w 33"/>
                  <a:gd name="T15" fmla="*/ 0 h 201"/>
                  <a:gd name="T16" fmla="*/ 0 w 33"/>
                  <a:gd name="T17" fmla="*/ 0 h 201"/>
                  <a:gd name="T18" fmla="*/ 0 w 33"/>
                  <a:gd name="T19" fmla="*/ 0 h 201"/>
                  <a:gd name="T20" fmla="*/ 0 w 33"/>
                  <a:gd name="T21" fmla="*/ 0 h 201"/>
                  <a:gd name="T22" fmla="*/ 0 w 33"/>
                  <a:gd name="T23" fmla="*/ 0 h 201"/>
                  <a:gd name="T24" fmla="*/ 0 w 33"/>
                  <a:gd name="T25" fmla="*/ 0 h 201"/>
                  <a:gd name="T26" fmla="*/ 0 w 33"/>
                  <a:gd name="T27" fmla="*/ 0 h 201"/>
                  <a:gd name="T28" fmla="*/ 0 w 33"/>
                  <a:gd name="T29" fmla="*/ 0 h 201"/>
                  <a:gd name="T30" fmla="*/ 0 w 33"/>
                  <a:gd name="T31" fmla="*/ 0 h 201"/>
                  <a:gd name="T32" fmla="*/ 0 w 33"/>
                  <a:gd name="T33" fmla="*/ 0 h 201"/>
                  <a:gd name="T34" fmla="*/ 0 w 33"/>
                  <a:gd name="T35" fmla="*/ 0 h 201"/>
                  <a:gd name="T36" fmla="*/ 0 w 33"/>
                  <a:gd name="T37" fmla="*/ 0 h 201"/>
                  <a:gd name="T38" fmla="*/ 0 w 33"/>
                  <a:gd name="T39" fmla="*/ 0 h 201"/>
                  <a:gd name="T40" fmla="*/ 0 w 33"/>
                  <a:gd name="T41" fmla="*/ 0 h 201"/>
                  <a:gd name="T42" fmla="*/ 0 w 33"/>
                  <a:gd name="T43" fmla="*/ 0 h 201"/>
                  <a:gd name="T44" fmla="*/ 0 w 33"/>
                  <a:gd name="T45" fmla="*/ 0 h 201"/>
                  <a:gd name="T46" fmla="*/ 0 w 33"/>
                  <a:gd name="T47" fmla="*/ 0 h 201"/>
                  <a:gd name="T48" fmla="*/ 0 w 33"/>
                  <a:gd name="T49" fmla="*/ 0 h 201"/>
                  <a:gd name="T50" fmla="*/ 0 w 33"/>
                  <a:gd name="T51" fmla="*/ 0 h 201"/>
                  <a:gd name="T52" fmla="*/ 0 w 33"/>
                  <a:gd name="T53" fmla="*/ 0 h 201"/>
                  <a:gd name="T54" fmla="*/ 0 w 33"/>
                  <a:gd name="T55" fmla="*/ 0 h 201"/>
                  <a:gd name="T56" fmla="*/ 0 w 33"/>
                  <a:gd name="T57" fmla="*/ 0 h 201"/>
                  <a:gd name="T58" fmla="*/ 0 w 33"/>
                  <a:gd name="T59" fmla="*/ 0 h 201"/>
                  <a:gd name="T60" fmla="*/ 0 w 33"/>
                  <a:gd name="T61" fmla="*/ 0 h 201"/>
                  <a:gd name="T62" fmla="*/ 0 w 33"/>
                  <a:gd name="T63" fmla="*/ 0 h 201"/>
                  <a:gd name="T64" fmla="*/ 0 w 33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1"/>
                  <a:gd name="T101" fmla="*/ 33 w 33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1">
                    <a:moveTo>
                      <a:pt x="19" y="201"/>
                    </a:moveTo>
                    <a:lnTo>
                      <a:pt x="20" y="200"/>
                    </a:lnTo>
                    <a:lnTo>
                      <a:pt x="21" y="200"/>
                    </a:lnTo>
                    <a:lnTo>
                      <a:pt x="23" y="200"/>
                    </a:lnTo>
                    <a:lnTo>
                      <a:pt x="24" y="199"/>
                    </a:lnTo>
                    <a:lnTo>
                      <a:pt x="25" y="198"/>
                    </a:lnTo>
                    <a:lnTo>
                      <a:pt x="26" y="197"/>
                    </a:lnTo>
                    <a:lnTo>
                      <a:pt x="28" y="196"/>
                    </a:lnTo>
                    <a:lnTo>
                      <a:pt x="29" y="195"/>
                    </a:lnTo>
                    <a:lnTo>
                      <a:pt x="29" y="194"/>
                    </a:lnTo>
                    <a:lnTo>
                      <a:pt x="30" y="192"/>
                    </a:lnTo>
                    <a:lnTo>
                      <a:pt x="31" y="191"/>
                    </a:lnTo>
                    <a:lnTo>
                      <a:pt x="31" y="189"/>
                    </a:lnTo>
                    <a:lnTo>
                      <a:pt x="32" y="187"/>
                    </a:lnTo>
                    <a:lnTo>
                      <a:pt x="32" y="185"/>
                    </a:lnTo>
                    <a:lnTo>
                      <a:pt x="32" y="184"/>
                    </a:lnTo>
                    <a:lnTo>
                      <a:pt x="33" y="182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4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8" y="193"/>
                    </a:lnTo>
                    <a:lnTo>
                      <a:pt x="10" y="195"/>
                    </a:lnTo>
                    <a:lnTo>
                      <a:pt x="12" y="197"/>
                    </a:lnTo>
                    <a:lnTo>
                      <a:pt x="14" y="198"/>
                    </a:lnTo>
                    <a:lnTo>
                      <a:pt x="15" y="200"/>
                    </a:lnTo>
                    <a:lnTo>
                      <a:pt x="17" y="200"/>
                    </a:lnTo>
                    <a:lnTo>
                      <a:pt x="19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1" name="Freeform 293"/>
              <p:cNvSpPr>
                <a:spLocks/>
              </p:cNvSpPr>
              <p:nvPr/>
            </p:nvSpPr>
            <p:spPr bwMode="auto">
              <a:xfrm>
                <a:off x="4731" y="1303"/>
                <a:ext cx="2" cy="9"/>
              </a:xfrm>
              <a:custGeom>
                <a:avLst/>
                <a:gdLst>
                  <a:gd name="T0" fmla="*/ 0 w 38"/>
                  <a:gd name="T1" fmla="*/ 0 h 210"/>
                  <a:gd name="T2" fmla="*/ 0 w 38"/>
                  <a:gd name="T3" fmla="*/ 0 h 210"/>
                  <a:gd name="T4" fmla="*/ 0 w 38"/>
                  <a:gd name="T5" fmla="*/ 0 h 210"/>
                  <a:gd name="T6" fmla="*/ 0 w 38"/>
                  <a:gd name="T7" fmla="*/ 0 h 210"/>
                  <a:gd name="T8" fmla="*/ 0 w 38"/>
                  <a:gd name="T9" fmla="*/ 0 h 210"/>
                  <a:gd name="T10" fmla="*/ 0 w 38"/>
                  <a:gd name="T11" fmla="*/ 0 h 210"/>
                  <a:gd name="T12" fmla="*/ 0 w 38"/>
                  <a:gd name="T13" fmla="*/ 0 h 210"/>
                  <a:gd name="T14" fmla="*/ 0 w 38"/>
                  <a:gd name="T15" fmla="*/ 0 h 210"/>
                  <a:gd name="T16" fmla="*/ 0 w 38"/>
                  <a:gd name="T17" fmla="*/ 0 h 210"/>
                  <a:gd name="T18" fmla="*/ 0 w 38"/>
                  <a:gd name="T19" fmla="*/ 0 h 210"/>
                  <a:gd name="T20" fmla="*/ 0 w 38"/>
                  <a:gd name="T21" fmla="*/ 0 h 210"/>
                  <a:gd name="T22" fmla="*/ 0 w 38"/>
                  <a:gd name="T23" fmla="*/ 0 h 210"/>
                  <a:gd name="T24" fmla="*/ 0 w 38"/>
                  <a:gd name="T25" fmla="*/ 0 h 210"/>
                  <a:gd name="T26" fmla="*/ 0 w 38"/>
                  <a:gd name="T27" fmla="*/ 0 h 210"/>
                  <a:gd name="T28" fmla="*/ 0 w 38"/>
                  <a:gd name="T29" fmla="*/ 0 h 210"/>
                  <a:gd name="T30" fmla="*/ 0 w 38"/>
                  <a:gd name="T31" fmla="*/ 0 h 210"/>
                  <a:gd name="T32" fmla="*/ 0 w 38"/>
                  <a:gd name="T33" fmla="*/ 0 h 210"/>
                  <a:gd name="T34" fmla="*/ 0 w 38"/>
                  <a:gd name="T35" fmla="*/ 0 h 210"/>
                  <a:gd name="T36" fmla="*/ 0 w 38"/>
                  <a:gd name="T37" fmla="*/ 0 h 210"/>
                  <a:gd name="T38" fmla="*/ 0 w 38"/>
                  <a:gd name="T39" fmla="*/ 0 h 210"/>
                  <a:gd name="T40" fmla="*/ 0 w 38"/>
                  <a:gd name="T41" fmla="*/ 0 h 210"/>
                  <a:gd name="T42" fmla="*/ 0 w 38"/>
                  <a:gd name="T43" fmla="*/ 0 h 210"/>
                  <a:gd name="T44" fmla="*/ 0 w 38"/>
                  <a:gd name="T45" fmla="*/ 0 h 210"/>
                  <a:gd name="T46" fmla="*/ 0 w 38"/>
                  <a:gd name="T47" fmla="*/ 0 h 210"/>
                  <a:gd name="T48" fmla="*/ 0 w 38"/>
                  <a:gd name="T49" fmla="*/ 0 h 210"/>
                  <a:gd name="T50" fmla="*/ 0 w 38"/>
                  <a:gd name="T51" fmla="*/ 0 h 210"/>
                  <a:gd name="T52" fmla="*/ 0 w 38"/>
                  <a:gd name="T53" fmla="*/ 0 h 210"/>
                  <a:gd name="T54" fmla="*/ 0 w 38"/>
                  <a:gd name="T55" fmla="*/ 0 h 210"/>
                  <a:gd name="T56" fmla="*/ 0 w 38"/>
                  <a:gd name="T57" fmla="*/ 0 h 210"/>
                  <a:gd name="T58" fmla="*/ 0 w 38"/>
                  <a:gd name="T59" fmla="*/ 0 h 210"/>
                  <a:gd name="T60" fmla="*/ 0 w 38"/>
                  <a:gd name="T61" fmla="*/ 0 h 210"/>
                  <a:gd name="T62" fmla="*/ 0 w 38"/>
                  <a:gd name="T63" fmla="*/ 0 h 210"/>
                  <a:gd name="T64" fmla="*/ 0 w 38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"/>
                  <a:gd name="T100" fmla="*/ 0 h 210"/>
                  <a:gd name="T101" fmla="*/ 38 w 38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" h="210">
                    <a:moveTo>
                      <a:pt x="15" y="210"/>
                    </a:moveTo>
                    <a:lnTo>
                      <a:pt x="16" y="209"/>
                    </a:lnTo>
                    <a:lnTo>
                      <a:pt x="18" y="209"/>
                    </a:lnTo>
                    <a:lnTo>
                      <a:pt x="20" y="207"/>
                    </a:lnTo>
                    <a:lnTo>
                      <a:pt x="21" y="206"/>
                    </a:lnTo>
                    <a:lnTo>
                      <a:pt x="23" y="204"/>
                    </a:lnTo>
                    <a:lnTo>
                      <a:pt x="25" y="202"/>
                    </a:lnTo>
                    <a:lnTo>
                      <a:pt x="27" y="200"/>
                    </a:lnTo>
                    <a:lnTo>
                      <a:pt x="29" y="198"/>
                    </a:lnTo>
                    <a:lnTo>
                      <a:pt x="31" y="195"/>
                    </a:lnTo>
                    <a:lnTo>
                      <a:pt x="32" y="192"/>
                    </a:lnTo>
                    <a:lnTo>
                      <a:pt x="34" y="190"/>
                    </a:lnTo>
                    <a:lnTo>
                      <a:pt x="35" y="187"/>
                    </a:lnTo>
                    <a:lnTo>
                      <a:pt x="36" y="185"/>
                    </a:lnTo>
                    <a:lnTo>
                      <a:pt x="37" y="181"/>
                    </a:lnTo>
                    <a:lnTo>
                      <a:pt x="37" y="179"/>
                    </a:lnTo>
                    <a:lnTo>
                      <a:pt x="38" y="177"/>
                    </a:lnTo>
                    <a:lnTo>
                      <a:pt x="29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4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4" y="205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2" y="209"/>
                    </a:lnTo>
                    <a:lnTo>
                      <a:pt x="13" y="209"/>
                    </a:lnTo>
                    <a:lnTo>
                      <a:pt x="15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2" name="Freeform 294"/>
              <p:cNvSpPr>
                <a:spLocks/>
              </p:cNvSpPr>
              <p:nvPr/>
            </p:nvSpPr>
            <p:spPr bwMode="auto">
              <a:xfrm>
                <a:off x="4716" y="1302"/>
                <a:ext cx="15" cy="5"/>
              </a:xfrm>
              <a:custGeom>
                <a:avLst/>
                <a:gdLst>
                  <a:gd name="T0" fmla="*/ 0 w 343"/>
                  <a:gd name="T1" fmla="*/ 0 h 99"/>
                  <a:gd name="T2" fmla="*/ 0 w 343"/>
                  <a:gd name="T3" fmla="*/ 0 h 99"/>
                  <a:gd name="T4" fmla="*/ 0 w 343"/>
                  <a:gd name="T5" fmla="*/ 0 h 99"/>
                  <a:gd name="T6" fmla="*/ 0 w 343"/>
                  <a:gd name="T7" fmla="*/ 0 h 99"/>
                  <a:gd name="T8" fmla="*/ 0 w 343"/>
                  <a:gd name="T9" fmla="*/ 0 h 99"/>
                  <a:gd name="T10" fmla="*/ 0 w 343"/>
                  <a:gd name="T11" fmla="*/ 0 h 99"/>
                  <a:gd name="T12" fmla="*/ 0 w 343"/>
                  <a:gd name="T13" fmla="*/ 0 h 99"/>
                  <a:gd name="T14" fmla="*/ 0 w 343"/>
                  <a:gd name="T15" fmla="*/ 0 h 99"/>
                  <a:gd name="T16" fmla="*/ 0 w 343"/>
                  <a:gd name="T17" fmla="*/ 0 h 99"/>
                  <a:gd name="T18" fmla="*/ 0 w 343"/>
                  <a:gd name="T19" fmla="*/ 0 h 99"/>
                  <a:gd name="T20" fmla="*/ 0 w 343"/>
                  <a:gd name="T21" fmla="*/ 0 h 99"/>
                  <a:gd name="T22" fmla="*/ 0 w 343"/>
                  <a:gd name="T23" fmla="*/ 0 h 99"/>
                  <a:gd name="T24" fmla="*/ 0 w 343"/>
                  <a:gd name="T25" fmla="*/ 0 h 99"/>
                  <a:gd name="T26" fmla="*/ 0 w 343"/>
                  <a:gd name="T27" fmla="*/ 0 h 99"/>
                  <a:gd name="T28" fmla="*/ 0 w 343"/>
                  <a:gd name="T29" fmla="*/ 0 h 99"/>
                  <a:gd name="T30" fmla="*/ 0 w 343"/>
                  <a:gd name="T31" fmla="*/ 0 h 99"/>
                  <a:gd name="T32" fmla="*/ 0 w 343"/>
                  <a:gd name="T33" fmla="*/ 0 h 99"/>
                  <a:gd name="T34" fmla="*/ 0 w 343"/>
                  <a:gd name="T35" fmla="*/ 0 h 99"/>
                  <a:gd name="T36" fmla="*/ 0 w 343"/>
                  <a:gd name="T37" fmla="*/ 0 h 99"/>
                  <a:gd name="T38" fmla="*/ 0 w 343"/>
                  <a:gd name="T39" fmla="*/ 0 h 99"/>
                  <a:gd name="T40" fmla="*/ 0 w 343"/>
                  <a:gd name="T41" fmla="*/ 0 h 99"/>
                  <a:gd name="T42" fmla="*/ 0 w 343"/>
                  <a:gd name="T43" fmla="*/ 0 h 99"/>
                  <a:gd name="T44" fmla="*/ 0 w 343"/>
                  <a:gd name="T45" fmla="*/ 0 h 99"/>
                  <a:gd name="T46" fmla="*/ 0 w 343"/>
                  <a:gd name="T47" fmla="*/ 0 h 99"/>
                  <a:gd name="T48" fmla="*/ 0 w 343"/>
                  <a:gd name="T49" fmla="*/ 0 h 99"/>
                  <a:gd name="T50" fmla="*/ 0 w 343"/>
                  <a:gd name="T51" fmla="*/ 0 h 99"/>
                  <a:gd name="T52" fmla="*/ 0 w 343"/>
                  <a:gd name="T53" fmla="*/ 0 h 99"/>
                  <a:gd name="T54" fmla="*/ 0 w 343"/>
                  <a:gd name="T55" fmla="*/ 0 h 99"/>
                  <a:gd name="T56" fmla="*/ 0 w 343"/>
                  <a:gd name="T57" fmla="*/ 0 h 99"/>
                  <a:gd name="T58" fmla="*/ 0 w 343"/>
                  <a:gd name="T59" fmla="*/ 0 h 99"/>
                  <a:gd name="T60" fmla="*/ 0 w 343"/>
                  <a:gd name="T61" fmla="*/ 0 h 99"/>
                  <a:gd name="T62" fmla="*/ 0 w 343"/>
                  <a:gd name="T63" fmla="*/ 0 h 99"/>
                  <a:gd name="T64" fmla="*/ 0 w 343"/>
                  <a:gd name="T65" fmla="*/ 0 h 99"/>
                  <a:gd name="T66" fmla="*/ 0 w 343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3"/>
                  <a:gd name="T103" fmla="*/ 0 h 99"/>
                  <a:gd name="T104" fmla="*/ 343 w 343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3" h="99">
                    <a:moveTo>
                      <a:pt x="306" y="99"/>
                    </a:moveTo>
                    <a:lnTo>
                      <a:pt x="309" y="98"/>
                    </a:lnTo>
                    <a:lnTo>
                      <a:pt x="313" y="98"/>
                    </a:lnTo>
                    <a:lnTo>
                      <a:pt x="316" y="97"/>
                    </a:lnTo>
                    <a:lnTo>
                      <a:pt x="321" y="96"/>
                    </a:lnTo>
                    <a:lnTo>
                      <a:pt x="324" y="95"/>
                    </a:lnTo>
                    <a:lnTo>
                      <a:pt x="327" y="93"/>
                    </a:lnTo>
                    <a:lnTo>
                      <a:pt x="329" y="91"/>
                    </a:lnTo>
                    <a:lnTo>
                      <a:pt x="332" y="89"/>
                    </a:lnTo>
                    <a:lnTo>
                      <a:pt x="334" y="87"/>
                    </a:lnTo>
                    <a:lnTo>
                      <a:pt x="336" y="85"/>
                    </a:lnTo>
                    <a:lnTo>
                      <a:pt x="338" y="82"/>
                    </a:lnTo>
                    <a:lnTo>
                      <a:pt x="340" y="80"/>
                    </a:lnTo>
                    <a:lnTo>
                      <a:pt x="341" y="77"/>
                    </a:lnTo>
                    <a:lnTo>
                      <a:pt x="342" y="73"/>
                    </a:lnTo>
                    <a:lnTo>
                      <a:pt x="342" y="70"/>
                    </a:lnTo>
                    <a:lnTo>
                      <a:pt x="343" y="67"/>
                    </a:lnTo>
                    <a:lnTo>
                      <a:pt x="343" y="31"/>
                    </a:lnTo>
                    <a:lnTo>
                      <a:pt x="342" y="27"/>
                    </a:lnTo>
                    <a:lnTo>
                      <a:pt x="342" y="24"/>
                    </a:lnTo>
                    <a:lnTo>
                      <a:pt x="341" y="21"/>
                    </a:lnTo>
                    <a:lnTo>
                      <a:pt x="340" y="18"/>
                    </a:lnTo>
                    <a:lnTo>
                      <a:pt x="338" y="16"/>
                    </a:lnTo>
                    <a:lnTo>
                      <a:pt x="336" y="13"/>
                    </a:lnTo>
                    <a:lnTo>
                      <a:pt x="334" y="11"/>
                    </a:lnTo>
                    <a:lnTo>
                      <a:pt x="332" y="9"/>
                    </a:lnTo>
                    <a:lnTo>
                      <a:pt x="329" y="7"/>
                    </a:lnTo>
                    <a:lnTo>
                      <a:pt x="327" y="5"/>
                    </a:lnTo>
                    <a:lnTo>
                      <a:pt x="324" y="3"/>
                    </a:lnTo>
                    <a:lnTo>
                      <a:pt x="321" y="2"/>
                    </a:lnTo>
                    <a:lnTo>
                      <a:pt x="316" y="1"/>
                    </a:lnTo>
                    <a:lnTo>
                      <a:pt x="313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6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3" name="Freeform 295"/>
              <p:cNvSpPr>
                <a:spLocks/>
              </p:cNvSpPr>
              <p:nvPr/>
            </p:nvSpPr>
            <p:spPr bwMode="auto">
              <a:xfrm>
                <a:off x="4691" y="1301"/>
                <a:ext cx="20" cy="13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80"/>
                    </a:lnTo>
                    <a:lnTo>
                      <a:pt x="435" y="277"/>
                    </a:lnTo>
                    <a:lnTo>
                      <a:pt x="441" y="275"/>
                    </a:lnTo>
                    <a:lnTo>
                      <a:pt x="446" y="271"/>
                    </a:lnTo>
                    <a:lnTo>
                      <a:pt x="451" y="268"/>
                    </a:lnTo>
                    <a:lnTo>
                      <a:pt x="456" y="263"/>
                    </a:lnTo>
                    <a:lnTo>
                      <a:pt x="460" y="259"/>
                    </a:lnTo>
                    <a:lnTo>
                      <a:pt x="464" y="253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5"/>
                    </a:lnTo>
                    <a:lnTo>
                      <a:pt x="463" y="67"/>
                    </a:lnTo>
                    <a:lnTo>
                      <a:pt x="462" y="60"/>
                    </a:lnTo>
                    <a:lnTo>
                      <a:pt x="462" y="52"/>
                    </a:lnTo>
                    <a:lnTo>
                      <a:pt x="460" y="46"/>
                    </a:lnTo>
                    <a:lnTo>
                      <a:pt x="459" y="40"/>
                    </a:lnTo>
                    <a:lnTo>
                      <a:pt x="457" y="34"/>
                    </a:lnTo>
                    <a:lnTo>
                      <a:pt x="454" y="29"/>
                    </a:lnTo>
                    <a:lnTo>
                      <a:pt x="452" y="24"/>
                    </a:lnTo>
                    <a:lnTo>
                      <a:pt x="449" y="20"/>
                    </a:lnTo>
                    <a:lnTo>
                      <a:pt x="445" y="14"/>
                    </a:lnTo>
                    <a:lnTo>
                      <a:pt x="442" y="11"/>
                    </a:lnTo>
                    <a:lnTo>
                      <a:pt x="437" y="7"/>
                    </a:lnTo>
                    <a:lnTo>
                      <a:pt x="433" y="5"/>
                    </a:lnTo>
                    <a:lnTo>
                      <a:pt x="428" y="2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8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3" y="29"/>
                    </a:lnTo>
                    <a:lnTo>
                      <a:pt x="20" y="34"/>
                    </a:lnTo>
                    <a:lnTo>
                      <a:pt x="18" y="40"/>
                    </a:lnTo>
                    <a:lnTo>
                      <a:pt x="17" y="46"/>
                    </a:lnTo>
                    <a:lnTo>
                      <a:pt x="15" y="52"/>
                    </a:lnTo>
                    <a:lnTo>
                      <a:pt x="15" y="60"/>
                    </a:lnTo>
                    <a:lnTo>
                      <a:pt x="15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3"/>
                    </a:lnTo>
                    <a:lnTo>
                      <a:pt x="17" y="259"/>
                    </a:lnTo>
                    <a:lnTo>
                      <a:pt x="21" y="263"/>
                    </a:lnTo>
                    <a:lnTo>
                      <a:pt x="26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6" y="280"/>
                    </a:lnTo>
                    <a:lnTo>
                      <a:pt x="51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4" name="Freeform 296"/>
              <p:cNvSpPr>
                <a:spLocks/>
              </p:cNvSpPr>
              <p:nvPr/>
            </p:nvSpPr>
            <p:spPr bwMode="auto">
              <a:xfrm>
                <a:off x="4691" y="1302"/>
                <a:ext cx="20" cy="11"/>
              </a:xfrm>
              <a:custGeom>
                <a:avLst/>
                <a:gdLst>
                  <a:gd name="T0" fmla="*/ 0 w 455"/>
                  <a:gd name="T1" fmla="*/ 0 h 270"/>
                  <a:gd name="T2" fmla="*/ 0 w 455"/>
                  <a:gd name="T3" fmla="*/ 0 h 270"/>
                  <a:gd name="T4" fmla="*/ 0 w 455"/>
                  <a:gd name="T5" fmla="*/ 0 h 270"/>
                  <a:gd name="T6" fmla="*/ 0 w 455"/>
                  <a:gd name="T7" fmla="*/ 0 h 270"/>
                  <a:gd name="T8" fmla="*/ 0 w 455"/>
                  <a:gd name="T9" fmla="*/ 0 h 270"/>
                  <a:gd name="T10" fmla="*/ 0 w 455"/>
                  <a:gd name="T11" fmla="*/ 0 h 270"/>
                  <a:gd name="T12" fmla="*/ 0 w 455"/>
                  <a:gd name="T13" fmla="*/ 0 h 270"/>
                  <a:gd name="T14" fmla="*/ 0 w 455"/>
                  <a:gd name="T15" fmla="*/ 0 h 270"/>
                  <a:gd name="T16" fmla="*/ 0 w 455"/>
                  <a:gd name="T17" fmla="*/ 0 h 270"/>
                  <a:gd name="T18" fmla="*/ 0 w 455"/>
                  <a:gd name="T19" fmla="*/ 0 h 270"/>
                  <a:gd name="T20" fmla="*/ 0 w 455"/>
                  <a:gd name="T21" fmla="*/ 0 h 270"/>
                  <a:gd name="T22" fmla="*/ 0 w 455"/>
                  <a:gd name="T23" fmla="*/ 0 h 270"/>
                  <a:gd name="T24" fmla="*/ 0 w 455"/>
                  <a:gd name="T25" fmla="*/ 0 h 270"/>
                  <a:gd name="T26" fmla="*/ 0 w 455"/>
                  <a:gd name="T27" fmla="*/ 0 h 270"/>
                  <a:gd name="T28" fmla="*/ 0 w 455"/>
                  <a:gd name="T29" fmla="*/ 0 h 270"/>
                  <a:gd name="T30" fmla="*/ 0 w 455"/>
                  <a:gd name="T31" fmla="*/ 0 h 270"/>
                  <a:gd name="T32" fmla="*/ 0 w 455"/>
                  <a:gd name="T33" fmla="*/ 0 h 270"/>
                  <a:gd name="T34" fmla="*/ 0 w 455"/>
                  <a:gd name="T35" fmla="*/ 0 h 270"/>
                  <a:gd name="T36" fmla="*/ 0 w 455"/>
                  <a:gd name="T37" fmla="*/ 0 h 270"/>
                  <a:gd name="T38" fmla="*/ 0 w 455"/>
                  <a:gd name="T39" fmla="*/ 0 h 270"/>
                  <a:gd name="T40" fmla="*/ 0 w 455"/>
                  <a:gd name="T41" fmla="*/ 0 h 270"/>
                  <a:gd name="T42" fmla="*/ 0 w 455"/>
                  <a:gd name="T43" fmla="*/ 0 h 270"/>
                  <a:gd name="T44" fmla="*/ 0 w 455"/>
                  <a:gd name="T45" fmla="*/ 0 h 270"/>
                  <a:gd name="T46" fmla="*/ 0 w 455"/>
                  <a:gd name="T47" fmla="*/ 0 h 270"/>
                  <a:gd name="T48" fmla="*/ 0 w 455"/>
                  <a:gd name="T49" fmla="*/ 0 h 270"/>
                  <a:gd name="T50" fmla="*/ 0 w 455"/>
                  <a:gd name="T51" fmla="*/ 0 h 270"/>
                  <a:gd name="T52" fmla="*/ 0 w 455"/>
                  <a:gd name="T53" fmla="*/ 0 h 270"/>
                  <a:gd name="T54" fmla="*/ 0 w 455"/>
                  <a:gd name="T55" fmla="*/ 0 h 270"/>
                  <a:gd name="T56" fmla="*/ 0 w 455"/>
                  <a:gd name="T57" fmla="*/ 0 h 270"/>
                  <a:gd name="T58" fmla="*/ 0 w 455"/>
                  <a:gd name="T59" fmla="*/ 0 h 270"/>
                  <a:gd name="T60" fmla="*/ 0 w 455"/>
                  <a:gd name="T61" fmla="*/ 0 h 270"/>
                  <a:gd name="T62" fmla="*/ 0 w 455"/>
                  <a:gd name="T63" fmla="*/ 0 h 270"/>
                  <a:gd name="T64" fmla="*/ 0 w 455"/>
                  <a:gd name="T65" fmla="*/ 0 h 270"/>
                  <a:gd name="T66" fmla="*/ 0 w 45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70"/>
                  <a:gd name="T104" fmla="*/ 455 w 45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70">
                    <a:moveTo>
                      <a:pt x="397" y="270"/>
                    </a:moveTo>
                    <a:lnTo>
                      <a:pt x="401" y="269"/>
                    </a:lnTo>
                    <a:lnTo>
                      <a:pt x="406" y="268"/>
                    </a:lnTo>
                    <a:lnTo>
                      <a:pt x="411" y="267"/>
                    </a:lnTo>
                    <a:lnTo>
                      <a:pt x="416" y="265"/>
                    </a:lnTo>
                    <a:lnTo>
                      <a:pt x="420" y="262"/>
                    </a:lnTo>
                    <a:lnTo>
                      <a:pt x="425" y="259"/>
                    </a:lnTo>
                    <a:lnTo>
                      <a:pt x="431" y="256"/>
                    </a:lnTo>
                    <a:lnTo>
                      <a:pt x="435" y="251"/>
                    </a:lnTo>
                    <a:lnTo>
                      <a:pt x="439" y="246"/>
                    </a:lnTo>
                    <a:lnTo>
                      <a:pt x="443" y="241"/>
                    </a:lnTo>
                    <a:lnTo>
                      <a:pt x="446" y="236"/>
                    </a:lnTo>
                    <a:lnTo>
                      <a:pt x="449" y="231"/>
                    </a:lnTo>
                    <a:lnTo>
                      <a:pt x="451" y="225"/>
                    </a:lnTo>
                    <a:lnTo>
                      <a:pt x="453" y="219"/>
                    </a:lnTo>
                    <a:lnTo>
                      <a:pt x="454" y="213"/>
                    </a:lnTo>
                    <a:lnTo>
                      <a:pt x="455" y="206"/>
                    </a:lnTo>
                    <a:lnTo>
                      <a:pt x="442" y="65"/>
                    </a:lnTo>
                    <a:lnTo>
                      <a:pt x="441" y="58"/>
                    </a:lnTo>
                    <a:lnTo>
                      <a:pt x="441" y="51"/>
                    </a:lnTo>
                    <a:lnTo>
                      <a:pt x="439" y="45"/>
                    </a:lnTo>
                    <a:lnTo>
                      <a:pt x="438" y="39"/>
                    </a:lnTo>
                    <a:lnTo>
                      <a:pt x="436" y="33"/>
                    </a:lnTo>
                    <a:lnTo>
                      <a:pt x="434" y="28"/>
                    </a:lnTo>
                    <a:lnTo>
                      <a:pt x="431" y="23"/>
                    </a:lnTo>
                    <a:lnTo>
                      <a:pt x="428" y="19"/>
                    </a:lnTo>
                    <a:lnTo>
                      <a:pt x="424" y="15"/>
                    </a:lnTo>
                    <a:lnTo>
                      <a:pt x="421" y="10"/>
                    </a:lnTo>
                    <a:lnTo>
                      <a:pt x="417" y="7"/>
                    </a:lnTo>
                    <a:lnTo>
                      <a:pt x="414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401" y="0"/>
                    </a:lnTo>
                    <a:lnTo>
                      <a:pt x="397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1"/>
                    </a:lnTo>
                    <a:lnTo>
                      <a:pt x="47" y="2"/>
                    </a:lnTo>
                    <a:lnTo>
                      <a:pt x="43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1" y="15"/>
                    </a:lnTo>
                    <a:lnTo>
                      <a:pt x="28" y="19"/>
                    </a:lnTo>
                    <a:lnTo>
                      <a:pt x="25" y="23"/>
                    </a:lnTo>
                    <a:lnTo>
                      <a:pt x="22" y="28"/>
                    </a:lnTo>
                    <a:lnTo>
                      <a:pt x="20" y="33"/>
                    </a:lnTo>
                    <a:lnTo>
                      <a:pt x="18" y="39"/>
                    </a:lnTo>
                    <a:lnTo>
                      <a:pt x="17" y="45"/>
                    </a:lnTo>
                    <a:lnTo>
                      <a:pt x="15" y="51"/>
                    </a:lnTo>
                    <a:lnTo>
                      <a:pt x="15" y="58"/>
                    </a:lnTo>
                    <a:lnTo>
                      <a:pt x="15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4" y="225"/>
                    </a:lnTo>
                    <a:lnTo>
                      <a:pt x="6" y="231"/>
                    </a:lnTo>
                    <a:lnTo>
                      <a:pt x="9" y="236"/>
                    </a:lnTo>
                    <a:lnTo>
                      <a:pt x="13" y="241"/>
                    </a:lnTo>
                    <a:lnTo>
                      <a:pt x="16" y="246"/>
                    </a:lnTo>
                    <a:lnTo>
                      <a:pt x="21" y="251"/>
                    </a:lnTo>
                    <a:lnTo>
                      <a:pt x="25" y="256"/>
                    </a:lnTo>
                    <a:lnTo>
                      <a:pt x="30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5" y="267"/>
                    </a:lnTo>
                    <a:lnTo>
                      <a:pt x="50" y="268"/>
                    </a:lnTo>
                    <a:lnTo>
                      <a:pt x="55" y="269"/>
                    </a:lnTo>
                    <a:lnTo>
                      <a:pt x="60" y="270"/>
                    </a:lnTo>
                    <a:lnTo>
                      <a:pt x="397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5" name="Freeform 297"/>
              <p:cNvSpPr>
                <a:spLocks/>
              </p:cNvSpPr>
              <p:nvPr/>
            </p:nvSpPr>
            <p:spPr bwMode="auto">
              <a:xfrm>
                <a:off x="4694" y="1307"/>
                <a:ext cx="14" cy="6"/>
              </a:xfrm>
              <a:custGeom>
                <a:avLst/>
                <a:gdLst>
                  <a:gd name="T0" fmla="*/ 0 w 334"/>
                  <a:gd name="T1" fmla="*/ 0 h 122"/>
                  <a:gd name="T2" fmla="*/ 0 w 334"/>
                  <a:gd name="T3" fmla="*/ 0 h 122"/>
                  <a:gd name="T4" fmla="*/ 0 w 334"/>
                  <a:gd name="T5" fmla="*/ 0 h 122"/>
                  <a:gd name="T6" fmla="*/ 0 w 334"/>
                  <a:gd name="T7" fmla="*/ 0 h 122"/>
                  <a:gd name="T8" fmla="*/ 0 w 334"/>
                  <a:gd name="T9" fmla="*/ 0 h 122"/>
                  <a:gd name="T10" fmla="*/ 0 w 334"/>
                  <a:gd name="T11" fmla="*/ 0 h 122"/>
                  <a:gd name="T12" fmla="*/ 0 w 334"/>
                  <a:gd name="T13" fmla="*/ 0 h 122"/>
                  <a:gd name="T14" fmla="*/ 0 w 334"/>
                  <a:gd name="T15" fmla="*/ 0 h 122"/>
                  <a:gd name="T16" fmla="*/ 0 w 334"/>
                  <a:gd name="T17" fmla="*/ 0 h 122"/>
                  <a:gd name="T18" fmla="*/ 0 w 334"/>
                  <a:gd name="T19" fmla="*/ 0 h 122"/>
                  <a:gd name="T20" fmla="*/ 0 w 334"/>
                  <a:gd name="T21" fmla="*/ 0 h 122"/>
                  <a:gd name="T22" fmla="*/ 0 w 334"/>
                  <a:gd name="T23" fmla="*/ 0 h 122"/>
                  <a:gd name="T24" fmla="*/ 0 w 334"/>
                  <a:gd name="T25" fmla="*/ 0 h 122"/>
                  <a:gd name="T26" fmla="*/ 0 w 334"/>
                  <a:gd name="T27" fmla="*/ 0 h 122"/>
                  <a:gd name="T28" fmla="*/ 0 w 334"/>
                  <a:gd name="T29" fmla="*/ 0 h 122"/>
                  <a:gd name="T30" fmla="*/ 0 w 334"/>
                  <a:gd name="T31" fmla="*/ 0 h 122"/>
                  <a:gd name="T32" fmla="*/ 0 w 334"/>
                  <a:gd name="T33" fmla="*/ 0 h 122"/>
                  <a:gd name="T34" fmla="*/ 0 w 334"/>
                  <a:gd name="T35" fmla="*/ 0 h 122"/>
                  <a:gd name="T36" fmla="*/ 0 w 334"/>
                  <a:gd name="T37" fmla="*/ 0 h 122"/>
                  <a:gd name="T38" fmla="*/ 0 w 334"/>
                  <a:gd name="T39" fmla="*/ 0 h 122"/>
                  <a:gd name="T40" fmla="*/ 0 w 334"/>
                  <a:gd name="T41" fmla="*/ 0 h 122"/>
                  <a:gd name="T42" fmla="*/ 0 w 334"/>
                  <a:gd name="T43" fmla="*/ 0 h 122"/>
                  <a:gd name="T44" fmla="*/ 0 w 334"/>
                  <a:gd name="T45" fmla="*/ 0 h 122"/>
                  <a:gd name="T46" fmla="*/ 0 w 334"/>
                  <a:gd name="T47" fmla="*/ 0 h 122"/>
                  <a:gd name="T48" fmla="*/ 0 w 334"/>
                  <a:gd name="T49" fmla="*/ 0 h 122"/>
                  <a:gd name="T50" fmla="*/ 0 w 334"/>
                  <a:gd name="T51" fmla="*/ 0 h 122"/>
                  <a:gd name="T52" fmla="*/ 0 w 334"/>
                  <a:gd name="T53" fmla="*/ 0 h 122"/>
                  <a:gd name="T54" fmla="*/ 0 w 334"/>
                  <a:gd name="T55" fmla="*/ 0 h 122"/>
                  <a:gd name="T56" fmla="*/ 0 w 334"/>
                  <a:gd name="T57" fmla="*/ 0 h 122"/>
                  <a:gd name="T58" fmla="*/ 0 w 334"/>
                  <a:gd name="T59" fmla="*/ 0 h 122"/>
                  <a:gd name="T60" fmla="*/ 0 w 334"/>
                  <a:gd name="T61" fmla="*/ 0 h 122"/>
                  <a:gd name="T62" fmla="*/ 0 w 334"/>
                  <a:gd name="T63" fmla="*/ 0 h 122"/>
                  <a:gd name="T64" fmla="*/ 0 w 334"/>
                  <a:gd name="T65" fmla="*/ 0 h 122"/>
                  <a:gd name="T66" fmla="*/ 0 w 334"/>
                  <a:gd name="T67" fmla="*/ 0 h 122"/>
                  <a:gd name="T68" fmla="*/ 0 w 334"/>
                  <a:gd name="T69" fmla="*/ 0 h 122"/>
                  <a:gd name="T70" fmla="*/ 0 w 334"/>
                  <a:gd name="T71" fmla="*/ 0 h 122"/>
                  <a:gd name="T72" fmla="*/ 0 w 334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4"/>
                  <a:gd name="T112" fmla="*/ 0 h 122"/>
                  <a:gd name="T113" fmla="*/ 334 w 334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4" h="122">
                    <a:moveTo>
                      <a:pt x="334" y="62"/>
                    </a:moveTo>
                    <a:lnTo>
                      <a:pt x="333" y="67"/>
                    </a:lnTo>
                    <a:lnTo>
                      <a:pt x="333" y="73"/>
                    </a:lnTo>
                    <a:lnTo>
                      <a:pt x="332" y="79"/>
                    </a:lnTo>
                    <a:lnTo>
                      <a:pt x="331" y="85"/>
                    </a:lnTo>
                    <a:lnTo>
                      <a:pt x="330" y="90"/>
                    </a:lnTo>
                    <a:lnTo>
                      <a:pt x="328" y="95"/>
                    </a:lnTo>
                    <a:lnTo>
                      <a:pt x="325" y="100"/>
                    </a:lnTo>
                    <a:lnTo>
                      <a:pt x="323" y="104"/>
                    </a:lnTo>
                    <a:lnTo>
                      <a:pt x="320" y="108"/>
                    </a:lnTo>
                    <a:lnTo>
                      <a:pt x="317" y="111"/>
                    </a:lnTo>
                    <a:lnTo>
                      <a:pt x="314" y="114"/>
                    </a:lnTo>
                    <a:lnTo>
                      <a:pt x="311" y="117"/>
                    </a:lnTo>
                    <a:lnTo>
                      <a:pt x="307" y="119"/>
                    </a:lnTo>
                    <a:lnTo>
                      <a:pt x="303" y="120"/>
                    </a:lnTo>
                    <a:lnTo>
                      <a:pt x="299" y="121"/>
                    </a:lnTo>
                    <a:lnTo>
                      <a:pt x="295" y="122"/>
                    </a:lnTo>
                    <a:lnTo>
                      <a:pt x="40" y="122"/>
                    </a:lnTo>
                    <a:lnTo>
                      <a:pt x="35" y="121"/>
                    </a:lnTo>
                    <a:lnTo>
                      <a:pt x="31" y="120"/>
                    </a:lnTo>
                    <a:lnTo>
                      <a:pt x="27" y="119"/>
                    </a:lnTo>
                    <a:lnTo>
                      <a:pt x="23" y="117"/>
                    </a:lnTo>
                    <a:lnTo>
                      <a:pt x="20" y="114"/>
                    </a:lnTo>
                    <a:lnTo>
                      <a:pt x="17" y="111"/>
                    </a:lnTo>
                    <a:lnTo>
                      <a:pt x="13" y="108"/>
                    </a:lnTo>
                    <a:lnTo>
                      <a:pt x="10" y="104"/>
                    </a:lnTo>
                    <a:lnTo>
                      <a:pt x="8" y="100"/>
                    </a:lnTo>
                    <a:lnTo>
                      <a:pt x="6" y="95"/>
                    </a:lnTo>
                    <a:lnTo>
                      <a:pt x="4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2" y="0"/>
                    </a:lnTo>
                    <a:lnTo>
                      <a:pt x="334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6" name="Freeform 298"/>
              <p:cNvSpPr>
                <a:spLocks/>
              </p:cNvSpPr>
              <p:nvPr/>
            </p:nvSpPr>
            <p:spPr bwMode="auto">
              <a:xfrm>
                <a:off x="4692" y="1303"/>
                <a:ext cx="1" cy="9"/>
              </a:xfrm>
              <a:custGeom>
                <a:avLst/>
                <a:gdLst>
                  <a:gd name="T0" fmla="*/ 0 w 33"/>
                  <a:gd name="T1" fmla="*/ 0 h 201"/>
                  <a:gd name="T2" fmla="*/ 0 w 33"/>
                  <a:gd name="T3" fmla="*/ 0 h 201"/>
                  <a:gd name="T4" fmla="*/ 0 w 33"/>
                  <a:gd name="T5" fmla="*/ 0 h 201"/>
                  <a:gd name="T6" fmla="*/ 0 w 33"/>
                  <a:gd name="T7" fmla="*/ 0 h 201"/>
                  <a:gd name="T8" fmla="*/ 0 w 33"/>
                  <a:gd name="T9" fmla="*/ 0 h 201"/>
                  <a:gd name="T10" fmla="*/ 0 w 33"/>
                  <a:gd name="T11" fmla="*/ 0 h 201"/>
                  <a:gd name="T12" fmla="*/ 0 w 33"/>
                  <a:gd name="T13" fmla="*/ 0 h 201"/>
                  <a:gd name="T14" fmla="*/ 0 w 33"/>
                  <a:gd name="T15" fmla="*/ 0 h 201"/>
                  <a:gd name="T16" fmla="*/ 0 w 33"/>
                  <a:gd name="T17" fmla="*/ 0 h 201"/>
                  <a:gd name="T18" fmla="*/ 0 w 33"/>
                  <a:gd name="T19" fmla="*/ 0 h 201"/>
                  <a:gd name="T20" fmla="*/ 0 w 33"/>
                  <a:gd name="T21" fmla="*/ 0 h 201"/>
                  <a:gd name="T22" fmla="*/ 0 w 33"/>
                  <a:gd name="T23" fmla="*/ 0 h 201"/>
                  <a:gd name="T24" fmla="*/ 0 w 33"/>
                  <a:gd name="T25" fmla="*/ 0 h 201"/>
                  <a:gd name="T26" fmla="*/ 0 w 33"/>
                  <a:gd name="T27" fmla="*/ 0 h 201"/>
                  <a:gd name="T28" fmla="*/ 0 w 33"/>
                  <a:gd name="T29" fmla="*/ 0 h 201"/>
                  <a:gd name="T30" fmla="*/ 0 w 33"/>
                  <a:gd name="T31" fmla="*/ 0 h 201"/>
                  <a:gd name="T32" fmla="*/ 0 w 33"/>
                  <a:gd name="T33" fmla="*/ 0 h 201"/>
                  <a:gd name="T34" fmla="*/ 0 w 33"/>
                  <a:gd name="T35" fmla="*/ 0 h 201"/>
                  <a:gd name="T36" fmla="*/ 0 w 33"/>
                  <a:gd name="T37" fmla="*/ 0 h 201"/>
                  <a:gd name="T38" fmla="*/ 0 w 33"/>
                  <a:gd name="T39" fmla="*/ 0 h 201"/>
                  <a:gd name="T40" fmla="*/ 0 w 33"/>
                  <a:gd name="T41" fmla="*/ 0 h 201"/>
                  <a:gd name="T42" fmla="*/ 0 w 33"/>
                  <a:gd name="T43" fmla="*/ 0 h 201"/>
                  <a:gd name="T44" fmla="*/ 0 w 33"/>
                  <a:gd name="T45" fmla="*/ 0 h 201"/>
                  <a:gd name="T46" fmla="*/ 0 w 33"/>
                  <a:gd name="T47" fmla="*/ 0 h 201"/>
                  <a:gd name="T48" fmla="*/ 0 w 33"/>
                  <a:gd name="T49" fmla="*/ 0 h 201"/>
                  <a:gd name="T50" fmla="*/ 0 w 33"/>
                  <a:gd name="T51" fmla="*/ 0 h 201"/>
                  <a:gd name="T52" fmla="*/ 0 w 33"/>
                  <a:gd name="T53" fmla="*/ 0 h 201"/>
                  <a:gd name="T54" fmla="*/ 0 w 33"/>
                  <a:gd name="T55" fmla="*/ 0 h 201"/>
                  <a:gd name="T56" fmla="*/ 0 w 33"/>
                  <a:gd name="T57" fmla="*/ 0 h 201"/>
                  <a:gd name="T58" fmla="*/ 0 w 33"/>
                  <a:gd name="T59" fmla="*/ 0 h 201"/>
                  <a:gd name="T60" fmla="*/ 0 w 33"/>
                  <a:gd name="T61" fmla="*/ 0 h 201"/>
                  <a:gd name="T62" fmla="*/ 0 w 33"/>
                  <a:gd name="T63" fmla="*/ 0 h 201"/>
                  <a:gd name="T64" fmla="*/ 0 w 33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1"/>
                  <a:gd name="T101" fmla="*/ 33 w 33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1">
                    <a:moveTo>
                      <a:pt x="19" y="201"/>
                    </a:moveTo>
                    <a:lnTo>
                      <a:pt x="20" y="200"/>
                    </a:lnTo>
                    <a:lnTo>
                      <a:pt x="21" y="200"/>
                    </a:lnTo>
                    <a:lnTo>
                      <a:pt x="22" y="200"/>
                    </a:lnTo>
                    <a:lnTo>
                      <a:pt x="23" y="199"/>
                    </a:lnTo>
                    <a:lnTo>
                      <a:pt x="26" y="198"/>
                    </a:lnTo>
                    <a:lnTo>
                      <a:pt x="27" y="197"/>
                    </a:lnTo>
                    <a:lnTo>
                      <a:pt x="28" y="196"/>
                    </a:lnTo>
                    <a:lnTo>
                      <a:pt x="29" y="195"/>
                    </a:lnTo>
                    <a:lnTo>
                      <a:pt x="29" y="194"/>
                    </a:lnTo>
                    <a:lnTo>
                      <a:pt x="30" y="192"/>
                    </a:lnTo>
                    <a:lnTo>
                      <a:pt x="31" y="191"/>
                    </a:lnTo>
                    <a:lnTo>
                      <a:pt x="31" y="189"/>
                    </a:lnTo>
                    <a:lnTo>
                      <a:pt x="32" y="187"/>
                    </a:lnTo>
                    <a:lnTo>
                      <a:pt x="32" y="185"/>
                    </a:lnTo>
                    <a:lnTo>
                      <a:pt x="32" y="184"/>
                    </a:lnTo>
                    <a:lnTo>
                      <a:pt x="33" y="182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6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1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5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9" y="193"/>
                    </a:lnTo>
                    <a:lnTo>
                      <a:pt x="11" y="195"/>
                    </a:lnTo>
                    <a:lnTo>
                      <a:pt x="12" y="197"/>
                    </a:lnTo>
                    <a:lnTo>
                      <a:pt x="14" y="198"/>
                    </a:lnTo>
                    <a:lnTo>
                      <a:pt x="15" y="200"/>
                    </a:lnTo>
                    <a:lnTo>
                      <a:pt x="17" y="200"/>
                    </a:lnTo>
                    <a:lnTo>
                      <a:pt x="19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7" name="Freeform 299"/>
              <p:cNvSpPr>
                <a:spLocks/>
              </p:cNvSpPr>
              <p:nvPr/>
            </p:nvSpPr>
            <p:spPr bwMode="auto">
              <a:xfrm>
                <a:off x="4709" y="1303"/>
                <a:ext cx="1" cy="9"/>
              </a:xfrm>
              <a:custGeom>
                <a:avLst/>
                <a:gdLst>
                  <a:gd name="T0" fmla="*/ 0 w 37"/>
                  <a:gd name="T1" fmla="*/ 0 h 210"/>
                  <a:gd name="T2" fmla="*/ 0 w 37"/>
                  <a:gd name="T3" fmla="*/ 0 h 210"/>
                  <a:gd name="T4" fmla="*/ 0 w 37"/>
                  <a:gd name="T5" fmla="*/ 0 h 210"/>
                  <a:gd name="T6" fmla="*/ 0 w 37"/>
                  <a:gd name="T7" fmla="*/ 0 h 210"/>
                  <a:gd name="T8" fmla="*/ 0 w 37"/>
                  <a:gd name="T9" fmla="*/ 0 h 210"/>
                  <a:gd name="T10" fmla="*/ 0 w 37"/>
                  <a:gd name="T11" fmla="*/ 0 h 210"/>
                  <a:gd name="T12" fmla="*/ 0 w 37"/>
                  <a:gd name="T13" fmla="*/ 0 h 210"/>
                  <a:gd name="T14" fmla="*/ 0 w 37"/>
                  <a:gd name="T15" fmla="*/ 0 h 210"/>
                  <a:gd name="T16" fmla="*/ 0 w 37"/>
                  <a:gd name="T17" fmla="*/ 0 h 210"/>
                  <a:gd name="T18" fmla="*/ 0 w 37"/>
                  <a:gd name="T19" fmla="*/ 0 h 210"/>
                  <a:gd name="T20" fmla="*/ 0 w 37"/>
                  <a:gd name="T21" fmla="*/ 0 h 210"/>
                  <a:gd name="T22" fmla="*/ 0 w 37"/>
                  <a:gd name="T23" fmla="*/ 0 h 210"/>
                  <a:gd name="T24" fmla="*/ 0 w 37"/>
                  <a:gd name="T25" fmla="*/ 0 h 210"/>
                  <a:gd name="T26" fmla="*/ 0 w 37"/>
                  <a:gd name="T27" fmla="*/ 0 h 210"/>
                  <a:gd name="T28" fmla="*/ 0 w 37"/>
                  <a:gd name="T29" fmla="*/ 0 h 210"/>
                  <a:gd name="T30" fmla="*/ 0 w 37"/>
                  <a:gd name="T31" fmla="*/ 0 h 210"/>
                  <a:gd name="T32" fmla="*/ 0 w 37"/>
                  <a:gd name="T33" fmla="*/ 0 h 210"/>
                  <a:gd name="T34" fmla="*/ 0 w 37"/>
                  <a:gd name="T35" fmla="*/ 0 h 210"/>
                  <a:gd name="T36" fmla="*/ 0 w 37"/>
                  <a:gd name="T37" fmla="*/ 0 h 210"/>
                  <a:gd name="T38" fmla="*/ 0 w 37"/>
                  <a:gd name="T39" fmla="*/ 0 h 210"/>
                  <a:gd name="T40" fmla="*/ 0 w 37"/>
                  <a:gd name="T41" fmla="*/ 0 h 210"/>
                  <a:gd name="T42" fmla="*/ 0 w 37"/>
                  <a:gd name="T43" fmla="*/ 0 h 210"/>
                  <a:gd name="T44" fmla="*/ 0 w 37"/>
                  <a:gd name="T45" fmla="*/ 0 h 210"/>
                  <a:gd name="T46" fmla="*/ 0 w 37"/>
                  <a:gd name="T47" fmla="*/ 0 h 210"/>
                  <a:gd name="T48" fmla="*/ 0 w 37"/>
                  <a:gd name="T49" fmla="*/ 0 h 210"/>
                  <a:gd name="T50" fmla="*/ 0 w 37"/>
                  <a:gd name="T51" fmla="*/ 0 h 210"/>
                  <a:gd name="T52" fmla="*/ 0 w 37"/>
                  <a:gd name="T53" fmla="*/ 0 h 210"/>
                  <a:gd name="T54" fmla="*/ 0 w 37"/>
                  <a:gd name="T55" fmla="*/ 0 h 210"/>
                  <a:gd name="T56" fmla="*/ 0 w 37"/>
                  <a:gd name="T57" fmla="*/ 0 h 210"/>
                  <a:gd name="T58" fmla="*/ 0 w 37"/>
                  <a:gd name="T59" fmla="*/ 0 h 210"/>
                  <a:gd name="T60" fmla="*/ 0 w 37"/>
                  <a:gd name="T61" fmla="*/ 0 h 210"/>
                  <a:gd name="T62" fmla="*/ 0 w 37"/>
                  <a:gd name="T63" fmla="*/ 0 h 210"/>
                  <a:gd name="T64" fmla="*/ 0 w 37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10"/>
                  <a:gd name="T101" fmla="*/ 37 w 37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10">
                    <a:moveTo>
                      <a:pt x="14" y="210"/>
                    </a:moveTo>
                    <a:lnTo>
                      <a:pt x="15" y="209"/>
                    </a:lnTo>
                    <a:lnTo>
                      <a:pt x="16" y="209"/>
                    </a:lnTo>
                    <a:lnTo>
                      <a:pt x="18" y="207"/>
                    </a:lnTo>
                    <a:lnTo>
                      <a:pt x="20" y="206"/>
                    </a:lnTo>
                    <a:lnTo>
                      <a:pt x="22" y="204"/>
                    </a:lnTo>
                    <a:lnTo>
                      <a:pt x="25" y="202"/>
                    </a:lnTo>
                    <a:lnTo>
                      <a:pt x="26" y="200"/>
                    </a:lnTo>
                    <a:lnTo>
                      <a:pt x="28" y="198"/>
                    </a:lnTo>
                    <a:lnTo>
                      <a:pt x="30" y="195"/>
                    </a:lnTo>
                    <a:lnTo>
                      <a:pt x="31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4" y="205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1" y="209"/>
                    </a:lnTo>
                    <a:lnTo>
                      <a:pt x="12" y="209"/>
                    </a:lnTo>
                    <a:lnTo>
                      <a:pt x="14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8" name="Freeform 300"/>
              <p:cNvSpPr>
                <a:spLocks/>
              </p:cNvSpPr>
              <p:nvPr/>
            </p:nvSpPr>
            <p:spPr bwMode="auto">
              <a:xfrm>
                <a:off x="4694" y="1302"/>
                <a:ext cx="15" cy="5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6" y="99"/>
                    </a:moveTo>
                    <a:lnTo>
                      <a:pt x="309" y="98"/>
                    </a:lnTo>
                    <a:lnTo>
                      <a:pt x="312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8" y="91"/>
                    </a:lnTo>
                    <a:lnTo>
                      <a:pt x="330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3"/>
                    </a:lnTo>
                    <a:lnTo>
                      <a:pt x="341" y="70"/>
                    </a:lnTo>
                    <a:lnTo>
                      <a:pt x="342" y="67"/>
                    </a:lnTo>
                    <a:lnTo>
                      <a:pt x="342" y="31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0" y="9"/>
                    </a:lnTo>
                    <a:lnTo>
                      <a:pt x="328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2" y="98"/>
                    </a:lnTo>
                    <a:lnTo>
                      <a:pt x="36" y="99"/>
                    </a:lnTo>
                    <a:lnTo>
                      <a:pt x="306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9" name="Freeform 301"/>
              <p:cNvSpPr>
                <a:spLocks/>
              </p:cNvSpPr>
              <p:nvPr/>
            </p:nvSpPr>
            <p:spPr bwMode="auto">
              <a:xfrm>
                <a:off x="4668" y="1301"/>
                <a:ext cx="21" cy="13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80"/>
                    </a:lnTo>
                    <a:lnTo>
                      <a:pt x="435" y="277"/>
                    </a:lnTo>
                    <a:lnTo>
                      <a:pt x="440" y="275"/>
                    </a:lnTo>
                    <a:lnTo>
                      <a:pt x="445" y="271"/>
                    </a:lnTo>
                    <a:lnTo>
                      <a:pt x="451" y="268"/>
                    </a:lnTo>
                    <a:lnTo>
                      <a:pt x="456" y="263"/>
                    </a:lnTo>
                    <a:lnTo>
                      <a:pt x="460" y="259"/>
                    </a:lnTo>
                    <a:lnTo>
                      <a:pt x="464" y="253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5"/>
                    </a:lnTo>
                    <a:lnTo>
                      <a:pt x="463" y="67"/>
                    </a:lnTo>
                    <a:lnTo>
                      <a:pt x="462" y="60"/>
                    </a:lnTo>
                    <a:lnTo>
                      <a:pt x="462" y="52"/>
                    </a:lnTo>
                    <a:lnTo>
                      <a:pt x="460" y="46"/>
                    </a:lnTo>
                    <a:lnTo>
                      <a:pt x="459" y="40"/>
                    </a:lnTo>
                    <a:lnTo>
                      <a:pt x="457" y="34"/>
                    </a:lnTo>
                    <a:lnTo>
                      <a:pt x="454" y="29"/>
                    </a:lnTo>
                    <a:lnTo>
                      <a:pt x="452" y="24"/>
                    </a:lnTo>
                    <a:lnTo>
                      <a:pt x="449" y="20"/>
                    </a:lnTo>
                    <a:lnTo>
                      <a:pt x="444" y="14"/>
                    </a:lnTo>
                    <a:lnTo>
                      <a:pt x="441" y="11"/>
                    </a:lnTo>
                    <a:lnTo>
                      <a:pt x="437" y="7"/>
                    </a:lnTo>
                    <a:lnTo>
                      <a:pt x="433" y="5"/>
                    </a:lnTo>
                    <a:lnTo>
                      <a:pt x="428" y="2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7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1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1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6" y="46"/>
                    </a:lnTo>
                    <a:lnTo>
                      <a:pt x="14" y="52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3"/>
                    </a:lnTo>
                    <a:lnTo>
                      <a:pt x="16" y="259"/>
                    </a:lnTo>
                    <a:lnTo>
                      <a:pt x="20" y="263"/>
                    </a:lnTo>
                    <a:lnTo>
                      <a:pt x="26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6" y="280"/>
                    </a:lnTo>
                    <a:lnTo>
                      <a:pt x="51" y="281"/>
                    </a:lnTo>
                    <a:lnTo>
                      <a:pt x="56" y="282"/>
                    </a:lnTo>
                    <a:lnTo>
                      <a:pt x="62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0" name="Freeform 302"/>
              <p:cNvSpPr>
                <a:spLocks/>
              </p:cNvSpPr>
              <p:nvPr/>
            </p:nvSpPr>
            <p:spPr bwMode="auto">
              <a:xfrm>
                <a:off x="4669" y="1302"/>
                <a:ext cx="20" cy="11"/>
              </a:xfrm>
              <a:custGeom>
                <a:avLst/>
                <a:gdLst>
                  <a:gd name="T0" fmla="*/ 0 w 455"/>
                  <a:gd name="T1" fmla="*/ 0 h 270"/>
                  <a:gd name="T2" fmla="*/ 0 w 455"/>
                  <a:gd name="T3" fmla="*/ 0 h 270"/>
                  <a:gd name="T4" fmla="*/ 0 w 455"/>
                  <a:gd name="T5" fmla="*/ 0 h 270"/>
                  <a:gd name="T6" fmla="*/ 0 w 455"/>
                  <a:gd name="T7" fmla="*/ 0 h 270"/>
                  <a:gd name="T8" fmla="*/ 0 w 455"/>
                  <a:gd name="T9" fmla="*/ 0 h 270"/>
                  <a:gd name="T10" fmla="*/ 0 w 455"/>
                  <a:gd name="T11" fmla="*/ 0 h 270"/>
                  <a:gd name="T12" fmla="*/ 0 w 455"/>
                  <a:gd name="T13" fmla="*/ 0 h 270"/>
                  <a:gd name="T14" fmla="*/ 0 w 455"/>
                  <a:gd name="T15" fmla="*/ 0 h 270"/>
                  <a:gd name="T16" fmla="*/ 0 w 455"/>
                  <a:gd name="T17" fmla="*/ 0 h 270"/>
                  <a:gd name="T18" fmla="*/ 0 w 455"/>
                  <a:gd name="T19" fmla="*/ 0 h 270"/>
                  <a:gd name="T20" fmla="*/ 0 w 455"/>
                  <a:gd name="T21" fmla="*/ 0 h 270"/>
                  <a:gd name="T22" fmla="*/ 0 w 455"/>
                  <a:gd name="T23" fmla="*/ 0 h 270"/>
                  <a:gd name="T24" fmla="*/ 0 w 455"/>
                  <a:gd name="T25" fmla="*/ 0 h 270"/>
                  <a:gd name="T26" fmla="*/ 0 w 455"/>
                  <a:gd name="T27" fmla="*/ 0 h 270"/>
                  <a:gd name="T28" fmla="*/ 0 w 455"/>
                  <a:gd name="T29" fmla="*/ 0 h 270"/>
                  <a:gd name="T30" fmla="*/ 0 w 455"/>
                  <a:gd name="T31" fmla="*/ 0 h 270"/>
                  <a:gd name="T32" fmla="*/ 0 w 455"/>
                  <a:gd name="T33" fmla="*/ 0 h 270"/>
                  <a:gd name="T34" fmla="*/ 0 w 455"/>
                  <a:gd name="T35" fmla="*/ 0 h 270"/>
                  <a:gd name="T36" fmla="*/ 0 w 455"/>
                  <a:gd name="T37" fmla="*/ 0 h 270"/>
                  <a:gd name="T38" fmla="*/ 0 w 455"/>
                  <a:gd name="T39" fmla="*/ 0 h 270"/>
                  <a:gd name="T40" fmla="*/ 0 w 455"/>
                  <a:gd name="T41" fmla="*/ 0 h 270"/>
                  <a:gd name="T42" fmla="*/ 0 w 455"/>
                  <a:gd name="T43" fmla="*/ 0 h 270"/>
                  <a:gd name="T44" fmla="*/ 0 w 455"/>
                  <a:gd name="T45" fmla="*/ 0 h 270"/>
                  <a:gd name="T46" fmla="*/ 0 w 455"/>
                  <a:gd name="T47" fmla="*/ 0 h 270"/>
                  <a:gd name="T48" fmla="*/ 0 w 455"/>
                  <a:gd name="T49" fmla="*/ 0 h 270"/>
                  <a:gd name="T50" fmla="*/ 0 w 455"/>
                  <a:gd name="T51" fmla="*/ 0 h 270"/>
                  <a:gd name="T52" fmla="*/ 0 w 455"/>
                  <a:gd name="T53" fmla="*/ 0 h 270"/>
                  <a:gd name="T54" fmla="*/ 0 w 455"/>
                  <a:gd name="T55" fmla="*/ 0 h 270"/>
                  <a:gd name="T56" fmla="*/ 0 w 455"/>
                  <a:gd name="T57" fmla="*/ 0 h 270"/>
                  <a:gd name="T58" fmla="*/ 0 w 455"/>
                  <a:gd name="T59" fmla="*/ 0 h 270"/>
                  <a:gd name="T60" fmla="*/ 0 w 455"/>
                  <a:gd name="T61" fmla="*/ 0 h 270"/>
                  <a:gd name="T62" fmla="*/ 0 w 455"/>
                  <a:gd name="T63" fmla="*/ 0 h 270"/>
                  <a:gd name="T64" fmla="*/ 0 w 455"/>
                  <a:gd name="T65" fmla="*/ 0 h 270"/>
                  <a:gd name="T66" fmla="*/ 0 w 45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70"/>
                  <a:gd name="T104" fmla="*/ 455 w 45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70">
                    <a:moveTo>
                      <a:pt x="395" y="270"/>
                    </a:moveTo>
                    <a:lnTo>
                      <a:pt x="400" y="269"/>
                    </a:lnTo>
                    <a:lnTo>
                      <a:pt x="405" y="268"/>
                    </a:lnTo>
                    <a:lnTo>
                      <a:pt x="410" y="267"/>
                    </a:lnTo>
                    <a:lnTo>
                      <a:pt x="415" y="265"/>
                    </a:lnTo>
                    <a:lnTo>
                      <a:pt x="420" y="262"/>
                    </a:lnTo>
                    <a:lnTo>
                      <a:pt x="425" y="259"/>
                    </a:lnTo>
                    <a:lnTo>
                      <a:pt x="429" y="256"/>
                    </a:lnTo>
                    <a:lnTo>
                      <a:pt x="434" y="251"/>
                    </a:lnTo>
                    <a:lnTo>
                      <a:pt x="439" y="246"/>
                    </a:lnTo>
                    <a:lnTo>
                      <a:pt x="443" y="241"/>
                    </a:lnTo>
                    <a:lnTo>
                      <a:pt x="446" y="236"/>
                    </a:lnTo>
                    <a:lnTo>
                      <a:pt x="449" y="231"/>
                    </a:lnTo>
                    <a:lnTo>
                      <a:pt x="451" y="225"/>
                    </a:lnTo>
                    <a:lnTo>
                      <a:pt x="453" y="219"/>
                    </a:lnTo>
                    <a:lnTo>
                      <a:pt x="454" y="213"/>
                    </a:lnTo>
                    <a:lnTo>
                      <a:pt x="455" y="206"/>
                    </a:lnTo>
                    <a:lnTo>
                      <a:pt x="442" y="65"/>
                    </a:lnTo>
                    <a:lnTo>
                      <a:pt x="441" y="58"/>
                    </a:lnTo>
                    <a:lnTo>
                      <a:pt x="441" y="51"/>
                    </a:lnTo>
                    <a:lnTo>
                      <a:pt x="439" y="45"/>
                    </a:lnTo>
                    <a:lnTo>
                      <a:pt x="438" y="39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1" y="10"/>
                    </a:lnTo>
                    <a:lnTo>
                      <a:pt x="417" y="7"/>
                    </a:lnTo>
                    <a:lnTo>
                      <a:pt x="413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400" y="0"/>
                    </a:lnTo>
                    <a:lnTo>
                      <a:pt x="395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6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4" y="10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9"/>
                    </a:lnTo>
                    <a:lnTo>
                      <a:pt x="16" y="45"/>
                    </a:lnTo>
                    <a:lnTo>
                      <a:pt x="14" y="51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2" y="241"/>
                    </a:lnTo>
                    <a:lnTo>
                      <a:pt x="16" y="246"/>
                    </a:lnTo>
                    <a:lnTo>
                      <a:pt x="20" y="251"/>
                    </a:lnTo>
                    <a:lnTo>
                      <a:pt x="25" y="256"/>
                    </a:lnTo>
                    <a:lnTo>
                      <a:pt x="29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4" y="267"/>
                    </a:lnTo>
                    <a:lnTo>
                      <a:pt x="51" y="268"/>
                    </a:lnTo>
                    <a:lnTo>
                      <a:pt x="56" y="269"/>
                    </a:lnTo>
                    <a:lnTo>
                      <a:pt x="61" y="270"/>
                    </a:lnTo>
                    <a:lnTo>
                      <a:pt x="395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1" name="Freeform 303"/>
              <p:cNvSpPr>
                <a:spLocks/>
              </p:cNvSpPr>
              <p:nvPr/>
            </p:nvSpPr>
            <p:spPr bwMode="auto">
              <a:xfrm>
                <a:off x="4672" y="1307"/>
                <a:ext cx="14" cy="6"/>
              </a:xfrm>
              <a:custGeom>
                <a:avLst/>
                <a:gdLst>
                  <a:gd name="T0" fmla="*/ 0 w 332"/>
                  <a:gd name="T1" fmla="*/ 0 h 122"/>
                  <a:gd name="T2" fmla="*/ 0 w 332"/>
                  <a:gd name="T3" fmla="*/ 0 h 122"/>
                  <a:gd name="T4" fmla="*/ 0 w 332"/>
                  <a:gd name="T5" fmla="*/ 0 h 122"/>
                  <a:gd name="T6" fmla="*/ 0 w 332"/>
                  <a:gd name="T7" fmla="*/ 0 h 122"/>
                  <a:gd name="T8" fmla="*/ 0 w 332"/>
                  <a:gd name="T9" fmla="*/ 0 h 122"/>
                  <a:gd name="T10" fmla="*/ 0 w 332"/>
                  <a:gd name="T11" fmla="*/ 0 h 122"/>
                  <a:gd name="T12" fmla="*/ 0 w 332"/>
                  <a:gd name="T13" fmla="*/ 0 h 122"/>
                  <a:gd name="T14" fmla="*/ 0 w 332"/>
                  <a:gd name="T15" fmla="*/ 0 h 122"/>
                  <a:gd name="T16" fmla="*/ 0 w 332"/>
                  <a:gd name="T17" fmla="*/ 0 h 122"/>
                  <a:gd name="T18" fmla="*/ 0 w 332"/>
                  <a:gd name="T19" fmla="*/ 0 h 122"/>
                  <a:gd name="T20" fmla="*/ 0 w 332"/>
                  <a:gd name="T21" fmla="*/ 0 h 122"/>
                  <a:gd name="T22" fmla="*/ 0 w 332"/>
                  <a:gd name="T23" fmla="*/ 0 h 122"/>
                  <a:gd name="T24" fmla="*/ 0 w 332"/>
                  <a:gd name="T25" fmla="*/ 0 h 122"/>
                  <a:gd name="T26" fmla="*/ 0 w 332"/>
                  <a:gd name="T27" fmla="*/ 0 h 122"/>
                  <a:gd name="T28" fmla="*/ 0 w 332"/>
                  <a:gd name="T29" fmla="*/ 0 h 122"/>
                  <a:gd name="T30" fmla="*/ 0 w 332"/>
                  <a:gd name="T31" fmla="*/ 0 h 122"/>
                  <a:gd name="T32" fmla="*/ 0 w 332"/>
                  <a:gd name="T33" fmla="*/ 0 h 122"/>
                  <a:gd name="T34" fmla="*/ 0 w 332"/>
                  <a:gd name="T35" fmla="*/ 0 h 122"/>
                  <a:gd name="T36" fmla="*/ 0 w 332"/>
                  <a:gd name="T37" fmla="*/ 0 h 122"/>
                  <a:gd name="T38" fmla="*/ 0 w 332"/>
                  <a:gd name="T39" fmla="*/ 0 h 122"/>
                  <a:gd name="T40" fmla="*/ 0 w 332"/>
                  <a:gd name="T41" fmla="*/ 0 h 122"/>
                  <a:gd name="T42" fmla="*/ 0 w 332"/>
                  <a:gd name="T43" fmla="*/ 0 h 122"/>
                  <a:gd name="T44" fmla="*/ 0 w 332"/>
                  <a:gd name="T45" fmla="*/ 0 h 122"/>
                  <a:gd name="T46" fmla="*/ 0 w 332"/>
                  <a:gd name="T47" fmla="*/ 0 h 122"/>
                  <a:gd name="T48" fmla="*/ 0 w 332"/>
                  <a:gd name="T49" fmla="*/ 0 h 122"/>
                  <a:gd name="T50" fmla="*/ 0 w 332"/>
                  <a:gd name="T51" fmla="*/ 0 h 122"/>
                  <a:gd name="T52" fmla="*/ 0 w 332"/>
                  <a:gd name="T53" fmla="*/ 0 h 122"/>
                  <a:gd name="T54" fmla="*/ 0 w 332"/>
                  <a:gd name="T55" fmla="*/ 0 h 122"/>
                  <a:gd name="T56" fmla="*/ 0 w 332"/>
                  <a:gd name="T57" fmla="*/ 0 h 122"/>
                  <a:gd name="T58" fmla="*/ 0 w 332"/>
                  <a:gd name="T59" fmla="*/ 0 h 122"/>
                  <a:gd name="T60" fmla="*/ 0 w 332"/>
                  <a:gd name="T61" fmla="*/ 0 h 122"/>
                  <a:gd name="T62" fmla="*/ 0 w 332"/>
                  <a:gd name="T63" fmla="*/ 0 h 122"/>
                  <a:gd name="T64" fmla="*/ 0 w 332"/>
                  <a:gd name="T65" fmla="*/ 0 h 122"/>
                  <a:gd name="T66" fmla="*/ 0 w 332"/>
                  <a:gd name="T67" fmla="*/ 0 h 122"/>
                  <a:gd name="T68" fmla="*/ 0 w 332"/>
                  <a:gd name="T69" fmla="*/ 0 h 122"/>
                  <a:gd name="T70" fmla="*/ 0 w 332"/>
                  <a:gd name="T71" fmla="*/ 0 h 122"/>
                  <a:gd name="T72" fmla="*/ 0 w 332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2"/>
                  <a:gd name="T113" fmla="*/ 332 w 332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2">
                    <a:moveTo>
                      <a:pt x="332" y="62"/>
                    </a:moveTo>
                    <a:lnTo>
                      <a:pt x="331" y="67"/>
                    </a:lnTo>
                    <a:lnTo>
                      <a:pt x="331" y="73"/>
                    </a:lnTo>
                    <a:lnTo>
                      <a:pt x="330" y="79"/>
                    </a:lnTo>
                    <a:lnTo>
                      <a:pt x="329" y="85"/>
                    </a:lnTo>
                    <a:lnTo>
                      <a:pt x="327" y="90"/>
                    </a:lnTo>
                    <a:lnTo>
                      <a:pt x="326" y="95"/>
                    </a:lnTo>
                    <a:lnTo>
                      <a:pt x="323" y="100"/>
                    </a:lnTo>
                    <a:lnTo>
                      <a:pt x="321" y="104"/>
                    </a:lnTo>
                    <a:lnTo>
                      <a:pt x="319" y="108"/>
                    </a:lnTo>
                    <a:lnTo>
                      <a:pt x="316" y="111"/>
                    </a:lnTo>
                    <a:lnTo>
                      <a:pt x="313" y="114"/>
                    </a:lnTo>
                    <a:lnTo>
                      <a:pt x="309" y="117"/>
                    </a:lnTo>
                    <a:lnTo>
                      <a:pt x="306" y="119"/>
                    </a:lnTo>
                    <a:lnTo>
                      <a:pt x="302" y="120"/>
                    </a:lnTo>
                    <a:lnTo>
                      <a:pt x="298" y="121"/>
                    </a:lnTo>
                    <a:lnTo>
                      <a:pt x="293" y="122"/>
                    </a:lnTo>
                    <a:lnTo>
                      <a:pt x="39" y="122"/>
                    </a:lnTo>
                    <a:lnTo>
                      <a:pt x="34" y="121"/>
                    </a:lnTo>
                    <a:lnTo>
                      <a:pt x="30" y="120"/>
                    </a:lnTo>
                    <a:lnTo>
                      <a:pt x="26" y="119"/>
                    </a:lnTo>
                    <a:lnTo>
                      <a:pt x="21" y="117"/>
                    </a:lnTo>
                    <a:lnTo>
                      <a:pt x="18" y="114"/>
                    </a:lnTo>
                    <a:lnTo>
                      <a:pt x="15" y="111"/>
                    </a:lnTo>
                    <a:lnTo>
                      <a:pt x="12" y="108"/>
                    </a:lnTo>
                    <a:lnTo>
                      <a:pt x="10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2" name="Freeform 304"/>
              <p:cNvSpPr>
                <a:spLocks/>
              </p:cNvSpPr>
              <p:nvPr/>
            </p:nvSpPr>
            <p:spPr bwMode="auto">
              <a:xfrm>
                <a:off x="4670" y="1303"/>
                <a:ext cx="1" cy="9"/>
              </a:xfrm>
              <a:custGeom>
                <a:avLst/>
                <a:gdLst>
                  <a:gd name="T0" fmla="*/ 0 w 32"/>
                  <a:gd name="T1" fmla="*/ 0 h 201"/>
                  <a:gd name="T2" fmla="*/ 0 w 32"/>
                  <a:gd name="T3" fmla="*/ 0 h 201"/>
                  <a:gd name="T4" fmla="*/ 0 w 32"/>
                  <a:gd name="T5" fmla="*/ 0 h 201"/>
                  <a:gd name="T6" fmla="*/ 0 w 32"/>
                  <a:gd name="T7" fmla="*/ 0 h 201"/>
                  <a:gd name="T8" fmla="*/ 0 w 32"/>
                  <a:gd name="T9" fmla="*/ 0 h 201"/>
                  <a:gd name="T10" fmla="*/ 0 w 32"/>
                  <a:gd name="T11" fmla="*/ 0 h 201"/>
                  <a:gd name="T12" fmla="*/ 0 w 32"/>
                  <a:gd name="T13" fmla="*/ 0 h 201"/>
                  <a:gd name="T14" fmla="*/ 0 w 32"/>
                  <a:gd name="T15" fmla="*/ 0 h 201"/>
                  <a:gd name="T16" fmla="*/ 0 w 32"/>
                  <a:gd name="T17" fmla="*/ 0 h 201"/>
                  <a:gd name="T18" fmla="*/ 0 w 32"/>
                  <a:gd name="T19" fmla="*/ 0 h 201"/>
                  <a:gd name="T20" fmla="*/ 0 w 32"/>
                  <a:gd name="T21" fmla="*/ 0 h 201"/>
                  <a:gd name="T22" fmla="*/ 0 w 32"/>
                  <a:gd name="T23" fmla="*/ 0 h 201"/>
                  <a:gd name="T24" fmla="*/ 0 w 32"/>
                  <a:gd name="T25" fmla="*/ 0 h 201"/>
                  <a:gd name="T26" fmla="*/ 0 w 32"/>
                  <a:gd name="T27" fmla="*/ 0 h 201"/>
                  <a:gd name="T28" fmla="*/ 0 w 32"/>
                  <a:gd name="T29" fmla="*/ 0 h 201"/>
                  <a:gd name="T30" fmla="*/ 0 w 32"/>
                  <a:gd name="T31" fmla="*/ 0 h 201"/>
                  <a:gd name="T32" fmla="*/ 0 w 32"/>
                  <a:gd name="T33" fmla="*/ 0 h 201"/>
                  <a:gd name="T34" fmla="*/ 0 w 32"/>
                  <a:gd name="T35" fmla="*/ 0 h 201"/>
                  <a:gd name="T36" fmla="*/ 0 w 32"/>
                  <a:gd name="T37" fmla="*/ 0 h 201"/>
                  <a:gd name="T38" fmla="*/ 0 w 32"/>
                  <a:gd name="T39" fmla="*/ 0 h 201"/>
                  <a:gd name="T40" fmla="*/ 0 w 32"/>
                  <a:gd name="T41" fmla="*/ 0 h 201"/>
                  <a:gd name="T42" fmla="*/ 0 w 32"/>
                  <a:gd name="T43" fmla="*/ 0 h 201"/>
                  <a:gd name="T44" fmla="*/ 0 w 32"/>
                  <a:gd name="T45" fmla="*/ 0 h 201"/>
                  <a:gd name="T46" fmla="*/ 0 w 32"/>
                  <a:gd name="T47" fmla="*/ 0 h 201"/>
                  <a:gd name="T48" fmla="*/ 0 w 32"/>
                  <a:gd name="T49" fmla="*/ 0 h 201"/>
                  <a:gd name="T50" fmla="*/ 0 w 32"/>
                  <a:gd name="T51" fmla="*/ 0 h 201"/>
                  <a:gd name="T52" fmla="*/ 0 w 32"/>
                  <a:gd name="T53" fmla="*/ 0 h 201"/>
                  <a:gd name="T54" fmla="*/ 0 w 32"/>
                  <a:gd name="T55" fmla="*/ 0 h 201"/>
                  <a:gd name="T56" fmla="*/ 0 w 32"/>
                  <a:gd name="T57" fmla="*/ 0 h 201"/>
                  <a:gd name="T58" fmla="*/ 0 w 32"/>
                  <a:gd name="T59" fmla="*/ 0 h 201"/>
                  <a:gd name="T60" fmla="*/ 0 w 32"/>
                  <a:gd name="T61" fmla="*/ 0 h 201"/>
                  <a:gd name="T62" fmla="*/ 0 w 32"/>
                  <a:gd name="T63" fmla="*/ 0 h 201"/>
                  <a:gd name="T64" fmla="*/ 0 w 32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"/>
                  <a:gd name="T100" fmla="*/ 0 h 201"/>
                  <a:gd name="T101" fmla="*/ 32 w 32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" h="201">
                    <a:moveTo>
                      <a:pt x="18" y="201"/>
                    </a:moveTo>
                    <a:lnTo>
                      <a:pt x="19" y="200"/>
                    </a:lnTo>
                    <a:lnTo>
                      <a:pt x="20" y="200"/>
                    </a:lnTo>
                    <a:lnTo>
                      <a:pt x="22" y="200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7" y="196"/>
                    </a:lnTo>
                    <a:lnTo>
                      <a:pt x="28" y="195"/>
                    </a:lnTo>
                    <a:lnTo>
                      <a:pt x="28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0" y="189"/>
                    </a:lnTo>
                    <a:lnTo>
                      <a:pt x="31" y="187"/>
                    </a:lnTo>
                    <a:lnTo>
                      <a:pt x="31" y="185"/>
                    </a:lnTo>
                    <a:lnTo>
                      <a:pt x="31" y="184"/>
                    </a:lnTo>
                    <a:lnTo>
                      <a:pt x="32" y="182"/>
                    </a:lnTo>
                    <a:lnTo>
                      <a:pt x="32" y="20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1" y="13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1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5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9" y="193"/>
                    </a:lnTo>
                    <a:lnTo>
                      <a:pt x="10" y="195"/>
                    </a:lnTo>
                    <a:lnTo>
                      <a:pt x="12" y="197"/>
                    </a:lnTo>
                    <a:lnTo>
                      <a:pt x="13" y="198"/>
                    </a:lnTo>
                    <a:lnTo>
                      <a:pt x="15" y="200"/>
                    </a:lnTo>
                    <a:lnTo>
                      <a:pt x="16" y="200"/>
                    </a:lnTo>
                    <a:lnTo>
                      <a:pt x="18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3" name="Freeform 305"/>
              <p:cNvSpPr>
                <a:spLocks/>
              </p:cNvSpPr>
              <p:nvPr/>
            </p:nvSpPr>
            <p:spPr bwMode="auto">
              <a:xfrm>
                <a:off x="4687" y="1303"/>
                <a:ext cx="1" cy="9"/>
              </a:xfrm>
              <a:custGeom>
                <a:avLst/>
                <a:gdLst>
                  <a:gd name="T0" fmla="*/ 0 w 37"/>
                  <a:gd name="T1" fmla="*/ 0 h 210"/>
                  <a:gd name="T2" fmla="*/ 0 w 37"/>
                  <a:gd name="T3" fmla="*/ 0 h 210"/>
                  <a:gd name="T4" fmla="*/ 0 w 37"/>
                  <a:gd name="T5" fmla="*/ 0 h 210"/>
                  <a:gd name="T6" fmla="*/ 0 w 37"/>
                  <a:gd name="T7" fmla="*/ 0 h 210"/>
                  <a:gd name="T8" fmla="*/ 0 w 37"/>
                  <a:gd name="T9" fmla="*/ 0 h 210"/>
                  <a:gd name="T10" fmla="*/ 0 w 37"/>
                  <a:gd name="T11" fmla="*/ 0 h 210"/>
                  <a:gd name="T12" fmla="*/ 0 w 37"/>
                  <a:gd name="T13" fmla="*/ 0 h 210"/>
                  <a:gd name="T14" fmla="*/ 0 w 37"/>
                  <a:gd name="T15" fmla="*/ 0 h 210"/>
                  <a:gd name="T16" fmla="*/ 0 w 37"/>
                  <a:gd name="T17" fmla="*/ 0 h 210"/>
                  <a:gd name="T18" fmla="*/ 0 w 37"/>
                  <a:gd name="T19" fmla="*/ 0 h 210"/>
                  <a:gd name="T20" fmla="*/ 0 w 37"/>
                  <a:gd name="T21" fmla="*/ 0 h 210"/>
                  <a:gd name="T22" fmla="*/ 0 w 37"/>
                  <a:gd name="T23" fmla="*/ 0 h 210"/>
                  <a:gd name="T24" fmla="*/ 0 w 37"/>
                  <a:gd name="T25" fmla="*/ 0 h 210"/>
                  <a:gd name="T26" fmla="*/ 0 w 37"/>
                  <a:gd name="T27" fmla="*/ 0 h 210"/>
                  <a:gd name="T28" fmla="*/ 0 w 37"/>
                  <a:gd name="T29" fmla="*/ 0 h 210"/>
                  <a:gd name="T30" fmla="*/ 0 w 37"/>
                  <a:gd name="T31" fmla="*/ 0 h 210"/>
                  <a:gd name="T32" fmla="*/ 0 w 37"/>
                  <a:gd name="T33" fmla="*/ 0 h 210"/>
                  <a:gd name="T34" fmla="*/ 0 w 37"/>
                  <a:gd name="T35" fmla="*/ 0 h 210"/>
                  <a:gd name="T36" fmla="*/ 0 w 37"/>
                  <a:gd name="T37" fmla="*/ 0 h 210"/>
                  <a:gd name="T38" fmla="*/ 0 w 37"/>
                  <a:gd name="T39" fmla="*/ 0 h 210"/>
                  <a:gd name="T40" fmla="*/ 0 w 37"/>
                  <a:gd name="T41" fmla="*/ 0 h 210"/>
                  <a:gd name="T42" fmla="*/ 0 w 37"/>
                  <a:gd name="T43" fmla="*/ 0 h 210"/>
                  <a:gd name="T44" fmla="*/ 0 w 37"/>
                  <a:gd name="T45" fmla="*/ 0 h 210"/>
                  <a:gd name="T46" fmla="*/ 0 w 37"/>
                  <a:gd name="T47" fmla="*/ 0 h 210"/>
                  <a:gd name="T48" fmla="*/ 0 w 37"/>
                  <a:gd name="T49" fmla="*/ 0 h 210"/>
                  <a:gd name="T50" fmla="*/ 0 w 37"/>
                  <a:gd name="T51" fmla="*/ 0 h 210"/>
                  <a:gd name="T52" fmla="*/ 0 w 37"/>
                  <a:gd name="T53" fmla="*/ 0 h 210"/>
                  <a:gd name="T54" fmla="*/ 0 w 37"/>
                  <a:gd name="T55" fmla="*/ 0 h 210"/>
                  <a:gd name="T56" fmla="*/ 0 w 37"/>
                  <a:gd name="T57" fmla="*/ 0 h 210"/>
                  <a:gd name="T58" fmla="*/ 0 w 37"/>
                  <a:gd name="T59" fmla="*/ 0 h 210"/>
                  <a:gd name="T60" fmla="*/ 0 w 37"/>
                  <a:gd name="T61" fmla="*/ 0 h 210"/>
                  <a:gd name="T62" fmla="*/ 0 w 37"/>
                  <a:gd name="T63" fmla="*/ 0 h 210"/>
                  <a:gd name="T64" fmla="*/ 0 w 37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10"/>
                  <a:gd name="T101" fmla="*/ 37 w 37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10">
                    <a:moveTo>
                      <a:pt x="13" y="210"/>
                    </a:moveTo>
                    <a:lnTo>
                      <a:pt x="14" y="209"/>
                    </a:lnTo>
                    <a:lnTo>
                      <a:pt x="16" y="209"/>
                    </a:lnTo>
                    <a:lnTo>
                      <a:pt x="18" y="207"/>
                    </a:lnTo>
                    <a:lnTo>
                      <a:pt x="19" y="206"/>
                    </a:lnTo>
                    <a:lnTo>
                      <a:pt x="21" y="204"/>
                    </a:lnTo>
                    <a:lnTo>
                      <a:pt x="23" y="202"/>
                    </a:lnTo>
                    <a:lnTo>
                      <a:pt x="25" y="200"/>
                    </a:lnTo>
                    <a:lnTo>
                      <a:pt x="27" y="198"/>
                    </a:lnTo>
                    <a:lnTo>
                      <a:pt x="29" y="195"/>
                    </a:lnTo>
                    <a:lnTo>
                      <a:pt x="30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7" y="20"/>
                    </a:lnTo>
                    <a:lnTo>
                      <a:pt x="26" y="17"/>
                    </a:lnTo>
                    <a:lnTo>
                      <a:pt x="26" y="15"/>
                    </a:lnTo>
                    <a:lnTo>
                      <a:pt x="26" y="14"/>
                    </a:lnTo>
                    <a:lnTo>
                      <a:pt x="25" y="12"/>
                    </a:lnTo>
                    <a:lnTo>
                      <a:pt x="25" y="10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0" y="3"/>
                    </a:lnTo>
                    <a:lnTo>
                      <a:pt x="19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6"/>
                    </a:lnTo>
                    <a:lnTo>
                      <a:pt x="6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0" y="209"/>
                    </a:lnTo>
                    <a:lnTo>
                      <a:pt x="11" y="209"/>
                    </a:lnTo>
                    <a:lnTo>
                      <a:pt x="13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4" name="Freeform 306"/>
              <p:cNvSpPr>
                <a:spLocks/>
              </p:cNvSpPr>
              <p:nvPr/>
            </p:nvSpPr>
            <p:spPr bwMode="auto">
              <a:xfrm>
                <a:off x="4671" y="1302"/>
                <a:ext cx="15" cy="5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5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7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3"/>
                    </a:lnTo>
                    <a:lnTo>
                      <a:pt x="340" y="70"/>
                    </a:lnTo>
                    <a:lnTo>
                      <a:pt x="342" y="67"/>
                    </a:lnTo>
                    <a:lnTo>
                      <a:pt x="342" y="31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7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5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5" y="97"/>
                    </a:lnTo>
                    <a:lnTo>
                      <a:pt x="28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5" name="Freeform 307"/>
              <p:cNvSpPr>
                <a:spLocks/>
              </p:cNvSpPr>
              <p:nvPr/>
            </p:nvSpPr>
            <p:spPr bwMode="auto">
              <a:xfrm>
                <a:off x="4646" y="1301"/>
                <a:ext cx="21" cy="13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80"/>
                    </a:lnTo>
                    <a:lnTo>
                      <a:pt x="435" y="277"/>
                    </a:lnTo>
                    <a:lnTo>
                      <a:pt x="440" y="275"/>
                    </a:lnTo>
                    <a:lnTo>
                      <a:pt x="445" y="271"/>
                    </a:lnTo>
                    <a:lnTo>
                      <a:pt x="450" y="268"/>
                    </a:lnTo>
                    <a:lnTo>
                      <a:pt x="455" y="263"/>
                    </a:lnTo>
                    <a:lnTo>
                      <a:pt x="459" y="259"/>
                    </a:lnTo>
                    <a:lnTo>
                      <a:pt x="464" y="253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5"/>
                    </a:lnTo>
                    <a:lnTo>
                      <a:pt x="463" y="67"/>
                    </a:lnTo>
                    <a:lnTo>
                      <a:pt x="461" y="60"/>
                    </a:lnTo>
                    <a:lnTo>
                      <a:pt x="461" y="52"/>
                    </a:lnTo>
                    <a:lnTo>
                      <a:pt x="459" y="46"/>
                    </a:lnTo>
                    <a:lnTo>
                      <a:pt x="458" y="40"/>
                    </a:lnTo>
                    <a:lnTo>
                      <a:pt x="456" y="34"/>
                    </a:lnTo>
                    <a:lnTo>
                      <a:pt x="454" y="29"/>
                    </a:lnTo>
                    <a:lnTo>
                      <a:pt x="451" y="24"/>
                    </a:lnTo>
                    <a:lnTo>
                      <a:pt x="448" y="20"/>
                    </a:lnTo>
                    <a:lnTo>
                      <a:pt x="445" y="14"/>
                    </a:lnTo>
                    <a:lnTo>
                      <a:pt x="441" y="11"/>
                    </a:lnTo>
                    <a:lnTo>
                      <a:pt x="437" y="7"/>
                    </a:lnTo>
                    <a:lnTo>
                      <a:pt x="433" y="5"/>
                    </a:lnTo>
                    <a:lnTo>
                      <a:pt x="429" y="2"/>
                    </a:lnTo>
                    <a:lnTo>
                      <a:pt x="425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8" y="2"/>
                    </a:lnTo>
                    <a:lnTo>
                      <a:pt x="44" y="5"/>
                    </a:lnTo>
                    <a:lnTo>
                      <a:pt x="40" y="7"/>
                    </a:lnTo>
                    <a:lnTo>
                      <a:pt x="35" y="11"/>
                    </a:lnTo>
                    <a:lnTo>
                      <a:pt x="31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2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6" y="46"/>
                    </a:lnTo>
                    <a:lnTo>
                      <a:pt x="14" y="52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6" y="241"/>
                    </a:lnTo>
                    <a:lnTo>
                      <a:pt x="9" y="247"/>
                    </a:lnTo>
                    <a:lnTo>
                      <a:pt x="12" y="253"/>
                    </a:lnTo>
                    <a:lnTo>
                      <a:pt x="16" y="259"/>
                    </a:lnTo>
                    <a:lnTo>
                      <a:pt x="21" y="263"/>
                    </a:lnTo>
                    <a:lnTo>
                      <a:pt x="25" y="268"/>
                    </a:lnTo>
                    <a:lnTo>
                      <a:pt x="30" y="271"/>
                    </a:lnTo>
                    <a:lnTo>
                      <a:pt x="37" y="275"/>
                    </a:lnTo>
                    <a:lnTo>
                      <a:pt x="42" y="277"/>
                    </a:lnTo>
                    <a:lnTo>
                      <a:pt x="47" y="280"/>
                    </a:lnTo>
                    <a:lnTo>
                      <a:pt x="52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6" name="Freeform 308"/>
              <p:cNvSpPr>
                <a:spLocks/>
              </p:cNvSpPr>
              <p:nvPr/>
            </p:nvSpPr>
            <p:spPr bwMode="auto">
              <a:xfrm>
                <a:off x="4646" y="1302"/>
                <a:ext cx="20" cy="11"/>
              </a:xfrm>
              <a:custGeom>
                <a:avLst/>
                <a:gdLst>
                  <a:gd name="T0" fmla="*/ 0 w 455"/>
                  <a:gd name="T1" fmla="*/ 0 h 270"/>
                  <a:gd name="T2" fmla="*/ 0 w 455"/>
                  <a:gd name="T3" fmla="*/ 0 h 270"/>
                  <a:gd name="T4" fmla="*/ 0 w 455"/>
                  <a:gd name="T5" fmla="*/ 0 h 270"/>
                  <a:gd name="T6" fmla="*/ 0 w 455"/>
                  <a:gd name="T7" fmla="*/ 0 h 270"/>
                  <a:gd name="T8" fmla="*/ 0 w 455"/>
                  <a:gd name="T9" fmla="*/ 0 h 270"/>
                  <a:gd name="T10" fmla="*/ 0 w 455"/>
                  <a:gd name="T11" fmla="*/ 0 h 270"/>
                  <a:gd name="T12" fmla="*/ 0 w 455"/>
                  <a:gd name="T13" fmla="*/ 0 h 270"/>
                  <a:gd name="T14" fmla="*/ 0 w 455"/>
                  <a:gd name="T15" fmla="*/ 0 h 270"/>
                  <a:gd name="T16" fmla="*/ 0 w 455"/>
                  <a:gd name="T17" fmla="*/ 0 h 270"/>
                  <a:gd name="T18" fmla="*/ 0 w 455"/>
                  <a:gd name="T19" fmla="*/ 0 h 270"/>
                  <a:gd name="T20" fmla="*/ 0 w 455"/>
                  <a:gd name="T21" fmla="*/ 0 h 270"/>
                  <a:gd name="T22" fmla="*/ 0 w 455"/>
                  <a:gd name="T23" fmla="*/ 0 h 270"/>
                  <a:gd name="T24" fmla="*/ 0 w 455"/>
                  <a:gd name="T25" fmla="*/ 0 h 270"/>
                  <a:gd name="T26" fmla="*/ 0 w 455"/>
                  <a:gd name="T27" fmla="*/ 0 h 270"/>
                  <a:gd name="T28" fmla="*/ 0 w 455"/>
                  <a:gd name="T29" fmla="*/ 0 h 270"/>
                  <a:gd name="T30" fmla="*/ 0 w 455"/>
                  <a:gd name="T31" fmla="*/ 0 h 270"/>
                  <a:gd name="T32" fmla="*/ 0 w 455"/>
                  <a:gd name="T33" fmla="*/ 0 h 270"/>
                  <a:gd name="T34" fmla="*/ 0 w 455"/>
                  <a:gd name="T35" fmla="*/ 0 h 270"/>
                  <a:gd name="T36" fmla="*/ 0 w 455"/>
                  <a:gd name="T37" fmla="*/ 0 h 270"/>
                  <a:gd name="T38" fmla="*/ 0 w 455"/>
                  <a:gd name="T39" fmla="*/ 0 h 270"/>
                  <a:gd name="T40" fmla="*/ 0 w 455"/>
                  <a:gd name="T41" fmla="*/ 0 h 270"/>
                  <a:gd name="T42" fmla="*/ 0 w 455"/>
                  <a:gd name="T43" fmla="*/ 0 h 270"/>
                  <a:gd name="T44" fmla="*/ 0 w 455"/>
                  <a:gd name="T45" fmla="*/ 0 h 270"/>
                  <a:gd name="T46" fmla="*/ 0 w 455"/>
                  <a:gd name="T47" fmla="*/ 0 h 270"/>
                  <a:gd name="T48" fmla="*/ 0 w 455"/>
                  <a:gd name="T49" fmla="*/ 0 h 270"/>
                  <a:gd name="T50" fmla="*/ 0 w 455"/>
                  <a:gd name="T51" fmla="*/ 0 h 270"/>
                  <a:gd name="T52" fmla="*/ 0 w 455"/>
                  <a:gd name="T53" fmla="*/ 0 h 270"/>
                  <a:gd name="T54" fmla="*/ 0 w 455"/>
                  <a:gd name="T55" fmla="*/ 0 h 270"/>
                  <a:gd name="T56" fmla="*/ 0 w 455"/>
                  <a:gd name="T57" fmla="*/ 0 h 270"/>
                  <a:gd name="T58" fmla="*/ 0 w 455"/>
                  <a:gd name="T59" fmla="*/ 0 h 270"/>
                  <a:gd name="T60" fmla="*/ 0 w 455"/>
                  <a:gd name="T61" fmla="*/ 0 h 270"/>
                  <a:gd name="T62" fmla="*/ 0 w 455"/>
                  <a:gd name="T63" fmla="*/ 0 h 270"/>
                  <a:gd name="T64" fmla="*/ 0 w 455"/>
                  <a:gd name="T65" fmla="*/ 0 h 270"/>
                  <a:gd name="T66" fmla="*/ 0 w 45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70"/>
                  <a:gd name="T104" fmla="*/ 455 w 45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70">
                    <a:moveTo>
                      <a:pt x="395" y="270"/>
                    </a:moveTo>
                    <a:lnTo>
                      <a:pt x="399" y="269"/>
                    </a:lnTo>
                    <a:lnTo>
                      <a:pt x="404" y="268"/>
                    </a:lnTo>
                    <a:lnTo>
                      <a:pt x="409" y="267"/>
                    </a:lnTo>
                    <a:lnTo>
                      <a:pt x="415" y="265"/>
                    </a:lnTo>
                    <a:lnTo>
                      <a:pt x="420" y="262"/>
                    </a:lnTo>
                    <a:lnTo>
                      <a:pt x="424" y="259"/>
                    </a:lnTo>
                    <a:lnTo>
                      <a:pt x="429" y="256"/>
                    </a:lnTo>
                    <a:lnTo>
                      <a:pt x="434" y="251"/>
                    </a:lnTo>
                    <a:lnTo>
                      <a:pt x="438" y="246"/>
                    </a:lnTo>
                    <a:lnTo>
                      <a:pt x="441" y="241"/>
                    </a:lnTo>
                    <a:lnTo>
                      <a:pt x="445" y="236"/>
                    </a:lnTo>
                    <a:lnTo>
                      <a:pt x="448" y="231"/>
                    </a:lnTo>
                    <a:lnTo>
                      <a:pt x="451" y="225"/>
                    </a:lnTo>
                    <a:lnTo>
                      <a:pt x="453" y="219"/>
                    </a:lnTo>
                    <a:lnTo>
                      <a:pt x="454" y="213"/>
                    </a:lnTo>
                    <a:lnTo>
                      <a:pt x="455" y="206"/>
                    </a:lnTo>
                    <a:lnTo>
                      <a:pt x="440" y="65"/>
                    </a:lnTo>
                    <a:lnTo>
                      <a:pt x="439" y="58"/>
                    </a:lnTo>
                    <a:lnTo>
                      <a:pt x="439" y="51"/>
                    </a:lnTo>
                    <a:lnTo>
                      <a:pt x="437" y="45"/>
                    </a:lnTo>
                    <a:lnTo>
                      <a:pt x="436" y="39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29" y="23"/>
                    </a:lnTo>
                    <a:lnTo>
                      <a:pt x="427" y="19"/>
                    </a:lnTo>
                    <a:lnTo>
                      <a:pt x="423" y="15"/>
                    </a:lnTo>
                    <a:lnTo>
                      <a:pt x="420" y="10"/>
                    </a:lnTo>
                    <a:lnTo>
                      <a:pt x="416" y="7"/>
                    </a:lnTo>
                    <a:lnTo>
                      <a:pt x="413" y="4"/>
                    </a:lnTo>
                    <a:lnTo>
                      <a:pt x="407" y="2"/>
                    </a:lnTo>
                    <a:lnTo>
                      <a:pt x="403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1" y="15"/>
                    </a:lnTo>
                    <a:lnTo>
                      <a:pt x="28" y="19"/>
                    </a:lnTo>
                    <a:lnTo>
                      <a:pt x="25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9"/>
                    </a:lnTo>
                    <a:lnTo>
                      <a:pt x="16" y="45"/>
                    </a:lnTo>
                    <a:lnTo>
                      <a:pt x="14" y="51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2" y="241"/>
                    </a:lnTo>
                    <a:lnTo>
                      <a:pt x="15" y="246"/>
                    </a:lnTo>
                    <a:lnTo>
                      <a:pt x="20" y="251"/>
                    </a:lnTo>
                    <a:lnTo>
                      <a:pt x="25" y="256"/>
                    </a:lnTo>
                    <a:lnTo>
                      <a:pt x="30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4" y="267"/>
                    </a:lnTo>
                    <a:lnTo>
                      <a:pt x="49" y="268"/>
                    </a:lnTo>
                    <a:lnTo>
                      <a:pt x="54" y="269"/>
                    </a:lnTo>
                    <a:lnTo>
                      <a:pt x="59" y="270"/>
                    </a:lnTo>
                    <a:lnTo>
                      <a:pt x="395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7" name="Freeform 309"/>
              <p:cNvSpPr>
                <a:spLocks/>
              </p:cNvSpPr>
              <p:nvPr/>
            </p:nvSpPr>
            <p:spPr bwMode="auto">
              <a:xfrm>
                <a:off x="4649" y="1307"/>
                <a:ext cx="15" cy="6"/>
              </a:xfrm>
              <a:custGeom>
                <a:avLst/>
                <a:gdLst>
                  <a:gd name="T0" fmla="*/ 0 w 332"/>
                  <a:gd name="T1" fmla="*/ 0 h 122"/>
                  <a:gd name="T2" fmla="*/ 0 w 332"/>
                  <a:gd name="T3" fmla="*/ 0 h 122"/>
                  <a:gd name="T4" fmla="*/ 0 w 332"/>
                  <a:gd name="T5" fmla="*/ 0 h 122"/>
                  <a:gd name="T6" fmla="*/ 0 w 332"/>
                  <a:gd name="T7" fmla="*/ 0 h 122"/>
                  <a:gd name="T8" fmla="*/ 0 w 332"/>
                  <a:gd name="T9" fmla="*/ 0 h 122"/>
                  <a:gd name="T10" fmla="*/ 0 w 332"/>
                  <a:gd name="T11" fmla="*/ 0 h 122"/>
                  <a:gd name="T12" fmla="*/ 0 w 332"/>
                  <a:gd name="T13" fmla="*/ 0 h 122"/>
                  <a:gd name="T14" fmla="*/ 0 w 332"/>
                  <a:gd name="T15" fmla="*/ 0 h 122"/>
                  <a:gd name="T16" fmla="*/ 0 w 332"/>
                  <a:gd name="T17" fmla="*/ 0 h 122"/>
                  <a:gd name="T18" fmla="*/ 0 w 332"/>
                  <a:gd name="T19" fmla="*/ 0 h 122"/>
                  <a:gd name="T20" fmla="*/ 0 w 332"/>
                  <a:gd name="T21" fmla="*/ 0 h 122"/>
                  <a:gd name="T22" fmla="*/ 0 w 332"/>
                  <a:gd name="T23" fmla="*/ 0 h 122"/>
                  <a:gd name="T24" fmla="*/ 0 w 332"/>
                  <a:gd name="T25" fmla="*/ 0 h 122"/>
                  <a:gd name="T26" fmla="*/ 0 w 332"/>
                  <a:gd name="T27" fmla="*/ 0 h 122"/>
                  <a:gd name="T28" fmla="*/ 0 w 332"/>
                  <a:gd name="T29" fmla="*/ 0 h 122"/>
                  <a:gd name="T30" fmla="*/ 0 w 332"/>
                  <a:gd name="T31" fmla="*/ 0 h 122"/>
                  <a:gd name="T32" fmla="*/ 0 w 332"/>
                  <a:gd name="T33" fmla="*/ 0 h 122"/>
                  <a:gd name="T34" fmla="*/ 0 w 332"/>
                  <a:gd name="T35" fmla="*/ 0 h 122"/>
                  <a:gd name="T36" fmla="*/ 0 w 332"/>
                  <a:gd name="T37" fmla="*/ 0 h 122"/>
                  <a:gd name="T38" fmla="*/ 0 w 332"/>
                  <a:gd name="T39" fmla="*/ 0 h 122"/>
                  <a:gd name="T40" fmla="*/ 0 w 332"/>
                  <a:gd name="T41" fmla="*/ 0 h 122"/>
                  <a:gd name="T42" fmla="*/ 0 w 332"/>
                  <a:gd name="T43" fmla="*/ 0 h 122"/>
                  <a:gd name="T44" fmla="*/ 0 w 332"/>
                  <a:gd name="T45" fmla="*/ 0 h 122"/>
                  <a:gd name="T46" fmla="*/ 0 w 332"/>
                  <a:gd name="T47" fmla="*/ 0 h 122"/>
                  <a:gd name="T48" fmla="*/ 0 w 332"/>
                  <a:gd name="T49" fmla="*/ 0 h 122"/>
                  <a:gd name="T50" fmla="*/ 0 w 332"/>
                  <a:gd name="T51" fmla="*/ 0 h 122"/>
                  <a:gd name="T52" fmla="*/ 0 w 332"/>
                  <a:gd name="T53" fmla="*/ 0 h 122"/>
                  <a:gd name="T54" fmla="*/ 0 w 332"/>
                  <a:gd name="T55" fmla="*/ 0 h 122"/>
                  <a:gd name="T56" fmla="*/ 0 w 332"/>
                  <a:gd name="T57" fmla="*/ 0 h 122"/>
                  <a:gd name="T58" fmla="*/ 0 w 332"/>
                  <a:gd name="T59" fmla="*/ 0 h 122"/>
                  <a:gd name="T60" fmla="*/ 0 w 332"/>
                  <a:gd name="T61" fmla="*/ 0 h 122"/>
                  <a:gd name="T62" fmla="*/ 0 w 332"/>
                  <a:gd name="T63" fmla="*/ 0 h 122"/>
                  <a:gd name="T64" fmla="*/ 0 w 332"/>
                  <a:gd name="T65" fmla="*/ 0 h 122"/>
                  <a:gd name="T66" fmla="*/ 0 w 332"/>
                  <a:gd name="T67" fmla="*/ 0 h 122"/>
                  <a:gd name="T68" fmla="*/ 0 w 332"/>
                  <a:gd name="T69" fmla="*/ 0 h 122"/>
                  <a:gd name="T70" fmla="*/ 0 w 332"/>
                  <a:gd name="T71" fmla="*/ 0 h 122"/>
                  <a:gd name="T72" fmla="*/ 0 w 332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2"/>
                  <a:gd name="T113" fmla="*/ 332 w 332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2">
                    <a:moveTo>
                      <a:pt x="332" y="62"/>
                    </a:moveTo>
                    <a:lnTo>
                      <a:pt x="331" y="67"/>
                    </a:lnTo>
                    <a:lnTo>
                      <a:pt x="331" y="73"/>
                    </a:lnTo>
                    <a:lnTo>
                      <a:pt x="330" y="79"/>
                    </a:lnTo>
                    <a:lnTo>
                      <a:pt x="329" y="85"/>
                    </a:lnTo>
                    <a:lnTo>
                      <a:pt x="328" y="90"/>
                    </a:lnTo>
                    <a:lnTo>
                      <a:pt x="326" y="95"/>
                    </a:lnTo>
                    <a:lnTo>
                      <a:pt x="324" y="100"/>
                    </a:lnTo>
                    <a:lnTo>
                      <a:pt x="322" y="104"/>
                    </a:lnTo>
                    <a:lnTo>
                      <a:pt x="319" y="108"/>
                    </a:lnTo>
                    <a:lnTo>
                      <a:pt x="316" y="111"/>
                    </a:lnTo>
                    <a:lnTo>
                      <a:pt x="313" y="114"/>
                    </a:lnTo>
                    <a:lnTo>
                      <a:pt x="310" y="117"/>
                    </a:lnTo>
                    <a:lnTo>
                      <a:pt x="305" y="119"/>
                    </a:lnTo>
                    <a:lnTo>
                      <a:pt x="302" y="120"/>
                    </a:lnTo>
                    <a:lnTo>
                      <a:pt x="298" y="121"/>
                    </a:lnTo>
                    <a:lnTo>
                      <a:pt x="294" y="122"/>
                    </a:lnTo>
                    <a:lnTo>
                      <a:pt x="39" y="122"/>
                    </a:lnTo>
                    <a:lnTo>
                      <a:pt x="33" y="121"/>
                    </a:lnTo>
                    <a:lnTo>
                      <a:pt x="29" y="120"/>
                    </a:lnTo>
                    <a:lnTo>
                      <a:pt x="25" y="119"/>
                    </a:lnTo>
                    <a:lnTo>
                      <a:pt x="22" y="117"/>
                    </a:lnTo>
                    <a:lnTo>
                      <a:pt x="18" y="114"/>
                    </a:lnTo>
                    <a:lnTo>
                      <a:pt x="15" y="111"/>
                    </a:lnTo>
                    <a:lnTo>
                      <a:pt x="12" y="108"/>
                    </a:lnTo>
                    <a:lnTo>
                      <a:pt x="10" y="104"/>
                    </a:lnTo>
                    <a:lnTo>
                      <a:pt x="8" y="100"/>
                    </a:lnTo>
                    <a:lnTo>
                      <a:pt x="5" y="95"/>
                    </a:lnTo>
                    <a:lnTo>
                      <a:pt x="4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8" name="Freeform 310"/>
              <p:cNvSpPr>
                <a:spLocks/>
              </p:cNvSpPr>
              <p:nvPr/>
            </p:nvSpPr>
            <p:spPr bwMode="auto">
              <a:xfrm>
                <a:off x="4647" y="1303"/>
                <a:ext cx="2" cy="9"/>
              </a:xfrm>
              <a:custGeom>
                <a:avLst/>
                <a:gdLst>
                  <a:gd name="T0" fmla="*/ 0 w 32"/>
                  <a:gd name="T1" fmla="*/ 0 h 201"/>
                  <a:gd name="T2" fmla="*/ 0 w 32"/>
                  <a:gd name="T3" fmla="*/ 0 h 201"/>
                  <a:gd name="T4" fmla="*/ 0 w 32"/>
                  <a:gd name="T5" fmla="*/ 0 h 201"/>
                  <a:gd name="T6" fmla="*/ 0 w 32"/>
                  <a:gd name="T7" fmla="*/ 0 h 201"/>
                  <a:gd name="T8" fmla="*/ 0 w 32"/>
                  <a:gd name="T9" fmla="*/ 0 h 201"/>
                  <a:gd name="T10" fmla="*/ 0 w 32"/>
                  <a:gd name="T11" fmla="*/ 0 h 201"/>
                  <a:gd name="T12" fmla="*/ 0 w 32"/>
                  <a:gd name="T13" fmla="*/ 0 h 201"/>
                  <a:gd name="T14" fmla="*/ 0 w 32"/>
                  <a:gd name="T15" fmla="*/ 0 h 201"/>
                  <a:gd name="T16" fmla="*/ 0 w 32"/>
                  <a:gd name="T17" fmla="*/ 0 h 201"/>
                  <a:gd name="T18" fmla="*/ 0 w 32"/>
                  <a:gd name="T19" fmla="*/ 0 h 201"/>
                  <a:gd name="T20" fmla="*/ 0 w 32"/>
                  <a:gd name="T21" fmla="*/ 0 h 201"/>
                  <a:gd name="T22" fmla="*/ 0 w 32"/>
                  <a:gd name="T23" fmla="*/ 0 h 201"/>
                  <a:gd name="T24" fmla="*/ 0 w 32"/>
                  <a:gd name="T25" fmla="*/ 0 h 201"/>
                  <a:gd name="T26" fmla="*/ 0 w 32"/>
                  <a:gd name="T27" fmla="*/ 0 h 201"/>
                  <a:gd name="T28" fmla="*/ 0 w 32"/>
                  <a:gd name="T29" fmla="*/ 0 h 201"/>
                  <a:gd name="T30" fmla="*/ 0 w 32"/>
                  <a:gd name="T31" fmla="*/ 0 h 201"/>
                  <a:gd name="T32" fmla="*/ 0 w 32"/>
                  <a:gd name="T33" fmla="*/ 0 h 201"/>
                  <a:gd name="T34" fmla="*/ 0 w 32"/>
                  <a:gd name="T35" fmla="*/ 0 h 201"/>
                  <a:gd name="T36" fmla="*/ 0 w 32"/>
                  <a:gd name="T37" fmla="*/ 0 h 201"/>
                  <a:gd name="T38" fmla="*/ 0 w 32"/>
                  <a:gd name="T39" fmla="*/ 0 h 201"/>
                  <a:gd name="T40" fmla="*/ 0 w 32"/>
                  <a:gd name="T41" fmla="*/ 0 h 201"/>
                  <a:gd name="T42" fmla="*/ 0 w 32"/>
                  <a:gd name="T43" fmla="*/ 0 h 201"/>
                  <a:gd name="T44" fmla="*/ 0 w 32"/>
                  <a:gd name="T45" fmla="*/ 0 h 201"/>
                  <a:gd name="T46" fmla="*/ 0 w 32"/>
                  <a:gd name="T47" fmla="*/ 0 h 201"/>
                  <a:gd name="T48" fmla="*/ 0 w 32"/>
                  <a:gd name="T49" fmla="*/ 0 h 201"/>
                  <a:gd name="T50" fmla="*/ 0 w 32"/>
                  <a:gd name="T51" fmla="*/ 0 h 201"/>
                  <a:gd name="T52" fmla="*/ 0 w 32"/>
                  <a:gd name="T53" fmla="*/ 0 h 201"/>
                  <a:gd name="T54" fmla="*/ 0 w 32"/>
                  <a:gd name="T55" fmla="*/ 0 h 201"/>
                  <a:gd name="T56" fmla="*/ 0 w 32"/>
                  <a:gd name="T57" fmla="*/ 0 h 201"/>
                  <a:gd name="T58" fmla="*/ 0 w 32"/>
                  <a:gd name="T59" fmla="*/ 0 h 201"/>
                  <a:gd name="T60" fmla="*/ 0 w 32"/>
                  <a:gd name="T61" fmla="*/ 0 h 201"/>
                  <a:gd name="T62" fmla="*/ 0 w 32"/>
                  <a:gd name="T63" fmla="*/ 0 h 201"/>
                  <a:gd name="T64" fmla="*/ 0 w 32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"/>
                  <a:gd name="T100" fmla="*/ 0 h 201"/>
                  <a:gd name="T101" fmla="*/ 32 w 32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" h="201">
                    <a:moveTo>
                      <a:pt x="19" y="201"/>
                    </a:moveTo>
                    <a:lnTo>
                      <a:pt x="20" y="200"/>
                    </a:lnTo>
                    <a:lnTo>
                      <a:pt x="21" y="200"/>
                    </a:lnTo>
                    <a:lnTo>
                      <a:pt x="22" y="200"/>
                    </a:lnTo>
                    <a:lnTo>
                      <a:pt x="23" y="199"/>
                    </a:lnTo>
                    <a:lnTo>
                      <a:pt x="25" y="198"/>
                    </a:lnTo>
                    <a:lnTo>
                      <a:pt x="26" y="197"/>
                    </a:lnTo>
                    <a:lnTo>
                      <a:pt x="27" y="196"/>
                    </a:lnTo>
                    <a:lnTo>
                      <a:pt x="28" y="195"/>
                    </a:lnTo>
                    <a:lnTo>
                      <a:pt x="28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0" y="189"/>
                    </a:lnTo>
                    <a:lnTo>
                      <a:pt x="31" y="187"/>
                    </a:lnTo>
                    <a:lnTo>
                      <a:pt x="31" y="185"/>
                    </a:lnTo>
                    <a:lnTo>
                      <a:pt x="31" y="184"/>
                    </a:lnTo>
                    <a:lnTo>
                      <a:pt x="32" y="182"/>
                    </a:lnTo>
                    <a:lnTo>
                      <a:pt x="32" y="20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1" y="13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4" y="186"/>
                    </a:lnTo>
                    <a:lnTo>
                      <a:pt x="6" y="189"/>
                    </a:lnTo>
                    <a:lnTo>
                      <a:pt x="8" y="191"/>
                    </a:lnTo>
                    <a:lnTo>
                      <a:pt x="9" y="193"/>
                    </a:lnTo>
                    <a:lnTo>
                      <a:pt x="11" y="195"/>
                    </a:lnTo>
                    <a:lnTo>
                      <a:pt x="12" y="197"/>
                    </a:lnTo>
                    <a:lnTo>
                      <a:pt x="14" y="198"/>
                    </a:lnTo>
                    <a:lnTo>
                      <a:pt x="15" y="200"/>
                    </a:lnTo>
                    <a:lnTo>
                      <a:pt x="17" y="200"/>
                    </a:lnTo>
                    <a:lnTo>
                      <a:pt x="19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9" name="Freeform 311"/>
              <p:cNvSpPr>
                <a:spLocks/>
              </p:cNvSpPr>
              <p:nvPr/>
            </p:nvSpPr>
            <p:spPr bwMode="auto">
              <a:xfrm>
                <a:off x="4664" y="1303"/>
                <a:ext cx="2" cy="9"/>
              </a:xfrm>
              <a:custGeom>
                <a:avLst/>
                <a:gdLst>
                  <a:gd name="T0" fmla="*/ 0 w 37"/>
                  <a:gd name="T1" fmla="*/ 0 h 210"/>
                  <a:gd name="T2" fmla="*/ 0 w 37"/>
                  <a:gd name="T3" fmla="*/ 0 h 210"/>
                  <a:gd name="T4" fmla="*/ 0 w 37"/>
                  <a:gd name="T5" fmla="*/ 0 h 210"/>
                  <a:gd name="T6" fmla="*/ 0 w 37"/>
                  <a:gd name="T7" fmla="*/ 0 h 210"/>
                  <a:gd name="T8" fmla="*/ 0 w 37"/>
                  <a:gd name="T9" fmla="*/ 0 h 210"/>
                  <a:gd name="T10" fmla="*/ 0 w 37"/>
                  <a:gd name="T11" fmla="*/ 0 h 210"/>
                  <a:gd name="T12" fmla="*/ 0 w 37"/>
                  <a:gd name="T13" fmla="*/ 0 h 210"/>
                  <a:gd name="T14" fmla="*/ 0 w 37"/>
                  <a:gd name="T15" fmla="*/ 0 h 210"/>
                  <a:gd name="T16" fmla="*/ 0 w 37"/>
                  <a:gd name="T17" fmla="*/ 0 h 210"/>
                  <a:gd name="T18" fmla="*/ 0 w 37"/>
                  <a:gd name="T19" fmla="*/ 0 h 210"/>
                  <a:gd name="T20" fmla="*/ 0 w 37"/>
                  <a:gd name="T21" fmla="*/ 0 h 210"/>
                  <a:gd name="T22" fmla="*/ 0 w 37"/>
                  <a:gd name="T23" fmla="*/ 0 h 210"/>
                  <a:gd name="T24" fmla="*/ 0 w 37"/>
                  <a:gd name="T25" fmla="*/ 0 h 210"/>
                  <a:gd name="T26" fmla="*/ 0 w 37"/>
                  <a:gd name="T27" fmla="*/ 0 h 210"/>
                  <a:gd name="T28" fmla="*/ 0 w 37"/>
                  <a:gd name="T29" fmla="*/ 0 h 210"/>
                  <a:gd name="T30" fmla="*/ 0 w 37"/>
                  <a:gd name="T31" fmla="*/ 0 h 210"/>
                  <a:gd name="T32" fmla="*/ 0 w 37"/>
                  <a:gd name="T33" fmla="*/ 0 h 210"/>
                  <a:gd name="T34" fmla="*/ 0 w 37"/>
                  <a:gd name="T35" fmla="*/ 0 h 210"/>
                  <a:gd name="T36" fmla="*/ 0 w 37"/>
                  <a:gd name="T37" fmla="*/ 0 h 210"/>
                  <a:gd name="T38" fmla="*/ 0 w 37"/>
                  <a:gd name="T39" fmla="*/ 0 h 210"/>
                  <a:gd name="T40" fmla="*/ 0 w 37"/>
                  <a:gd name="T41" fmla="*/ 0 h 210"/>
                  <a:gd name="T42" fmla="*/ 0 w 37"/>
                  <a:gd name="T43" fmla="*/ 0 h 210"/>
                  <a:gd name="T44" fmla="*/ 0 w 37"/>
                  <a:gd name="T45" fmla="*/ 0 h 210"/>
                  <a:gd name="T46" fmla="*/ 0 w 37"/>
                  <a:gd name="T47" fmla="*/ 0 h 210"/>
                  <a:gd name="T48" fmla="*/ 0 w 37"/>
                  <a:gd name="T49" fmla="*/ 0 h 210"/>
                  <a:gd name="T50" fmla="*/ 0 w 37"/>
                  <a:gd name="T51" fmla="*/ 0 h 210"/>
                  <a:gd name="T52" fmla="*/ 0 w 37"/>
                  <a:gd name="T53" fmla="*/ 0 h 210"/>
                  <a:gd name="T54" fmla="*/ 0 w 37"/>
                  <a:gd name="T55" fmla="*/ 0 h 210"/>
                  <a:gd name="T56" fmla="*/ 0 w 37"/>
                  <a:gd name="T57" fmla="*/ 0 h 210"/>
                  <a:gd name="T58" fmla="*/ 0 w 37"/>
                  <a:gd name="T59" fmla="*/ 0 h 210"/>
                  <a:gd name="T60" fmla="*/ 0 w 37"/>
                  <a:gd name="T61" fmla="*/ 0 h 210"/>
                  <a:gd name="T62" fmla="*/ 0 w 37"/>
                  <a:gd name="T63" fmla="*/ 0 h 210"/>
                  <a:gd name="T64" fmla="*/ 0 w 37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10"/>
                  <a:gd name="T101" fmla="*/ 37 w 37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10">
                    <a:moveTo>
                      <a:pt x="15" y="210"/>
                    </a:moveTo>
                    <a:lnTo>
                      <a:pt x="16" y="209"/>
                    </a:lnTo>
                    <a:lnTo>
                      <a:pt x="17" y="209"/>
                    </a:lnTo>
                    <a:lnTo>
                      <a:pt x="19" y="207"/>
                    </a:lnTo>
                    <a:lnTo>
                      <a:pt x="21" y="206"/>
                    </a:lnTo>
                    <a:lnTo>
                      <a:pt x="23" y="204"/>
                    </a:lnTo>
                    <a:lnTo>
                      <a:pt x="25" y="202"/>
                    </a:lnTo>
                    <a:lnTo>
                      <a:pt x="26" y="200"/>
                    </a:lnTo>
                    <a:lnTo>
                      <a:pt x="28" y="198"/>
                    </a:lnTo>
                    <a:lnTo>
                      <a:pt x="30" y="195"/>
                    </a:lnTo>
                    <a:lnTo>
                      <a:pt x="31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4" y="205"/>
                    </a:lnTo>
                    <a:lnTo>
                      <a:pt x="6" y="206"/>
                    </a:lnTo>
                    <a:lnTo>
                      <a:pt x="8" y="207"/>
                    </a:lnTo>
                    <a:lnTo>
                      <a:pt x="9" y="208"/>
                    </a:lnTo>
                    <a:lnTo>
                      <a:pt x="10" y="209"/>
                    </a:lnTo>
                    <a:lnTo>
                      <a:pt x="12" y="209"/>
                    </a:lnTo>
                    <a:lnTo>
                      <a:pt x="13" y="209"/>
                    </a:lnTo>
                    <a:lnTo>
                      <a:pt x="15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0" name="Freeform 312"/>
              <p:cNvSpPr>
                <a:spLocks/>
              </p:cNvSpPr>
              <p:nvPr/>
            </p:nvSpPr>
            <p:spPr bwMode="auto">
              <a:xfrm>
                <a:off x="4649" y="1302"/>
                <a:ext cx="15" cy="5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1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8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3"/>
                    </a:lnTo>
                    <a:lnTo>
                      <a:pt x="340" y="70"/>
                    </a:lnTo>
                    <a:lnTo>
                      <a:pt x="341" y="67"/>
                    </a:lnTo>
                    <a:lnTo>
                      <a:pt x="341" y="31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8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1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7" y="85"/>
                    </a:lnTo>
                    <a:lnTo>
                      <a:pt x="9" y="87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1" name="Freeform 313"/>
              <p:cNvSpPr>
                <a:spLocks/>
              </p:cNvSpPr>
              <p:nvPr/>
            </p:nvSpPr>
            <p:spPr bwMode="auto">
              <a:xfrm>
                <a:off x="4623" y="1301"/>
                <a:ext cx="21" cy="13"/>
              </a:xfrm>
              <a:custGeom>
                <a:avLst/>
                <a:gdLst>
                  <a:gd name="T0" fmla="*/ 0 w 476"/>
                  <a:gd name="T1" fmla="*/ 0 h 283"/>
                  <a:gd name="T2" fmla="*/ 0 w 476"/>
                  <a:gd name="T3" fmla="*/ 0 h 283"/>
                  <a:gd name="T4" fmla="*/ 0 w 476"/>
                  <a:gd name="T5" fmla="*/ 0 h 283"/>
                  <a:gd name="T6" fmla="*/ 0 w 476"/>
                  <a:gd name="T7" fmla="*/ 0 h 283"/>
                  <a:gd name="T8" fmla="*/ 0 w 476"/>
                  <a:gd name="T9" fmla="*/ 0 h 283"/>
                  <a:gd name="T10" fmla="*/ 0 w 476"/>
                  <a:gd name="T11" fmla="*/ 0 h 283"/>
                  <a:gd name="T12" fmla="*/ 0 w 476"/>
                  <a:gd name="T13" fmla="*/ 0 h 283"/>
                  <a:gd name="T14" fmla="*/ 0 w 476"/>
                  <a:gd name="T15" fmla="*/ 0 h 283"/>
                  <a:gd name="T16" fmla="*/ 0 w 476"/>
                  <a:gd name="T17" fmla="*/ 0 h 283"/>
                  <a:gd name="T18" fmla="*/ 0 w 476"/>
                  <a:gd name="T19" fmla="*/ 0 h 283"/>
                  <a:gd name="T20" fmla="*/ 0 w 476"/>
                  <a:gd name="T21" fmla="*/ 0 h 283"/>
                  <a:gd name="T22" fmla="*/ 0 w 476"/>
                  <a:gd name="T23" fmla="*/ 0 h 283"/>
                  <a:gd name="T24" fmla="*/ 0 w 476"/>
                  <a:gd name="T25" fmla="*/ 0 h 283"/>
                  <a:gd name="T26" fmla="*/ 0 w 476"/>
                  <a:gd name="T27" fmla="*/ 0 h 283"/>
                  <a:gd name="T28" fmla="*/ 0 w 476"/>
                  <a:gd name="T29" fmla="*/ 0 h 283"/>
                  <a:gd name="T30" fmla="*/ 0 w 476"/>
                  <a:gd name="T31" fmla="*/ 0 h 283"/>
                  <a:gd name="T32" fmla="*/ 0 w 476"/>
                  <a:gd name="T33" fmla="*/ 0 h 283"/>
                  <a:gd name="T34" fmla="*/ 0 w 476"/>
                  <a:gd name="T35" fmla="*/ 0 h 283"/>
                  <a:gd name="T36" fmla="*/ 0 w 476"/>
                  <a:gd name="T37" fmla="*/ 0 h 283"/>
                  <a:gd name="T38" fmla="*/ 0 w 476"/>
                  <a:gd name="T39" fmla="*/ 0 h 283"/>
                  <a:gd name="T40" fmla="*/ 0 w 476"/>
                  <a:gd name="T41" fmla="*/ 0 h 283"/>
                  <a:gd name="T42" fmla="*/ 0 w 476"/>
                  <a:gd name="T43" fmla="*/ 0 h 283"/>
                  <a:gd name="T44" fmla="*/ 0 w 476"/>
                  <a:gd name="T45" fmla="*/ 0 h 283"/>
                  <a:gd name="T46" fmla="*/ 0 w 476"/>
                  <a:gd name="T47" fmla="*/ 0 h 283"/>
                  <a:gd name="T48" fmla="*/ 0 w 476"/>
                  <a:gd name="T49" fmla="*/ 0 h 283"/>
                  <a:gd name="T50" fmla="*/ 0 w 476"/>
                  <a:gd name="T51" fmla="*/ 0 h 283"/>
                  <a:gd name="T52" fmla="*/ 0 w 476"/>
                  <a:gd name="T53" fmla="*/ 0 h 283"/>
                  <a:gd name="T54" fmla="*/ 0 w 476"/>
                  <a:gd name="T55" fmla="*/ 0 h 283"/>
                  <a:gd name="T56" fmla="*/ 0 w 476"/>
                  <a:gd name="T57" fmla="*/ 0 h 283"/>
                  <a:gd name="T58" fmla="*/ 0 w 476"/>
                  <a:gd name="T59" fmla="*/ 0 h 283"/>
                  <a:gd name="T60" fmla="*/ 0 w 476"/>
                  <a:gd name="T61" fmla="*/ 0 h 283"/>
                  <a:gd name="T62" fmla="*/ 0 w 476"/>
                  <a:gd name="T63" fmla="*/ 0 h 283"/>
                  <a:gd name="T64" fmla="*/ 0 w 476"/>
                  <a:gd name="T65" fmla="*/ 0 h 283"/>
                  <a:gd name="T66" fmla="*/ 0 w 476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6"/>
                  <a:gd name="T103" fmla="*/ 0 h 283"/>
                  <a:gd name="T104" fmla="*/ 476 w 476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6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4" y="281"/>
                    </a:lnTo>
                    <a:lnTo>
                      <a:pt x="429" y="280"/>
                    </a:lnTo>
                    <a:lnTo>
                      <a:pt x="434" y="277"/>
                    </a:lnTo>
                    <a:lnTo>
                      <a:pt x="439" y="275"/>
                    </a:lnTo>
                    <a:lnTo>
                      <a:pt x="444" y="271"/>
                    </a:lnTo>
                    <a:lnTo>
                      <a:pt x="450" y="268"/>
                    </a:lnTo>
                    <a:lnTo>
                      <a:pt x="455" y="263"/>
                    </a:lnTo>
                    <a:lnTo>
                      <a:pt x="459" y="259"/>
                    </a:lnTo>
                    <a:lnTo>
                      <a:pt x="463" y="253"/>
                    </a:lnTo>
                    <a:lnTo>
                      <a:pt x="467" y="247"/>
                    </a:lnTo>
                    <a:lnTo>
                      <a:pt x="470" y="241"/>
                    </a:lnTo>
                    <a:lnTo>
                      <a:pt x="472" y="235"/>
                    </a:lnTo>
                    <a:lnTo>
                      <a:pt x="474" y="229"/>
                    </a:lnTo>
                    <a:lnTo>
                      <a:pt x="475" y="222"/>
                    </a:lnTo>
                    <a:lnTo>
                      <a:pt x="476" y="215"/>
                    </a:lnTo>
                    <a:lnTo>
                      <a:pt x="462" y="67"/>
                    </a:lnTo>
                    <a:lnTo>
                      <a:pt x="461" y="60"/>
                    </a:lnTo>
                    <a:lnTo>
                      <a:pt x="461" y="52"/>
                    </a:lnTo>
                    <a:lnTo>
                      <a:pt x="459" y="46"/>
                    </a:lnTo>
                    <a:lnTo>
                      <a:pt x="458" y="40"/>
                    </a:lnTo>
                    <a:lnTo>
                      <a:pt x="456" y="34"/>
                    </a:lnTo>
                    <a:lnTo>
                      <a:pt x="454" y="29"/>
                    </a:lnTo>
                    <a:lnTo>
                      <a:pt x="451" y="24"/>
                    </a:lnTo>
                    <a:lnTo>
                      <a:pt x="447" y="20"/>
                    </a:lnTo>
                    <a:lnTo>
                      <a:pt x="444" y="14"/>
                    </a:lnTo>
                    <a:lnTo>
                      <a:pt x="440" y="11"/>
                    </a:lnTo>
                    <a:lnTo>
                      <a:pt x="436" y="7"/>
                    </a:lnTo>
                    <a:lnTo>
                      <a:pt x="432" y="5"/>
                    </a:lnTo>
                    <a:lnTo>
                      <a:pt x="428" y="2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3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6" y="46"/>
                    </a:lnTo>
                    <a:lnTo>
                      <a:pt x="14" y="52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3"/>
                    </a:lnTo>
                    <a:lnTo>
                      <a:pt x="16" y="259"/>
                    </a:lnTo>
                    <a:lnTo>
                      <a:pt x="20" y="263"/>
                    </a:lnTo>
                    <a:lnTo>
                      <a:pt x="26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6" y="280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3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2" name="Freeform 314"/>
              <p:cNvSpPr>
                <a:spLocks/>
              </p:cNvSpPr>
              <p:nvPr/>
            </p:nvSpPr>
            <p:spPr bwMode="auto">
              <a:xfrm>
                <a:off x="4624" y="1302"/>
                <a:ext cx="19" cy="11"/>
              </a:xfrm>
              <a:custGeom>
                <a:avLst/>
                <a:gdLst>
                  <a:gd name="T0" fmla="*/ 0 w 454"/>
                  <a:gd name="T1" fmla="*/ 0 h 270"/>
                  <a:gd name="T2" fmla="*/ 0 w 454"/>
                  <a:gd name="T3" fmla="*/ 0 h 270"/>
                  <a:gd name="T4" fmla="*/ 0 w 454"/>
                  <a:gd name="T5" fmla="*/ 0 h 270"/>
                  <a:gd name="T6" fmla="*/ 0 w 454"/>
                  <a:gd name="T7" fmla="*/ 0 h 270"/>
                  <a:gd name="T8" fmla="*/ 0 w 454"/>
                  <a:gd name="T9" fmla="*/ 0 h 270"/>
                  <a:gd name="T10" fmla="*/ 0 w 454"/>
                  <a:gd name="T11" fmla="*/ 0 h 270"/>
                  <a:gd name="T12" fmla="*/ 0 w 454"/>
                  <a:gd name="T13" fmla="*/ 0 h 270"/>
                  <a:gd name="T14" fmla="*/ 0 w 454"/>
                  <a:gd name="T15" fmla="*/ 0 h 270"/>
                  <a:gd name="T16" fmla="*/ 0 w 454"/>
                  <a:gd name="T17" fmla="*/ 0 h 270"/>
                  <a:gd name="T18" fmla="*/ 0 w 454"/>
                  <a:gd name="T19" fmla="*/ 0 h 270"/>
                  <a:gd name="T20" fmla="*/ 0 w 454"/>
                  <a:gd name="T21" fmla="*/ 0 h 270"/>
                  <a:gd name="T22" fmla="*/ 0 w 454"/>
                  <a:gd name="T23" fmla="*/ 0 h 270"/>
                  <a:gd name="T24" fmla="*/ 0 w 454"/>
                  <a:gd name="T25" fmla="*/ 0 h 270"/>
                  <a:gd name="T26" fmla="*/ 0 w 454"/>
                  <a:gd name="T27" fmla="*/ 0 h 270"/>
                  <a:gd name="T28" fmla="*/ 0 w 454"/>
                  <a:gd name="T29" fmla="*/ 0 h 270"/>
                  <a:gd name="T30" fmla="*/ 0 w 454"/>
                  <a:gd name="T31" fmla="*/ 0 h 270"/>
                  <a:gd name="T32" fmla="*/ 0 w 454"/>
                  <a:gd name="T33" fmla="*/ 0 h 270"/>
                  <a:gd name="T34" fmla="*/ 0 w 454"/>
                  <a:gd name="T35" fmla="*/ 0 h 270"/>
                  <a:gd name="T36" fmla="*/ 0 w 454"/>
                  <a:gd name="T37" fmla="*/ 0 h 270"/>
                  <a:gd name="T38" fmla="*/ 0 w 454"/>
                  <a:gd name="T39" fmla="*/ 0 h 270"/>
                  <a:gd name="T40" fmla="*/ 0 w 454"/>
                  <a:gd name="T41" fmla="*/ 0 h 270"/>
                  <a:gd name="T42" fmla="*/ 0 w 454"/>
                  <a:gd name="T43" fmla="*/ 0 h 270"/>
                  <a:gd name="T44" fmla="*/ 0 w 454"/>
                  <a:gd name="T45" fmla="*/ 0 h 270"/>
                  <a:gd name="T46" fmla="*/ 0 w 454"/>
                  <a:gd name="T47" fmla="*/ 0 h 270"/>
                  <a:gd name="T48" fmla="*/ 0 w 454"/>
                  <a:gd name="T49" fmla="*/ 0 h 270"/>
                  <a:gd name="T50" fmla="*/ 0 w 454"/>
                  <a:gd name="T51" fmla="*/ 0 h 270"/>
                  <a:gd name="T52" fmla="*/ 0 w 454"/>
                  <a:gd name="T53" fmla="*/ 0 h 270"/>
                  <a:gd name="T54" fmla="*/ 0 w 454"/>
                  <a:gd name="T55" fmla="*/ 0 h 270"/>
                  <a:gd name="T56" fmla="*/ 0 w 454"/>
                  <a:gd name="T57" fmla="*/ 0 h 270"/>
                  <a:gd name="T58" fmla="*/ 0 w 454"/>
                  <a:gd name="T59" fmla="*/ 0 h 270"/>
                  <a:gd name="T60" fmla="*/ 0 w 454"/>
                  <a:gd name="T61" fmla="*/ 0 h 270"/>
                  <a:gd name="T62" fmla="*/ 0 w 454"/>
                  <a:gd name="T63" fmla="*/ 0 h 270"/>
                  <a:gd name="T64" fmla="*/ 0 w 454"/>
                  <a:gd name="T65" fmla="*/ 0 h 270"/>
                  <a:gd name="T66" fmla="*/ 0 w 454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4"/>
                  <a:gd name="T103" fmla="*/ 0 h 270"/>
                  <a:gd name="T104" fmla="*/ 454 w 454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4" h="270">
                    <a:moveTo>
                      <a:pt x="394" y="270"/>
                    </a:moveTo>
                    <a:lnTo>
                      <a:pt x="399" y="269"/>
                    </a:lnTo>
                    <a:lnTo>
                      <a:pt x="404" y="268"/>
                    </a:lnTo>
                    <a:lnTo>
                      <a:pt x="409" y="267"/>
                    </a:lnTo>
                    <a:lnTo>
                      <a:pt x="414" y="265"/>
                    </a:lnTo>
                    <a:lnTo>
                      <a:pt x="419" y="262"/>
                    </a:lnTo>
                    <a:lnTo>
                      <a:pt x="423" y="259"/>
                    </a:lnTo>
                    <a:lnTo>
                      <a:pt x="428" y="256"/>
                    </a:lnTo>
                    <a:lnTo>
                      <a:pt x="433" y="251"/>
                    </a:lnTo>
                    <a:lnTo>
                      <a:pt x="438" y="246"/>
                    </a:lnTo>
                    <a:lnTo>
                      <a:pt x="441" y="241"/>
                    </a:lnTo>
                    <a:lnTo>
                      <a:pt x="445" y="236"/>
                    </a:lnTo>
                    <a:lnTo>
                      <a:pt x="448" y="231"/>
                    </a:lnTo>
                    <a:lnTo>
                      <a:pt x="450" y="225"/>
                    </a:lnTo>
                    <a:lnTo>
                      <a:pt x="452" y="219"/>
                    </a:lnTo>
                    <a:lnTo>
                      <a:pt x="453" y="213"/>
                    </a:lnTo>
                    <a:lnTo>
                      <a:pt x="454" y="206"/>
                    </a:lnTo>
                    <a:lnTo>
                      <a:pt x="440" y="65"/>
                    </a:lnTo>
                    <a:lnTo>
                      <a:pt x="439" y="58"/>
                    </a:lnTo>
                    <a:lnTo>
                      <a:pt x="439" y="51"/>
                    </a:lnTo>
                    <a:lnTo>
                      <a:pt x="437" y="45"/>
                    </a:lnTo>
                    <a:lnTo>
                      <a:pt x="435" y="39"/>
                    </a:lnTo>
                    <a:lnTo>
                      <a:pt x="433" y="33"/>
                    </a:lnTo>
                    <a:lnTo>
                      <a:pt x="431" y="28"/>
                    </a:lnTo>
                    <a:lnTo>
                      <a:pt x="428" y="23"/>
                    </a:lnTo>
                    <a:lnTo>
                      <a:pt x="426" y="19"/>
                    </a:lnTo>
                    <a:lnTo>
                      <a:pt x="422" y="15"/>
                    </a:lnTo>
                    <a:lnTo>
                      <a:pt x="419" y="10"/>
                    </a:lnTo>
                    <a:lnTo>
                      <a:pt x="415" y="7"/>
                    </a:lnTo>
                    <a:lnTo>
                      <a:pt x="412" y="4"/>
                    </a:lnTo>
                    <a:lnTo>
                      <a:pt x="407" y="2"/>
                    </a:lnTo>
                    <a:lnTo>
                      <a:pt x="403" y="1"/>
                    </a:lnTo>
                    <a:lnTo>
                      <a:pt x="399" y="0"/>
                    </a:lnTo>
                    <a:lnTo>
                      <a:pt x="394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0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0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9"/>
                    </a:lnTo>
                    <a:lnTo>
                      <a:pt x="16" y="45"/>
                    </a:lnTo>
                    <a:lnTo>
                      <a:pt x="14" y="51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2" y="241"/>
                    </a:lnTo>
                    <a:lnTo>
                      <a:pt x="16" y="246"/>
                    </a:lnTo>
                    <a:lnTo>
                      <a:pt x="20" y="251"/>
                    </a:lnTo>
                    <a:lnTo>
                      <a:pt x="24" y="256"/>
                    </a:lnTo>
                    <a:lnTo>
                      <a:pt x="29" y="259"/>
                    </a:lnTo>
                    <a:lnTo>
                      <a:pt x="34" y="262"/>
                    </a:lnTo>
                    <a:lnTo>
                      <a:pt x="38" y="265"/>
                    </a:lnTo>
                    <a:lnTo>
                      <a:pt x="43" y="267"/>
                    </a:lnTo>
                    <a:lnTo>
                      <a:pt x="48" y="268"/>
                    </a:lnTo>
                    <a:lnTo>
                      <a:pt x="54" y="269"/>
                    </a:lnTo>
                    <a:lnTo>
                      <a:pt x="59" y="270"/>
                    </a:lnTo>
                    <a:lnTo>
                      <a:pt x="394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3" name="Freeform 315"/>
              <p:cNvSpPr>
                <a:spLocks/>
              </p:cNvSpPr>
              <p:nvPr/>
            </p:nvSpPr>
            <p:spPr bwMode="auto">
              <a:xfrm>
                <a:off x="4626" y="1307"/>
                <a:ext cx="15" cy="6"/>
              </a:xfrm>
              <a:custGeom>
                <a:avLst/>
                <a:gdLst>
                  <a:gd name="T0" fmla="*/ 0 w 332"/>
                  <a:gd name="T1" fmla="*/ 0 h 122"/>
                  <a:gd name="T2" fmla="*/ 0 w 332"/>
                  <a:gd name="T3" fmla="*/ 0 h 122"/>
                  <a:gd name="T4" fmla="*/ 0 w 332"/>
                  <a:gd name="T5" fmla="*/ 0 h 122"/>
                  <a:gd name="T6" fmla="*/ 0 w 332"/>
                  <a:gd name="T7" fmla="*/ 0 h 122"/>
                  <a:gd name="T8" fmla="*/ 0 w 332"/>
                  <a:gd name="T9" fmla="*/ 0 h 122"/>
                  <a:gd name="T10" fmla="*/ 0 w 332"/>
                  <a:gd name="T11" fmla="*/ 0 h 122"/>
                  <a:gd name="T12" fmla="*/ 0 w 332"/>
                  <a:gd name="T13" fmla="*/ 0 h 122"/>
                  <a:gd name="T14" fmla="*/ 0 w 332"/>
                  <a:gd name="T15" fmla="*/ 0 h 122"/>
                  <a:gd name="T16" fmla="*/ 0 w 332"/>
                  <a:gd name="T17" fmla="*/ 0 h 122"/>
                  <a:gd name="T18" fmla="*/ 0 w 332"/>
                  <a:gd name="T19" fmla="*/ 0 h 122"/>
                  <a:gd name="T20" fmla="*/ 0 w 332"/>
                  <a:gd name="T21" fmla="*/ 0 h 122"/>
                  <a:gd name="T22" fmla="*/ 0 w 332"/>
                  <a:gd name="T23" fmla="*/ 0 h 122"/>
                  <a:gd name="T24" fmla="*/ 0 w 332"/>
                  <a:gd name="T25" fmla="*/ 0 h 122"/>
                  <a:gd name="T26" fmla="*/ 0 w 332"/>
                  <a:gd name="T27" fmla="*/ 0 h 122"/>
                  <a:gd name="T28" fmla="*/ 0 w 332"/>
                  <a:gd name="T29" fmla="*/ 0 h 122"/>
                  <a:gd name="T30" fmla="*/ 0 w 332"/>
                  <a:gd name="T31" fmla="*/ 0 h 122"/>
                  <a:gd name="T32" fmla="*/ 0 w 332"/>
                  <a:gd name="T33" fmla="*/ 0 h 122"/>
                  <a:gd name="T34" fmla="*/ 0 w 332"/>
                  <a:gd name="T35" fmla="*/ 0 h 122"/>
                  <a:gd name="T36" fmla="*/ 0 w 332"/>
                  <a:gd name="T37" fmla="*/ 0 h 122"/>
                  <a:gd name="T38" fmla="*/ 0 w 332"/>
                  <a:gd name="T39" fmla="*/ 0 h 122"/>
                  <a:gd name="T40" fmla="*/ 0 w 332"/>
                  <a:gd name="T41" fmla="*/ 0 h 122"/>
                  <a:gd name="T42" fmla="*/ 0 w 332"/>
                  <a:gd name="T43" fmla="*/ 0 h 122"/>
                  <a:gd name="T44" fmla="*/ 0 w 332"/>
                  <a:gd name="T45" fmla="*/ 0 h 122"/>
                  <a:gd name="T46" fmla="*/ 0 w 332"/>
                  <a:gd name="T47" fmla="*/ 0 h 122"/>
                  <a:gd name="T48" fmla="*/ 0 w 332"/>
                  <a:gd name="T49" fmla="*/ 0 h 122"/>
                  <a:gd name="T50" fmla="*/ 0 w 332"/>
                  <a:gd name="T51" fmla="*/ 0 h 122"/>
                  <a:gd name="T52" fmla="*/ 0 w 332"/>
                  <a:gd name="T53" fmla="*/ 0 h 122"/>
                  <a:gd name="T54" fmla="*/ 0 w 332"/>
                  <a:gd name="T55" fmla="*/ 0 h 122"/>
                  <a:gd name="T56" fmla="*/ 0 w 332"/>
                  <a:gd name="T57" fmla="*/ 0 h 122"/>
                  <a:gd name="T58" fmla="*/ 0 w 332"/>
                  <a:gd name="T59" fmla="*/ 0 h 122"/>
                  <a:gd name="T60" fmla="*/ 0 w 332"/>
                  <a:gd name="T61" fmla="*/ 0 h 122"/>
                  <a:gd name="T62" fmla="*/ 0 w 332"/>
                  <a:gd name="T63" fmla="*/ 0 h 122"/>
                  <a:gd name="T64" fmla="*/ 0 w 332"/>
                  <a:gd name="T65" fmla="*/ 0 h 122"/>
                  <a:gd name="T66" fmla="*/ 0 w 332"/>
                  <a:gd name="T67" fmla="*/ 0 h 122"/>
                  <a:gd name="T68" fmla="*/ 0 w 332"/>
                  <a:gd name="T69" fmla="*/ 0 h 122"/>
                  <a:gd name="T70" fmla="*/ 0 w 332"/>
                  <a:gd name="T71" fmla="*/ 0 h 122"/>
                  <a:gd name="T72" fmla="*/ 0 w 332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2"/>
                  <a:gd name="T113" fmla="*/ 332 w 332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2">
                    <a:moveTo>
                      <a:pt x="332" y="62"/>
                    </a:moveTo>
                    <a:lnTo>
                      <a:pt x="331" y="67"/>
                    </a:lnTo>
                    <a:lnTo>
                      <a:pt x="331" y="73"/>
                    </a:lnTo>
                    <a:lnTo>
                      <a:pt x="330" y="79"/>
                    </a:lnTo>
                    <a:lnTo>
                      <a:pt x="329" y="85"/>
                    </a:lnTo>
                    <a:lnTo>
                      <a:pt x="328" y="90"/>
                    </a:lnTo>
                    <a:lnTo>
                      <a:pt x="326" y="95"/>
                    </a:lnTo>
                    <a:lnTo>
                      <a:pt x="324" y="100"/>
                    </a:lnTo>
                    <a:lnTo>
                      <a:pt x="322" y="104"/>
                    </a:lnTo>
                    <a:lnTo>
                      <a:pt x="319" y="108"/>
                    </a:lnTo>
                    <a:lnTo>
                      <a:pt x="316" y="111"/>
                    </a:lnTo>
                    <a:lnTo>
                      <a:pt x="313" y="114"/>
                    </a:lnTo>
                    <a:lnTo>
                      <a:pt x="310" y="117"/>
                    </a:lnTo>
                    <a:lnTo>
                      <a:pt x="306" y="119"/>
                    </a:lnTo>
                    <a:lnTo>
                      <a:pt x="303" y="120"/>
                    </a:lnTo>
                    <a:lnTo>
                      <a:pt x="299" y="121"/>
                    </a:lnTo>
                    <a:lnTo>
                      <a:pt x="294" y="122"/>
                    </a:lnTo>
                    <a:lnTo>
                      <a:pt x="39" y="122"/>
                    </a:lnTo>
                    <a:lnTo>
                      <a:pt x="34" y="121"/>
                    </a:lnTo>
                    <a:lnTo>
                      <a:pt x="30" y="120"/>
                    </a:lnTo>
                    <a:lnTo>
                      <a:pt x="26" y="119"/>
                    </a:lnTo>
                    <a:lnTo>
                      <a:pt x="22" y="117"/>
                    </a:lnTo>
                    <a:lnTo>
                      <a:pt x="18" y="114"/>
                    </a:lnTo>
                    <a:lnTo>
                      <a:pt x="15" y="111"/>
                    </a:lnTo>
                    <a:lnTo>
                      <a:pt x="12" y="108"/>
                    </a:lnTo>
                    <a:lnTo>
                      <a:pt x="10" y="104"/>
                    </a:lnTo>
                    <a:lnTo>
                      <a:pt x="8" y="100"/>
                    </a:lnTo>
                    <a:lnTo>
                      <a:pt x="5" y="95"/>
                    </a:lnTo>
                    <a:lnTo>
                      <a:pt x="4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4" name="Freeform 316"/>
              <p:cNvSpPr>
                <a:spLocks/>
              </p:cNvSpPr>
              <p:nvPr/>
            </p:nvSpPr>
            <p:spPr bwMode="auto">
              <a:xfrm>
                <a:off x="4624" y="1303"/>
                <a:ext cx="2" cy="9"/>
              </a:xfrm>
              <a:custGeom>
                <a:avLst/>
                <a:gdLst>
                  <a:gd name="T0" fmla="*/ 0 w 31"/>
                  <a:gd name="T1" fmla="*/ 0 h 201"/>
                  <a:gd name="T2" fmla="*/ 0 w 31"/>
                  <a:gd name="T3" fmla="*/ 0 h 201"/>
                  <a:gd name="T4" fmla="*/ 0 w 31"/>
                  <a:gd name="T5" fmla="*/ 0 h 201"/>
                  <a:gd name="T6" fmla="*/ 0 w 31"/>
                  <a:gd name="T7" fmla="*/ 0 h 201"/>
                  <a:gd name="T8" fmla="*/ 0 w 31"/>
                  <a:gd name="T9" fmla="*/ 0 h 201"/>
                  <a:gd name="T10" fmla="*/ 0 w 31"/>
                  <a:gd name="T11" fmla="*/ 0 h 201"/>
                  <a:gd name="T12" fmla="*/ 0 w 31"/>
                  <a:gd name="T13" fmla="*/ 0 h 201"/>
                  <a:gd name="T14" fmla="*/ 0 w 31"/>
                  <a:gd name="T15" fmla="*/ 0 h 201"/>
                  <a:gd name="T16" fmla="*/ 0 w 31"/>
                  <a:gd name="T17" fmla="*/ 0 h 201"/>
                  <a:gd name="T18" fmla="*/ 0 w 31"/>
                  <a:gd name="T19" fmla="*/ 0 h 201"/>
                  <a:gd name="T20" fmla="*/ 0 w 31"/>
                  <a:gd name="T21" fmla="*/ 0 h 201"/>
                  <a:gd name="T22" fmla="*/ 0 w 31"/>
                  <a:gd name="T23" fmla="*/ 0 h 201"/>
                  <a:gd name="T24" fmla="*/ 0 w 31"/>
                  <a:gd name="T25" fmla="*/ 0 h 201"/>
                  <a:gd name="T26" fmla="*/ 0 w 31"/>
                  <a:gd name="T27" fmla="*/ 0 h 201"/>
                  <a:gd name="T28" fmla="*/ 0 w 31"/>
                  <a:gd name="T29" fmla="*/ 0 h 201"/>
                  <a:gd name="T30" fmla="*/ 0 w 31"/>
                  <a:gd name="T31" fmla="*/ 0 h 201"/>
                  <a:gd name="T32" fmla="*/ 0 w 31"/>
                  <a:gd name="T33" fmla="*/ 0 h 201"/>
                  <a:gd name="T34" fmla="*/ 0 w 31"/>
                  <a:gd name="T35" fmla="*/ 0 h 201"/>
                  <a:gd name="T36" fmla="*/ 0 w 31"/>
                  <a:gd name="T37" fmla="*/ 0 h 201"/>
                  <a:gd name="T38" fmla="*/ 0 w 31"/>
                  <a:gd name="T39" fmla="*/ 0 h 201"/>
                  <a:gd name="T40" fmla="*/ 0 w 31"/>
                  <a:gd name="T41" fmla="*/ 0 h 201"/>
                  <a:gd name="T42" fmla="*/ 0 w 31"/>
                  <a:gd name="T43" fmla="*/ 0 h 201"/>
                  <a:gd name="T44" fmla="*/ 0 w 31"/>
                  <a:gd name="T45" fmla="*/ 0 h 201"/>
                  <a:gd name="T46" fmla="*/ 0 w 31"/>
                  <a:gd name="T47" fmla="*/ 0 h 201"/>
                  <a:gd name="T48" fmla="*/ 0 w 31"/>
                  <a:gd name="T49" fmla="*/ 0 h 201"/>
                  <a:gd name="T50" fmla="*/ 0 w 31"/>
                  <a:gd name="T51" fmla="*/ 0 h 201"/>
                  <a:gd name="T52" fmla="*/ 0 w 31"/>
                  <a:gd name="T53" fmla="*/ 0 h 201"/>
                  <a:gd name="T54" fmla="*/ 0 w 31"/>
                  <a:gd name="T55" fmla="*/ 0 h 201"/>
                  <a:gd name="T56" fmla="*/ 0 w 31"/>
                  <a:gd name="T57" fmla="*/ 0 h 201"/>
                  <a:gd name="T58" fmla="*/ 0 w 31"/>
                  <a:gd name="T59" fmla="*/ 0 h 201"/>
                  <a:gd name="T60" fmla="*/ 0 w 31"/>
                  <a:gd name="T61" fmla="*/ 0 h 201"/>
                  <a:gd name="T62" fmla="*/ 0 w 31"/>
                  <a:gd name="T63" fmla="*/ 0 h 201"/>
                  <a:gd name="T64" fmla="*/ 0 w 31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1"/>
                  <a:gd name="T100" fmla="*/ 0 h 201"/>
                  <a:gd name="T101" fmla="*/ 31 w 31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1" h="201">
                    <a:moveTo>
                      <a:pt x="18" y="201"/>
                    </a:moveTo>
                    <a:lnTo>
                      <a:pt x="19" y="200"/>
                    </a:lnTo>
                    <a:lnTo>
                      <a:pt x="20" y="200"/>
                    </a:lnTo>
                    <a:lnTo>
                      <a:pt x="21" y="200"/>
                    </a:lnTo>
                    <a:lnTo>
                      <a:pt x="22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6" y="196"/>
                    </a:lnTo>
                    <a:lnTo>
                      <a:pt x="27" y="195"/>
                    </a:lnTo>
                    <a:lnTo>
                      <a:pt x="27" y="194"/>
                    </a:lnTo>
                    <a:lnTo>
                      <a:pt x="28" y="192"/>
                    </a:lnTo>
                    <a:lnTo>
                      <a:pt x="29" y="191"/>
                    </a:lnTo>
                    <a:lnTo>
                      <a:pt x="29" y="189"/>
                    </a:lnTo>
                    <a:lnTo>
                      <a:pt x="30" y="187"/>
                    </a:lnTo>
                    <a:lnTo>
                      <a:pt x="30" y="185"/>
                    </a:lnTo>
                    <a:lnTo>
                      <a:pt x="30" y="184"/>
                    </a:lnTo>
                    <a:lnTo>
                      <a:pt x="31" y="182"/>
                    </a:lnTo>
                    <a:lnTo>
                      <a:pt x="31" y="20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30" y="13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4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8" y="193"/>
                    </a:lnTo>
                    <a:lnTo>
                      <a:pt x="10" y="195"/>
                    </a:lnTo>
                    <a:lnTo>
                      <a:pt x="11" y="197"/>
                    </a:lnTo>
                    <a:lnTo>
                      <a:pt x="13" y="198"/>
                    </a:lnTo>
                    <a:lnTo>
                      <a:pt x="14" y="200"/>
                    </a:lnTo>
                    <a:lnTo>
                      <a:pt x="16" y="200"/>
                    </a:lnTo>
                    <a:lnTo>
                      <a:pt x="18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5" name="Freeform 317"/>
              <p:cNvSpPr>
                <a:spLocks/>
              </p:cNvSpPr>
              <p:nvPr/>
            </p:nvSpPr>
            <p:spPr bwMode="auto">
              <a:xfrm>
                <a:off x="4641" y="1303"/>
                <a:ext cx="2" cy="9"/>
              </a:xfrm>
              <a:custGeom>
                <a:avLst/>
                <a:gdLst>
                  <a:gd name="T0" fmla="*/ 0 w 37"/>
                  <a:gd name="T1" fmla="*/ 0 h 210"/>
                  <a:gd name="T2" fmla="*/ 0 w 37"/>
                  <a:gd name="T3" fmla="*/ 0 h 210"/>
                  <a:gd name="T4" fmla="*/ 0 w 37"/>
                  <a:gd name="T5" fmla="*/ 0 h 210"/>
                  <a:gd name="T6" fmla="*/ 0 w 37"/>
                  <a:gd name="T7" fmla="*/ 0 h 210"/>
                  <a:gd name="T8" fmla="*/ 0 w 37"/>
                  <a:gd name="T9" fmla="*/ 0 h 210"/>
                  <a:gd name="T10" fmla="*/ 0 w 37"/>
                  <a:gd name="T11" fmla="*/ 0 h 210"/>
                  <a:gd name="T12" fmla="*/ 0 w 37"/>
                  <a:gd name="T13" fmla="*/ 0 h 210"/>
                  <a:gd name="T14" fmla="*/ 0 w 37"/>
                  <a:gd name="T15" fmla="*/ 0 h 210"/>
                  <a:gd name="T16" fmla="*/ 0 w 37"/>
                  <a:gd name="T17" fmla="*/ 0 h 210"/>
                  <a:gd name="T18" fmla="*/ 0 w 37"/>
                  <a:gd name="T19" fmla="*/ 0 h 210"/>
                  <a:gd name="T20" fmla="*/ 0 w 37"/>
                  <a:gd name="T21" fmla="*/ 0 h 210"/>
                  <a:gd name="T22" fmla="*/ 0 w 37"/>
                  <a:gd name="T23" fmla="*/ 0 h 210"/>
                  <a:gd name="T24" fmla="*/ 0 w 37"/>
                  <a:gd name="T25" fmla="*/ 0 h 210"/>
                  <a:gd name="T26" fmla="*/ 0 w 37"/>
                  <a:gd name="T27" fmla="*/ 0 h 210"/>
                  <a:gd name="T28" fmla="*/ 0 w 37"/>
                  <a:gd name="T29" fmla="*/ 0 h 210"/>
                  <a:gd name="T30" fmla="*/ 0 w 37"/>
                  <a:gd name="T31" fmla="*/ 0 h 210"/>
                  <a:gd name="T32" fmla="*/ 0 w 37"/>
                  <a:gd name="T33" fmla="*/ 0 h 210"/>
                  <a:gd name="T34" fmla="*/ 0 w 37"/>
                  <a:gd name="T35" fmla="*/ 0 h 210"/>
                  <a:gd name="T36" fmla="*/ 0 w 37"/>
                  <a:gd name="T37" fmla="*/ 0 h 210"/>
                  <a:gd name="T38" fmla="*/ 0 w 37"/>
                  <a:gd name="T39" fmla="*/ 0 h 210"/>
                  <a:gd name="T40" fmla="*/ 0 w 37"/>
                  <a:gd name="T41" fmla="*/ 0 h 210"/>
                  <a:gd name="T42" fmla="*/ 0 w 37"/>
                  <a:gd name="T43" fmla="*/ 0 h 210"/>
                  <a:gd name="T44" fmla="*/ 0 w 37"/>
                  <a:gd name="T45" fmla="*/ 0 h 210"/>
                  <a:gd name="T46" fmla="*/ 0 w 37"/>
                  <a:gd name="T47" fmla="*/ 0 h 210"/>
                  <a:gd name="T48" fmla="*/ 0 w 37"/>
                  <a:gd name="T49" fmla="*/ 0 h 210"/>
                  <a:gd name="T50" fmla="*/ 0 w 37"/>
                  <a:gd name="T51" fmla="*/ 0 h 210"/>
                  <a:gd name="T52" fmla="*/ 0 w 37"/>
                  <a:gd name="T53" fmla="*/ 0 h 210"/>
                  <a:gd name="T54" fmla="*/ 0 w 37"/>
                  <a:gd name="T55" fmla="*/ 0 h 210"/>
                  <a:gd name="T56" fmla="*/ 0 w 37"/>
                  <a:gd name="T57" fmla="*/ 0 h 210"/>
                  <a:gd name="T58" fmla="*/ 0 w 37"/>
                  <a:gd name="T59" fmla="*/ 0 h 210"/>
                  <a:gd name="T60" fmla="*/ 0 w 37"/>
                  <a:gd name="T61" fmla="*/ 0 h 210"/>
                  <a:gd name="T62" fmla="*/ 0 w 37"/>
                  <a:gd name="T63" fmla="*/ 0 h 210"/>
                  <a:gd name="T64" fmla="*/ 0 w 37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10"/>
                  <a:gd name="T101" fmla="*/ 37 w 37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10">
                    <a:moveTo>
                      <a:pt x="14" y="210"/>
                    </a:moveTo>
                    <a:lnTo>
                      <a:pt x="15" y="209"/>
                    </a:lnTo>
                    <a:lnTo>
                      <a:pt x="16" y="209"/>
                    </a:lnTo>
                    <a:lnTo>
                      <a:pt x="18" y="207"/>
                    </a:lnTo>
                    <a:lnTo>
                      <a:pt x="20" y="206"/>
                    </a:lnTo>
                    <a:lnTo>
                      <a:pt x="22" y="204"/>
                    </a:lnTo>
                    <a:lnTo>
                      <a:pt x="24" y="202"/>
                    </a:lnTo>
                    <a:lnTo>
                      <a:pt x="25" y="200"/>
                    </a:lnTo>
                    <a:lnTo>
                      <a:pt x="27" y="198"/>
                    </a:lnTo>
                    <a:lnTo>
                      <a:pt x="29" y="195"/>
                    </a:lnTo>
                    <a:lnTo>
                      <a:pt x="30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7" y="20"/>
                    </a:lnTo>
                    <a:lnTo>
                      <a:pt x="26" y="17"/>
                    </a:lnTo>
                    <a:lnTo>
                      <a:pt x="26" y="15"/>
                    </a:lnTo>
                    <a:lnTo>
                      <a:pt x="26" y="14"/>
                    </a:lnTo>
                    <a:lnTo>
                      <a:pt x="25" y="12"/>
                    </a:lnTo>
                    <a:lnTo>
                      <a:pt x="25" y="10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4" y="205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1" y="209"/>
                    </a:lnTo>
                    <a:lnTo>
                      <a:pt x="12" y="209"/>
                    </a:lnTo>
                    <a:lnTo>
                      <a:pt x="14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6" name="Freeform 318"/>
              <p:cNvSpPr>
                <a:spLocks/>
              </p:cNvSpPr>
              <p:nvPr/>
            </p:nvSpPr>
            <p:spPr bwMode="auto">
              <a:xfrm>
                <a:off x="4626" y="1302"/>
                <a:ext cx="15" cy="5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1" y="98"/>
                    </a:lnTo>
                    <a:lnTo>
                      <a:pt x="315" y="97"/>
                    </a:lnTo>
                    <a:lnTo>
                      <a:pt x="318" y="96"/>
                    </a:lnTo>
                    <a:lnTo>
                      <a:pt x="321" y="95"/>
                    </a:lnTo>
                    <a:lnTo>
                      <a:pt x="324" y="93"/>
                    </a:lnTo>
                    <a:lnTo>
                      <a:pt x="327" y="91"/>
                    </a:lnTo>
                    <a:lnTo>
                      <a:pt x="329" y="89"/>
                    </a:lnTo>
                    <a:lnTo>
                      <a:pt x="331" y="87"/>
                    </a:lnTo>
                    <a:lnTo>
                      <a:pt x="333" y="85"/>
                    </a:lnTo>
                    <a:lnTo>
                      <a:pt x="335" y="82"/>
                    </a:lnTo>
                    <a:lnTo>
                      <a:pt x="337" y="80"/>
                    </a:lnTo>
                    <a:lnTo>
                      <a:pt x="338" y="77"/>
                    </a:lnTo>
                    <a:lnTo>
                      <a:pt x="339" y="73"/>
                    </a:lnTo>
                    <a:lnTo>
                      <a:pt x="339" y="70"/>
                    </a:lnTo>
                    <a:lnTo>
                      <a:pt x="341" y="67"/>
                    </a:lnTo>
                    <a:lnTo>
                      <a:pt x="341" y="31"/>
                    </a:lnTo>
                    <a:lnTo>
                      <a:pt x="339" y="27"/>
                    </a:lnTo>
                    <a:lnTo>
                      <a:pt x="339" y="24"/>
                    </a:lnTo>
                    <a:lnTo>
                      <a:pt x="338" y="21"/>
                    </a:lnTo>
                    <a:lnTo>
                      <a:pt x="337" y="18"/>
                    </a:lnTo>
                    <a:lnTo>
                      <a:pt x="335" y="16"/>
                    </a:lnTo>
                    <a:lnTo>
                      <a:pt x="333" y="13"/>
                    </a:lnTo>
                    <a:lnTo>
                      <a:pt x="331" y="11"/>
                    </a:lnTo>
                    <a:lnTo>
                      <a:pt x="329" y="9"/>
                    </a:lnTo>
                    <a:lnTo>
                      <a:pt x="327" y="7"/>
                    </a:lnTo>
                    <a:lnTo>
                      <a:pt x="324" y="5"/>
                    </a:lnTo>
                    <a:lnTo>
                      <a:pt x="321" y="3"/>
                    </a:lnTo>
                    <a:lnTo>
                      <a:pt x="318" y="2"/>
                    </a:lnTo>
                    <a:lnTo>
                      <a:pt x="315" y="1"/>
                    </a:lnTo>
                    <a:lnTo>
                      <a:pt x="311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5" y="97"/>
                    </a:lnTo>
                    <a:lnTo>
                      <a:pt x="28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7" name="Freeform 319"/>
              <p:cNvSpPr>
                <a:spLocks/>
              </p:cNvSpPr>
              <p:nvPr/>
            </p:nvSpPr>
            <p:spPr bwMode="auto">
              <a:xfrm>
                <a:off x="4601" y="1301"/>
                <a:ext cx="20" cy="13"/>
              </a:xfrm>
              <a:custGeom>
                <a:avLst/>
                <a:gdLst>
                  <a:gd name="T0" fmla="*/ 0 w 476"/>
                  <a:gd name="T1" fmla="*/ 0 h 283"/>
                  <a:gd name="T2" fmla="*/ 0 w 476"/>
                  <a:gd name="T3" fmla="*/ 0 h 283"/>
                  <a:gd name="T4" fmla="*/ 0 w 476"/>
                  <a:gd name="T5" fmla="*/ 0 h 283"/>
                  <a:gd name="T6" fmla="*/ 0 w 476"/>
                  <a:gd name="T7" fmla="*/ 0 h 283"/>
                  <a:gd name="T8" fmla="*/ 0 w 476"/>
                  <a:gd name="T9" fmla="*/ 0 h 283"/>
                  <a:gd name="T10" fmla="*/ 0 w 476"/>
                  <a:gd name="T11" fmla="*/ 0 h 283"/>
                  <a:gd name="T12" fmla="*/ 0 w 476"/>
                  <a:gd name="T13" fmla="*/ 0 h 283"/>
                  <a:gd name="T14" fmla="*/ 0 w 476"/>
                  <a:gd name="T15" fmla="*/ 0 h 283"/>
                  <a:gd name="T16" fmla="*/ 0 w 476"/>
                  <a:gd name="T17" fmla="*/ 0 h 283"/>
                  <a:gd name="T18" fmla="*/ 0 w 476"/>
                  <a:gd name="T19" fmla="*/ 0 h 283"/>
                  <a:gd name="T20" fmla="*/ 0 w 476"/>
                  <a:gd name="T21" fmla="*/ 0 h 283"/>
                  <a:gd name="T22" fmla="*/ 0 w 476"/>
                  <a:gd name="T23" fmla="*/ 0 h 283"/>
                  <a:gd name="T24" fmla="*/ 0 w 476"/>
                  <a:gd name="T25" fmla="*/ 0 h 283"/>
                  <a:gd name="T26" fmla="*/ 0 w 476"/>
                  <a:gd name="T27" fmla="*/ 0 h 283"/>
                  <a:gd name="T28" fmla="*/ 0 w 476"/>
                  <a:gd name="T29" fmla="*/ 0 h 283"/>
                  <a:gd name="T30" fmla="*/ 0 w 476"/>
                  <a:gd name="T31" fmla="*/ 0 h 283"/>
                  <a:gd name="T32" fmla="*/ 0 w 476"/>
                  <a:gd name="T33" fmla="*/ 0 h 283"/>
                  <a:gd name="T34" fmla="*/ 0 w 476"/>
                  <a:gd name="T35" fmla="*/ 0 h 283"/>
                  <a:gd name="T36" fmla="*/ 0 w 476"/>
                  <a:gd name="T37" fmla="*/ 0 h 283"/>
                  <a:gd name="T38" fmla="*/ 0 w 476"/>
                  <a:gd name="T39" fmla="*/ 0 h 283"/>
                  <a:gd name="T40" fmla="*/ 0 w 476"/>
                  <a:gd name="T41" fmla="*/ 0 h 283"/>
                  <a:gd name="T42" fmla="*/ 0 w 476"/>
                  <a:gd name="T43" fmla="*/ 0 h 283"/>
                  <a:gd name="T44" fmla="*/ 0 w 476"/>
                  <a:gd name="T45" fmla="*/ 0 h 283"/>
                  <a:gd name="T46" fmla="*/ 0 w 476"/>
                  <a:gd name="T47" fmla="*/ 0 h 283"/>
                  <a:gd name="T48" fmla="*/ 0 w 476"/>
                  <a:gd name="T49" fmla="*/ 0 h 283"/>
                  <a:gd name="T50" fmla="*/ 0 w 476"/>
                  <a:gd name="T51" fmla="*/ 0 h 283"/>
                  <a:gd name="T52" fmla="*/ 0 w 476"/>
                  <a:gd name="T53" fmla="*/ 0 h 283"/>
                  <a:gd name="T54" fmla="*/ 0 w 476"/>
                  <a:gd name="T55" fmla="*/ 0 h 283"/>
                  <a:gd name="T56" fmla="*/ 0 w 476"/>
                  <a:gd name="T57" fmla="*/ 0 h 283"/>
                  <a:gd name="T58" fmla="*/ 0 w 476"/>
                  <a:gd name="T59" fmla="*/ 0 h 283"/>
                  <a:gd name="T60" fmla="*/ 0 w 476"/>
                  <a:gd name="T61" fmla="*/ 0 h 283"/>
                  <a:gd name="T62" fmla="*/ 0 w 476"/>
                  <a:gd name="T63" fmla="*/ 0 h 283"/>
                  <a:gd name="T64" fmla="*/ 0 w 476"/>
                  <a:gd name="T65" fmla="*/ 0 h 283"/>
                  <a:gd name="T66" fmla="*/ 0 w 476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6"/>
                  <a:gd name="T103" fmla="*/ 0 h 283"/>
                  <a:gd name="T104" fmla="*/ 476 w 476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6" h="283">
                    <a:moveTo>
                      <a:pt x="413" y="283"/>
                    </a:moveTo>
                    <a:lnTo>
                      <a:pt x="417" y="282"/>
                    </a:lnTo>
                    <a:lnTo>
                      <a:pt x="424" y="281"/>
                    </a:lnTo>
                    <a:lnTo>
                      <a:pt x="429" y="280"/>
                    </a:lnTo>
                    <a:lnTo>
                      <a:pt x="434" y="277"/>
                    </a:lnTo>
                    <a:lnTo>
                      <a:pt x="439" y="275"/>
                    </a:lnTo>
                    <a:lnTo>
                      <a:pt x="444" y="271"/>
                    </a:lnTo>
                    <a:lnTo>
                      <a:pt x="449" y="268"/>
                    </a:lnTo>
                    <a:lnTo>
                      <a:pt x="454" y="263"/>
                    </a:lnTo>
                    <a:lnTo>
                      <a:pt x="459" y="259"/>
                    </a:lnTo>
                    <a:lnTo>
                      <a:pt x="463" y="253"/>
                    </a:lnTo>
                    <a:lnTo>
                      <a:pt x="467" y="247"/>
                    </a:lnTo>
                    <a:lnTo>
                      <a:pt x="470" y="241"/>
                    </a:lnTo>
                    <a:lnTo>
                      <a:pt x="472" y="235"/>
                    </a:lnTo>
                    <a:lnTo>
                      <a:pt x="474" y="229"/>
                    </a:lnTo>
                    <a:lnTo>
                      <a:pt x="475" y="222"/>
                    </a:lnTo>
                    <a:lnTo>
                      <a:pt x="476" y="215"/>
                    </a:lnTo>
                    <a:lnTo>
                      <a:pt x="462" y="67"/>
                    </a:lnTo>
                    <a:lnTo>
                      <a:pt x="461" y="60"/>
                    </a:lnTo>
                    <a:lnTo>
                      <a:pt x="461" y="52"/>
                    </a:lnTo>
                    <a:lnTo>
                      <a:pt x="459" y="46"/>
                    </a:lnTo>
                    <a:lnTo>
                      <a:pt x="458" y="40"/>
                    </a:lnTo>
                    <a:lnTo>
                      <a:pt x="455" y="34"/>
                    </a:lnTo>
                    <a:lnTo>
                      <a:pt x="452" y="29"/>
                    </a:lnTo>
                    <a:lnTo>
                      <a:pt x="450" y="24"/>
                    </a:lnTo>
                    <a:lnTo>
                      <a:pt x="447" y="20"/>
                    </a:lnTo>
                    <a:lnTo>
                      <a:pt x="443" y="14"/>
                    </a:lnTo>
                    <a:lnTo>
                      <a:pt x="440" y="11"/>
                    </a:lnTo>
                    <a:lnTo>
                      <a:pt x="436" y="7"/>
                    </a:lnTo>
                    <a:lnTo>
                      <a:pt x="432" y="5"/>
                    </a:lnTo>
                    <a:lnTo>
                      <a:pt x="427" y="2"/>
                    </a:lnTo>
                    <a:lnTo>
                      <a:pt x="423" y="1"/>
                    </a:lnTo>
                    <a:lnTo>
                      <a:pt x="417" y="0"/>
                    </a:lnTo>
                    <a:lnTo>
                      <a:pt x="413" y="0"/>
                    </a:lnTo>
                    <a:lnTo>
                      <a:pt x="62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7" y="20"/>
                    </a:lnTo>
                    <a:lnTo>
                      <a:pt x="24" y="24"/>
                    </a:lnTo>
                    <a:lnTo>
                      <a:pt x="22" y="29"/>
                    </a:lnTo>
                    <a:lnTo>
                      <a:pt x="19" y="34"/>
                    </a:lnTo>
                    <a:lnTo>
                      <a:pt x="17" y="40"/>
                    </a:lnTo>
                    <a:lnTo>
                      <a:pt x="16" y="46"/>
                    </a:lnTo>
                    <a:lnTo>
                      <a:pt x="14" y="52"/>
                    </a:lnTo>
                    <a:lnTo>
                      <a:pt x="14" y="60"/>
                    </a:lnTo>
                    <a:lnTo>
                      <a:pt x="14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3"/>
                    </a:lnTo>
                    <a:lnTo>
                      <a:pt x="16" y="259"/>
                    </a:lnTo>
                    <a:lnTo>
                      <a:pt x="20" y="263"/>
                    </a:lnTo>
                    <a:lnTo>
                      <a:pt x="25" y="268"/>
                    </a:lnTo>
                    <a:lnTo>
                      <a:pt x="30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6" y="280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2" y="283"/>
                    </a:lnTo>
                    <a:lnTo>
                      <a:pt x="413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8" name="Freeform 320"/>
              <p:cNvSpPr>
                <a:spLocks/>
              </p:cNvSpPr>
              <p:nvPr/>
            </p:nvSpPr>
            <p:spPr bwMode="auto">
              <a:xfrm>
                <a:off x="4601" y="1302"/>
                <a:ext cx="20" cy="11"/>
              </a:xfrm>
              <a:custGeom>
                <a:avLst/>
                <a:gdLst>
                  <a:gd name="T0" fmla="*/ 0 w 454"/>
                  <a:gd name="T1" fmla="*/ 0 h 270"/>
                  <a:gd name="T2" fmla="*/ 0 w 454"/>
                  <a:gd name="T3" fmla="*/ 0 h 270"/>
                  <a:gd name="T4" fmla="*/ 0 w 454"/>
                  <a:gd name="T5" fmla="*/ 0 h 270"/>
                  <a:gd name="T6" fmla="*/ 0 w 454"/>
                  <a:gd name="T7" fmla="*/ 0 h 270"/>
                  <a:gd name="T8" fmla="*/ 0 w 454"/>
                  <a:gd name="T9" fmla="*/ 0 h 270"/>
                  <a:gd name="T10" fmla="*/ 0 w 454"/>
                  <a:gd name="T11" fmla="*/ 0 h 270"/>
                  <a:gd name="T12" fmla="*/ 0 w 454"/>
                  <a:gd name="T13" fmla="*/ 0 h 270"/>
                  <a:gd name="T14" fmla="*/ 0 w 454"/>
                  <a:gd name="T15" fmla="*/ 0 h 270"/>
                  <a:gd name="T16" fmla="*/ 0 w 454"/>
                  <a:gd name="T17" fmla="*/ 0 h 270"/>
                  <a:gd name="T18" fmla="*/ 0 w 454"/>
                  <a:gd name="T19" fmla="*/ 0 h 270"/>
                  <a:gd name="T20" fmla="*/ 0 w 454"/>
                  <a:gd name="T21" fmla="*/ 0 h 270"/>
                  <a:gd name="T22" fmla="*/ 0 w 454"/>
                  <a:gd name="T23" fmla="*/ 0 h 270"/>
                  <a:gd name="T24" fmla="*/ 0 w 454"/>
                  <a:gd name="T25" fmla="*/ 0 h 270"/>
                  <a:gd name="T26" fmla="*/ 0 w 454"/>
                  <a:gd name="T27" fmla="*/ 0 h 270"/>
                  <a:gd name="T28" fmla="*/ 0 w 454"/>
                  <a:gd name="T29" fmla="*/ 0 h 270"/>
                  <a:gd name="T30" fmla="*/ 0 w 454"/>
                  <a:gd name="T31" fmla="*/ 0 h 270"/>
                  <a:gd name="T32" fmla="*/ 0 w 454"/>
                  <a:gd name="T33" fmla="*/ 0 h 270"/>
                  <a:gd name="T34" fmla="*/ 0 w 454"/>
                  <a:gd name="T35" fmla="*/ 0 h 270"/>
                  <a:gd name="T36" fmla="*/ 0 w 454"/>
                  <a:gd name="T37" fmla="*/ 0 h 270"/>
                  <a:gd name="T38" fmla="*/ 0 w 454"/>
                  <a:gd name="T39" fmla="*/ 0 h 270"/>
                  <a:gd name="T40" fmla="*/ 0 w 454"/>
                  <a:gd name="T41" fmla="*/ 0 h 270"/>
                  <a:gd name="T42" fmla="*/ 0 w 454"/>
                  <a:gd name="T43" fmla="*/ 0 h 270"/>
                  <a:gd name="T44" fmla="*/ 0 w 454"/>
                  <a:gd name="T45" fmla="*/ 0 h 270"/>
                  <a:gd name="T46" fmla="*/ 0 w 454"/>
                  <a:gd name="T47" fmla="*/ 0 h 270"/>
                  <a:gd name="T48" fmla="*/ 0 w 454"/>
                  <a:gd name="T49" fmla="*/ 0 h 270"/>
                  <a:gd name="T50" fmla="*/ 0 w 454"/>
                  <a:gd name="T51" fmla="*/ 0 h 270"/>
                  <a:gd name="T52" fmla="*/ 0 w 454"/>
                  <a:gd name="T53" fmla="*/ 0 h 270"/>
                  <a:gd name="T54" fmla="*/ 0 w 454"/>
                  <a:gd name="T55" fmla="*/ 0 h 270"/>
                  <a:gd name="T56" fmla="*/ 0 w 454"/>
                  <a:gd name="T57" fmla="*/ 0 h 270"/>
                  <a:gd name="T58" fmla="*/ 0 w 454"/>
                  <a:gd name="T59" fmla="*/ 0 h 270"/>
                  <a:gd name="T60" fmla="*/ 0 w 454"/>
                  <a:gd name="T61" fmla="*/ 0 h 270"/>
                  <a:gd name="T62" fmla="*/ 0 w 454"/>
                  <a:gd name="T63" fmla="*/ 0 h 270"/>
                  <a:gd name="T64" fmla="*/ 0 w 454"/>
                  <a:gd name="T65" fmla="*/ 0 h 270"/>
                  <a:gd name="T66" fmla="*/ 0 w 454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4"/>
                  <a:gd name="T103" fmla="*/ 0 h 270"/>
                  <a:gd name="T104" fmla="*/ 454 w 454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4" h="270">
                    <a:moveTo>
                      <a:pt x="395" y="270"/>
                    </a:moveTo>
                    <a:lnTo>
                      <a:pt x="399" y="269"/>
                    </a:lnTo>
                    <a:lnTo>
                      <a:pt x="404" y="268"/>
                    </a:lnTo>
                    <a:lnTo>
                      <a:pt x="410" y="267"/>
                    </a:lnTo>
                    <a:lnTo>
                      <a:pt x="415" y="265"/>
                    </a:lnTo>
                    <a:lnTo>
                      <a:pt x="419" y="262"/>
                    </a:lnTo>
                    <a:lnTo>
                      <a:pt x="424" y="259"/>
                    </a:lnTo>
                    <a:lnTo>
                      <a:pt x="429" y="256"/>
                    </a:lnTo>
                    <a:lnTo>
                      <a:pt x="433" y="251"/>
                    </a:lnTo>
                    <a:lnTo>
                      <a:pt x="437" y="246"/>
                    </a:lnTo>
                    <a:lnTo>
                      <a:pt x="441" y="241"/>
                    </a:lnTo>
                    <a:lnTo>
                      <a:pt x="444" y="236"/>
                    </a:lnTo>
                    <a:lnTo>
                      <a:pt x="448" y="231"/>
                    </a:lnTo>
                    <a:lnTo>
                      <a:pt x="450" y="225"/>
                    </a:lnTo>
                    <a:lnTo>
                      <a:pt x="452" y="219"/>
                    </a:lnTo>
                    <a:lnTo>
                      <a:pt x="453" y="213"/>
                    </a:lnTo>
                    <a:lnTo>
                      <a:pt x="454" y="206"/>
                    </a:lnTo>
                    <a:lnTo>
                      <a:pt x="440" y="65"/>
                    </a:lnTo>
                    <a:lnTo>
                      <a:pt x="439" y="58"/>
                    </a:lnTo>
                    <a:lnTo>
                      <a:pt x="439" y="51"/>
                    </a:lnTo>
                    <a:lnTo>
                      <a:pt x="437" y="45"/>
                    </a:lnTo>
                    <a:lnTo>
                      <a:pt x="436" y="39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29" y="23"/>
                    </a:lnTo>
                    <a:lnTo>
                      <a:pt x="427" y="19"/>
                    </a:lnTo>
                    <a:lnTo>
                      <a:pt x="423" y="15"/>
                    </a:lnTo>
                    <a:lnTo>
                      <a:pt x="420" y="10"/>
                    </a:lnTo>
                    <a:lnTo>
                      <a:pt x="416" y="7"/>
                    </a:lnTo>
                    <a:lnTo>
                      <a:pt x="413" y="4"/>
                    </a:lnTo>
                    <a:lnTo>
                      <a:pt x="408" y="2"/>
                    </a:lnTo>
                    <a:lnTo>
                      <a:pt x="403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60" y="0"/>
                    </a:ln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1" y="15"/>
                    </a:lnTo>
                    <a:lnTo>
                      <a:pt x="28" y="19"/>
                    </a:lnTo>
                    <a:lnTo>
                      <a:pt x="25" y="23"/>
                    </a:lnTo>
                    <a:lnTo>
                      <a:pt x="22" y="28"/>
                    </a:lnTo>
                    <a:lnTo>
                      <a:pt x="19" y="33"/>
                    </a:lnTo>
                    <a:lnTo>
                      <a:pt x="17" y="39"/>
                    </a:lnTo>
                    <a:lnTo>
                      <a:pt x="16" y="45"/>
                    </a:lnTo>
                    <a:lnTo>
                      <a:pt x="14" y="51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2" y="241"/>
                    </a:lnTo>
                    <a:lnTo>
                      <a:pt x="15" y="246"/>
                    </a:lnTo>
                    <a:lnTo>
                      <a:pt x="21" y="251"/>
                    </a:lnTo>
                    <a:lnTo>
                      <a:pt x="25" y="256"/>
                    </a:lnTo>
                    <a:lnTo>
                      <a:pt x="30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4" y="267"/>
                    </a:lnTo>
                    <a:lnTo>
                      <a:pt x="49" y="268"/>
                    </a:lnTo>
                    <a:lnTo>
                      <a:pt x="54" y="269"/>
                    </a:lnTo>
                    <a:lnTo>
                      <a:pt x="60" y="270"/>
                    </a:lnTo>
                    <a:lnTo>
                      <a:pt x="395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9" name="Freeform 321"/>
              <p:cNvSpPr>
                <a:spLocks/>
              </p:cNvSpPr>
              <p:nvPr/>
            </p:nvSpPr>
            <p:spPr bwMode="auto">
              <a:xfrm>
                <a:off x="4604" y="1307"/>
                <a:ext cx="14" cy="6"/>
              </a:xfrm>
              <a:custGeom>
                <a:avLst/>
                <a:gdLst>
                  <a:gd name="T0" fmla="*/ 0 w 332"/>
                  <a:gd name="T1" fmla="*/ 0 h 122"/>
                  <a:gd name="T2" fmla="*/ 0 w 332"/>
                  <a:gd name="T3" fmla="*/ 0 h 122"/>
                  <a:gd name="T4" fmla="*/ 0 w 332"/>
                  <a:gd name="T5" fmla="*/ 0 h 122"/>
                  <a:gd name="T6" fmla="*/ 0 w 332"/>
                  <a:gd name="T7" fmla="*/ 0 h 122"/>
                  <a:gd name="T8" fmla="*/ 0 w 332"/>
                  <a:gd name="T9" fmla="*/ 0 h 122"/>
                  <a:gd name="T10" fmla="*/ 0 w 332"/>
                  <a:gd name="T11" fmla="*/ 0 h 122"/>
                  <a:gd name="T12" fmla="*/ 0 w 332"/>
                  <a:gd name="T13" fmla="*/ 0 h 122"/>
                  <a:gd name="T14" fmla="*/ 0 w 332"/>
                  <a:gd name="T15" fmla="*/ 0 h 122"/>
                  <a:gd name="T16" fmla="*/ 0 w 332"/>
                  <a:gd name="T17" fmla="*/ 0 h 122"/>
                  <a:gd name="T18" fmla="*/ 0 w 332"/>
                  <a:gd name="T19" fmla="*/ 0 h 122"/>
                  <a:gd name="T20" fmla="*/ 0 w 332"/>
                  <a:gd name="T21" fmla="*/ 0 h 122"/>
                  <a:gd name="T22" fmla="*/ 0 w 332"/>
                  <a:gd name="T23" fmla="*/ 0 h 122"/>
                  <a:gd name="T24" fmla="*/ 0 w 332"/>
                  <a:gd name="T25" fmla="*/ 0 h 122"/>
                  <a:gd name="T26" fmla="*/ 0 w 332"/>
                  <a:gd name="T27" fmla="*/ 0 h 122"/>
                  <a:gd name="T28" fmla="*/ 0 w 332"/>
                  <a:gd name="T29" fmla="*/ 0 h 122"/>
                  <a:gd name="T30" fmla="*/ 0 w 332"/>
                  <a:gd name="T31" fmla="*/ 0 h 122"/>
                  <a:gd name="T32" fmla="*/ 0 w 332"/>
                  <a:gd name="T33" fmla="*/ 0 h 122"/>
                  <a:gd name="T34" fmla="*/ 0 w 332"/>
                  <a:gd name="T35" fmla="*/ 0 h 122"/>
                  <a:gd name="T36" fmla="*/ 0 w 332"/>
                  <a:gd name="T37" fmla="*/ 0 h 122"/>
                  <a:gd name="T38" fmla="*/ 0 w 332"/>
                  <a:gd name="T39" fmla="*/ 0 h 122"/>
                  <a:gd name="T40" fmla="*/ 0 w 332"/>
                  <a:gd name="T41" fmla="*/ 0 h 122"/>
                  <a:gd name="T42" fmla="*/ 0 w 332"/>
                  <a:gd name="T43" fmla="*/ 0 h 122"/>
                  <a:gd name="T44" fmla="*/ 0 w 332"/>
                  <a:gd name="T45" fmla="*/ 0 h 122"/>
                  <a:gd name="T46" fmla="*/ 0 w 332"/>
                  <a:gd name="T47" fmla="*/ 0 h 122"/>
                  <a:gd name="T48" fmla="*/ 0 w 332"/>
                  <a:gd name="T49" fmla="*/ 0 h 122"/>
                  <a:gd name="T50" fmla="*/ 0 w 332"/>
                  <a:gd name="T51" fmla="*/ 0 h 122"/>
                  <a:gd name="T52" fmla="*/ 0 w 332"/>
                  <a:gd name="T53" fmla="*/ 0 h 122"/>
                  <a:gd name="T54" fmla="*/ 0 w 332"/>
                  <a:gd name="T55" fmla="*/ 0 h 122"/>
                  <a:gd name="T56" fmla="*/ 0 w 332"/>
                  <a:gd name="T57" fmla="*/ 0 h 122"/>
                  <a:gd name="T58" fmla="*/ 0 w 332"/>
                  <a:gd name="T59" fmla="*/ 0 h 122"/>
                  <a:gd name="T60" fmla="*/ 0 w 332"/>
                  <a:gd name="T61" fmla="*/ 0 h 122"/>
                  <a:gd name="T62" fmla="*/ 0 w 332"/>
                  <a:gd name="T63" fmla="*/ 0 h 122"/>
                  <a:gd name="T64" fmla="*/ 0 w 332"/>
                  <a:gd name="T65" fmla="*/ 0 h 122"/>
                  <a:gd name="T66" fmla="*/ 0 w 332"/>
                  <a:gd name="T67" fmla="*/ 0 h 122"/>
                  <a:gd name="T68" fmla="*/ 0 w 332"/>
                  <a:gd name="T69" fmla="*/ 0 h 122"/>
                  <a:gd name="T70" fmla="*/ 0 w 332"/>
                  <a:gd name="T71" fmla="*/ 0 h 122"/>
                  <a:gd name="T72" fmla="*/ 0 w 332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2"/>
                  <a:gd name="T113" fmla="*/ 332 w 332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2">
                    <a:moveTo>
                      <a:pt x="332" y="62"/>
                    </a:moveTo>
                    <a:lnTo>
                      <a:pt x="331" y="67"/>
                    </a:lnTo>
                    <a:lnTo>
                      <a:pt x="331" y="73"/>
                    </a:lnTo>
                    <a:lnTo>
                      <a:pt x="330" y="79"/>
                    </a:lnTo>
                    <a:lnTo>
                      <a:pt x="329" y="85"/>
                    </a:lnTo>
                    <a:lnTo>
                      <a:pt x="328" y="90"/>
                    </a:lnTo>
                    <a:lnTo>
                      <a:pt x="326" y="95"/>
                    </a:lnTo>
                    <a:lnTo>
                      <a:pt x="324" y="100"/>
                    </a:lnTo>
                    <a:lnTo>
                      <a:pt x="322" y="104"/>
                    </a:lnTo>
                    <a:lnTo>
                      <a:pt x="319" y="108"/>
                    </a:lnTo>
                    <a:lnTo>
                      <a:pt x="316" y="111"/>
                    </a:lnTo>
                    <a:lnTo>
                      <a:pt x="313" y="114"/>
                    </a:lnTo>
                    <a:lnTo>
                      <a:pt x="310" y="117"/>
                    </a:lnTo>
                    <a:lnTo>
                      <a:pt x="306" y="119"/>
                    </a:lnTo>
                    <a:lnTo>
                      <a:pt x="301" y="120"/>
                    </a:lnTo>
                    <a:lnTo>
                      <a:pt x="297" y="121"/>
                    </a:lnTo>
                    <a:lnTo>
                      <a:pt x="293" y="122"/>
                    </a:lnTo>
                    <a:lnTo>
                      <a:pt x="39" y="122"/>
                    </a:lnTo>
                    <a:lnTo>
                      <a:pt x="34" y="121"/>
                    </a:lnTo>
                    <a:lnTo>
                      <a:pt x="29" y="120"/>
                    </a:lnTo>
                    <a:lnTo>
                      <a:pt x="25" y="119"/>
                    </a:lnTo>
                    <a:lnTo>
                      <a:pt x="21" y="117"/>
                    </a:lnTo>
                    <a:lnTo>
                      <a:pt x="18" y="114"/>
                    </a:lnTo>
                    <a:lnTo>
                      <a:pt x="15" y="111"/>
                    </a:lnTo>
                    <a:lnTo>
                      <a:pt x="12" y="108"/>
                    </a:lnTo>
                    <a:lnTo>
                      <a:pt x="10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0" name="Freeform 322"/>
              <p:cNvSpPr>
                <a:spLocks/>
              </p:cNvSpPr>
              <p:nvPr/>
            </p:nvSpPr>
            <p:spPr bwMode="auto">
              <a:xfrm>
                <a:off x="4602" y="1303"/>
                <a:ext cx="1" cy="9"/>
              </a:xfrm>
              <a:custGeom>
                <a:avLst/>
                <a:gdLst>
                  <a:gd name="T0" fmla="*/ 0 w 33"/>
                  <a:gd name="T1" fmla="*/ 0 h 201"/>
                  <a:gd name="T2" fmla="*/ 0 w 33"/>
                  <a:gd name="T3" fmla="*/ 0 h 201"/>
                  <a:gd name="T4" fmla="*/ 0 w 33"/>
                  <a:gd name="T5" fmla="*/ 0 h 201"/>
                  <a:gd name="T6" fmla="*/ 0 w 33"/>
                  <a:gd name="T7" fmla="*/ 0 h 201"/>
                  <a:gd name="T8" fmla="*/ 0 w 33"/>
                  <a:gd name="T9" fmla="*/ 0 h 201"/>
                  <a:gd name="T10" fmla="*/ 0 w 33"/>
                  <a:gd name="T11" fmla="*/ 0 h 201"/>
                  <a:gd name="T12" fmla="*/ 0 w 33"/>
                  <a:gd name="T13" fmla="*/ 0 h 201"/>
                  <a:gd name="T14" fmla="*/ 0 w 33"/>
                  <a:gd name="T15" fmla="*/ 0 h 201"/>
                  <a:gd name="T16" fmla="*/ 0 w 33"/>
                  <a:gd name="T17" fmla="*/ 0 h 201"/>
                  <a:gd name="T18" fmla="*/ 0 w 33"/>
                  <a:gd name="T19" fmla="*/ 0 h 201"/>
                  <a:gd name="T20" fmla="*/ 0 w 33"/>
                  <a:gd name="T21" fmla="*/ 0 h 201"/>
                  <a:gd name="T22" fmla="*/ 0 w 33"/>
                  <a:gd name="T23" fmla="*/ 0 h 201"/>
                  <a:gd name="T24" fmla="*/ 0 w 33"/>
                  <a:gd name="T25" fmla="*/ 0 h 201"/>
                  <a:gd name="T26" fmla="*/ 0 w 33"/>
                  <a:gd name="T27" fmla="*/ 0 h 201"/>
                  <a:gd name="T28" fmla="*/ 0 w 33"/>
                  <a:gd name="T29" fmla="*/ 0 h 201"/>
                  <a:gd name="T30" fmla="*/ 0 w 33"/>
                  <a:gd name="T31" fmla="*/ 0 h 201"/>
                  <a:gd name="T32" fmla="*/ 0 w 33"/>
                  <a:gd name="T33" fmla="*/ 0 h 201"/>
                  <a:gd name="T34" fmla="*/ 0 w 33"/>
                  <a:gd name="T35" fmla="*/ 0 h 201"/>
                  <a:gd name="T36" fmla="*/ 0 w 33"/>
                  <a:gd name="T37" fmla="*/ 0 h 201"/>
                  <a:gd name="T38" fmla="*/ 0 w 33"/>
                  <a:gd name="T39" fmla="*/ 0 h 201"/>
                  <a:gd name="T40" fmla="*/ 0 w 33"/>
                  <a:gd name="T41" fmla="*/ 0 h 201"/>
                  <a:gd name="T42" fmla="*/ 0 w 33"/>
                  <a:gd name="T43" fmla="*/ 0 h 201"/>
                  <a:gd name="T44" fmla="*/ 0 w 33"/>
                  <a:gd name="T45" fmla="*/ 0 h 201"/>
                  <a:gd name="T46" fmla="*/ 0 w 33"/>
                  <a:gd name="T47" fmla="*/ 0 h 201"/>
                  <a:gd name="T48" fmla="*/ 0 w 33"/>
                  <a:gd name="T49" fmla="*/ 0 h 201"/>
                  <a:gd name="T50" fmla="*/ 0 w 33"/>
                  <a:gd name="T51" fmla="*/ 0 h 201"/>
                  <a:gd name="T52" fmla="*/ 0 w 33"/>
                  <a:gd name="T53" fmla="*/ 0 h 201"/>
                  <a:gd name="T54" fmla="*/ 0 w 33"/>
                  <a:gd name="T55" fmla="*/ 0 h 201"/>
                  <a:gd name="T56" fmla="*/ 0 w 33"/>
                  <a:gd name="T57" fmla="*/ 0 h 201"/>
                  <a:gd name="T58" fmla="*/ 0 w 33"/>
                  <a:gd name="T59" fmla="*/ 0 h 201"/>
                  <a:gd name="T60" fmla="*/ 0 w 33"/>
                  <a:gd name="T61" fmla="*/ 0 h 201"/>
                  <a:gd name="T62" fmla="*/ 0 w 33"/>
                  <a:gd name="T63" fmla="*/ 0 h 201"/>
                  <a:gd name="T64" fmla="*/ 0 w 33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1"/>
                  <a:gd name="T101" fmla="*/ 33 w 33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1">
                    <a:moveTo>
                      <a:pt x="20" y="201"/>
                    </a:moveTo>
                    <a:lnTo>
                      <a:pt x="21" y="200"/>
                    </a:lnTo>
                    <a:lnTo>
                      <a:pt x="22" y="200"/>
                    </a:lnTo>
                    <a:lnTo>
                      <a:pt x="23" y="200"/>
                    </a:lnTo>
                    <a:lnTo>
                      <a:pt x="24" y="199"/>
                    </a:lnTo>
                    <a:lnTo>
                      <a:pt x="26" y="198"/>
                    </a:lnTo>
                    <a:lnTo>
                      <a:pt x="27" y="197"/>
                    </a:lnTo>
                    <a:lnTo>
                      <a:pt x="28" y="196"/>
                    </a:lnTo>
                    <a:lnTo>
                      <a:pt x="29" y="195"/>
                    </a:lnTo>
                    <a:lnTo>
                      <a:pt x="29" y="194"/>
                    </a:lnTo>
                    <a:lnTo>
                      <a:pt x="30" y="192"/>
                    </a:lnTo>
                    <a:lnTo>
                      <a:pt x="31" y="191"/>
                    </a:lnTo>
                    <a:lnTo>
                      <a:pt x="31" y="189"/>
                    </a:lnTo>
                    <a:lnTo>
                      <a:pt x="32" y="187"/>
                    </a:lnTo>
                    <a:lnTo>
                      <a:pt x="32" y="185"/>
                    </a:lnTo>
                    <a:lnTo>
                      <a:pt x="32" y="184"/>
                    </a:lnTo>
                    <a:lnTo>
                      <a:pt x="33" y="182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7" y="11"/>
                    </a:lnTo>
                    <a:lnTo>
                      <a:pt x="6" y="13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1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6" y="186"/>
                    </a:lnTo>
                    <a:lnTo>
                      <a:pt x="7" y="189"/>
                    </a:lnTo>
                    <a:lnTo>
                      <a:pt x="8" y="191"/>
                    </a:lnTo>
                    <a:lnTo>
                      <a:pt x="10" y="193"/>
                    </a:lnTo>
                    <a:lnTo>
                      <a:pt x="12" y="195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6" y="200"/>
                    </a:lnTo>
                    <a:lnTo>
                      <a:pt x="18" y="200"/>
                    </a:lnTo>
                    <a:lnTo>
                      <a:pt x="20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1" name="Freeform 323"/>
              <p:cNvSpPr>
                <a:spLocks/>
              </p:cNvSpPr>
              <p:nvPr/>
            </p:nvSpPr>
            <p:spPr bwMode="auto">
              <a:xfrm>
                <a:off x="4619" y="1303"/>
                <a:ext cx="1" cy="9"/>
              </a:xfrm>
              <a:custGeom>
                <a:avLst/>
                <a:gdLst>
                  <a:gd name="T0" fmla="*/ 0 w 37"/>
                  <a:gd name="T1" fmla="*/ 0 h 210"/>
                  <a:gd name="T2" fmla="*/ 0 w 37"/>
                  <a:gd name="T3" fmla="*/ 0 h 210"/>
                  <a:gd name="T4" fmla="*/ 0 w 37"/>
                  <a:gd name="T5" fmla="*/ 0 h 210"/>
                  <a:gd name="T6" fmla="*/ 0 w 37"/>
                  <a:gd name="T7" fmla="*/ 0 h 210"/>
                  <a:gd name="T8" fmla="*/ 0 w 37"/>
                  <a:gd name="T9" fmla="*/ 0 h 210"/>
                  <a:gd name="T10" fmla="*/ 0 w 37"/>
                  <a:gd name="T11" fmla="*/ 0 h 210"/>
                  <a:gd name="T12" fmla="*/ 0 w 37"/>
                  <a:gd name="T13" fmla="*/ 0 h 210"/>
                  <a:gd name="T14" fmla="*/ 0 w 37"/>
                  <a:gd name="T15" fmla="*/ 0 h 210"/>
                  <a:gd name="T16" fmla="*/ 0 w 37"/>
                  <a:gd name="T17" fmla="*/ 0 h 210"/>
                  <a:gd name="T18" fmla="*/ 0 w 37"/>
                  <a:gd name="T19" fmla="*/ 0 h 210"/>
                  <a:gd name="T20" fmla="*/ 0 w 37"/>
                  <a:gd name="T21" fmla="*/ 0 h 210"/>
                  <a:gd name="T22" fmla="*/ 0 w 37"/>
                  <a:gd name="T23" fmla="*/ 0 h 210"/>
                  <a:gd name="T24" fmla="*/ 0 w 37"/>
                  <a:gd name="T25" fmla="*/ 0 h 210"/>
                  <a:gd name="T26" fmla="*/ 0 w 37"/>
                  <a:gd name="T27" fmla="*/ 0 h 210"/>
                  <a:gd name="T28" fmla="*/ 0 w 37"/>
                  <a:gd name="T29" fmla="*/ 0 h 210"/>
                  <a:gd name="T30" fmla="*/ 0 w 37"/>
                  <a:gd name="T31" fmla="*/ 0 h 210"/>
                  <a:gd name="T32" fmla="*/ 0 w 37"/>
                  <a:gd name="T33" fmla="*/ 0 h 210"/>
                  <a:gd name="T34" fmla="*/ 0 w 37"/>
                  <a:gd name="T35" fmla="*/ 0 h 210"/>
                  <a:gd name="T36" fmla="*/ 0 w 37"/>
                  <a:gd name="T37" fmla="*/ 0 h 210"/>
                  <a:gd name="T38" fmla="*/ 0 w 37"/>
                  <a:gd name="T39" fmla="*/ 0 h 210"/>
                  <a:gd name="T40" fmla="*/ 0 w 37"/>
                  <a:gd name="T41" fmla="*/ 0 h 210"/>
                  <a:gd name="T42" fmla="*/ 0 w 37"/>
                  <a:gd name="T43" fmla="*/ 0 h 210"/>
                  <a:gd name="T44" fmla="*/ 0 w 37"/>
                  <a:gd name="T45" fmla="*/ 0 h 210"/>
                  <a:gd name="T46" fmla="*/ 0 w 37"/>
                  <a:gd name="T47" fmla="*/ 0 h 210"/>
                  <a:gd name="T48" fmla="*/ 0 w 37"/>
                  <a:gd name="T49" fmla="*/ 0 h 210"/>
                  <a:gd name="T50" fmla="*/ 0 w 37"/>
                  <a:gd name="T51" fmla="*/ 0 h 210"/>
                  <a:gd name="T52" fmla="*/ 0 w 37"/>
                  <a:gd name="T53" fmla="*/ 0 h 210"/>
                  <a:gd name="T54" fmla="*/ 0 w 37"/>
                  <a:gd name="T55" fmla="*/ 0 h 210"/>
                  <a:gd name="T56" fmla="*/ 0 w 37"/>
                  <a:gd name="T57" fmla="*/ 0 h 210"/>
                  <a:gd name="T58" fmla="*/ 0 w 37"/>
                  <a:gd name="T59" fmla="*/ 0 h 210"/>
                  <a:gd name="T60" fmla="*/ 0 w 37"/>
                  <a:gd name="T61" fmla="*/ 0 h 210"/>
                  <a:gd name="T62" fmla="*/ 0 w 37"/>
                  <a:gd name="T63" fmla="*/ 0 h 210"/>
                  <a:gd name="T64" fmla="*/ 0 w 37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10"/>
                  <a:gd name="T101" fmla="*/ 37 w 37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10">
                    <a:moveTo>
                      <a:pt x="15" y="210"/>
                    </a:moveTo>
                    <a:lnTo>
                      <a:pt x="16" y="209"/>
                    </a:lnTo>
                    <a:lnTo>
                      <a:pt x="17" y="209"/>
                    </a:lnTo>
                    <a:lnTo>
                      <a:pt x="19" y="207"/>
                    </a:lnTo>
                    <a:lnTo>
                      <a:pt x="21" y="206"/>
                    </a:lnTo>
                    <a:lnTo>
                      <a:pt x="23" y="204"/>
                    </a:lnTo>
                    <a:lnTo>
                      <a:pt x="25" y="202"/>
                    </a:lnTo>
                    <a:lnTo>
                      <a:pt x="26" y="200"/>
                    </a:lnTo>
                    <a:lnTo>
                      <a:pt x="28" y="198"/>
                    </a:lnTo>
                    <a:lnTo>
                      <a:pt x="30" y="195"/>
                    </a:lnTo>
                    <a:lnTo>
                      <a:pt x="31" y="192"/>
                    </a:lnTo>
                    <a:lnTo>
                      <a:pt x="33" y="190"/>
                    </a:lnTo>
                    <a:lnTo>
                      <a:pt x="34" y="187"/>
                    </a:lnTo>
                    <a:lnTo>
                      <a:pt x="35" y="185"/>
                    </a:lnTo>
                    <a:lnTo>
                      <a:pt x="36" y="181"/>
                    </a:lnTo>
                    <a:lnTo>
                      <a:pt x="36" y="179"/>
                    </a:lnTo>
                    <a:lnTo>
                      <a:pt x="37" y="177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5" y="205"/>
                    </a:lnTo>
                    <a:lnTo>
                      <a:pt x="7" y="206"/>
                    </a:lnTo>
                    <a:lnTo>
                      <a:pt x="8" y="207"/>
                    </a:lnTo>
                    <a:lnTo>
                      <a:pt x="9" y="208"/>
                    </a:lnTo>
                    <a:lnTo>
                      <a:pt x="10" y="209"/>
                    </a:lnTo>
                    <a:lnTo>
                      <a:pt x="12" y="209"/>
                    </a:lnTo>
                    <a:lnTo>
                      <a:pt x="13" y="209"/>
                    </a:lnTo>
                    <a:lnTo>
                      <a:pt x="15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2" name="Freeform 324"/>
              <p:cNvSpPr>
                <a:spLocks/>
              </p:cNvSpPr>
              <p:nvPr/>
            </p:nvSpPr>
            <p:spPr bwMode="auto">
              <a:xfrm>
                <a:off x="4604" y="1302"/>
                <a:ext cx="15" cy="5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8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3"/>
                    </a:lnTo>
                    <a:lnTo>
                      <a:pt x="340" y="70"/>
                    </a:lnTo>
                    <a:lnTo>
                      <a:pt x="341" y="67"/>
                    </a:lnTo>
                    <a:lnTo>
                      <a:pt x="341" y="31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8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3" y="7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2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9" y="87"/>
                    </a:lnTo>
                    <a:lnTo>
                      <a:pt x="11" y="89"/>
                    </a:lnTo>
                    <a:lnTo>
                      <a:pt x="13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2" y="98"/>
                    </a:lnTo>
                    <a:lnTo>
                      <a:pt x="36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3" name="Freeform 325"/>
              <p:cNvSpPr>
                <a:spLocks/>
              </p:cNvSpPr>
              <p:nvPr/>
            </p:nvSpPr>
            <p:spPr bwMode="auto">
              <a:xfrm>
                <a:off x="4578" y="1301"/>
                <a:ext cx="21" cy="13"/>
              </a:xfrm>
              <a:custGeom>
                <a:avLst/>
                <a:gdLst>
                  <a:gd name="T0" fmla="*/ 0 w 479"/>
                  <a:gd name="T1" fmla="*/ 0 h 283"/>
                  <a:gd name="T2" fmla="*/ 0 w 479"/>
                  <a:gd name="T3" fmla="*/ 0 h 283"/>
                  <a:gd name="T4" fmla="*/ 0 w 479"/>
                  <a:gd name="T5" fmla="*/ 0 h 283"/>
                  <a:gd name="T6" fmla="*/ 0 w 479"/>
                  <a:gd name="T7" fmla="*/ 0 h 283"/>
                  <a:gd name="T8" fmla="*/ 0 w 479"/>
                  <a:gd name="T9" fmla="*/ 0 h 283"/>
                  <a:gd name="T10" fmla="*/ 0 w 479"/>
                  <a:gd name="T11" fmla="*/ 0 h 283"/>
                  <a:gd name="T12" fmla="*/ 0 w 479"/>
                  <a:gd name="T13" fmla="*/ 0 h 283"/>
                  <a:gd name="T14" fmla="*/ 0 w 479"/>
                  <a:gd name="T15" fmla="*/ 0 h 283"/>
                  <a:gd name="T16" fmla="*/ 0 w 479"/>
                  <a:gd name="T17" fmla="*/ 0 h 283"/>
                  <a:gd name="T18" fmla="*/ 0 w 479"/>
                  <a:gd name="T19" fmla="*/ 0 h 283"/>
                  <a:gd name="T20" fmla="*/ 0 w 479"/>
                  <a:gd name="T21" fmla="*/ 0 h 283"/>
                  <a:gd name="T22" fmla="*/ 0 w 479"/>
                  <a:gd name="T23" fmla="*/ 0 h 283"/>
                  <a:gd name="T24" fmla="*/ 0 w 479"/>
                  <a:gd name="T25" fmla="*/ 0 h 283"/>
                  <a:gd name="T26" fmla="*/ 0 w 479"/>
                  <a:gd name="T27" fmla="*/ 0 h 283"/>
                  <a:gd name="T28" fmla="*/ 0 w 479"/>
                  <a:gd name="T29" fmla="*/ 0 h 283"/>
                  <a:gd name="T30" fmla="*/ 0 w 479"/>
                  <a:gd name="T31" fmla="*/ 0 h 283"/>
                  <a:gd name="T32" fmla="*/ 0 w 479"/>
                  <a:gd name="T33" fmla="*/ 0 h 283"/>
                  <a:gd name="T34" fmla="*/ 0 w 479"/>
                  <a:gd name="T35" fmla="*/ 0 h 283"/>
                  <a:gd name="T36" fmla="*/ 0 w 479"/>
                  <a:gd name="T37" fmla="*/ 0 h 283"/>
                  <a:gd name="T38" fmla="*/ 0 w 479"/>
                  <a:gd name="T39" fmla="*/ 0 h 283"/>
                  <a:gd name="T40" fmla="*/ 0 w 479"/>
                  <a:gd name="T41" fmla="*/ 0 h 283"/>
                  <a:gd name="T42" fmla="*/ 0 w 479"/>
                  <a:gd name="T43" fmla="*/ 0 h 283"/>
                  <a:gd name="T44" fmla="*/ 0 w 479"/>
                  <a:gd name="T45" fmla="*/ 0 h 283"/>
                  <a:gd name="T46" fmla="*/ 0 w 479"/>
                  <a:gd name="T47" fmla="*/ 0 h 283"/>
                  <a:gd name="T48" fmla="*/ 0 w 479"/>
                  <a:gd name="T49" fmla="*/ 0 h 283"/>
                  <a:gd name="T50" fmla="*/ 0 w 479"/>
                  <a:gd name="T51" fmla="*/ 0 h 283"/>
                  <a:gd name="T52" fmla="*/ 0 w 479"/>
                  <a:gd name="T53" fmla="*/ 0 h 283"/>
                  <a:gd name="T54" fmla="*/ 0 w 479"/>
                  <a:gd name="T55" fmla="*/ 0 h 283"/>
                  <a:gd name="T56" fmla="*/ 0 w 479"/>
                  <a:gd name="T57" fmla="*/ 0 h 283"/>
                  <a:gd name="T58" fmla="*/ 0 w 479"/>
                  <a:gd name="T59" fmla="*/ 0 h 283"/>
                  <a:gd name="T60" fmla="*/ 0 w 479"/>
                  <a:gd name="T61" fmla="*/ 0 h 283"/>
                  <a:gd name="T62" fmla="*/ 0 w 479"/>
                  <a:gd name="T63" fmla="*/ 0 h 283"/>
                  <a:gd name="T64" fmla="*/ 0 w 479"/>
                  <a:gd name="T65" fmla="*/ 0 h 283"/>
                  <a:gd name="T66" fmla="*/ 0 w 479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9"/>
                  <a:gd name="T103" fmla="*/ 0 h 283"/>
                  <a:gd name="T104" fmla="*/ 479 w 479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9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80"/>
                    </a:lnTo>
                    <a:lnTo>
                      <a:pt x="436" y="277"/>
                    </a:lnTo>
                    <a:lnTo>
                      <a:pt x="441" y="275"/>
                    </a:lnTo>
                    <a:lnTo>
                      <a:pt x="447" y="271"/>
                    </a:lnTo>
                    <a:lnTo>
                      <a:pt x="452" y="268"/>
                    </a:lnTo>
                    <a:lnTo>
                      <a:pt x="456" y="263"/>
                    </a:lnTo>
                    <a:lnTo>
                      <a:pt x="461" y="259"/>
                    </a:lnTo>
                    <a:lnTo>
                      <a:pt x="465" y="253"/>
                    </a:lnTo>
                    <a:lnTo>
                      <a:pt x="468" y="247"/>
                    </a:lnTo>
                    <a:lnTo>
                      <a:pt x="472" y="241"/>
                    </a:lnTo>
                    <a:lnTo>
                      <a:pt x="475" y="235"/>
                    </a:lnTo>
                    <a:lnTo>
                      <a:pt x="477" y="229"/>
                    </a:lnTo>
                    <a:lnTo>
                      <a:pt x="478" y="222"/>
                    </a:lnTo>
                    <a:lnTo>
                      <a:pt x="479" y="215"/>
                    </a:lnTo>
                    <a:lnTo>
                      <a:pt x="464" y="67"/>
                    </a:lnTo>
                    <a:lnTo>
                      <a:pt x="463" y="60"/>
                    </a:lnTo>
                    <a:lnTo>
                      <a:pt x="463" y="52"/>
                    </a:lnTo>
                    <a:lnTo>
                      <a:pt x="461" y="46"/>
                    </a:lnTo>
                    <a:lnTo>
                      <a:pt x="460" y="40"/>
                    </a:lnTo>
                    <a:lnTo>
                      <a:pt x="458" y="34"/>
                    </a:lnTo>
                    <a:lnTo>
                      <a:pt x="455" y="29"/>
                    </a:lnTo>
                    <a:lnTo>
                      <a:pt x="452" y="24"/>
                    </a:lnTo>
                    <a:lnTo>
                      <a:pt x="449" y="20"/>
                    </a:lnTo>
                    <a:lnTo>
                      <a:pt x="446" y="14"/>
                    </a:lnTo>
                    <a:lnTo>
                      <a:pt x="442" y="11"/>
                    </a:lnTo>
                    <a:lnTo>
                      <a:pt x="438" y="7"/>
                    </a:lnTo>
                    <a:lnTo>
                      <a:pt x="434" y="5"/>
                    </a:lnTo>
                    <a:lnTo>
                      <a:pt x="429" y="2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9" y="2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8" y="20"/>
                    </a:lnTo>
                    <a:lnTo>
                      <a:pt x="25" y="24"/>
                    </a:lnTo>
                    <a:lnTo>
                      <a:pt x="23" y="29"/>
                    </a:lnTo>
                    <a:lnTo>
                      <a:pt x="20" y="34"/>
                    </a:lnTo>
                    <a:lnTo>
                      <a:pt x="18" y="40"/>
                    </a:lnTo>
                    <a:lnTo>
                      <a:pt x="17" y="46"/>
                    </a:lnTo>
                    <a:lnTo>
                      <a:pt x="15" y="52"/>
                    </a:lnTo>
                    <a:lnTo>
                      <a:pt x="15" y="60"/>
                    </a:lnTo>
                    <a:lnTo>
                      <a:pt x="15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9" y="247"/>
                    </a:lnTo>
                    <a:lnTo>
                      <a:pt x="13" y="253"/>
                    </a:lnTo>
                    <a:lnTo>
                      <a:pt x="17" y="259"/>
                    </a:lnTo>
                    <a:lnTo>
                      <a:pt x="21" y="263"/>
                    </a:lnTo>
                    <a:lnTo>
                      <a:pt x="26" y="268"/>
                    </a:lnTo>
                    <a:lnTo>
                      <a:pt x="31" y="271"/>
                    </a:lnTo>
                    <a:lnTo>
                      <a:pt x="36" y="275"/>
                    </a:lnTo>
                    <a:lnTo>
                      <a:pt x="41" y="277"/>
                    </a:lnTo>
                    <a:lnTo>
                      <a:pt x="47" y="280"/>
                    </a:lnTo>
                    <a:lnTo>
                      <a:pt x="52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4" name="Freeform 326"/>
              <p:cNvSpPr>
                <a:spLocks/>
              </p:cNvSpPr>
              <p:nvPr/>
            </p:nvSpPr>
            <p:spPr bwMode="auto">
              <a:xfrm>
                <a:off x="4579" y="1302"/>
                <a:ext cx="20" cy="11"/>
              </a:xfrm>
              <a:custGeom>
                <a:avLst/>
                <a:gdLst>
                  <a:gd name="T0" fmla="*/ 0 w 454"/>
                  <a:gd name="T1" fmla="*/ 0 h 270"/>
                  <a:gd name="T2" fmla="*/ 0 w 454"/>
                  <a:gd name="T3" fmla="*/ 0 h 270"/>
                  <a:gd name="T4" fmla="*/ 0 w 454"/>
                  <a:gd name="T5" fmla="*/ 0 h 270"/>
                  <a:gd name="T6" fmla="*/ 0 w 454"/>
                  <a:gd name="T7" fmla="*/ 0 h 270"/>
                  <a:gd name="T8" fmla="*/ 0 w 454"/>
                  <a:gd name="T9" fmla="*/ 0 h 270"/>
                  <a:gd name="T10" fmla="*/ 0 w 454"/>
                  <a:gd name="T11" fmla="*/ 0 h 270"/>
                  <a:gd name="T12" fmla="*/ 0 w 454"/>
                  <a:gd name="T13" fmla="*/ 0 h 270"/>
                  <a:gd name="T14" fmla="*/ 0 w 454"/>
                  <a:gd name="T15" fmla="*/ 0 h 270"/>
                  <a:gd name="T16" fmla="*/ 0 w 454"/>
                  <a:gd name="T17" fmla="*/ 0 h 270"/>
                  <a:gd name="T18" fmla="*/ 0 w 454"/>
                  <a:gd name="T19" fmla="*/ 0 h 270"/>
                  <a:gd name="T20" fmla="*/ 0 w 454"/>
                  <a:gd name="T21" fmla="*/ 0 h 270"/>
                  <a:gd name="T22" fmla="*/ 0 w 454"/>
                  <a:gd name="T23" fmla="*/ 0 h 270"/>
                  <a:gd name="T24" fmla="*/ 0 w 454"/>
                  <a:gd name="T25" fmla="*/ 0 h 270"/>
                  <a:gd name="T26" fmla="*/ 0 w 454"/>
                  <a:gd name="T27" fmla="*/ 0 h 270"/>
                  <a:gd name="T28" fmla="*/ 0 w 454"/>
                  <a:gd name="T29" fmla="*/ 0 h 270"/>
                  <a:gd name="T30" fmla="*/ 0 w 454"/>
                  <a:gd name="T31" fmla="*/ 0 h 270"/>
                  <a:gd name="T32" fmla="*/ 0 w 454"/>
                  <a:gd name="T33" fmla="*/ 0 h 270"/>
                  <a:gd name="T34" fmla="*/ 0 w 454"/>
                  <a:gd name="T35" fmla="*/ 0 h 270"/>
                  <a:gd name="T36" fmla="*/ 0 w 454"/>
                  <a:gd name="T37" fmla="*/ 0 h 270"/>
                  <a:gd name="T38" fmla="*/ 0 w 454"/>
                  <a:gd name="T39" fmla="*/ 0 h 270"/>
                  <a:gd name="T40" fmla="*/ 0 w 454"/>
                  <a:gd name="T41" fmla="*/ 0 h 270"/>
                  <a:gd name="T42" fmla="*/ 0 w 454"/>
                  <a:gd name="T43" fmla="*/ 0 h 270"/>
                  <a:gd name="T44" fmla="*/ 0 w 454"/>
                  <a:gd name="T45" fmla="*/ 0 h 270"/>
                  <a:gd name="T46" fmla="*/ 0 w 454"/>
                  <a:gd name="T47" fmla="*/ 0 h 270"/>
                  <a:gd name="T48" fmla="*/ 0 w 454"/>
                  <a:gd name="T49" fmla="*/ 0 h 270"/>
                  <a:gd name="T50" fmla="*/ 0 w 454"/>
                  <a:gd name="T51" fmla="*/ 0 h 270"/>
                  <a:gd name="T52" fmla="*/ 0 w 454"/>
                  <a:gd name="T53" fmla="*/ 0 h 270"/>
                  <a:gd name="T54" fmla="*/ 0 w 454"/>
                  <a:gd name="T55" fmla="*/ 0 h 270"/>
                  <a:gd name="T56" fmla="*/ 0 w 454"/>
                  <a:gd name="T57" fmla="*/ 0 h 270"/>
                  <a:gd name="T58" fmla="*/ 0 w 454"/>
                  <a:gd name="T59" fmla="*/ 0 h 270"/>
                  <a:gd name="T60" fmla="*/ 0 w 454"/>
                  <a:gd name="T61" fmla="*/ 0 h 270"/>
                  <a:gd name="T62" fmla="*/ 0 w 454"/>
                  <a:gd name="T63" fmla="*/ 0 h 270"/>
                  <a:gd name="T64" fmla="*/ 0 w 454"/>
                  <a:gd name="T65" fmla="*/ 0 h 270"/>
                  <a:gd name="T66" fmla="*/ 0 w 454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4"/>
                  <a:gd name="T103" fmla="*/ 0 h 270"/>
                  <a:gd name="T104" fmla="*/ 454 w 454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4" h="270">
                    <a:moveTo>
                      <a:pt x="394" y="270"/>
                    </a:moveTo>
                    <a:lnTo>
                      <a:pt x="398" y="269"/>
                    </a:lnTo>
                    <a:lnTo>
                      <a:pt x="403" y="268"/>
                    </a:lnTo>
                    <a:lnTo>
                      <a:pt x="408" y="267"/>
                    </a:lnTo>
                    <a:lnTo>
                      <a:pt x="413" y="265"/>
                    </a:lnTo>
                    <a:lnTo>
                      <a:pt x="418" y="262"/>
                    </a:lnTo>
                    <a:lnTo>
                      <a:pt x="424" y="259"/>
                    </a:lnTo>
                    <a:lnTo>
                      <a:pt x="429" y="256"/>
                    </a:lnTo>
                    <a:lnTo>
                      <a:pt x="433" y="251"/>
                    </a:lnTo>
                    <a:lnTo>
                      <a:pt x="438" y="246"/>
                    </a:lnTo>
                    <a:lnTo>
                      <a:pt x="441" y="241"/>
                    </a:lnTo>
                    <a:lnTo>
                      <a:pt x="445" y="236"/>
                    </a:lnTo>
                    <a:lnTo>
                      <a:pt x="448" y="231"/>
                    </a:lnTo>
                    <a:lnTo>
                      <a:pt x="450" y="225"/>
                    </a:lnTo>
                    <a:lnTo>
                      <a:pt x="452" y="219"/>
                    </a:lnTo>
                    <a:lnTo>
                      <a:pt x="453" y="213"/>
                    </a:lnTo>
                    <a:lnTo>
                      <a:pt x="454" y="206"/>
                    </a:lnTo>
                    <a:lnTo>
                      <a:pt x="440" y="65"/>
                    </a:lnTo>
                    <a:lnTo>
                      <a:pt x="439" y="58"/>
                    </a:lnTo>
                    <a:lnTo>
                      <a:pt x="439" y="51"/>
                    </a:lnTo>
                    <a:lnTo>
                      <a:pt x="437" y="45"/>
                    </a:lnTo>
                    <a:lnTo>
                      <a:pt x="436" y="39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29" y="23"/>
                    </a:lnTo>
                    <a:lnTo>
                      <a:pt x="426" y="19"/>
                    </a:lnTo>
                    <a:lnTo>
                      <a:pt x="423" y="15"/>
                    </a:lnTo>
                    <a:lnTo>
                      <a:pt x="420" y="10"/>
                    </a:lnTo>
                    <a:lnTo>
                      <a:pt x="415" y="7"/>
                    </a:lnTo>
                    <a:lnTo>
                      <a:pt x="411" y="4"/>
                    </a:lnTo>
                    <a:lnTo>
                      <a:pt x="407" y="2"/>
                    </a:lnTo>
                    <a:lnTo>
                      <a:pt x="403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0"/>
                    </a:lnTo>
                    <a:lnTo>
                      <a:pt x="29" y="15"/>
                    </a:lnTo>
                    <a:lnTo>
                      <a:pt x="26" y="19"/>
                    </a:lnTo>
                    <a:lnTo>
                      <a:pt x="23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6" y="39"/>
                    </a:lnTo>
                    <a:lnTo>
                      <a:pt x="15" y="45"/>
                    </a:lnTo>
                    <a:lnTo>
                      <a:pt x="13" y="51"/>
                    </a:lnTo>
                    <a:lnTo>
                      <a:pt x="13" y="58"/>
                    </a:lnTo>
                    <a:lnTo>
                      <a:pt x="13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1" y="219"/>
                    </a:lnTo>
                    <a:lnTo>
                      <a:pt x="3" y="225"/>
                    </a:lnTo>
                    <a:lnTo>
                      <a:pt x="5" y="231"/>
                    </a:lnTo>
                    <a:lnTo>
                      <a:pt x="8" y="236"/>
                    </a:lnTo>
                    <a:lnTo>
                      <a:pt x="11" y="241"/>
                    </a:lnTo>
                    <a:lnTo>
                      <a:pt x="15" y="246"/>
                    </a:lnTo>
                    <a:lnTo>
                      <a:pt x="19" y="251"/>
                    </a:lnTo>
                    <a:lnTo>
                      <a:pt x="24" y="256"/>
                    </a:lnTo>
                    <a:lnTo>
                      <a:pt x="28" y="259"/>
                    </a:lnTo>
                    <a:lnTo>
                      <a:pt x="34" y="262"/>
                    </a:lnTo>
                    <a:lnTo>
                      <a:pt x="39" y="265"/>
                    </a:lnTo>
                    <a:lnTo>
                      <a:pt x="44" y="267"/>
                    </a:lnTo>
                    <a:lnTo>
                      <a:pt x="49" y="268"/>
                    </a:lnTo>
                    <a:lnTo>
                      <a:pt x="54" y="269"/>
                    </a:lnTo>
                    <a:lnTo>
                      <a:pt x="59" y="270"/>
                    </a:lnTo>
                    <a:lnTo>
                      <a:pt x="394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5" name="Freeform 327"/>
              <p:cNvSpPr>
                <a:spLocks/>
              </p:cNvSpPr>
              <p:nvPr/>
            </p:nvSpPr>
            <p:spPr bwMode="auto">
              <a:xfrm>
                <a:off x="4582" y="1307"/>
                <a:ext cx="14" cy="6"/>
              </a:xfrm>
              <a:custGeom>
                <a:avLst/>
                <a:gdLst>
                  <a:gd name="T0" fmla="*/ 0 w 332"/>
                  <a:gd name="T1" fmla="*/ 0 h 122"/>
                  <a:gd name="T2" fmla="*/ 0 w 332"/>
                  <a:gd name="T3" fmla="*/ 0 h 122"/>
                  <a:gd name="T4" fmla="*/ 0 w 332"/>
                  <a:gd name="T5" fmla="*/ 0 h 122"/>
                  <a:gd name="T6" fmla="*/ 0 w 332"/>
                  <a:gd name="T7" fmla="*/ 0 h 122"/>
                  <a:gd name="T8" fmla="*/ 0 w 332"/>
                  <a:gd name="T9" fmla="*/ 0 h 122"/>
                  <a:gd name="T10" fmla="*/ 0 w 332"/>
                  <a:gd name="T11" fmla="*/ 0 h 122"/>
                  <a:gd name="T12" fmla="*/ 0 w 332"/>
                  <a:gd name="T13" fmla="*/ 0 h 122"/>
                  <a:gd name="T14" fmla="*/ 0 w 332"/>
                  <a:gd name="T15" fmla="*/ 0 h 122"/>
                  <a:gd name="T16" fmla="*/ 0 w 332"/>
                  <a:gd name="T17" fmla="*/ 0 h 122"/>
                  <a:gd name="T18" fmla="*/ 0 w 332"/>
                  <a:gd name="T19" fmla="*/ 0 h 122"/>
                  <a:gd name="T20" fmla="*/ 0 w 332"/>
                  <a:gd name="T21" fmla="*/ 0 h 122"/>
                  <a:gd name="T22" fmla="*/ 0 w 332"/>
                  <a:gd name="T23" fmla="*/ 0 h 122"/>
                  <a:gd name="T24" fmla="*/ 0 w 332"/>
                  <a:gd name="T25" fmla="*/ 0 h 122"/>
                  <a:gd name="T26" fmla="*/ 0 w 332"/>
                  <a:gd name="T27" fmla="*/ 0 h 122"/>
                  <a:gd name="T28" fmla="*/ 0 w 332"/>
                  <a:gd name="T29" fmla="*/ 0 h 122"/>
                  <a:gd name="T30" fmla="*/ 0 w 332"/>
                  <a:gd name="T31" fmla="*/ 0 h 122"/>
                  <a:gd name="T32" fmla="*/ 0 w 332"/>
                  <a:gd name="T33" fmla="*/ 0 h 122"/>
                  <a:gd name="T34" fmla="*/ 0 w 332"/>
                  <a:gd name="T35" fmla="*/ 0 h 122"/>
                  <a:gd name="T36" fmla="*/ 0 w 332"/>
                  <a:gd name="T37" fmla="*/ 0 h 122"/>
                  <a:gd name="T38" fmla="*/ 0 w 332"/>
                  <a:gd name="T39" fmla="*/ 0 h 122"/>
                  <a:gd name="T40" fmla="*/ 0 w 332"/>
                  <a:gd name="T41" fmla="*/ 0 h 122"/>
                  <a:gd name="T42" fmla="*/ 0 w 332"/>
                  <a:gd name="T43" fmla="*/ 0 h 122"/>
                  <a:gd name="T44" fmla="*/ 0 w 332"/>
                  <a:gd name="T45" fmla="*/ 0 h 122"/>
                  <a:gd name="T46" fmla="*/ 0 w 332"/>
                  <a:gd name="T47" fmla="*/ 0 h 122"/>
                  <a:gd name="T48" fmla="*/ 0 w 332"/>
                  <a:gd name="T49" fmla="*/ 0 h 122"/>
                  <a:gd name="T50" fmla="*/ 0 w 332"/>
                  <a:gd name="T51" fmla="*/ 0 h 122"/>
                  <a:gd name="T52" fmla="*/ 0 w 332"/>
                  <a:gd name="T53" fmla="*/ 0 h 122"/>
                  <a:gd name="T54" fmla="*/ 0 w 332"/>
                  <a:gd name="T55" fmla="*/ 0 h 122"/>
                  <a:gd name="T56" fmla="*/ 0 w 332"/>
                  <a:gd name="T57" fmla="*/ 0 h 122"/>
                  <a:gd name="T58" fmla="*/ 0 w 332"/>
                  <a:gd name="T59" fmla="*/ 0 h 122"/>
                  <a:gd name="T60" fmla="*/ 0 w 332"/>
                  <a:gd name="T61" fmla="*/ 0 h 122"/>
                  <a:gd name="T62" fmla="*/ 0 w 332"/>
                  <a:gd name="T63" fmla="*/ 0 h 122"/>
                  <a:gd name="T64" fmla="*/ 0 w 332"/>
                  <a:gd name="T65" fmla="*/ 0 h 122"/>
                  <a:gd name="T66" fmla="*/ 0 w 332"/>
                  <a:gd name="T67" fmla="*/ 0 h 122"/>
                  <a:gd name="T68" fmla="*/ 0 w 332"/>
                  <a:gd name="T69" fmla="*/ 0 h 122"/>
                  <a:gd name="T70" fmla="*/ 0 w 332"/>
                  <a:gd name="T71" fmla="*/ 0 h 122"/>
                  <a:gd name="T72" fmla="*/ 0 w 332"/>
                  <a:gd name="T73" fmla="*/ 0 h 1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2"/>
                  <a:gd name="T113" fmla="*/ 332 w 332"/>
                  <a:gd name="T114" fmla="*/ 122 h 1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2">
                    <a:moveTo>
                      <a:pt x="332" y="62"/>
                    </a:moveTo>
                    <a:lnTo>
                      <a:pt x="331" y="67"/>
                    </a:lnTo>
                    <a:lnTo>
                      <a:pt x="331" y="73"/>
                    </a:lnTo>
                    <a:lnTo>
                      <a:pt x="330" y="79"/>
                    </a:lnTo>
                    <a:lnTo>
                      <a:pt x="329" y="85"/>
                    </a:lnTo>
                    <a:lnTo>
                      <a:pt x="328" y="90"/>
                    </a:lnTo>
                    <a:lnTo>
                      <a:pt x="326" y="95"/>
                    </a:lnTo>
                    <a:lnTo>
                      <a:pt x="324" y="100"/>
                    </a:lnTo>
                    <a:lnTo>
                      <a:pt x="322" y="104"/>
                    </a:lnTo>
                    <a:lnTo>
                      <a:pt x="319" y="108"/>
                    </a:lnTo>
                    <a:lnTo>
                      <a:pt x="315" y="111"/>
                    </a:lnTo>
                    <a:lnTo>
                      <a:pt x="312" y="114"/>
                    </a:lnTo>
                    <a:lnTo>
                      <a:pt x="309" y="117"/>
                    </a:lnTo>
                    <a:lnTo>
                      <a:pt x="305" y="119"/>
                    </a:lnTo>
                    <a:lnTo>
                      <a:pt x="302" y="120"/>
                    </a:lnTo>
                    <a:lnTo>
                      <a:pt x="298" y="121"/>
                    </a:lnTo>
                    <a:lnTo>
                      <a:pt x="294" y="122"/>
                    </a:lnTo>
                    <a:lnTo>
                      <a:pt x="38" y="122"/>
                    </a:lnTo>
                    <a:lnTo>
                      <a:pt x="33" y="121"/>
                    </a:lnTo>
                    <a:lnTo>
                      <a:pt x="29" y="120"/>
                    </a:lnTo>
                    <a:lnTo>
                      <a:pt x="26" y="119"/>
                    </a:lnTo>
                    <a:lnTo>
                      <a:pt x="22" y="117"/>
                    </a:lnTo>
                    <a:lnTo>
                      <a:pt x="19" y="114"/>
                    </a:lnTo>
                    <a:lnTo>
                      <a:pt x="16" y="111"/>
                    </a:lnTo>
                    <a:lnTo>
                      <a:pt x="13" y="108"/>
                    </a:lnTo>
                    <a:lnTo>
                      <a:pt x="10" y="104"/>
                    </a:lnTo>
                    <a:lnTo>
                      <a:pt x="7" y="100"/>
                    </a:lnTo>
                    <a:lnTo>
                      <a:pt x="5" y="95"/>
                    </a:lnTo>
                    <a:lnTo>
                      <a:pt x="3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2" y="62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6" name="Freeform 328"/>
              <p:cNvSpPr>
                <a:spLocks/>
              </p:cNvSpPr>
              <p:nvPr/>
            </p:nvSpPr>
            <p:spPr bwMode="auto">
              <a:xfrm>
                <a:off x="4579" y="1303"/>
                <a:ext cx="2" cy="9"/>
              </a:xfrm>
              <a:custGeom>
                <a:avLst/>
                <a:gdLst>
                  <a:gd name="T0" fmla="*/ 0 w 33"/>
                  <a:gd name="T1" fmla="*/ 0 h 201"/>
                  <a:gd name="T2" fmla="*/ 0 w 33"/>
                  <a:gd name="T3" fmla="*/ 0 h 201"/>
                  <a:gd name="T4" fmla="*/ 0 w 33"/>
                  <a:gd name="T5" fmla="*/ 0 h 201"/>
                  <a:gd name="T6" fmla="*/ 0 w 33"/>
                  <a:gd name="T7" fmla="*/ 0 h 201"/>
                  <a:gd name="T8" fmla="*/ 0 w 33"/>
                  <a:gd name="T9" fmla="*/ 0 h 201"/>
                  <a:gd name="T10" fmla="*/ 0 w 33"/>
                  <a:gd name="T11" fmla="*/ 0 h 201"/>
                  <a:gd name="T12" fmla="*/ 0 w 33"/>
                  <a:gd name="T13" fmla="*/ 0 h 201"/>
                  <a:gd name="T14" fmla="*/ 0 w 33"/>
                  <a:gd name="T15" fmla="*/ 0 h 201"/>
                  <a:gd name="T16" fmla="*/ 0 w 33"/>
                  <a:gd name="T17" fmla="*/ 0 h 201"/>
                  <a:gd name="T18" fmla="*/ 0 w 33"/>
                  <a:gd name="T19" fmla="*/ 0 h 201"/>
                  <a:gd name="T20" fmla="*/ 0 w 33"/>
                  <a:gd name="T21" fmla="*/ 0 h 201"/>
                  <a:gd name="T22" fmla="*/ 0 w 33"/>
                  <a:gd name="T23" fmla="*/ 0 h 201"/>
                  <a:gd name="T24" fmla="*/ 0 w 33"/>
                  <a:gd name="T25" fmla="*/ 0 h 201"/>
                  <a:gd name="T26" fmla="*/ 0 w 33"/>
                  <a:gd name="T27" fmla="*/ 0 h 201"/>
                  <a:gd name="T28" fmla="*/ 0 w 33"/>
                  <a:gd name="T29" fmla="*/ 0 h 201"/>
                  <a:gd name="T30" fmla="*/ 0 w 33"/>
                  <a:gd name="T31" fmla="*/ 0 h 201"/>
                  <a:gd name="T32" fmla="*/ 0 w 33"/>
                  <a:gd name="T33" fmla="*/ 0 h 201"/>
                  <a:gd name="T34" fmla="*/ 0 w 33"/>
                  <a:gd name="T35" fmla="*/ 0 h 201"/>
                  <a:gd name="T36" fmla="*/ 0 w 33"/>
                  <a:gd name="T37" fmla="*/ 0 h 201"/>
                  <a:gd name="T38" fmla="*/ 0 w 33"/>
                  <a:gd name="T39" fmla="*/ 0 h 201"/>
                  <a:gd name="T40" fmla="*/ 0 w 33"/>
                  <a:gd name="T41" fmla="*/ 0 h 201"/>
                  <a:gd name="T42" fmla="*/ 0 w 33"/>
                  <a:gd name="T43" fmla="*/ 0 h 201"/>
                  <a:gd name="T44" fmla="*/ 0 w 33"/>
                  <a:gd name="T45" fmla="*/ 0 h 201"/>
                  <a:gd name="T46" fmla="*/ 0 w 33"/>
                  <a:gd name="T47" fmla="*/ 0 h 201"/>
                  <a:gd name="T48" fmla="*/ 0 w 33"/>
                  <a:gd name="T49" fmla="*/ 0 h 201"/>
                  <a:gd name="T50" fmla="*/ 0 w 33"/>
                  <a:gd name="T51" fmla="*/ 0 h 201"/>
                  <a:gd name="T52" fmla="*/ 0 w 33"/>
                  <a:gd name="T53" fmla="*/ 0 h 201"/>
                  <a:gd name="T54" fmla="*/ 0 w 33"/>
                  <a:gd name="T55" fmla="*/ 0 h 201"/>
                  <a:gd name="T56" fmla="*/ 0 w 33"/>
                  <a:gd name="T57" fmla="*/ 0 h 201"/>
                  <a:gd name="T58" fmla="*/ 0 w 33"/>
                  <a:gd name="T59" fmla="*/ 0 h 201"/>
                  <a:gd name="T60" fmla="*/ 0 w 33"/>
                  <a:gd name="T61" fmla="*/ 0 h 201"/>
                  <a:gd name="T62" fmla="*/ 0 w 33"/>
                  <a:gd name="T63" fmla="*/ 0 h 201"/>
                  <a:gd name="T64" fmla="*/ 0 w 33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1"/>
                  <a:gd name="T101" fmla="*/ 33 w 33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1">
                    <a:moveTo>
                      <a:pt x="19" y="201"/>
                    </a:moveTo>
                    <a:lnTo>
                      <a:pt x="20" y="200"/>
                    </a:lnTo>
                    <a:lnTo>
                      <a:pt x="21" y="200"/>
                    </a:lnTo>
                    <a:lnTo>
                      <a:pt x="23" y="200"/>
                    </a:lnTo>
                    <a:lnTo>
                      <a:pt x="24" y="199"/>
                    </a:lnTo>
                    <a:lnTo>
                      <a:pt x="25" y="198"/>
                    </a:lnTo>
                    <a:lnTo>
                      <a:pt x="26" y="197"/>
                    </a:lnTo>
                    <a:lnTo>
                      <a:pt x="28" y="196"/>
                    </a:lnTo>
                    <a:lnTo>
                      <a:pt x="29" y="195"/>
                    </a:lnTo>
                    <a:lnTo>
                      <a:pt x="29" y="194"/>
                    </a:lnTo>
                    <a:lnTo>
                      <a:pt x="30" y="192"/>
                    </a:lnTo>
                    <a:lnTo>
                      <a:pt x="31" y="191"/>
                    </a:lnTo>
                    <a:lnTo>
                      <a:pt x="31" y="189"/>
                    </a:lnTo>
                    <a:lnTo>
                      <a:pt x="32" y="187"/>
                    </a:lnTo>
                    <a:lnTo>
                      <a:pt x="32" y="185"/>
                    </a:lnTo>
                    <a:lnTo>
                      <a:pt x="32" y="184"/>
                    </a:lnTo>
                    <a:lnTo>
                      <a:pt x="33" y="182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6"/>
                    </a:lnTo>
                    <a:lnTo>
                      <a:pt x="1" y="179"/>
                    </a:lnTo>
                    <a:lnTo>
                      <a:pt x="2" y="181"/>
                    </a:lnTo>
                    <a:lnTo>
                      <a:pt x="3" y="184"/>
                    </a:lnTo>
                    <a:lnTo>
                      <a:pt x="4" y="186"/>
                    </a:lnTo>
                    <a:lnTo>
                      <a:pt x="6" y="189"/>
                    </a:lnTo>
                    <a:lnTo>
                      <a:pt x="7" y="191"/>
                    </a:lnTo>
                    <a:lnTo>
                      <a:pt x="8" y="193"/>
                    </a:lnTo>
                    <a:lnTo>
                      <a:pt x="10" y="195"/>
                    </a:lnTo>
                    <a:lnTo>
                      <a:pt x="11" y="197"/>
                    </a:lnTo>
                    <a:lnTo>
                      <a:pt x="13" y="198"/>
                    </a:lnTo>
                    <a:lnTo>
                      <a:pt x="14" y="200"/>
                    </a:lnTo>
                    <a:lnTo>
                      <a:pt x="17" y="200"/>
                    </a:lnTo>
                    <a:lnTo>
                      <a:pt x="19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7" name="Freeform 329"/>
              <p:cNvSpPr>
                <a:spLocks/>
              </p:cNvSpPr>
              <p:nvPr/>
            </p:nvSpPr>
            <p:spPr bwMode="auto">
              <a:xfrm>
                <a:off x="4596" y="1303"/>
                <a:ext cx="2" cy="9"/>
              </a:xfrm>
              <a:custGeom>
                <a:avLst/>
                <a:gdLst>
                  <a:gd name="T0" fmla="*/ 0 w 38"/>
                  <a:gd name="T1" fmla="*/ 0 h 210"/>
                  <a:gd name="T2" fmla="*/ 0 w 38"/>
                  <a:gd name="T3" fmla="*/ 0 h 210"/>
                  <a:gd name="T4" fmla="*/ 0 w 38"/>
                  <a:gd name="T5" fmla="*/ 0 h 210"/>
                  <a:gd name="T6" fmla="*/ 0 w 38"/>
                  <a:gd name="T7" fmla="*/ 0 h 210"/>
                  <a:gd name="T8" fmla="*/ 0 w 38"/>
                  <a:gd name="T9" fmla="*/ 0 h 210"/>
                  <a:gd name="T10" fmla="*/ 0 w 38"/>
                  <a:gd name="T11" fmla="*/ 0 h 210"/>
                  <a:gd name="T12" fmla="*/ 0 w 38"/>
                  <a:gd name="T13" fmla="*/ 0 h 210"/>
                  <a:gd name="T14" fmla="*/ 0 w 38"/>
                  <a:gd name="T15" fmla="*/ 0 h 210"/>
                  <a:gd name="T16" fmla="*/ 0 w 38"/>
                  <a:gd name="T17" fmla="*/ 0 h 210"/>
                  <a:gd name="T18" fmla="*/ 0 w 38"/>
                  <a:gd name="T19" fmla="*/ 0 h 210"/>
                  <a:gd name="T20" fmla="*/ 0 w 38"/>
                  <a:gd name="T21" fmla="*/ 0 h 210"/>
                  <a:gd name="T22" fmla="*/ 0 w 38"/>
                  <a:gd name="T23" fmla="*/ 0 h 210"/>
                  <a:gd name="T24" fmla="*/ 0 w 38"/>
                  <a:gd name="T25" fmla="*/ 0 h 210"/>
                  <a:gd name="T26" fmla="*/ 0 w 38"/>
                  <a:gd name="T27" fmla="*/ 0 h 210"/>
                  <a:gd name="T28" fmla="*/ 0 w 38"/>
                  <a:gd name="T29" fmla="*/ 0 h 210"/>
                  <a:gd name="T30" fmla="*/ 0 w 38"/>
                  <a:gd name="T31" fmla="*/ 0 h 210"/>
                  <a:gd name="T32" fmla="*/ 0 w 38"/>
                  <a:gd name="T33" fmla="*/ 0 h 210"/>
                  <a:gd name="T34" fmla="*/ 0 w 38"/>
                  <a:gd name="T35" fmla="*/ 0 h 210"/>
                  <a:gd name="T36" fmla="*/ 0 w 38"/>
                  <a:gd name="T37" fmla="*/ 0 h 210"/>
                  <a:gd name="T38" fmla="*/ 0 w 38"/>
                  <a:gd name="T39" fmla="*/ 0 h 210"/>
                  <a:gd name="T40" fmla="*/ 0 w 38"/>
                  <a:gd name="T41" fmla="*/ 0 h 210"/>
                  <a:gd name="T42" fmla="*/ 0 w 38"/>
                  <a:gd name="T43" fmla="*/ 0 h 210"/>
                  <a:gd name="T44" fmla="*/ 0 w 38"/>
                  <a:gd name="T45" fmla="*/ 0 h 210"/>
                  <a:gd name="T46" fmla="*/ 0 w 38"/>
                  <a:gd name="T47" fmla="*/ 0 h 210"/>
                  <a:gd name="T48" fmla="*/ 0 w 38"/>
                  <a:gd name="T49" fmla="*/ 0 h 210"/>
                  <a:gd name="T50" fmla="*/ 0 w 38"/>
                  <a:gd name="T51" fmla="*/ 0 h 210"/>
                  <a:gd name="T52" fmla="*/ 0 w 38"/>
                  <a:gd name="T53" fmla="*/ 0 h 210"/>
                  <a:gd name="T54" fmla="*/ 0 w 38"/>
                  <a:gd name="T55" fmla="*/ 0 h 210"/>
                  <a:gd name="T56" fmla="*/ 0 w 38"/>
                  <a:gd name="T57" fmla="*/ 0 h 210"/>
                  <a:gd name="T58" fmla="*/ 0 w 38"/>
                  <a:gd name="T59" fmla="*/ 0 h 210"/>
                  <a:gd name="T60" fmla="*/ 0 w 38"/>
                  <a:gd name="T61" fmla="*/ 0 h 210"/>
                  <a:gd name="T62" fmla="*/ 0 w 38"/>
                  <a:gd name="T63" fmla="*/ 0 h 210"/>
                  <a:gd name="T64" fmla="*/ 0 w 38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"/>
                  <a:gd name="T100" fmla="*/ 0 h 210"/>
                  <a:gd name="T101" fmla="*/ 38 w 38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" h="210">
                    <a:moveTo>
                      <a:pt x="14" y="210"/>
                    </a:moveTo>
                    <a:lnTo>
                      <a:pt x="15" y="209"/>
                    </a:lnTo>
                    <a:lnTo>
                      <a:pt x="18" y="209"/>
                    </a:lnTo>
                    <a:lnTo>
                      <a:pt x="20" y="207"/>
                    </a:lnTo>
                    <a:lnTo>
                      <a:pt x="21" y="206"/>
                    </a:lnTo>
                    <a:lnTo>
                      <a:pt x="23" y="204"/>
                    </a:lnTo>
                    <a:lnTo>
                      <a:pt x="25" y="202"/>
                    </a:lnTo>
                    <a:lnTo>
                      <a:pt x="27" y="200"/>
                    </a:lnTo>
                    <a:lnTo>
                      <a:pt x="29" y="198"/>
                    </a:lnTo>
                    <a:lnTo>
                      <a:pt x="31" y="195"/>
                    </a:lnTo>
                    <a:lnTo>
                      <a:pt x="32" y="192"/>
                    </a:lnTo>
                    <a:lnTo>
                      <a:pt x="34" y="190"/>
                    </a:lnTo>
                    <a:lnTo>
                      <a:pt x="35" y="187"/>
                    </a:lnTo>
                    <a:lnTo>
                      <a:pt x="36" y="185"/>
                    </a:lnTo>
                    <a:lnTo>
                      <a:pt x="37" y="181"/>
                    </a:lnTo>
                    <a:lnTo>
                      <a:pt x="37" y="179"/>
                    </a:lnTo>
                    <a:lnTo>
                      <a:pt x="38" y="177"/>
                    </a:lnTo>
                    <a:lnTo>
                      <a:pt x="29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4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197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4" y="205"/>
                    </a:lnTo>
                    <a:lnTo>
                      <a:pt x="6" y="206"/>
                    </a:lnTo>
                    <a:lnTo>
                      <a:pt x="7" y="207"/>
                    </a:lnTo>
                    <a:lnTo>
                      <a:pt x="8" y="208"/>
                    </a:lnTo>
                    <a:lnTo>
                      <a:pt x="9" y="209"/>
                    </a:lnTo>
                    <a:lnTo>
                      <a:pt x="11" y="209"/>
                    </a:lnTo>
                    <a:lnTo>
                      <a:pt x="12" y="209"/>
                    </a:lnTo>
                    <a:lnTo>
                      <a:pt x="14" y="21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8" name="Freeform 330"/>
              <p:cNvSpPr>
                <a:spLocks/>
              </p:cNvSpPr>
              <p:nvPr/>
            </p:nvSpPr>
            <p:spPr bwMode="auto">
              <a:xfrm>
                <a:off x="4581" y="1302"/>
                <a:ext cx="15" cy="5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5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6" y="93"/>
                    </a:lnTo>
                    <a:lnTo>
                      <a:pt x="328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3"/>
                    </a:lnTo>
                    <a:lnTo>
                      <a:pt x="341" y="70"/>
                    </a:lnTo>
                    <a:lnTo>
                      <a:pt x="342" y="67"/>
                    </a:lnTo>
                    <a:lnTo>
                      <a:pt x="342" y="31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8" y="7"/>
                    </a:lnTo>
                    <a:lnTo>
                      <a:pt x="326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5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9" name="Freeform 331"/>
              <p:cNvSpPr>
                <a:spLocks/>
              </p:cNvSpPr>
              <p:nvPr/>
            </p:nvSpPr>
            <p:spPr bwMode="auto">
              <a:xfrm>
                <a:off x="4835" y="1288"/>
                <a:ext cx="21" cy="12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79"/>
                    </a:lnTo>
                    <a:lnTo>
                      <a:pt x="435" y="277"/>
                    </a:lnTo>
                    <a:lnTo>
                      <a:pt x="440" y="274"/>
                    </a:lnTo>
                    <a:lnTo>
                      <a:pt x="445" y="271"/>
                    </a:lnTo>
                    <a:lnTo>
                      <a:pt x="450" y="267"/>
                    </a:lnTo>
                    <a:lnTo>
                      <a:pt x="456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7" y="35"/>
                    </a:lnTo>
                    <a:lnTo>
                      <a:pt x="454" y="30"/>
                    </a:lnTo>
                    <a:lnTo>
                      <a:pt x="451" y="25"/>
                    </a:lnTo>
                    <a:lnTo>
                      <a:pt x="448" y="20"/>
                    </a:lnTo>
                    <a:lnTo>
                      <a:pt x="444" y="16"/>
                    </a:lnTo>
                    <a:lnTo>
                      <a:pt x="441" y="11"/>
                    </a:lnTo>
                    <a:lnTo>
                      <a:pt x="437" y="8"/>
                    </a:lnTo>
                    <a:lnTo>
                      <a:pt x="433" y="5"/>
                    </a:lnTo>
                    <a:lnTo>
                      <a:pt x="428" y="3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1" y="16"/>
                    </a:lnTo>
                    <a:lnTo>
                      <a:pt x="28" y="20"/>
                    </a:lnTo>
                    <a:lnTo>
                      <a:pt x="24" y="25"/>
                    </a:lnTo>
                    <a:lnTo>
                      <a:pt x="21" y="30"/>
                    </a:lnTo>
                    <a:lnTo>
                      <a:pt x="19" y="35"/>
                    </a:lnTo>
                    <a:lnTo>
                      <a:pt x="17" y="41"/>
                    </a:lnTo>
                    <a:lnTo>
                      <a:pt x="16" y="47"/>
                    </a:lnTo>
                    <a:lnTo>
                      <a:pt x="14" y="53"/>
                    </a:lnTo>
                    <a:lnTo>
                      <a:pt x="14" y="61"/>
                    </a:lnTo>
                    <a:lnTo>
                      <a:pt x="14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2"/>
                    </a:lnTo>
                    <a:lnTo>
                      <a:pt x="16" y="258"/>
                    </a:lnTo>
                    <a:lnTo>
                      <a:pt x="20" y="263"/>
                    </a:lnTo>
                    <a:lnTo>
                      <a:pt x="25" y="267"/>
                    </a:lnTo>
                    <a:lnTo>
                      <a:pt x="31" y="271"/>
                    </a:lnTo>
                    <a:lnTo>
                      <a:pt x="36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1" y="281"/>
                    </a:lnTo>
                    <a:lnTo>
                      <a:pt x="56" y="282"/>
                    </a:lnTo>
                    <a:lnTo>
                      <a:pt x="61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0" name="Freeform 332"/>
              <p:cNvSpPr>
                <a:spLocks/>
              </p:cNvSpPr>
              <p:nvPr/>
            </p:nvSpPr>
            <p:spPr bwMode="auto">
              <a:xfrm>
                <a:off x="4835" y="1288"/>
                <a:ext cx="20" cy="12"/>
              </a:xfrm>
              <a:custGeom>
                <a:avLst/>
                <a:gdLst>
                  <a:gd name="T0" fmla="*/ 0 w 455"/>
                  <a:gd name="T1" fmla="*/ 0 h 269"/>
                  <a:gd name="T2" fmla="*/ 0 w 455"/>
                  <a:gd name="T3" fmla="*/ 0 h 269"/>
                  <a:gd name="T4" fmla="*/ 0 w 455"/>
                  <a:gd name="T5" fmla="*/ 0 h 269"/>
                  <a:gd name="T6" fmla="*/ 0 w 455"/>
                  <a:gd name="T7" fmla="*/ 0 h 269"/>
                  <a:gd name="T8" fmla="*/ 0 w 455"/>
                  <a:gd name="T9" fmla="*/ 0 h 269"/>
                  <a:gd name="T10" fmla="*/ 0 w 455"/>
                  <a:gd name="T11" fmla="*/ 0 h 269"/>
                  <a:gd name="T12" fmla="*/ 0 w 455"/>
                  <a:gd name="T13" fmla="*/ 0 h 269"/>
                  <a:gd name="T14" fmla="*/ 0 w 455"/>
                  <a:gd name="T15" fmla="*/ 0 h 269"/>
                  <a:gd name="T16" fmla="*/ 0 w 455"/>
                  <a:gd name="T17" fmla="*/ 0 h 269"/>
                  <a:gd name="T18" fmla="*/ 0 w 455"/>
                  <a:gd name="T19" fmla="*/ 0 h 269"/>
                  <a:gd name="T20" fmla="*/ 0 w 455"/>
                  <a:gd name="T21" fmla="*/ 0 h 269"/>
                  <a:gd name="T22" fmla="*/ 0 w 455"/>
                  <a:gd name="T23" fmla="*/ 0 h 269"/>
                  <a:gd name="T24" fmla="*/ 0 w 455"/>
                  <a:gd name="T25" fmla="*/ 0 h 269"/>
                  <a:gd name="T26" fmla="*/ 0 w 455"/>
                  <a:gd name="T27" fmla="*/ 0 h 269"/>
                  <a:gd name="T28" fmla="*/ 0 w 455"/>
                  <a:gd name="T29" fmla="*/ 0 h 269"/>
                  <a:gd name="T30" fmla="*/ 0 w 455"/>
                  <a:gd name="T31" fmla="*/ 0 h 269"/>
                  <a:gd name="T32" fmla="*/ 0 w 455"/>
                  <a:gd name="T33" fmla="*/ 0 h 269"/>
                  <a:gd name="T34" fmla="*/ 0 w 455"/>
                  <a:gd name="T35" fmla="*/ 0 h 269"/>
                  <a:gd name="T36" fmla="*/ 0 w 455"/>
                  <a:gd name="T37" fmla="*/ 0 h 269"/>
                  <a:gd name="T38" fmla="*/ 0 w 455"/>
                  <a:gd name="T39" fmla="*/ 0 h 269"/>
                  <a:gd name="T40" fmla="*/ 0 w 455"/>
                  <a:gd name="T41" fmla="*/ 0 h 269"/>
                  <a:gd name="T42" fmla="*/ 0 w 455"/>
                  <a:gd name="T43" fmla="*/ 0 h 269"/>
                  <a:gd name="T44" fmla="*/ 0 w 455"/>
                  <a:gd name="T45" fmla="*/ 0 h 269"/>
                  <a:gd name="T46" fmla="*/ 0 w 455"/>
                  <a:gd name="T47" fmla="*/ 0 h 269"/>
                  <a:gd name="T48" fmla="*/ 0 w 455"/>
                  <a:gd name="T49" fmla="*/ 0 h 269"/>
                  <a:gd name="T50" fmla="*/ 0 w 455"/>
                  <a:gd name="T51" fmla="*/ 0 h 269"/>
                  <a:gd name="T52" fmla="*/ 0 w 455"/>
                  <a:gd name="T53" fmla="*/ 0 h 269"/>
                  <a:gd name="T54" fmla="*/ 0 w 455"/>
                  <a:gd name="T55" fmla="*/ 0 h 269"/>
                  <a:gd name="T56" fmla="*/ 0 w 455"/>
                  <a:gd name="T57" fmla="*/ 0 h 269"/>
                  <a:gd name="T58" fmla="*/ 0 w 455"/>
                  <a:gd name="T59" fmla="*/ 0 h 269"/>
                  <a:gd name="T60" fmla="*/ 0 w 455"/>
                  <a:gd name="T61" fmla="*/ 0 h 269"/>
                  <a:gd name="T62" fmla="*/ 0 w 455"/>
                  <a:gd name="T63" fmla="*/ 0 h 269"/>
                  <a:gd name="T64" fmla="*/ 0 w 455"/>
                  <a:gd name="T65" fmla="*/ 0 h 269"/>
                  <a:gd name="T66" fmla="*/ 0 w 45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69"/>
                  <a:gd name="T104" fmla="*/ 455 w 45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69">
                    <a:moveTo>
                      <a:pt x="395" y="269"/>
                    </a:moveTo>
                    <a:lnTo>
                      <a:pt x="399" y="268"/>
                    </a:lnTo>
                    <a:lnTo>
                      <a:pt x="405" y="267"/>
                    </a:lnTo>
                    <a:lnTo>
                      <a:pt x="410" y="266"/>
                    </a:lnTo>
                    <a:lnTo>
                      <a:pt x="415" y="264"/>
                    </a:lnTo>
                    <a:lnTo>
                      <a:pt x="420" y="261"/>
                    </a:lnTo>
                    <a:lnTo>
                      <a:pt x="425" y="258"/>
                    </a:lnTo>
                    <a:lnTo>
                      <a:pt x="429" y="254"/>
                    </a:lnTo>
                    <a:lnTo>
                      <a:pt x="434" y="250"/>
                    </a:lnTo>
                    <a:lnTo>
                      <a:pt x="438" y="245"/>
                    </a:lnTo>
                    <a:lnTo>
                      <a:pt x="443" y="240"/>
                    </a:lnTo>
                    <a:lnTo>
                      <a:pt x="446" y="235"/>
                    </a:lnTo>
                    <a:lnTo>
                      <a:pt x="449" y="230"/>
                    </a:lnTo>
                    <a:lnTo>
                      <a:pt x="451" y="224"/>
                    </a:lnTo>
                    <a:lnTo>
                      <a:pt x="453" y="218"/>
                    </a:lnTo>
                    <a:lnTo>
                      <a:pt x="454" y="212"/>
                    </a:lnTo>
                    <a:lnTo>
                      <a:pt x="455" y="205"/>
                    </a:lnTo>
                    <a:lnTo>
                      <a:pt x="442" y="64"/>
                    </a:lnTo>
                    <a:lnTo>
                      <a:pt x="440" y="57"/>
                    </a:lnTo>
                    <a:lnTo>
                      <a:pt x="440" y="51"/>
                    </a:lnTo>
                    <a:lnTo>
                      <a:pt x="438" y="44"/>
                    </a:lnTo>
                    <a:lnTo>
                      <a:pt x="437" y="38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1" y="11"/>
                    </a:lnTo>
                    <a:lnTo>
                      <a:pt x="417" y="7"/>
                    </a:lnTo>
                    <a:lnTo>
                      <a:pt x="413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4" y="11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2" y="28"/>
                    </a:lnTo>
                    <a:lnTo>
                      <a:pt x="20" y="33"/>
                    </a:lnTo>
                    <a:lnTo>
                      <a:pt x="18" y="38"/>
                    </a:lnTo>
                    <a:lnTo>
                      <a:pt x="16" y="44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1" y="240"/>
                    </a:lnTo>
                    <a:lnTo>
                      <a:pt x="16" y="245"/>
                    </a:lnTo>
                    <a:lnTo>
                      <a:pt x="20" y="250"/>
                    </a:lnTo>
                    <a:lnTo>
                      <a:pt x="25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39" y="264"/>
                    </a:lnTo>
                    <a:lnTo>
                      <a:pt x="44" y="266"/>
                    </a:lnTo>
                    <a:lnTo>
                      <a:pt x="49" y="267"/>
                    </a:lnTo>
                    <a:lnTo>
                      <a:pt x="55" y="268"/>
                    </a:lnTo>
                    <a:lnTo>
                      <a:pt x="60" y="269"/>
                    </a:lnTo>
                    <a:lnTo>
                      <a:pt x="395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1" name="Freeform 333"/>
              <p:cNvSpPr>
                <a:spLocks/>
              </p:cNvSpPr>
              <p:nvPr/>
            </p:nvSpPr>
            <p:spPr bwMode="auto">
              <a:xfrm>
                <a:off x="4838" y="1294"/>
                <a:ext cx="15" cy="5"/>
              </a:xfrm>
              <a:custGeom>
                <a:avLst/>
                <a:gdLst>
                  <a:gd name="T0" fmla="*/ 0 w 333"/>
                  <a:gd name="T1" fmla="*/ 0 h 121"/>
                  <a:gd name="T2" fmla="*/ 0 w 333"/>
                  <a:gd name="T3" fmla="*/ 0 h 121"/>
                  <a:gd name="T4" fmla="*/ 0 w 333"/>
                  <a:gd name="T5" fmla="*/ 0 h 121"/>
                  <a:gd name="T6" fmla="*/ 0 w 333"/>
                  <a:gd name="T7" fmla="*/ 0 h 121"/>
                  <a:gd name="T8" fmla="*/ 0 w 333"/>
                  <a:gd name="T9" fmla="*/ 0 h 121"/>
                  <a:gd name="T10" fmla="*/ 0 w 333"/>
                  <a:gd name="T11" fmla="*/ 0 h 121"/>
                  <a:gd name="T12" fmla="*/ 0 w 333"/>
                  <a:gd name="T13" fmla="*/ 0 h 121"/>
                  <a:gd name="T14" fmla="*/ 0 w 333"/>
                  <a:gd name="T15" fmla="*/ 0 h 121"/>
                  <a:gd name="T16" fmla="*/ 0 w 333"/>
                  <a:gd name="T17" fmla="*/ 0 h 121"/>
                  <a:gd name="T18" fmla="*/ 0 w 333"/>
                  <a:gd name="T19" fmla="*/ 0 h 121"/>
                  <a:gd name="T20" fmla="*/ 0 w 333"/>
                  <a:gd name="T21" fmla="*/ 0 h 121"/>
                  <a:gd name="T22" fmla="*/ 0 w 333"/>
                  <a:gd name="T23" fmla="*/ 0 h 121"/>
                  <a:gd name="T24" fmla="*/ 0 w 333"/>
                  <a:gd name="T25" fmla="*/ 0 h 121"/>
                  <a:gd name="T26" fmla="*/ 0 w 333"/>
                  <a:gd name="T27" fmla="*/ 0 h 121"/>
                  <a:gd name="T28" fmla="*/ 0 w 333"/>
                  <a:gd name="T29" fmla="*/ 0 h 121"/>
                  <a:gd name="T30" fmla="*/ 0 w 333"/>
                  <a:gd name="T31" fmla="*/ 0 h 121"/>
                  <a:gd name="T32" fmla="*/ 0 w 333"/>
                  <a:gd name="T33" fmla="*/ 0 h 121"/>
                  <a:gd name="T34" fmla="*/ 0 w 333"/>
                  <a:gd name="T35" fmla="*/ 0 h 121"/>
                  <a:gd name="T36" fmla="*/ 0 w 333"/>
                  <a:gd name="T37" fmla="*/ 0 h 121"/>
                  <a:gd name="T38" fmla="*/ 0 w 333"/>
                  <a:gd name="T39" fmla="*/ 0 h 121"/>
                  <a:gd name="T40" fmla="*/ 0 w 333"/>
                  <a:gd name="T41" fmla="*/ 0 h 121"/>
                  <a:gd name="T42" fmla="*/ 0 w 333"/>
                  <a:gd name="T43" fmla="*/ 0 h 121"/>
                  <a:gd name="T44" fmla="*/ 0 w 333"/>
                  <a:gd name="T45" fmla="*/ 0 h 121"/>
                  <a:gd name="T46" fmla="*/ 0 w 333"/>
                  <a:gd name="T47" fmla="*/ 0 h 121"/>
                  <a:gd name="T48" fmla="*/ 0 w 333"/>
                  <a:gd name="T49" fmla="*/ 0 h 121"/>
                  <a:gd name="T50" fmla="*/ 0 w 333"/>
                  <a:gd name="T51" fmla="*/ 0 h 121"/>
                  <a:gd name="T52" fmla="*/ 0 w 333"/>
                  <a:gd name="T53" fmla="*/ 0 h 121"/>
                  <a:gd name="T54" fmla="*/ 0 w 333"/>
                  <a:gd name="T55" fmla="*/ 0 h 121"/>
                  <a:gd name="T56" fmla="*/ 0 w 333"/>
                  <a:gd name="T57" fmla="*/ 0 h 121"/>
                  <a:gd name="T58" fmla="*/ 0 w 333"/>
                  <a:gd name="T59" fmla="*/ 0 h 121"/>
                  <a:gd name="T60" fmla="*/ 0 w 333"/>
                  <a:gd name="T61" fmla="*/ 0 h 121"/>
                  <a:gd name="T62" fmla="*/ 0 w 333"/>
                  <a:gd name="T63" fmla="*/ 0 h 121"/>
                  <a:gd name="T64" fmla="*/ 0 w 333"/>
                  <a:gd name="T65" fmla="*/ 0 h 121"/>
                  <a:gd name="T66" fmla="*/ 0 w 333"/>
                  <a:gd name="T67" fmla="*/ 0 h 121"/>
                  <a:gd name="T68" fmla="*/ 0 w 333"/>
                  <a:gd name="T69" fmla="*/ 0 h 121"/>
                  <a:gd name="T70" fmla="*/ 0 w 333"/>
                  <a:gd name="T71" fmla="*/ 0 h 121"/>
                  <a:gd name="T72" fmla="*/ 0 w 333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1"/>
                  <a:gd name="T113" fmla="*/ 333 w 333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1">
                    <a:moveTo>
                      <a:pt x="333" y="60"/>
                    </a:moveTo>
                    <a:lnTo>
                      <a:pt x="332" y="65"/>
                    </a:lnTo>
                    <a:lnTo>
                      <a:pt x="332" y="71"/>
                    </a:lnTo>
                    <a:lnTo>
                      <a:pt x="331" y="77"/>
                    </a:lnTo>
                    <a:lnTo>
                      <a:pt x="330" y="83"/>
                    </a:lnTo>
                    <a:lnTo>
                      <a:pt x="328" y="88"/>
                    </a:lnTo>
                    <a:lnTo>
                      <a:pt x="327" y="93"/>
                    </a:lnTo>
                    <a:lnTo>
                      <a:pt x="324" y="98"/>
                    </a:lnTo>
                    <a:lnTo>
                      <a:pt x="322" y="102"/>
                    </a:lnTo>
                    <a:lnTo>
                      <a:pt x="320" y="106"/>
                    </a:lnTo>
                    <a:lnTo>
                      <a:pt x="317" y="109"/>
                    </a:lnTo>
                    <a:lnTo>
                      <a:pt x="314" y="112"/>
                    </a:lnTo>
                    <a:lnTo>
                      <a:pt x="310" y="115"/>
                    </a:lnTo>
                    <a:lnTo>
                      <a:pt x="307" y="117"/>
                    </a:lnTo>
                    <a:lnTo>
                      <a:pt x="303" y="118"/>
                    </a:lnTo>
                    <a:lnTo>
                      <a:pt x="298" y="119"/>
                    </a:lnTo>
                    <a:lnTo>
                      <a:pt x="294" y="121"/>
                    </a:lnTo>
                    <a:lnTo>
                      <a:pt x="39" y="121"/>
                    </a:lnTo>
                    <a:lnTo>
                      <a:pt x="34" y="119"/>
                    </a:lnTo>
                    <a:lnTo>
                      <a:pt x="30" y="118"/>
                    </a:lnTo>
                    <a:lnTo>
                      <a:pt x="25" y="117"/>
                    </a:lnTo>
                    <a:lnTo>
                      <a:pt x="21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10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1" y="0"/>
                    </a:lnTo>
                    <a:lnTo>
                      <a:pt x="333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2" name="Freeform 334"/>
              <p:cNvSpPr>
                <a:spLocks/>
              </p:cNvSpPr>
              <p:nvPr/>
            </p:nvSpPr>
            <p:spPr bwMode="auto">
              <a:xfrm>
                <a:off x="4836" y="1290"/>
                <a:ext cx="2" cy="8"/>
              </a:xfrm>
              <a:custGeom>
                <a:avLst/>
                <a:gdLst>
                  <a:gd name="T0" fmla="*/ 0 w 32"/>
                  <a:gd name="T1" fmla="*/ 0 h 200"/>
                  <a:gd name="T2" fmla="*/ 0 w 32"/>
                  <a:gd name="T3" fmla="*/ 0 h 200"/>
                  <a:gd name="T4" fmla="*/ 0 w 32"/>
                  <a:gd name="T5" fmla="*/ 0 h 200"/>
                  <a:gd name="T6" fmla="*/ 0 w 32"/>
                  <a:gd name="T7" fmla="*/ 0 h 200"/>
                  <a:gd name="T8" fmla="*/ 0 w 32"/>
                  <a:gd name="T9" fmla="*/ 0 h 200"/>
                  <a:gd name="T10" fmla="*/ 0 w 32"/>
                  <a:gd name="T11" fmla="*/ 0 h 200"/>
                  <a:gd name="T12" fmla="*/ 0 w 32"/>
                  <a:gd name="T13" fmla="*/ 0 h 200"/>
                  <a:gd name="T14" fmla="*/ 0 w 32"/>
                  <a:gd name="T15" fmla="*/ 0 h 200"/>
                  <a:gd name="T16" fmla="*/ 0 w 32"/>
                  <a:gd name="T17" fmla="*/ 0 h 200"/>
                  <a:gd name="T18" fmla="*/ 0 w 32"/>
                  <a:gd name="T19" fmla="*/ 0 h 200"/>
                  <a:gd name="T20" fmla="*/ 0 w 32"/>
                  <a:gd name="T21" fmla="*/ 0 h 200"/>
                  <a:gd name="T22" fmla="*/ 0 w 32"/>
                  <a:gd name="T23" fmla="*/ 0 h 200"/>
                  <a:gd name="T24" fmla="*/ 0 w 32"/>
                  <a:gd name="T25" fmla="*/ 0 h 200"/>
                  <a:gd name="T26" fmla="*/ 0 w 32"/>
                  <a:gd name="T27" fmla="*/ 0 h 200"/>
                  <a:gd name="T28" fmla="*/ 0 w 32"/>
                  <a:gd name="T29" fmla="*/ 0 h 200"/>
                  <a:gd name="T30" fmla="*/ 0 w 32"/>
                  <a:gd name="T31" fmla="*/ 0 h 200"/>
                  <a:gd name="T32" fmla="*/ 0 w 32"/>
                  <a:gd name="T33" fmla="*/ 0 h 200"/>
                  <a:gd name="T34" fmla="*/ 0 w 32"/>
                  <a:gd name="T35" fmla="*/ 0 h 200"/>
                  <a:gd name="T36" fmla="*/ 0 w 32"/>
                  <a:gd name="T37" fmla="*/ 0 h 200"/>
                  <a:gd name="T38" fmla="*/ 0 w 32"/>
                  <a:gd name="T39" fmla="*/ 0 h 200"/>
                  <a:gd name="T40" fmla="*/ 0 w 32"/>
                  <a:gd name="T41" fmla="*/ 0 h 200"/>
                  <a:gd name="T42" fmla="*/ 0 w 32"/>
                  <a:gd name="T43" fmla="*/ 0 h 200"/>
                  <a:gd name="T44" fmla="*/ 0 w 32"/>
                  <a:gd name="T45" fmla="*/ 0 h 200"/>
                  <a:gd name="T46" fmla="*/ 0 w 32"/>
                  <a:gd name="T47" fmla="*/ 0 h 200"/>
                  <a:gd name="T48" fmla="*/ 0 w 32"/>
                  <a:gd name="T49" fmla="*/ 0 h 200"/>
                  <a:gd name="T50" fmla="*/ 0 w 32"/>
                  <a:gd name="T51" fmla="*/ 0 h 200"/>
                  <a:gd name="T52" fmla="*/ 0 w 32"/>
                  <a:gd name="T53" fmla="*/ 0 h 200"/>
                  <a:gd name="T54" fmla="*/ 0 w 32"/>
                  <a:gd name="T55" fmla="*/ 0 h 200"/>
                  <a:gd name="T56" fmla="*/ 0 w 32"/>
                  <a:gd name="T57" fmla="*/ 0 h 200"/>
                  <a:gd name="T58" fmla="*/ 0 w 32"/>
                  <a:gd name="T59" fmla="*/ 0 h 200"/>
                  <a:gd name="T60" fmla="*/ 0 w 32"/>
                  <a:gd name="T61" fmla="*/ 0 h 200"/>
                  <a:gd name="T62" fmla="*/ 0 w 32"/>
                  <a:gd name="T63" fmla="*/ 0 h 200"/>
                  <a:gd name="T64" fmla="*/ 0 w 32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"/>
                  <a:gd name="T100" fmla="*/ 0 h 200"/>
                  <a:gd name="T101" fmla="*/ 32 w 32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" h="200">
                    <a:moveTo>
                      <a:pt x="18" y="200"/>
                    </a:moveTo>
                    <a:lnTo>
                      <a:pt x="19" y="199"/>
                    </a:lnTo>
                    <a:lnTo>
                      <a:pt x="20" y="199"/>
                    </a:lnTo>
                    <a:lnTo>
                      <a:pt x="22" y="199"/>
                    </a:lnTo>
                    <a:lnTo>
                      <a:pt x="23" y="198"/>
                    </a:lnTo>
                    <a:lnTo>
                      <a:pt x="24" y="197"/>
                    </a:lnTo>
                    <a:lnTo>
                      <a:pt x="25" y="196"/>
                    </a:lnTo>
                    <a:lnTo>
                      <a:pt x="27" y="195"/>
                    </a:lnTo>
                    <a:lnTo>
                      <a:pt x="28" y="194"/>
                    </a:lnTo>
                    <a:lnTo>
                      <a:pt x="28" y="192"/>
                    </a:lnTo>
                    <a:lnTo>
                      <a:pt x="29" y="191"/>
                    </a:lnTo>
                    <a:lnTo>
                      <a:pt x="30" y="189"/>
                    </a:lnTo>
                    <a:lnTo>
                      <a:pt x="30" y="188"/>
                    </a:lnTo>
                    <a:lnTo>
                      <a:pt x="31" y="186"/>
                    </a:lnTo>
                    <a:lnTo>
                      <a:pt x="31" y="184"/>
                    </a:lnTo>
                    <a:lnTo>
                      <a:pt x="31" y="182"/>
                    </a:lnTo>
                    <a:lnTo>
                      <a:pt x="32" y="181"/>
                    </a:lnTo>
                    <a:lnTo>
                      <a:pt x="32" y="20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1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5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9" y="192"/>
                    </a:lnTo>
                    <a:lnTo>
                      <a:pt x="10" y="194"/>
                    </a:lnTo>
                    <a:lnTo>
                      <a:pt x="12" y="196"/>
                    </a:lnTo>
                    <a:lnTo>
                      <a:pt x="13" y="197"/>
                    </a:lnTo>
                    <a:lnTo>
                      <a:pt x="15" y="199"/>
                    </a:lnTo>
                    <a:lnTo>
                      <a:pt x="16" y="199"/>
                    </a:lnTo>
                    <a:lnTo>
                      <a:pt x="18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3" name="Freeform 335"/>
              <p:cNvSpPr>
                <a:spLocks/>
              </p:cNvSpPr>
              <p:nvPr/>
            </p:nvSpPr>
            <p:spPr bwMode="auto">
              <a:xfrm>
                <a:off x="4853" y="1289"/>
                <a:ext cx="2" cy="9"/>
              </a:xfrm>
              <a:custGeom>
                <a:avLst/>
                <a:gdLst>
                  <a:gd name="T0" fmla="*/ 0 w 37"/>
                  <a:gd name="T1" fmla="*/ 0 h 208"/>
                  <a:gd name="T2" fmla="*/ 0 w 37"/>
                  <a:gd name="T3" fmla="*/ 0 h 208"/>
                  <a:gd name="T4" fmla="*/ 0 w 37"/>
                  <a:gd name="T5" fmla="*/ 0 h 208"/>
                  <a:gd name="T6" fmla="*/ 0 w 37"/>
                  <a:gd name="T7" fmla="*/ 0 h 208"/>
                  <a:gd name="T8" fmla="*/ 0 w 37"/>
                  <a:gd name="T9" fmla="*/ 0 h 208"/>
                  <a:gd name="T10" fmla="*/ 0 w 37"/>
                  <a:gd name="T11" fmla="*/ 0 h 208"/>
                  <a:gd name="T12" fmla="*/ 0 w 37"/>
                  <a:gd name="T13" fmla="*/ 0 h 208"/>
                  <a:gd name="T14" fmla="*/ 0 w 37"/>
                  <a:gd name="T15" fmla="*/ 0 h 208"/>
                  <a:gd name="T16" fmla="*/ 0 w 37"/>
                  <a:gd name="T17" fmla="*/ 0 h 208"/>
                  <a:gd name="T18" fmla="*/ 0 w 37"/>
                  <a:gd name="T19" fmla="*/ 0 h 208"/>
                  <a:gd name="T20" fmla="*/ 0 w 37"/>
                  <a:gd name="T21" fmla="*/ 0 h 208"/>
                  <a:gd name="T22" fmla="*/ 0 w 37"/>
                  <a:gd name="T23" fmla="*/ 0 h 208"/>
                  <a:gd name="T24" fmla="*/ 0 w 37"/>
                  <a:gd name="T25" fmla="*/ 0 h 208"/>
                  <a:gd name="T26" fmla="*/ 0 w 37"/>
                  <a:gd name="T27" fmla="*/ 0 h 208"/>
                  <a:gd name="T28" fmla="*/ 0 w 37"/>
                  <a:gd name="T29" fmla="*/ 0 h 208"/>
                  <a:gd name="T30" fmla="*/ 0 w 37"/>
                  <a:gd name="T31" fmla="*/ 0 h 208"/>
                  <a:gd name="T32" fmla="*/ 0 w 37"/>
                  <a:gd name="T33" fmla="*/ 0 h 208"/>
                  <a:gd name="T34" fmla="*/ 0 w 37"/>
                  <a:gd name="T35" fmla="*/ 0 h 208"/>
                  <a:gd name="T36" fmla="*/ 0 w 37"/>
                  <a:gd name="T37" fmla="*/ 0 h 208"/>
                  <a:gd name="T38" fmla="*/ 0 w 37"/>
                  <a:gd name="T39" fmla="*/ 0 h 208"/>
                  <a:gd name="T40" fmla="*/ 0 w 37"/>
                  <a:gd name="T41" fmla="*/ 0 h 208"/>
                  <a:gd name="T42" fmla="*/ 0 w 37"/>
                  <a:gd name="T43" fmla="*/ 0 h 208"/>
                  <a:gd name="T44" fmla="*/ 0 w 37"/>
                  <a:gd name="T45" fmla="*/ 0 h 208"/>
                  <a:gd name="T46" fmla="*/ 0 w 37"/>
                  <a:gd name="T47" fmla="*/ 0 h 208"/>
                  <a:gd name="T48" fmla="*/ 0 w 37"/>
                  <a:gd name="T49" fmla="*/ 0 h 208"/>
                  <a:gd name="T50" fmla="*/ 0 w 37"/>
                  <a:gd name="T51" fmla="*/ 0 h 208"/>
                  <a:gd name="T52" fmla="*/ 0 w 37"/>
                  <a:gd name="T53" fmla="*/ 0 h 208"/>
                  <a:gd name="T54" fmla="*/ 0 w 37"/>
                  <a:gd name="T55" fmla="*/ 0 h 208"/>
                  <a:gd name="T56" fmla="*/ 0 w 37"/>
                  <a:gd name="T57" fmla="*/ 0 h 208"/>
                  <a:gd name="T58" fmla="*/ 0 w 37"/>
                  <a:gd name="T59" fmla="*/ 0 h 208"/>
                  <a:gd name="T60" fmla="*/ 0 w 37"/>
                  <a:gd name="T61" fmla="*/ 0 h 208"/>
                  <a:gd name="T62" fmla="*/ 0 w 37"/>
                  <a:gd name="T63" fmla="*/ 0 h 208"/>
                  <a:gd name="T64" fmla="*/ 0 w 3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8"/>
                  <a:gd name="T101" fmla="*/ 37 w 3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8">
                    <a:moveTo>
                      <a:pt x="13" y="208"/>
                    </a:moveTo>
                    <a:lnTo>
                      <a:pt x="14" y="207"/>
                    </a:lnTo>
                    <a:lnTo>
                      <a:pt x="16" y="207"/>
                    </a:lnTo>
                    <a:lnTo>
                      <a:pt x="18" y="205"/>
                    </a:lnTo>
                    <a:lnTo>
                      <a:pt x="19" y="204"/>
                    </a:lnTo>
                    <a:lnTo>
                      <a:pt x="21" y="202"/>
                    </a:lnTo>
                    <a:lnTo>
                      <a:pt x="23" y="200"/>
                    </a:lnTo>
                    <a:lnTo>
                      <a:pt x="25" y="198"/>
                    </a:lnTo>
                    <a:lnTo>
                      <a:pt x="27" y="196"/>
                    </a:lnTo>
                    <a:lnTo>
                      <a:pt x="29" y="193"/>
                    </a:lnTo>
                    <a:lnTo>
                      <a:pt x="30" y="191"/>
                    </a:lnTo>
                    <a:lnTo>
                      <a:pt x="32" y="188"/>
                    </a:lnTo>
                    <a:lnTo>
                      <a:pt x="33" y="186"/>
                    </a:lnTo>
                    <a:lnTo>
                      <a:pt x="34" y="183"/>
                    </a:lnTo>
                    <a:lnTo>
                      <a:pt x="36" y="181"/>
                    </a:lnTo>
                    <a:lnTo>
                      <a:pt x="36" y="177"/>
                    </a:lnTo>
                    <a:lnTo>
                      <a:pt x="37" y="176"/>
                    </a:lnTo>
                    <a:lnTo>
                      <a:pt x="27" y="20"/>
                    </a:lnTo>
                    <a:lnTo>
                      <a:pt x="26" y="17"/>
                    </a:lnTo>
                    <a:lnTo>
                      <a:pt x="26" y="15"/>
                    </a:lnTo>
                    <a:lnTo>
                      <a:pt x="26" y="13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0" y="3"/>
                    </a:lnTo>
                    <a:lnTo>
                      <a:pt x="19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5" y="205"/>
                    </a:lnTo>
                    <a:lnTo>
                      <a:pt x="6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0" y="207"/>
                    </a:lnTo>
                    <a:lnTo>
                      <a:pt x="11" y="207"/>
                    </a:lnTo>
                    <a:lnTo>
                      <a:pt x="13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4" name="Freeform 336"/>
              <p:cNvSpPr>
                <a:spLocks/>
              </p:cNvSpPr>
              <p:nvPr/>
            </p:nvSpPr>
            <p:spPr bwMode="auto">
              <a:xfrm>
                <a:off x="4838" y="1289"/>
                <a:ext cx="15" cy="4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4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5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7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4"/>
                    </a:lnTo>
                    <a:lnTo>
                      <a:pt x="340" y="71"/>
                    </a:lnTo>
                    <a:lnTo>
                      <a:pt x="341" y="67"/>
                    </a:lnTo>
                    <a:lnTo>
                      <a:pt x="341" y="32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7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5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4" y="0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4" y="97"/>
                    </a:lnTo>
                    <a:lnTo>
                      <a:pt x="28" y="98"/>
                    </a:lnTo>
                    <a:lnTo>
                      <a:pt x="31" y="98"/>
                    </a:lnTo>
                    <a:lnTo>
                      <a:pt x="36" y="99"/>
                    </a:lnTo>
                    <a:lnTo>
                      <a:pt x="304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5" name="Freeform 337"/>
              <p:cNvSpPr>
                <a:spLocks/>
              </p:cNvSpPr>
              <p:nvPr/>
            </p:nvSpPr>
            <p:spPr bwMode="auto">
              <a:xfrm>
                <a:off x="4812" y="1288"/>
                <a:ext cx="21" cy="12"/>
              </a:xfrm>
              <a:custGeom>
                <a:avLst/>
                <a:gdLst>
                  <a:gd name="T0" fmla="*/ 0 w 478"/>
                  <a:gd name="T1" fmla="*/ 0 h 283"/>
                  <a:gd name="T2" fmla="*/ 0 w 478"/>
                  <a:gd name="T3" fmla="*/ 0 h 283"/>
                  <a:gd name="T4" fmla="*/ 0 w 478"/>
                  <a:gd name="T5" fmla="*/ 0 h 283"/>
                  <a:gd name="T6" fmla="*/ 0 w 478"/>
                  <a:gd name="T7" fmla="*/ 0 h 283"/>
                  <a:gd name="T8" fmla="*/ 0 w 478"/>
                  <a:gd name="T9" fmla="*/ 0 h 283"/>
                  <a:gd name="T10" fmla="*/ 0 w 478"/>
                  <a:gd name="T11" fmla="*/ 0 h 283"/>
                  <a:gd name="T12" fmla="*/ 0 w 478"/>
                  <a:gd name="T13" fmla="*/ 0 h 283"/>
                  <a:gd name="T14" fmla="*/ 0 w 478"/>
                  <a:gd name="T15" fmla="*/ 0 h 283"/>
                  <a:gd name="T16" fmla="*/ 0 w 478"/>
                  <a:gd name="T17" fmla="*/ 0 h 283"/>
                  <a:gd name="T18" fmla="*/ 0 w 478"/>
                  <a:gd name="T19" fmla="*/ 0 h 283"/>
                  <a:gd name="T20" fmla="*/ 0 w 478"/>
                  <a:gd name="T21" fmla="*/ 0 h 283"/>
                  <a:gd name="T22" fmla="*/ 0 w 478"/>
                  <a:gd name="T23" fmla="*/ 0 h 283"/>
                  <a:gd name="T24" fmla="*/ 0 w 478"/>
                  <a:gd name="T25" fmla="*/ 0 h 283"/>
                  <a:gd name="T26" fmla="*/ 0 w 478"/>
                  <a:gd name="T27" fmla="*/ 0 h 283"/>
                  <a:gd name="T28" fmla="*/ 0 w 478"/>
                  <a:gd name="T29" fmla="*/ 0 h 283"/>
                  <a:gd name="T30" fmla="*/ 0 w 478"/>
                  <a:gd name="T31" fmla="*/ 0 h 283"/>
                  <a:gd name="T32" fmla="*/ 0 w 478"/>
                  <a:gd name="T33" fmla="*/ 0 h 283"/>
                  <a:gd name="T34" fmla="*/ 0 w 478"/>
                  <a:gd name="T35" fmla="*/ 0 h 283"/>
                  <a:gd name="T36" fmla="*/ 0 w 478"/>
                  <a:gd name="T37" fmla="*/ 0 h 283"/>
                  <a:gd name="T38" fmla="*/ 0 w 478"/>
                  <a:gd name="T39" fmla="*/ 0 h 283"/>
                  <a:gd name="T40" fmla="*/ 0 w 478"/>
                  <a:gd name="T41" fmla="*/ 0 h 283"/>
                  <a:gd name="T42" fmla="*/ 0 w 478"/>
                  <a:gd name="T43" fmla="*/ 0 h 283"/>
                  <a:gd name="T44" fmla="*/ 0 w 478"/>
                  <a:gd name="T45" fmla="*/ 0 h 283"/>
                  <a:gd name="T46" fmla="*/ 0 w 478"/>
                  <a:gd name="T47" fmla="*/ 0 h 283"/>
                  <a:gd name="T48" fmla="*/ 0 w 478"/>
                  <a:gd name="T49" fmla="*/ 0 h 283"/>
                  <a:gd name="T50" fmla="*/ 0 w 478"/>
                  <a:gd name="T51" fmla="*/ 0 h 283"/>
                  <a:gd name="T52" fmla="*/ 0 w 478"/>
                  <a:gd name="T53" fmla="*/ 0 h 283"/>
                  <a:gd name="T54" fmla="*/ 0 w 478"/>
                  <a:gd name="T55" fmla="*/ 0 h 283"/>
                  <a:gd name="T56" fmla="*/ 0 w 478"/>
                  <a:gd name="T57" fmla="*/ 0 h 283"/>
                  <a:gd name="T58" fmla="*/ 0 w 478"/>
                  <a:gd name="T59" fmla="*/ 0 h 283"/>
                  <a:gd name="T60" fmla="*/ 0 w 478"/>
                  <a:gd name="T61" fmla="*/ 0 h 283"/>
                  <a:gd name="T62" fmla="*/ 0 w 478"/>
                  <a:gd name="T63" fmla="*/ 0 h 283"/>
                  <a:gd name="T64" fmla="*/ 0 w 478"/>
                  <a:gd name="T65" fmla="*/ 0 h 283"/>
                  <a:gd name="T66" fmla="*/ 0 w 478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8"/>
                  <a:gd name="T103" fmla="*/ 0 h 283"/>
                  <a:gd name="T104" fmla="*/ 478 w 478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8" h="283">
                    <a:moveTo>
                      <a:pt x="416" y="283"/>
                    </a:moveTo>
                    <a:lnTo>
                      <a:pt x="420" y="282"/>
                    </a:lnTo>
                    <a:lnTo>
                      <a:pt x="426" y="281"/>
                    </a:lnTo>
                    <a:lnTo>
                      <a:pt x="432" y="279"/>
                    </a:lnTo>
                    <a:lnTo>
                      <a:pt x="437" y="277"/>
                    </a:lnTo>
                    <a:lnTo>
                      <a:pt x="442" y="274"/>
                    </a:lnTo>
                    <a:lnTo>
                      <a:pt x="447" y="271"/>
                    </a:lnTo>
                    <a:lnTo>
                      <a:pt x="452" y="267"/>
                    </a:lnTo>
                    <a:lnTo>
                      <a:pt x="456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9" y="247"/>
                    </a:lnTo>
                    <a:lnTo>
                      <a:pt x="472" y="241"/>
                    </a:lnTo>
                    <a:lnTo>
                      <a:pt x="474" y="235"/>
                    </a:lnTo>
                    <a:lnTo>
                      <a:pt x="476" y="229"/>
                    </a:lnTo>
                    <a:lnTo>
                      <a:pt x="477" y="222"/>
                    </a:lnTo>
                    <a:lnTo>
                      <a:pt x="478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7" y="35"/>
                    </a:lnTo>
                    <a:lnTo>
                      <a:pt x="455" y="30"/>
                    </a:lnTo>
                    <a:lnTo>
                      <a:pt x="452" y="25"/>
                    </a:lnTo>
                    <a:lnTo>
                      <a:pt x="449" y="20"/>
                    </a:lnTo>
                    <a:lnTo>
                      <a:pt x="446" y="16"/>
                    </a:lnTo>
                    <a:lnTo>
                      <a:pt x="442" y="11"/>
                    </a:lnTo>
                    <a:lnTo>
                      <a:pt x="439" y="8"/>
                    </a:lnTo>
                    <a:lnTo>
                      <a:pt x="435" y="5"/>
                    </a:lnTo>
                    <a:lnTo>
                      <a:pt x="430" y="3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6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2" y="16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3" y="30"/>
                    </a:lnTo>
                    <a:lnTo>
                      <a:pt x="20" y="35"/>
                    </a:lnTo>
                    <a:lnTo>
                      <a:pt x="18" y="41"/>
                    </a:lnTo>
                    <a:lnTo>
                      <a:pt x="17" y="47"/>
                    </a:lnTo>
                    <a:lnTo>
                      <a:pt x="15" y="53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4" y="235"/>
                    </a:lnTo>
                    <a:lnTo>
                      <a:pt x="6" y="241"/>
                    </a:lnTo>
                    <a:lnTo>
                      <a:pt x="9" y="247"/>
                    </a:lnTo>
                    <a:lnTo>
                      <a:pt x="13" y="252"/>
                    </a:lnTo>
                    <a:lnTo>
                      <a:pt x="17" y="258"/>
                    </a:lnTo>
                    <a:lnTo>
                      <a:pt x="21" y="263"/>
                    </a:lnTo>
                    <a:lnTo>
                      <a:pt x="26" y="267"/>
                    </a:lnTo>
                    <a:lnTo>
                      <a:pt x="31" y="271"/>
                    </a:lnTo>
                    <a:lnTo>
                      <a:pt x="36" y="274"/>
                    </a:lnTo>
                    <a:lnTo>
                      <a:pt x="42" y="277"/>
                    </a:lnTo>
                    <a:lnTo>
                      <a:pt x="47" y="279"/>
                    </a:lnTo>
                    <a:lnTo>
                      <a:pt x="52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6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6" name="Freeform 338"/>
              <p:cNvSpPr>
                <a:spLocks/>
              </p:cNvSpPr>
              <p:nvPr/>
            </p:nvSpPr>
            <p:spPr bwMode="auto">
              <a:xfrm>
                <a:off x="4813" y="1288"/>
                <a:ext cx="20" cy="12"/>
              </a:xfrm>
              <a:custGeom>
                <a:avLst/>
                <a:gdLst>
                  <a:gd name="T0" fmla="*/ 0 w 455"/>
                  <a:gd name="T1" fmla="*/ 0 h 269"/>
                  <a:gd name="T2" fmla="*/ 0 w 455"/>
                  <a:gd name="T3" fmla="*/ 0 h 269"/>
                  <a:gd name="T4" fmla="*/ 0 w 455"/>
                  <a:gd name="T5" fmla="*/ 0 h 269"/>
                  <a:gd name="T6" fmla="*/ 0 w 455"/>
                  <a:gd name="T7" fmla="*/ 0 h 269"/>
                  <a:gd name="T8" fmla="*/ 0 w 455"/>
                  <a:gd name="T9" fmla="*/ 0 h 269"/>
                  <a:gd name="T10" fmla="*/ 0 w 455"/>
                  <a:gd name="T11" fmla="*/ 0 h 269"/>
                  <a:gd name="T12" fmla="*/ 0 w 455"/>
                  <a:gd name="T13" fmla="*/ 0 h 269"/>
                  <a:gd name="T14" fmla="*/ 0 w 455"/>
                  <a:gd name="T15" fmla="*/ 0 h 269"/>
                  <a:gd name="T16" fmla="*/ 0 w 455"/>
                  <a:gd name="T17" fmla="*/ 0 h 269"/>
                  <a:gd name="T18" fmla="*/ 0 w 455"/>
                  <a:gd name="T19" fmla="*/ 0 h 269"/>
                  <a:gd name="T20" fmla="*/ 0 w 455"/>
                  <a:gd name="T21" fmla="*/ 0 h 269"/>
                  <a:gd name="T22" fmla="*/ 0 w 455"/>
                  <a:gd name="T23" fmla="*/ 0 h 269"/>
                  <a:gd name="T24" fmla="*/ 0 w 455"/>
                  <a:gd name="T25" fmla="*/ 0 h 269"/>
                  <a:gd name="T26" fmla="*/ 0 w 455"/>
                  <a:gd name="T27" fmla="*/ 0 h 269"/>
                  <a:gd name="T28" fmla="*/ 0 w 455"/>
                  <a:gd name="T29" fmla="*/ 0 h 269"/>
                  <a:gd name="T30" fmla="*/ 0 w 455"/>
                  <a:gd name="T31" fmla="*/ 0 h 269"/>
                  <a:gd name="T32" fmla="*/ 0 w 455"/>
                  <a:gd name="T33" fmla="*/ 0 h 269"/>
                  <a:gd name="T34" fmla="*/ 0 w 455"/>
                  <a:gd name="T35" fmla="*/ 0 h 269"/>
                  <a:gd name="T36" fmla="*/ 0 w 455"/>
                  <a:gd name="T37" fmla="*/ 0 h 269"/>
                  <a:gd name="T38" fmla="*/ 0 w 455"/>
                  <a:gd name="T39" fmla="*/ 0 h 269"/>
                  <a:gd name="T40" fmla="*/ 0 w 455"/>
                  <a:gd name="T41" fmla="*/ 0 h 269"/>
                  <a:gd name="T42" fmla="*/ 0 w 455"/>
                  <a:gd name="T43" fmla="*/ 0 h 269"/>
                  <a:gd name="T44" fmla="*/ 0 w 455"/>
                  <a:gd name="T45" fmla="*/ 0 h 269"/>
                  <a:gd name="T46" fmla="*/ 0 w 455"/>
                  <a:gd name="T47" fmla="*/ 0 h 269"/>
                  <a:gd name="T48" fmla="*/ 0 w 455"/>
                  <a:gd name="T49" fmla="*/ 0 h 269"/>
                  <a:gd name="T50" fmla="*/ 0 w 455"/>
                  <a:gd name="T51" fmla="*/ 0 h 269"/>
                  <a:gd name="T52" fmla="*/ 0 w 455"/>
                  <a:gd name="T53" fmla="*/ 0 h 269"/>
                  <a:gd name="T54" fmla="*/ 0 w 455"/>
                  <a:gd name="T55" fmla="*/ 0 h 269"/>
                  <a:gd name="T56" fmla="*/ 0 w 455"/>
                  <a:gd name="T57" fmla="*/ 0 h 269"/>
                  <a:gd name="T58" fmla="*/ 0 w 455"/>
                  <a:gd name="T59" fmla="*/ 0 h 269"/>
                  <a:gd name="T60" fmla="*/ 0 w 455"/>
                  <a:gd name="T61" fmla="*/ 0 h 269"/>
                  <a:gd name="T62" fmla="*/ 0 w 455"/>
                  <a:gd name="T63" fmla="*/ 0 h 269"/>
                  <a:gd name="T64" fmla="*/ 0 w 455"/>
                  <a:gd name="T65" fmla="*/ 0 h 269"/>
                  <a:gd name="T66" fmla="*/ 0 w 45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69"/>
                  <a:gd name="T104" fmla="*/ 455 w 45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69">
                    <a:moveTo>
                      <a:pt x="395" y="269"/>
                    </a:moveTo>
                    <a:lnTo>
                      <a:pt x="399" y="268"/>
                    </a:lnTo>
                    <a:lnTo>
                      <a:pt x="404" y="267"/>
                    </a:lnTo>
                    <a:lnTo>
                      <a:pt x="409" y="266"/>
                    </a:lnTo>
                    <a:lnTo>
                      <a:pt x="415" y="264"/>
                    </a:lnTo>
                    <a:lnTo>
                      <a:pt x="420" y="261"/>
                    </a:lnTo>
                    <a:lnTo>
                      <a:pt x="425" y="258"/>
                    </a:lnTo>
                    <a:lnTo>
                      <a:pt x="429" y="254"/>
                    </a:lnTo>
                    <a:lnTo>
                      <a:pt x="434" y="250"/>
                    </a:lnTo>
                    <a:lnTo>
                      <a:pt x="438" y="245"/>
                    </a:lnTo>
                    <a:lnTo>
                      <a:pt x="442" y="240"/>
                    </a:lnTo>
                    <a:lnTo>
                      <a:pt x="445" y="235"/>
                    </a:lnTo>
                    <a:lnTo>
                      <a:pt x="448" y="230"/>
                    </a:lnTo>
                    <a:lnTo>
                      <a:pt x="450" y="224"/>
                    </a:lnTo>
                    <a:lnTo>
                      <a:pt x="452" y="218"/>
                    </a:lnTo>
                    <a:lnTo>
                      <a:pt x="454" y="212"/>
                    </a:lnTo>
                    <a:lnTo>
                      <a:pt x="455" y="205"/>
                    </a:lnTo>
                    <a:lnTo>
                      <a:pt x="440" y="64"/>
                    </a:lnTo>
                    <a:lnTo>
                      <a:pt x="439" y="57"/>
                    </a:lnTo>
                    <a:lnTo>
                      <a:pt x="439" y="51"/>
                    </a:lnTo>
                    <a:lnTo>
                      <a:pt x="438" y="44"/>
                    </a:lnTo>
                    <a:lnTo>
                      <a:pt x="436" y="38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0" y="11"/>
                    </a:lnTo>
                    <a:lnTo>
                      <a:pt x="417" y="7"/>
                    </a:lnTo>
                    <a:lnTo>
                      <a:pt x="412" y="4"/>
                    </a:lnTo>
                    <a:lnTo>
                      <a:pt x="408" y="2"/>
                    </a:lnTo>
                    <a:lnTo>
                      <a:pt x="404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58" y="0"/>
                    </a:lnTo>
                    <a:lnTo>
                      <a:pt x="53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6" y="19"/>
                    </a:lnTo>
                    <a:lnTo>
                      <a:pt x="23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6" y="38"/>
                    </a:lnTo>
                    <a:lnTo>
                      <a:pt x="15" y="44"/>
                    </a:lnTo>
                    <a:lnTo>
                      <a:pt x="13" y="51"/>
                    </a:lnTo>
                    <a:lnTo>
                      <a:pt x="13" y="57"/>
                    </a:lnTo>
                    <a:lnTo>
                      <a:pt x="13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1" y="240"/>
                    </a:lnTo>
                    <a:lnTo>
                      <a:pt x="15" y="245"/>
                    </a:lnTo>
                    <a:lnTo>
                      <a:pt x="19" y="250"/>
                    </a:lnTo>
                    <a:lnTo>
                      <a:pt x="23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38" y="264"/>
                    </a:lnTo>
                    <a:lnTo>
                      <a:pt x="43" y="266"/>
                    </a:lnTo>
                    <a:lnTo>
                      <a:pt x="48" y="267"/>
                    </a:lnTo>
                    <a:lnTo>
                      <a:pt x="53" y="268"/>
                    </a:lnTo>
                    <a:lnTo>
                      <a:pt x="58" y="269"/>
                    </a:lnTo>
                    <a:lnTo>
                      <a:pt x="395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7" name="Freeform 339"/>
              <p:cNvSpPr>
                <a:spLocks/>
              </p:cNvSpPr>
              <p:nvPr/>
            </p:nvSpPr>
            <p:spPr bwMode="auto">
              <a:xfrm>
                <a:off x="4816" y="1294"/>
                <a:ext cx="14" cy="5"/>
              </a:xfrm>
              <a:custGeom>
                <a:avLst/>
                <a:gdLst>
                  <a:gd name="T0" fmla="*/ 0 w 334"/>
                  <a:gd name="T1" fmla="*/ 0 h 121"/>
                  <a:gd name="T2" fmla="*/ 0 w 334"/>
                  <a:gd name="T3" fmla="*/ 0 h 121"/>
                  <a:gd name="T4" fmla="*/ 0 w 334"/>
                  <a:gd name="T5" fmla="*/ 0 h 121"/>
                  <a:gd name="T6" fmla="*/ 0 w 334"/>
                  <a:gd name="T7" fmla="*/ 0 h 121"/>
                  <a:gd name="T8" fmla="*/ 0 w 334"/>
                  <a:gd name="T9" fmla="*/ 0 h 121"/>
                  <a:gd name="T10" fmla="*/ 0 w 334"/>
                  <a:gd name="T11" fmla="*/ 0 h 121"/>
                  <a:gd name="T12" fmla="*/ 0 w 334"/>
                  <a:gd name="T13" fmla="*/ 0 h 121"/>
                  <a:gd name="T14" fmla="*/ 0 w 334"/>
                  <a:gd name="T15" fmla="*/ 0 h 121"/>
                  <a:gd name="T16" fmla="*/ 0 w 334"/>
                  <a:gd name="T17" fmla="*/ 0 h 121"/>
                  <a:gd name="T18" fmla="*/ 0 w 334"/>
                  <a:gd name="T19" fmla="*/ 0 h 121"/>
                  <a:gd name="T20" fmla="*/ 0 w 334"/>
                  <a:gd name="T21" fmla="*/ 0 h 121"/>
                  <a:gd name="T22" fmla="*/ 0 w 334"/>
                  <a:gd name="T23" fmla="*/ 0 h 121"/>
                  <a:gd name="T24" fmla="*/ 0 w 334"/>
                  <a:gd name="T25" fmla="*/ 0 h 121"/>
                  <a:gd name="T26" fmla="*/ 0 w 334"/>
                  <a:gd name="T27" fmla="*/ 0 h 121"/>
                  <a:gd name="T28" fmla="*/ 0 w 334"/>
                  <a:gd name="T29" fmla="*/ 0 h 121"/>
                  <a:gd name="T30" fmla="*/ 0 w 334"/>
                  <a:gd name="T31" fmla="*/ 0 h 121"/>
                  <a:gd name="T32" fmla="*/ 0 w 334"/>
                  <a:gd name="T33" fmla="*/ 0 h 121"/>
                  <a:gd name="T34" fmla="*/ 0 w 334"/>
                  <a:gd name="T35" fmla="*/ 0 h 121"/>
                  <a:gd name="T36" fmla="*/ 0 w 334"/>
                  <a:gd name="T37" fmla="*/ 0 h 121"/>
                  <a:gd name="T38" fmla="*/ 0 w 334"/>
                  <a:gd name="T39" fmla="*/ 0 h 121"/>
                  <a:gd name="T40" fmla="*/ 0 w 334"/>
                  <a:gd name="T41" fmla="*/ 0 h 121"/>
                  <a:gd name="T42" fmla="*/ 0 w 334"/>
                  <a:gd name="T43" fmla="*/ 0 h 121"/>
                  <a:gd name="T44" fmla="*/ 0 w 334"/>
                  <a:gd name="T45" fmla="*/ 0 h 121"/>
                  <a:gd name="T46" fmla="*/ 0 w 334"/>
                  <a:gd name="T47" fmla="*/ 0 h 121"/>
                  <a:gd name="T48" fmla="*/ 0 w 334"/>
                  <a:gd name="T49" fmla="*/ 0 h 121"/>
                  <a:gd name="T50" fmla="*/ 0 w 334"/>
                  <a:gd name="T51" fmla="*/ 0 h 121"/>
                  <a:gd name="T52" fmla="*/ 0 w 334"/>
                  <a:gd name="T53" fmla="*/ 0 h 121"/>
                  <a:gd name="T54" fmla="*/ 0 w 334"/>
                  <a:gd name="T55" fmla="*/ 0 h 121"/>
                  <a:gd name="T56" fmla="*/ 0 w 334"/>
                  <a:gd name="T57" fmla="*/ 0 h 121"/>
                  <a:gd name="T58" fmla="*/ 0 w 334"/>
                  <a:gd name="T59" fmla="*/ 0 h 121"/>
                  <a:gd name="T60" fmla="*/ 0 w 334"/>
                  <a:gd name="T61" fmla="*/ 0 h 121"/>
                  <a:gd name="T62" fmla="*/ 0 w 334"/>
                  <a:gd name="T63" fmla="*/ 0 h 121"/>
                  <a:gd name="T64" fmla="*/ 0 w 334"/>
                  <a:gd name="T65" fmla="*/ 0 h 121"/>
                  <a:gd name="T66" fmla="*/ 0 w 334"/>
                  <a:gd name="T67" fmla="*/ 0 h 121"/>
                  <a:gd name="T68" fmla="*/ 0 w 334"/>
                  <a:gd name="T69" fmla="*/ 0 h 121"/>
                  <a:gd name="T70" fmla="*/ 0 w 334"/>
                  <a:gd name="T71" fmla="*/ 0 h 121"/>
                  <a:gd name="T72" fmla="*/ 0 w 334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4"/>
                  <a:gd name="T112" fmla="*/ 0 h 121"/>
                  <a:gd name="T113" fmla="*/ 334 w 334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4" h="121">
                    <a:moveTo>
                      <a:pt x="334" y="60"/>
                    </a:moveTo>
                    <a:lnTo>
                      <a:pt x="333" y="65"/>
                    </a:lnTo>
                    <a:lnTo>
                      <a:pt x="333" y="71"/>
                    </a:lnTo>
                    <a:lnTo>
                      <a:pt x="332" y="77"/>
                    </a:lnTo>
                    <a:lnTo>
                      <a:pt x="331" y="83"/>
                    </a:lnTo>
                    <a:lnTo>
                      <a:pt x="330" y="88"/>
                    </a:lnTo>
                    <a:lnTo>
                      <a:pt x="328" y="93"/>
                    </a:lnTo>
                    <a:lnTo>
                      <a:pt x="326" y="98"/>
                    </a:lnTo>
                    <a:lnTo>
                      <a:pt x="324" y="102"/>
                    </a:lnTo>
                    <a:lnTo>
                      <a:pt x="321" y="106"/>
                    </a:lnTo>
                    <a:lnTo>
                      <a:pt x="318" y="109"/>
                    </a:lnTo>
                    <a:lnTo>
                      <a:pt x="315" y="112"/>
                    </a:lnTo>
                    <a:lnTo>
                      <a:pt x="311" y="115"/>
                    </a:lnTo>
                    <a:lnTo>
                      <a:pt x="307" y="117"/>
                    </a:lnTo>
                    <a:lnTo>
                      <a:pt x="304" y="118"/>
                    </a:lnTo>
                    <a:lnTo>
                      <a:pt x="300" y="119"/>
                    </a:lnTo>
                    <a:lnTo>
                      <a:pt x="296" y="121"/>
                    </a:lnTo>
                    <a:lnTo>
                      <a:pt x="40" y="121"/>
                    </a:lnTo>
                    <a:lnTo>
                      <a:pt x="35" y="119"/>
                    </a:lnTo>
                    <a:lnTo>
                      <a:pt x="31" y="118"/>
                    </a:lnTo>
                    <a:lnTo>
                      <a:pt x="27" y="117"/>
                    </a:lnTo>
                    <a:lnTo>
                      <a:pt x="23" y="115"/>
                    </a:lnTo>
                    <a:lnTo>
                      <a:pt x="20" y="112"/>
                    </a:lnTo>
                    <a:lnTo>
                      <a:pt x="17" y="109"/>
                    </a:lnTo>
                    <a:lnTo>
                      <a:pt x="14" y="106"/>
                    </a:lnTo>
                    <a:lnTo>
                      <a:pt x="11" y="102"/>
                    </a:lnTo>
                    <a:lnTo>
                      <a:pt x="9" y="98"/>
                    </a:lnTo>
                    <a:lnTo>
                      <a:pt x="7" y="93"/>
                    </a:lnTo>
                    <a:lnTo>
                      <a:pt x="5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3" y="0"/>
                    </a:lnTo>
                    <a:lnTo>
                      <a:pt x="332" y="0"/>
                    </a:lnTo>
                    <a:lnTo>
                      <a:pt x="334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8" name="Freeform 340"/>
              <p:cNvSpPr>
                <a:spLocks/>
              </p:cNvSpPr>
              <p:nvPr/>
            </p:nvSpPr>
            <p:spPr bwMode="auto">
              <a:xfrm>
                <a:off x="4814" y="1290"/>
                <a:ext cx="1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9" y="200"/>
                    </a:moveTo>
                    <a:lnTo>
                      <a:pt x="20" y="199"/>
                    </a:lnTo>
                    <a:lnTo>
                      <a:pt x="21" y="199"/>
                    </a:lnTo>
                    <a:lnTo>
                      <a:pt x="22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6" y="196"/>
                    </a:lnTo>
                    <a:lnTo>
                      <a:pt x="27" y="195"/>
                    </a:lnTo>
                    <a:lnTo>
                      <a:pt x="28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4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8" y="192"/>
                    </a:lnTo>
                    <a:lnTo>
                      <a:pt x="10" y="194"/>
                    </a:lnTo>
                    <a:lnTo>
                      <a:pt x="12" y="196"/>
                    </a:lnTo>
                    <a:lnTo>
                      <a:pt x="14" y="197"/>
                    </a:lnTo>
                    <a:lnTo>
                      <a:pt x="15" y="199"/>
                    </a:lnTo>
                    <a:lnTo>
                      <a:pt x="17" y="199"/>
                    </a:lnTo>
                    <a:lnTo>
                      <a:pt x="19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9" name="Freeform 341"/>
              <p:cNvSpPr>
                <a:spLocks/>
              </p:cNvSpPr>
              <p:nvPr/>
            </p:nvSpPr>
            <p:spPr bwMode="auto">
              <a:xfrm>
                <a:off x="4831" y="1289"/>
                <a:ext cx="1" cy="9"/>
              </a:xfrm>
              <a:custGeom>
                <a:avLst/>
                <a:gdLst>
                  <a:gd name="T0" fmla="*/ 0 w 37"/>
                  <a:gd name="T1" fmla="*/ 0 h 208"/>
                  <a:gd name="T2" fmla="*/ 0 w 37"/>
                  <a:gd name="T3" fmla="*/ 0 h 208"/>
                  <a:gd name="T4" fmla="*/ 0 w 37"/>
                  <a:gd name="T5" fmla="*/ 0 h 208"/>
                  <a:gd name="T6" fmla="*/ 0 w 37"/>
                  <a:gd name="T7" fmla="*/ 0 h 208"/>
                  <a:gd name="T8" fmla="*/ 0 w 37"/>
                  <a:gd name="T9" fmla="*/ 0 h 208"/>
                  <a:gd name="T10" fmla="*/ 0 w 37"/>
                  <a:gd name="T11" fmla="*/ 0 h 208"/>
                  <a:gd name="T12" fmla="*/ 0 w 37"/>
                  <a:gd name="T13" fmla="*/ 0 h 208"/>
                  <a:gd name="T14" fmla="*/ 0 w 37"/>
                  <a:gd name="T15" fmla="*/ 0 h 208"/>
                  <a:gd name="T16" fmla="*/ 0 w 37"/>
                  <a:gd name="T17" fmla="*/ 0 h 208"/>
                  <a:gd name="T18" fmla="*/ 0 w 37"/>
                  <a:gd name="T19" fmla="*/ 0 h 208"/>
                  <a:gd name="T20" fmla="*/ 0 w 37"/>
                  <a:gd name="T21" fmla="*/ 0 h 208"/>
                  <a:gd name="T22" fmla="*/ 0 w 37"/>
                  <a:gd name="T23" fmla="*/ 0 h 208"/>
                  <a:gd name="T24" fmla="*/ 0 w 37"/>
                  <a:gd name="T25" fmla="*/ 0 h 208"/>
                  <a:gd name="T26" fmla="*/ 0 w 37"/>
                  <a:gd name="T27" fmla="*/ 0 h 208"/>
                  <a:gd name="T28" fmla="*/ 0 w 37"/>
                  <a:gd name="T29" fmla="*/ 0 h 208"/>
                  <a:gd name="T30" fmla="*/ 0 w 37"/>
                  <a:gd name="T31" fmla="*/ 0 h 208"/>
                  <a:gd name="T32" fmla="*/ 0 w 37"/>
                  <a:gd name="T33" fmla="*/ 0 h 208"/>
                  <a:gd name="T34" fmla="*/ 0 w 37"/>
                  <a:gd name="T35" fmla="*/ 0 h 208"/>
                  <a:gd name="T36" fmla="*/ 0 w 37"/>
                  <a:gd name="T37" fmla="*/ 0 h 208"/>
                  <a:gd name="T38" fmla="*/ 0 w 37"/>
                  <a:gd name="T39" fmla="*/ 0 h 208"/>
                  <a:gd name="T40" fmla="*/ 0 w 37"/>
                  <a:gd name="T41" fmla="*/ 0 h 208"/>
                  <a:gd name="T42" fmla="*/ 0 w 37"/>
                  <a:gd name="T43" fmla="*/ 0 h 208"/>
                  <a:gd name="T44" fmla="*/ 0 w 37"/>
                  <a:gd name="T45" fmla="*/ 0 h 208"/>
                  <a:gd name="T46" fmla="*/ 0 w 37"/>
                  <a:gd name="T47" fmla="*/ 0 h 208"/>
                  <a:gd name="T48" fmla="*/ 0 w 37"/>
                  <a:gd name="T49" fmla="*/ 0 h 208"/>
                  <a:gd name="T50" fmla="*/ 0 w 37"/>
                  <a:gd name="T51" fmla="*/ 0 h 208"/>
                  <a:gd name="T52" fmla="*/ 0 w 37"/>
                  <a:gd name="T53" fmla="*/ 0 h 208"/>
                  <a:gd name="T54" fmla="*/ 0 w 37"/>
                  <a:gd name="T55" fmla="*/ 0 h 208"/>
                  <a:gd name="T56" fmla="*/ 0 w 37"/>
                  <a:gd name="T57" fmla="*/ 0 h 208"/>
                  <a:gd name="T58" fmla="*/ 0 w 37"/>
                  <a:gd name="T59" fmla="*/ 0 h 208"/>
                  <a:gd name="T60" fmla="*/ 0 w 37"/>
                  <a:gd name="T61" fmla="*/ 0 h 208"/>
                  <a:gd name="T62" fmla="*/ 0 w 37"/>
                  <a:gd name="T63" fmla="*/ 0 h 208"/>
                  <a:gd name="T64" fmla="*/ 0 w 3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8"/>
                  <a:gd name="T101" fmla="*/ 37 w 3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8">
                    <a:moveTo>
                      <a:pt x="15" y="208"/>
                    </a:moveTo>
                    <a:lnTo>
                      <a:pt x="16" y="207"/>
                    </a:lnTo>
                    <a:lnTo>
                      <a:pt x="17" y="207"/>
                    </a:lnTo>
                    <a:lnTo>
                      <a:pt x="19" y="205"/>
                    </a:lnTo>
                    <a:lnTo>
                      <a:pt x="21" y="204"/>
                    </a:lnTo>
                    <a:lnTo>
                      <a:pt x="23" y="202"/>
                    </a:lnTo>
                    <a:lnTo>
                      <a:pt x="25" y="200"/>
                    </a:lnTo>
                    <a:lnTo>
                      <a:pt x="26" y="198"/>
                    </a:lnTo>
                    <a:lnTo>
                      <a:pt x="28" y="196"/>
                    </a:lnTo>
                    <a:lnTo>
                      <a:pt x="30" y="193"/>
                    </a:lnTo>
                    <a:lnTo>
                      <a:pt x="31" y="191"/>
                    </a:lnTo>
                    <a:lnTo>
                      <a:pt x="33" y="188"/>
                    </a:lnTo>
                    <a:lnTo>
                      <a:pt x="34" y="186"/>
                    </a:lnTo>
                    <a:lnTo>
                      <a:pt x="35" y="183"/>
                    </a:lnTo>
                    <a:lnTo>
                      <a:pt x="36" y="181"/>
                    </a:lnTo>
                    <a:lnTo>
                      <a:pt x="36" y="177"/>
                    </a:lnTo>
                    <a:lnTo>
                      <a:pt x="37" y="176"/>
                    </a:lnTo>
                    <a:lnTo>
                      <a:pt x="29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4" y="204"/>
                    </a:lnTo>
                    <a:lnTo>
                      <a:pt x="6" y="205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2" y="207"/>
                    </a:lnTo>
                    <a:lnTo>
                      <a:pt x="13" y="207"/>
                    </a:lnTo>
                    <a:lnTo>
                      <a:pt x="15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0" name="Freeform 342"/>
              <p:cNvSpPr>
                <a:spLocks/>
              </p:cNvSpPr>
              <p:nvPr/>
            </p:nvSpPr>
            <p:spPr bwMode="auto">
              <a:xfrm>
                <a:off x="4815" y="1289"/>
                <a:ext cx="15" cy="4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6" y="99"/>
                    </a:moveTo>
                    <a:lnTo>
                      <a:pt x="309" y="98"/>
                    </a:lnTo>
                    <a:lnTo>
                      <a:pt x="312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3" y="95"/>
                    </a:lnTo>
                    <a:lnTo>
                      <a:pt x="326" y="93"/>
                    </a:lnTo>
                    <a:lnTo>
                      <a:pt x="329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4"/>
                    </a:lnTo>
                    <a:lnTo>
                      <a:pt x="341" y="71"/>
                    </a:lnTo>
                    <a:lnTo>
                      <a:pt x="342" y="67"/>
                    </a:lnTo>
                    <a:lnTo>
                      <a:pt x="342" y="32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9" y="7"/>
                    </a:lnTo>
                    <a:lnTo>
                      <a:pt x="326" y="5"/>
                    </a:lnTo>
                    <a:lnTo>
                      <a:pt x="323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6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1" name="Freeform 343"/>
              <p:cNvSpPr>
                <a:spLocks/>
              </p:cNvSpPr>
              <p:nvPr/>
            </p:nvSpPr>
            <p:spPr bwMode="auto">
              <a:xfrm>
                <a:off x="4790" y="1288"/>
                <a:ext cx="21" cy="12"/>
              </a:xfrm>
              <a:custGeom>
                <a:avLst/>
                <a:gdLst>
                  <a:gd name="T0" fmla="*/ 0 w 478"/>
                  <a:gd name="T1" fmla="*/ 0 h 283"/>
                  <a:gd name="T2" fmla="*/ 0 w 478"/>
                  <a:gd name="T3" fmla="*/ 0 h 283"/>
                  <a:gd name="T4" fmla="*/ 0 w 478"/>
                  <a:gd name="T5" fmla="*/ 0 h 283"/>
                  <a:gd name="T6" fmla="*/ 0 w 478"/>
                  <a:gd name="T7" fmla="*/ 0 h 283"/>
                  <a:gd name="T8" fmla="*/ 0 w 478"/>
                  <a:gd name="T9" fmla="*/ 0 h 283"/>
                  <a:gd name="T10" fmla="*/ 0 w 478"/>
                  <a:gd name="T11" fmla="*/ 0 h 283"/>
                  <a:gd name="T12" fmla="*/ 0 w 478"/>
                  <a:gd name="T13" fmla="*/ 0 h 283"/>
                  <a:gd name="T14" fmla="*/ 0 w 478"/>
                  <a:gd name="T15" fmla="*/ 0 h 283"/>
                  <a:gd name="T16" fmla="*/ 0 w 478"/>
                  <a:gd name="T17" fmla="*/ 0 h 283"/>
                  <a:gd name="T18" fmla="*/ 0 w 478"/>
                  <a:gd name="T19" fmla="*/ 0 h 283"/>
                  <a:gd name="T20" fmla="*/ 0 w 478"/>
                  <a:gd name="T21" fmla="*/ 0 h 283"/>
                  <a:gd name="T22" fmla="*/ 0 w 478"/>
                  <a:gd name="T23" fmla="*/ 0 h 283"/>
                  <a:gd name="T24" fmla="*/ 0 w 478"/>
                  <a:gd name="T25" fmla="*/ 0 h 283"/>
                  <a:gd name="T26" fmla="*/ 0 w 478"/>
                  <a:gd name="T27" fmla="*/ 0 h 283"/>
                  <a:gd name="T28" fmla="*/ 0 w 478"/>
                  <a:gd name="T29" fmla="*/ 0 h 283"/>
                  <a:gd name="T30" fmla="*/ 0 w 478"/>
                  <a:gd name="T31" fmla="*/ 0 h 283"/>
                  <a:gd name="T32" fmla="*/ 0 w 478"/>
                  <a:gd name="T33" fmla="*/ 0 h 283"/>
                  <a:gd name="T34" fmla="*/ 0 w 478"/>
                  <a:gd name="T35" fmla="*/ 0 h 283"/>
                  <a:gd name="T36" fmla="*/ 0 w 478"/>
                  <a:gd name="T37" fmla="*/ 0 h 283"/>
                  <a:gd name="T38" fmla="*/ 0 w 478"/>
                  <a:gd name="T39" fmla="*/ 0 h 283"/>
                  <a:gd name="T40" fmla="*/ 0 w 478"/>
                  <a:gd name="T41" fmla="*/ 0 h 283"/>
                  <a:gd name="T42" fmla="*/ 0 w 478"/>
                  <a:gd name="T43" fmla="*/ 0 h 283"/>
                  <a:gd name="T44" fmla="*/ 0 w 478"/>
                  <a:gd name="T45" fmla="*/ 0 h 283"/>
                  <a:gd name="T46" fmla="*/ 0 w 478"/>
                  <a:gd name="T47" fmla="*/ 0 h 283"/>
                  <a:gd name="T48" fmla="*/ 0 w 478"/>
                  <a:gd name="T49" fmla="*/ 0 h 283"/>
                  <a:gd name="T50" fmla="*/ 0 w 478"/>
                  <a:gd name="T51" fmla="*/ 0 h 283"/>
                  <a:gd name="T52" fmla="*/ 0 w 478"/>
                  <a:gd name="T53" fmla="*/ 0 h 283"/>
                  <a:gd name="T54" fmla="*/ 0 w 478"/>
                  <a:gd name="T55" fmla="*/ 0 h 283"/>
                  <a:gd name="T56" fmla="*/ 0 w 478"/>
                  <a:gd name="T57" fmla="*/ 0 h 283"/>
                  <a:gd name="T58" fmla="*/ 0 w 478"/>
                  <a:gd name="T59" fmla="*/ 0 h 283"/>
                  <a:gd name="T60" fmla="*/ 0 w 478"/>
                  <a:gd name="T61" fmla="*/ 0 h 283"/>
                  <a:gd name="T62" fmla="*/ 0 w 478"/>
                  <a:gd name="T63" fmla="*/ 0 h 283"/>
                  <a:gd name="T64" fmla="*/ 0 w 478"/>
                  <a:gd name="T65" fmla="*/ 0 h 283"/>
                  <a:gd name="T66" fmla="*/ 0 w 478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8"/>
                  <a:gd name="T103" fmla="*/ 0 h 283"/>
                  <a:gd name="T104" fmla="*/ 478 w 478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8" h="283">
                    <a:moveTo>
                      <a:pt x="416" y="283"/>
                    </a:moveTo>
                    <a:lnTo>
                      <a:pt x="420" y="282"/>
                    </a:lnTo>
                    <a:lnTo>
                      <a:pt x="425" y="281"/>
                    </a:lnTo>
                    <a:lnTo>
                      <a:pt x="430" y="279"/>
                    </a:lnTo>
                    <a:lnTo>
                      <a:pt x="435" y="277"/>
                    </a:lnTo>
                    <a:lnTo>
                      <a:pt x="441" y="274"/>
                    </a:lnTo>
                    <a:lnTo>
                      <a:pt x="446" y="271"/>
                    </a:lnTo>
                    <a:lnTo>
                      <a:pt x="451" y="267"/>
                    </a:lnTo>
                    <a:lnTo>
                      <a:pt x="456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6" y="229"/>
                    </a:lnTo>
                    <a:lnTo>
                      <a:pt x="477" y="222"/>
                    </a:lnTo>
                    <a:lnTo>
                      <a:pt x="478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7" y="35"/>
                    </a:lnTo>
                    <a:lnTo>
                      <a:pt x="455" y="30"/>
                    </a:lnTo>
                    <a:lnTo>
                      <a:pt x="452" y="25"/>
                    </a:lnTo>
                    <a:lnTo>
                      <a:pt x="449" y="20"/>
                    </a:lnTo>
                    <a:lnTo>
                      <a:pt x="446" y="16"/>
                    </a:lnTo>
                    <a:lnTo>
                      <a:pt x="442" y="11"/>
                    </a:lnTo>
                    <a:lnTo>
                      <a:pt x="438" y="8"/>
                    </a:lnTo>
                    <a:lnTo>
                      <a:pt x="433" y="5"/>
                    </a:lnTo>
                    <a:lnTo>
                      <a:pt x="429" y="3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6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8" y="3"/>
                    </a:lnTo>
                    <a:lnTo>
                      <a:pt x="43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2" y="16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3" y="30"/>
                    </a:lnTo>
                    <a:lnTo>
                      <a:pt x="20" y="35"/>
                    </a:lnTo>
                    <a:lnTo>
                      <a:pt x="18" y="41"/>
                    </a:lnTo>
                    <a:lnTo>
                      <a:pt x="17" y="47"/>
                    </a:lnTo>
                    <a:lnTo>
                      <a:pt x="15" y="53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3" y="252"/>
                    </a:lnTo>
                    <a:lnTo>
                      <a:pt x="17" y="258"/>
                    </a:lnTo>
                    <a:lnTo>
                      <a:pt x="21" y="263"/>
                    </a:lnTo>
                    <a:lnTo>
                      <a:pt x="26" y="267"/>
                    </a:lnTo>
                    <a:lnTo>
                      <a:pt x="31" y="271"/>
                    </a:lnTo>
                    <a:lnTo>
                      <a:pt x="36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2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6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2" name="Freeform 344"/>
              <p:cNvSpPr>
                <a:spLocks/>
              </p:cNvSpPr>
              <p:nvPr/>
            </p:nvSpPr>
            <p:spPr bwMode="auto">
              <a:xfrm>
                <a:off x="4791" y="1288"/>
                <a:ext cx="19" cy="12"/>
              </a:xfrm>
              <a:custGeom>
                <a:avLst/>
                <a:gdLst>
                  <a:gd name="T0" fmla="*/ 0 w 454"/>
                  <a:gd name="T1" fmla="*/ 0 h 269"/>
                  <a:gd name="T2" fmla="*/ 0 w 454"/>
                  <a:gd name="T3" fmla="*/ 0 h 269"/>
                  <a:gd name="T4" fmla="*/ 0 w 454"/>
                  <a:gd name="T5" fmla="*/ 0 h 269"/>
                  <a:gd name="T6" fmla="*/ 0 w 454"/>
                  <a:gd name="T7" fmla="*/ 0 h 269"/>
                  <a:gd name="T8" fmla="*/ 0 w 454"/>
                  <a:gd name="T9" fmla="*/ 0 h 269"/>
                  <a:gd name="T10" fmla="*/ 0 w 454"/>
                  <a:gd name="T11" fmla="*/ 0 h 269"/>
                  <a:gd name="T12" fmla="*/ 0 w 454"/>
                  <a:gd name="T13" fmla="*/ 0 h 269"/>
                  <a:gd name="T14" fmla="*/ 0 w 454"/>
                  <a:gd name="T15" fmla="*/ 0 h 269"/>
                  <a:gd name="T16" fmla="*/ 0 w 454"/>
                  <a:gd name="T17" fmla="*/ 0 h 269"/>
                  <a:gd name="T18" fmla="*/ 0 w 454"/>
                  <a:gd name="T19" fmla="*/ 0 h 269"/>
                  <a:gd name="T20" fmla="*/ 0 w 454"/>
                  <a:gd name="T21" fmla="*/ 0 h 269"/>
                  <a:gd name="T22" fmla="*/ 0 w 454"/>
                  <a:gd name="T23" fmla="*/ 0 h 269"/>
                  <a:gd name="T24" fmla="*/ 0 w 454"/>
                  <a:gd name="T25" fmla="*/ 0 h 269"/>
                  <a:gd name="T26" fmla="*/ 0 w 454"/>
                  <a:gd name="T27" fmla="*/ 0 h 269"/>
                  <a:gd name="T28" fmla="*/ 0 w 454"/>
                  <a:gd name="T29" fmla="*/ 0 h 269"/>
                  <a:gd name="T30" fmla="*/ 0 w 454"/>
                  <a:gd name="T31" fmla="*/ 0 h 269"/>
                  <a:gd name="T32" fmla="*/ 0 w 454"/>
                  <a:gd name="T33" fmla="*/ 0 h 269"/>
                  <a:gd name="T34" fmla="*/ 0 w 454"/>
                  <a:gd name="T35" fmla="*/ 0 h 269"/>
                  <a:gd name="T36" fmla="*/ 0 w 454"/>
                  <a:gd name="T37" fmla="*/ 0 h 269"/>
                  <a:gd name="T38" fmla="*/ 0 w 454"/>
                  <a:gd name="T39" fmla="*/ 0 h 269"/>
                  <a:gd name="T40" fmla="*/ 0 w 454"/>
                  <a:gd name="T41" fmla="*/ 0 h 269"/>
                  <a:gd name="T42" fmla="*/ 0 w 454"/>
                  <a:gd name="T43" fmla="*/ 0 h 269"/>
                  <a:gd name="T44" fmla="*/ 0 w 454"/>
                  <a:gd name="T45" fmla="*/ 0 h 269"/>
                  <a:gd name="T46" fmla="*/ 0 w 454"/>
                  <a:gd name="T47" fmla="*/ 0 h 269"/>
                  <a:gd name="T48" fmla="*/ 0 w 454"/>
                  <a:gd name="T49" fmla="*/ 0 h 269"/>
                  <a:gd name="T50" fmla="*/ 0 w 454"/>
                  <a:gd name="T51" fmla="*/ 0 h 269"/>
                  <a:gd name="T52" fmla="*/ 0 w 454"/>
                  <a:gd name="T53" fmla="*/ 0 h 269"/>
                  <a:gd name="T54" fmla="*/ 0 w 454"/>
                  <a:gd name="T55" fmla="*/ 0 h 269"/>
                  <a:gd name="T56" fmla="*/ 0 w 454"/>
                  <a:gd name="T57" fmla="*/ 0 h 269"/>
                  <a:gd name="T58" fmla="*/ 0 w 454"/>
                  <a:gd name="T59" fmla="*/ 0 h 269"/>
                  <a:gd name="T60" fmla="*/ 0 w 454"/>
                  <a:gd name="T61" fmla="*/ 0 h 269"/>
                  <a:gd name="T62" fmla="*/ 0 w 454"/>
                  <a:gd name="T63" fmla="*/ 0 h 269"/>
                  <a:gd name="T64" fmla="*/ 0 w 454"/>
                  <a:gd name="T65" fmla="*/ 0 h 269"/>
                  <a:gd name="T66" fmla="*/ 0 w 454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4"/>
                  <a:gd name="T103" fmla="*/ 0 h 269"/>
                  <a:gd name="T104" fmla="*/ 454 w 454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4" h="269">
                    <a:moveTo>
                      <a:pt x="396" y="269"/>
                    </a:moveTo>
                    <a:lnTo>
                      <a:pt x="400" y="268"/>
                    </a:lnTo>
                    <a:lnTo>
                      <a:pt x="405" y="267"/>
                    </a:lnTo>
                    <a:lnTo>
                      <a:pt x="410" y="266"/>
                    </a:lnTo>
                    <a:lnTo>
                      <a:pt x="415" y="264"/>
                    </a:lnTo>
                    <a:lnTo>
                      <a:pt x="419" y="261"/>
                    </a:lnTo>
                    <a:lnTo>
                      <a:pt x="425" y="258"/>
                    </a:lnTo>
                    <a:lnTo>
                      <a:pt x="430" y="254"/>
                    </a:lnTo>
                    <a:lnTo>
                      <a:pt x="434" y="250"/>
                    </a:lnTo>
                    <a:lnTo>
                      <a:pt x="438" y="245"/>
                    </a:lnTo>
                    <a:lnTo>
                      <a:pt x="442" y="240"/>
                    </a:lnTo>
                    <a:lnTo>
                      <a:pt x="445" y="235"/>
                    </a:lnTo>
                    <a:lnTo>
                      <a:pt x="448" y="230"/>
                    </a:lnTo>
                    <a:lnTo>
                      <a:pt x="450" y="224"/>
                    </a:lnTo>
                    <a:lnTo>
                      <a:pt x="452" y="218"/>
                    </a:lnTo>
                    <a:lnTo>
                      <a:pt x="453" y="212"/>
                    </a:lnTo>
                    <a:lnTo>
                      <a:pt x="454" y="205"/>
                    </a:lnTo>
                    <a:lnTo>
                      <a:pt x="441" y="64"/>
                    </a:lnTo>
                    <a:lnTo>
                      <a:pt x="440" y="57"/>
                    </a:lnTo>
                    <a:lnTo>
                      <a:pt x="440" y="51"/>
                    </a:lnTo>
                    <a:lnTo>
                      <a:pt x="438" y="44"/>
                    </a:lnTo>
                    <a:lnTo>
                      <a:pt x="437" y="38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8" y="19"/>
                    </a:lnTo>
                    <a:lnTo>
                      <a:pt x="423" y="15"/>
                    </a:lnTo>
                    <a:lnTo>
                      <a:pt x="420" y="11"/>
                    </a:lnTo>
                    <a:lnTo>
                      <a:pt x="416" y="7"/>
                    </a:lnTo>
                    <a:lnTo>
                      <a:pt x="413" y="4"/>
                    </a:lnTo>
                    <a:lnTo>
                      <a:pt x="408" y="2"/>
                    </a:lnTo>
                    <a:lnTo>
                      <a:pt x="404" y="1"/>
                    </a:lnTo>
                    <a:lnTo>
                      <a:pt x="400" y="0"/>
                    </a:lnTo>
                    <a:lnTo>
                      <a:pt x="396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38" y="7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8"/>
                    </a:lnTo>
                    <a:lnTo>
                      <a:pt x="16" y="44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2" y="240"/>
                    </a:lnTo>
                    <a:lnTo>
                      <a:pt x="15" y="245"/>
                    </a:lnTo>
                    <a:lnTo>
                      <a:pt x="20" y="250"/>
                    </a:lnTo>
                    <a:lnTo>
                      <a:pt x="24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40" y="264"/>
                    </a:lnTo>
                    <a:lnTo>
                      <a:pt x="45" y="266"/>
                    </a:lnTo>
                    <a:lnTo>
                      <a:pt x="50" y="267"/>
                    </a:lnTo>
                    <a:lnTo>
                      <a:pt x="55" y="268"/>
                    </a:lnTo>
                    <a:lnTo>
                      <a:pt x="60" y="269"/>
                    </a:lnTo>
                    <a:lnTo>
                      <a:pt x="396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3" name="Freeform 345"/>
              <p:cNvSpPr>
                <a:spLocks/>
              </p:cNvSpPr>
              <p:nvPr/>
            </p:nvSpPr>
            <p:spPr bwMode="auto">
              <a:xfrm>
                <a:off x="4793" y="1294"/>
                <a:ext cx="15" cy="5"/>
              </a:xfrm>
              <a:custGeom>
                <a:avLst/>
                <a:gdLst>
                  <a:gd name="T0" fmla="*/ 0 w 333"/>
                  <a:gd name="T1" fmla="*/ 0 h 121"/>
                  <a:gd name="T2" fmla="*/ 0 w 333"/>
                  <a:gd name="T3" fmla="*/ 0 h 121"/>
                  <a:gd name="T4" fmla="*/ 0 w 333"/>
                  <a:gd name="T5" fmla="*/ 0 h 121"/>
                  <a:gd name="T6" fmla="*/ 0 w 333"/>
                  <a:gd name="T7" fmla="*/ 0 h 121"/>
                  <a:gd name="T8" fmla="*/ 0 w 333"/>
                  <a:gd name="T9" fmla="*/ 0 h 121"/>
                  <a:gd name="T10" fmla="*/ 0 w 333"/>
                  <a:gd name="T11" fmla="*/ 0 h 121"/>
                  <a:gd name="T12" fmla="*/ 0 w 333"/>
                  <a:gd name="T13" fmla="*/ 0 h 121"/>
                  <a:gd name="T14" fmla="*/ 0 w 333"/>
                  <a:gd name="T15" fmla="*/ 0 h 121"/>
                  <a:gd name="T16" fmla="*/ 0 w 333"/>
                  <a:gd name="T17" fmla="*/ 0 h 121"/>
                  <a:gd name="T18" fmla="*/ 0 w 333"/>
                  <a:gd name="T19" fmla="*/ 0 h 121"/>
                  <a:gd name="T20" fmla="*/ 0 w 333"/>
                  <a:gd name="T21" fmla="*/ 0 h 121"/>
                  <a:gd name="T22" fmla="*/ 0 w 333"/>
                  <a:gd name="T23" fmla="*/ 0 h 121"/>
                  <a:gd name="T24" fmla="*/ 0 w 333"/>
                  <a:gd name="T25" fmla="*/ 0 h 121"/>
                  <a:gd name="T26" fmla="*/ 0 w 333"/>
                  <a:gd name="T27" fmla="*/ 0 h 121"/>
                  <a:gd name="T28" fmla="*/ 0 w 333"/>
                  <a:gd name="T29" fmla="*/ 0 h 121"/>
                  <a:gd name="T30" fmla="*/ 0 w 333"/>
                  <a:gd name="T31" fmla="*/ 0 h 121"/>
                  <a:gd name="T32" fmla="*/ 0 w 333"/>
                  <a:gd name="T33" fmla="*/ 0 h 121"/>
                  <a:gd name="T34" fmla="*/ 0 w 333"/>
                  <a:gd name="T35" fmla="*/ 0 h 121"/>
                  <a:gd name="T36" fmla="*/ 0 w 333"/>
                  <a:gd name="T37" fmla="*/ 0 h 121"/>
                  <a:gd name="T38" fmla="*/ 0 w 333"/>
                  <a:gd name="T39" fmla="*/ 0 h 121"/>
                  <a:gd name="T40" fmla="*/ 0 w 333"/>
                  <a:gd name="T41" fmla="*/ 0 h 121"/>
                  <a:gd name="T42" fmla="*/ 0 w 333"/>
                  <a:gd name="T43" fmla="*/ 0 h 121"/>
                  <a:gd name="T44" fmla="*/ 0 w 333"/>
                  <a:gd name="T45" fmla="*/ 0 h 121"/>
                  <a:gd name="T46" fmla="*/ 0 w 333"/>
                  <a:gd name="T47" fmla="*/ 0 h 121"/>
                  <a:gd name="T48" fmla="*/ 0 w 333"/>
                  <a:gd name="T49" fmla="*/ 0 h 121"/>
                  <a:gd name="T50" fmla="*/ 0 w 333"/>
                  <a:gd name="T51" fmla="*/ 0 h 121"/>
                  <a:gd name="T52" fmla="*/ 0 w 333"/>
                  <a:gd name="T53" fmla="*/ 0 h 121"/>
                  <a:gd name="T54" fmla="*/ 0 w 333"/>
                  <a:gd name="T55" fmla="*/ 0 h 121"/>
                  <a:gd name="T56" fmla="*/ 0 w 333"/>
                  <a:gd name="T57" fmla="*/ 0 h 121"/>
                  <a:gd name="T58" fmla="*/ 0 w 333"/>
                  <a:gd name="T59" fmla="*/ 0 h 121"/>
                  <a:gd name="T60" fmla="*/ 0 w 333"/>
                  <a:gd name="T61" fmla="*/ 0 h 121"/>
                  <a:gd name="T62" fmla="*/ 0 w 333"/>
                  <a:gd name="T63" fmla="*/ 0 h 121"/>
                  <a:gd name="T64" fmla="*/ 0 w 333"/>
                  <a:gd name="T65" fmla="*/ 0 h 121"/>
                  <a:gd name="T66" fmla="*/ 0 w 333"/>
                  <a:gd name="T67" fmla="*/ 0 h 121"/>
                  <a:gd name="T68" fmla="*/ 0 w 333"/>
                  <a:gd name="T69" fmla="*/ 0 h 121"/>
                  <a:gd name="T70" fmla="*/ 0 w 333"/>
                  <a:gd name="T71" fmla="*/ 0 h 121"/>
                  <a:gd name="T72" fmla="*/ 0 w 333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1"/>
                  <a:gd name="T113" fmla="*/ 333 w 333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1">
                    <a:moveTo>
                      <a:pt x="333" y="60"/>
                    </a:moveTo>
                    <a:lnTo>
                      <a:pt x="332" y="65"/>
                    </a:lnTo>
                    <a:lnTo>
                      <a:pt x="332" y="71"/>
                    </a:lnTo>
                    <a:lnTo>
                      <a:pt x="331" y="77"/>
                    </a:lnTo>
                    <a:lnTo>
                      <a:pt x="330" y="83"/>
                    </a:lnTo>
                    <a:lnTo>
                      <a:pt x="329" y="88"/>
                    </a:lnTo>
                    <a:lnTo>
                      <a:pt x="327" y="93"/>
                    </a:lnTo>
                    <a:lnTo>
                      <a:pt x="325" y="98"/>
                    </a:lnTo>
                    <a:lnTo>
                      <a:pt x="323" y="102"/>
                    </a:lnTo>
                    <a:lnTo>
                      <a:pt x="319" y="106"/>
                    </a:lnTo>
                    <a:lnTo>
                      <a:pt x="316" y="109"/>
                    </a:lnTo>
                    <a:lnTo>
                      <a:pt x="313" y="112"/>
                    </a:lnTo>
                    <a:lnTo>
                      <a:pt x="310" y="115"/>
                    </a:lnTo>
                    <a:lnTo>
                      <a:pt x="306" y="117"/>
                    </a:lnTo>
                    <a:lnTo>
                      <a:pt x="302" y="118"/>
                    </a:lnTo>
                    <a:lnTo>
                      <a:pt x="298" y="119"/>
                    </a:lnTo>
                    <a:lnTo>
                      <a:pt x="294" y="121"/>
                    </a:lnTo>
                    <a:lnTo>
                      <a:pt x="39" y="121"/>
                    </a:lnTo>
                    <a:lnTo>
                      <a:pt x="34" y="119"/>
                    </a:lnTo>
                    <a:lnTo>
                      <a:pt x="30" y="118"/>
                    </a:lnTo>
                    <a:lnTo>
                      <a:pt x="26" y="117"/>
                    </a:lnTo>
                    <a:lnTo>
                      <a:pt x="23" y="115"/>
                    </a:lnTo>
                    <a:lnTo>
                      <a:pt x="19" y="112"/>
                    </a:lnTo>
                    <a:lnTo>
                      <a:pt x="16" y="109"/>
                    </a:lnTo>
                    <a:lnTo>
                      <a:pt x="13" y="106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5" y="93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1" y="0"/>
                    </a:lnTo>
                    <a:lnTo>
                      <a:pt x="333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4" name="Freeform 346"/>
              <p:cNvSpPr>
                <a:spLocks/>
              </p:cNvSpPr>
              <p:nvPr/>
            </p:nvSpPr>
            <p:spPr bwMode="auto">
              <a:xfrm>
                <a:off x="4791" y="1290"/>
                <a:ext cx="2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9" y="200"/>
                    </a:moveTo>
                    <a:lnTo>
                      <a:pt x="20" y="199"/>
                    </a:lnTo>
                    <a:lnTo>
                      <a:pt x="22" y="199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6" y="197"/>
                    </a:lnTo>
                    <a:lnTo>
                      <a:pt x="27" y="196"/>
                    </a:lnTo>
                    <a:lnTo>
                      <a:pt x="28" y="195"/>
                    </a:lnTo>
                    <a:lnTo>
                      <a:pt x="29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5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9" y="192"/>
                    </a:lnTo>
                    <a:lnTo>
                      <a:pt x="11" y="194"/>
                    </a:lnTo>
                    <a:lnTo>
                      <a:pt x="12" y="196"/>
                    </a:lnTo>
                    <a:lnTo>
                      <a:pt x="14" y="197"/>
                    </a:lnTo>
                    <a:lnTo>
                      <a:pt x="15" y="199"/>
                    </a:lnTo>
                    <a:lnTo>
                      <a:pt x="17" y="199"/>
                    </a:lnTo>
                    <a:lnTo>
                      <a:pt x="19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5" name="Freeform 347"/>
              <p:cNvSpPr>
                <a:spLocks/>
              </p:cNvSpPr>
              <p:nvPr/>
            </p:nvSpPr>
            <p:spPr bwMode="auto">
              <a:xfrm>
                <a:off x="4808" y="1289"/>
                <a:ext cx="2" cy="9"/>
              </a:xfrm>
              <a:custGeom>
                <a:avLst/>
                <a:gdLst>
                  <a:gd name="T0" fmla="*/ 0 w 37"/>
                  <a:gd name="T1" fmla="*/ 0 h 208"/>
                  <a:gd name="T2" fmla="*/ 0 w 37"/>
                  <a:gd name="T3" fmla="*/ 0 h 208"/>
                  <a:gd name="T4" fmla="*/ 0 w 37"/>
                  <a:gd name="T5" fmla="*/ 0 h 208"/>
                  <a:gd name="T6" fmla="*/ 0 w 37"/>
                  <a:gd name="T7" fmla="*/ 0 h 208"/>
                  <a:gd name="T8" fmla="*/ 0 w 37"/>
                  <a:gd name="T9" fmla="*/ 0 h 208"/>
                  <a:gd name="T10" fmla="*/ 0 w 37"/>
                  <a:gd name="T11" fmla="*/ 0 h 208"/>
                  <a:gd name="T12" fmla="*/ 0 w 37"/>
                  <a:gd name="T13" fmla="*/ 0 h 208"/>
                  <a:gd name="T14" fmla="*/ 0 w 37"/>
                  <a:gd name="T15" fmla="*/ 0 h 208"/>
                  <a:gd name="T16" fmla="*/ 0 w 37"/>
                  <a:gd name="T17" fmla="*/ 0 h 208"/>
                  <a:gd name="T18" fmla="*/ 0 w 37"/>
                  <a:gd name="T19" fmla="*/ 0 h 208"/>
                  <a:gd name="T20" fmla="*/ 0 w 37"/>
                  <a:gd name="T21" fmla="*/ 0 h 208"/>
                  <a:gd name="T22" fmla="*/ 0 w 37"/>
                  <a:gd name="T23" fmla="*/ 0 h 208"/>
                  <a:gd name="T24" fmla="*/ 0 w 37"/>
                  <a:gd name="T25" fmla="*/ 0 h 208"/>
                  <a:gd name="T26" fmla="*/ 0 w 37"/>
                  <a:gd name="T27" fmla="*/ 0 h 208"/>
                  <a:gd name="T28" fmla="*/ 0 w 37"/>
                  <a:gd name="T29" fmla="*/ 0 h 208"/>
                  <a:gd name="T30" fmla="*/ 0 w 37"/>
                  <a:gd name="T31" fmla="*/ 0 h 208"/>
                  <a:gd name="T32" fmla="*/ 0 w 37"/>
                  <a:gd name="T33" fmla="*/ 0 h 208"/>
                  <a:gd name="T34" fmla="*/ 0 w 37"/>
                  <a:gd name="T35" fmla="*/ 0 h 208"/>
                  <a:gd name="T36" fmla="*/ 0 w 37"/>
                  <a:gd name="T37" fmla="*/ 0 h 208"/>
                  <a:gd name="T38" fmla="*/ 0 w 37"/>
                  <a:gd name="T39" fmla="*/ 0 h 208"/>
                  <a:gd name="T40" fmla="*/ 0 w 37"/>
                  <a:gd name="T41" fmla="*/ 0 h 208"/>
                  <a:gd name="T42" fmla="*/ 0 w 37"/>
                  <a:gd name="T43" fmla="*/ 0 h 208"/>
                  <a:gd name="T44" fmla="*/ 0 w 37"/>
                  <a:gd name="T45" fmla="*/ 0 h 208"/>
                  <a:gd name="T46" fmla="*/ 0 w 37"/>
                  <a:gd name="T47" fmla="*/ 0 h 208"/>
                  <a:gd name="T48" fmla="*/ 0 w 37"/>
                  <a:gd name="T49" fmla="*/ 0 h 208"/>
                  <a:gd name="T50" fmla="*/ 0 w 37"/>
                  <a:gd name="T51" fmla="*/ 0 h 208"/>
                  <a:gd name="T52" fmla="*/ 0 w 37"/>
                  <a:gd name="T53" fmla="*/ 0 h 208"/>
                  <a:gd name="T54" fmla="*/ 0 w 37"/>
                  <a:gd name="T55" fmla="*/ 0 h 208"/>
                  <a:gd name="T56" fmla="*/ 0 w 37"/>
                  <a:gd name="T57" fmla="*/ 0 h 208"/>
                  <a:gd name="T58" fmla="*/ 0 w 37"/>
                  <a:gd name="T59" fmla="*/ 0 h 208"/>
                  <a:gd name="T60" fmla="*/ 0 w 37"/>
                  <a:gd name="T61" fmla="*/ 0 h 208"/>
                  <a:gd name="T62" fmla="*/ 0 w 37"/>
                  <a:gd name="T63" fmla="*/ 0 h 208"/>
                  <a:gd name="T64" fmla="*/ 0 w 3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8"/>
                  <a:gd name="T101" fmla="*/ 37 w 3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8">
                    <a:moveTo>
                      <a:pt x="14" y="208"/>
                    </a:moveTo>
                    <a:lnTo>
                      <a:pt x="15" y="207"/>
                    </a:lnTo>
                    <a:lnTo>
                      <a:pt x="16" y="207"/>
                    </a:lnTo>
                    <a:lnTo>
                      <a:pt x="18" y="205"/>
                    </a:lnTo>
                    <a:lnTo>
                      <a:pt x="21" y="204"/>
                    </a:lnTo>
                    <a:lnTo>
                      <a:pt x="23" y="202"/>
                    </a:lnTo>
                    <a:lnTo>
                      <a:pt x="25" y="200"/>
                    </a:lnTo>
                    <a:lnTo>
                      <a:pt x="26" y="198"/>
                    </a:lnTo>
                    <a:lnTo>
                      <a:pt x="28" y="196"/>
                    </a:lnTo>
                    <a:lnTo>
                      <a:pt x="30" y="193"/>
                    </a:lnTo>
                    <a:lnTo>
                      <a:pt x="31" y="191"/>
                    </a:lnTo>
                    <a:lnTo>
                      <a:pt x="33" y="188"/>
                    </a:lnTo>
                    <a:lnTo>
                      <a:pt x="34" y="186"/>
                    </a:lnTo>
                    <a:lnTo>
                      <a:pt x="35" y="183"/>
                    </a:lnTo>
                    <a:lnTo>
                      <a:pt x="36" y="181"/>
                    </a:lnTo>
                    <a:lnTo>
                      <a:pt x="36" y="177"/>
                    </a:lnTo>
                    <a:lnTo>
                      <a:pt x="37" y="176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6" y="11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4" y="204"/>
                    </a:lnTo>
                    <a:lnTo>
                      <a:pt x="6" y="205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1" y="207"/>
                    </a:lnTo>
                    <a:lnTo>
                      <a:pt x="12" y="207"/>
                    </a:lnTo>
                    <a:lnTo>
                      <a:pt x="14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6" name="Freeform 348"/>
              <p:cNvSpPr>
                <a:spLocks/>
              </p:cNvSpPr>
              <p:nvPr/>
            </p:nvSpPr>
            <p:spPr bwMode="auto">
              <a:xfrm>
                <a:off x="4793" y="1289"/>
                <a:ext cx="15" cy="4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1" y="98"/>
                    </a:lnTo>
                    <a:lnTo>
                      <a:pt x="315" y="97"/>
                    </a:lnTo>
                    <a:lnTo>
                      <a:pt x="318" y="96"/>
                    </a:lnTo>
                    <a:lnTo>
                      <a:pt x="321" y="95"/>
                    </a:lnTo>
                    <a:lnTo>
                      <a:pt x="324" y="93"/>
                    </a:lnTo>
                    <a:lnTo>
                      <a:pt x="328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4"/>
                    </a:lnTo>
                    <a:lnTo>
                      <a:pt x="340" y="71"/>
                    </a:lnTo>
                    <a:lnTo>
                      <a:pt x="341" y="67"/>
                    </a:lnTo>
                    <a:lnTo>
                      <a:pt x="341" y="32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8" y="7"/>
                    </a:lnTo>
                    <a:lnTo>
                      <a:pt x="324" y="5"/>
                    </a:lnTo>
                    <a:lnTo>
                      <a:pt x="321" y="3"/>
                    </a:lnTo>
                    <a:lnTo>
                      <a:pt x="318" y="2"/>
                    </a:lnTo>
                    <a:lnTo>
                      <a:pt x="315" y="1"/>
                    </a:lnTo>
                    <a:lnTo>
                      <a:pt x="311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5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2" y="98"/>
                    </a:lnTo>
                    <a:lnTo>
                      <a:pt x="36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7" name="Freeform 349"/>
              <p:cNvSpPr>
                <a:spLocks/>
              </p:cNvSpPr>
              <p:nvPr/>
            </p:nvSpPr>
            <p:spPr bwMode="auto">
              <a:xfrm>
                <a:off x="4768" y="1288"/>
                <a:ext cx="20" cy="12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79"/>
                    </a:lnTo>
                    <a:lnTo>
                      <a:pt x="435" y="277"/>
                    </a:lnTo>
                    <a:lnTo>
                      <a:pt x="440" y="274"/>
                    </a:lnTo>
                    <a:lnTo>
                      <a:pt x="445" y="271"/>
                    </a:lnTo>
                    <a:lnTo>
                      <a:pt x="451" y="267"/>
                    </a:lnTo>
                    <a:lnTo>
                      <a:pt x="456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7" y="35"/>
                    </a:lnTo>
                    <a:lnTo>
                      <a:pt x="454" y="30"/>
                    </a:lnTo>
                    <a:lnTo>
                      <a:pt x="452" y="25"/>
                    </a:lnTo>
                    <a:lnTo>
                      <a:pt x="448" y="20"/>
                    </a:lnTo>
                    <a:lnTo>
                      <a:pt x="444" y="16"/>
                    </a:lnTo>
                    <a:lnTo>
                      <a:pt x="441" y="11"/>
                    </a:lnTo>
                    <a:lnTo>
                      <a:pt x="437" y="8"/>
                    </a:lnTo>
                    <a:lnTo>
                      <a:pt x="433" y="5"/>
                    </a:lnTo>
                    <a:lnTo>
                      <a:pt x="428" y="3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3"/>
                    </a:lnTo>
                    <a:lnTo>
                      <a:pt x="43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2" y="16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2" y="30"/>
                    </a:lnTo>
                    <a:lnTo>
                      <a:pt x="19" y="35"/>
                    </a:lnTo>
                    <a:lnTo>
                      <a:pt x="17" y="41"/>
                    </a:lnTo>
                    <a:lnTo>
                      <a:pt x="16" y="47"/>
                    </a:lnTo>
                    <a:lnTo>
                      <a:pt x="14" y="53"/>
                    </a:lnTo>
                    <a:lnTo>
                      <a:pt x="14" y="61"/>
                    </a:lnTo>
                    <a:lnTo>
                      <a:pt x="14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2"/>
                    </a:lnTo>
                    <a:lnTo>
                      <a:pt x="16" y="258"/>
                    </a:lnTo>
                    <a:lnTo>
                      <a:pt x="20" y="263"/>
                    </a:lnTo>
                    <a:lnTo>
                      <a:pt x="26" y="267"/>
                    </a:lnTo>
                    <a:lnTo>
                      <a:pt x="31" y="271"/>
                    </a:lnTo>
                    <a:lnTo>
                      <a:pt x="36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3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8" name="Freeform 350"/>
              <p:cNvSpPr>
                <a:spLocks/>
              </p:cNvSpPr>
              <p:nvPr/>
            </p:nvSpPr>
            <p:spPr bwMode="auto">
              <a:xfrm>
                <a:off x="4768" y="1288"/>
                <a:ext cx="20" cy="12"/>
              </a:xfrm>
              <a:custGeom>
                <a:avLst/>
                <a:gdLst>
                  <a:gd name="T0" fmla="*/ 0 w 455"/>
                  <a:gd name="T1" fmla="*/ 0 h 269"/>
                  <a:gd name="T2" fmla="*/ 0 w 455"/>
                  <a:gd name="T3" fmla="*/ 0 h 269"/>
                  <a:gd name="T4" fmla="*/ 0 w 455"/>
                  <a:gd name="T5" fmla="*/ 0 h 269"/>
                  <a:gd name="T6" fmla="*/ 0 w 455"/>
                  <a:gd name="T7" fmla="*/ 0 h 269"/>
                  <a:gd name="T8" fmla="*/ 0 w 455"/>
                  <a:gd name="T9" fmla="*/ 0 h 269"/>
                  <a:gd name="T10" fmla="*/ 0 w 455"/>
                  <a:gd name="T11" fmla="*/ 0 h 269"/>
                  <a:gd name="T12" fmla="*/ 0 w 455"/>
                  <a:gd name="T13" fmla="*/ 0 h 269"/>
                  <a:gd name="T14" fmla="*/ 0 w 455"/>
                  <a:gd name="T15" fmla="*/ 0 h 269"/>
                  <a:gd name="T16" fmla="*/ 0 w 455"/>
                  <a:gd name="T17" fmla="*/ 0 h 269"/>
                  <a:gd name="T18" fmla="*/ 0 w 455"/>
                  <a:gd name="T19" fmla="*/ 0 h 269"/>
                  <a:gd name="T20" fmla="*/ 0 w 455"/>
                  <a:gd name="T21" fmla="*/ 0 h 269"/>
                  <a:gd name="T22" fmla="*/ 0 w 455"/>
                  <a:gd name="T23" fmla="*/ 0 h 269"/>
                  <a:gd name="T24" fmla="*/ 0 w 455"/>
                  <a:gd name="T25" fmla="*/ 0 h 269"/>
                  <a:gd name="T26" fmla="*/ 0 w 455"/>
                  <a:gd name="T27" fmla="*/ 0 h 269"/>
                  <a:gd name="T28" fmla="*/ 0 w 455"/>
                  <a:gd name="T29" fmla="*/ 0 h 269"/>
                  <a:gd name="T30" fmla="*/ 0 w 455"/>
                  <a:gd name="T31" fmla="*/ 0 h 269"/>
                  <a:gd name="T32" fmla="*/ 0 w 455"/>
                  <a:gd name="T33" fmla="*/ 0 h 269"/>
                  <a:gd name="T34" fmla="*/ 0 w 455"/>
                  <a:gd name="T35" fmla="*/ 0 h 269"/>
                  <a:gd name="T36" fmla="*/ 0 w 455"/>
                  <a:gd name="T37" fmla="*/ 0 h 269"/>
                  <a:gd name="T38" fmla="*/ 0 w 455"/>
                  <a:gd name="T39" fmla="*/ 0 h 269"/>
                  <a:gd name="T40" fmla="*/ 0 w 455"/>
                  <a:gd name="T41" fmla="*/ 0 h 269"/>
                  <a:gd name="T42" fmla="*/ 0 w 455"/>
                  <a:gd name="T43" fmla="*/ 0 h 269"/>
                  <a:gd name="T44" fmla="*/ 0 w 455"/>
                  <a:gd name="T45" fmla="*/ 0 h 269"/>
                  <a:gd name="T46" fmla="*/ 0 w 455"/>
                  <a:gd name="T47" fmla="*/ 0 h 269"/>
                  <a:gd name="T48" fmla="*/ 0 w 455"/>
                  <a:gd name="T49" fmla="*/ 0 h 269"/>
                  <a:gd name="T50" fmla="*/ 0 w 455"/>
                  <a:gd name="T51" fmla="*/ 0 h 269"/>
                  <a:gd name="T52" fmla="*/ 0 w 455"/>
                  <a:gd name="T53" fmla="*/ 0 h 269"/>
                  <a:gd name="T54" fmla="*/ 0 w 455"/>
                  <a:gd name="T55" fmla="*/ 0 h 269"/>
                  <a:gd name="T56" fmla="*/ 0 w 455"/>
                  <a:gd name="T57" fmla="*/ 0 h 269"/>
                  <a:gd name="T58" fmla="*/ 0 w 455"/>
                  <a:gd name="T59" fmla="*/ 0 h 269"/>
                  <a:gd name="T60" fmla="*/ 0 w 455"/>
                  <a:gd name="T61" fmla="*/ 0 h 269"/>
                  <a:gd name="T62" fmla="*/ 0 w 455"/>
                  <a:gd name="T63" fmla="*/ 0 h 269"/>
                  <a:gd name="T64" fmla="*/ 0 w 455"/>
                  <a:gd name="T65" fmla="*/ 0 h 269"/>
                  <a:gd name="T66" fmla="*/ 0 w 45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69"/>
                  <a:gd name="T104" fmla="*/ 455 w 45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69">
                    <a:moveTo>
                      <a:pt x="395" y="269"/>
                    </a:moveTo>
                    <a:lnTo>
                      <a:pt x="400" y="268"/>
                    </a:lnTo>
                    <a:lnTo>
                      <a:pt x="405" y="267"/>
                    </a:lnTo>
                    <a:lnTo>
                      <a:pt x="410" y="266"/>
                    </a:lnTo>
                    <a:lnTo>
                      <a:pt x="415" y="264"/>
                    </a:lnTo>
                    <a:lnTo>
                      <a:pt x="420" y="261"/>
                    </a:lnTo>
                    <a:lnTo>
                      <a:pt x="425" y="258"/>
                    </a:lnTo>
                    <a:lnTo>
                      <a:pt x="429" y="254"/>
                    </a:lnTo>
                    <a:lnTo>
                      <a:pt x="434" y="250"/>
                    </a:lnTo>
                    <a:lnTo>
                      <a:pt x="439" y="245"/>
                    </a:lnTo>
                    <a:lnTo>
                      <a:pt x="443" y="240"/>
                    </a:lnTo>
                    <a:lnTo>
                      <a:pt x="446" y="235"/>
                    </a:lnTo>
                    <a:lnTo>
                      <a:pt x="449" y="230"/>
                    </a:lnTo>
                    <a:lnTo>
                      <a:pt x="451" y="224"/>
                    </a:lnTo>
                    <a:lnTo>
                      <a:pt x="453" y="218"/>
                    </a:lnTo>
                    <a:lnTo>
                      <a:pt x="454" y="212"/>
                    </a:lnTo>
                    <a:lnTo>
                      <a:pt x="455" y="205"/>
                    </a:lnTo>
                    <a:lnTo>
                      <a:pt x="442" y="64"/>
                    </a:lnTo>
                    <a:lnTo>
                      <a:pt x="441" y="57"/>
                    </a:lnTo>
                    <a:lnTo>
                      <a:pt x="441" y="51"/>
                    </a:lnTo>
                    <a:lnTo>
                      <a:pt x="439" y="44"/>
                    </a:lnTo>
                    <a:lnTo>
                      <a:pt x="437" y="38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1" y="11"/>
                    </a:lnTo>
                    <a:lnTo>
                      <a:pt x="417" y="7"/>
                    </a:lnTo>
                    <a:lnTo>
                      <a:pt x="413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400" y="0"/>
                    </a:lnTo>
                    <a:lnTo>
                      <a:pt x="395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38" y="7"/>
                    </a:lnTo>
                    <a:lnTo>
                      <a:pt x="34" y="11"/>
                    </a:lnTo>
                    <a:lnTo>
                      <a:pt x="31" y="15"/>
                    </a:lnTo>
                    <a:lnTo>
                      <a:pt x="28" y="19"/>
                    </a:lnTo>
                    <a:lnTo>
                      <a:pt x="25" y="23"/>
                    </a:lnTo>
                    <a:lnTo>
                      <a:pt x="22" y="28"/>
                    </a:lnTo>
                    <a:lnTo>
                      <a:pt x="20" y="33"/>
                    </a:lnTo>
                    <a:lnTo>
                      <a:pt x="18" y="38"/>
                    </a:lnTo>
                    <a:lnTo>
                      <a:pt x="17" y="44"/>
                    </a:lnTo>
                    <a:lnTo>
                      <a:pt x="15" y="51"/>
                    </a:lnTo>
                    <a:lnTo>
                      <a:pt x="15" y="57"/>
                    </a:lnTo>
                    <a:lnTo>
                      <a:pt x="15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3" y="240"/>
                    </a:lnTo>
                    <a:lnTo>
                      <a:pt x="16" y="245"/>
                    </a:lnTo>
                    <a:lnTo>
                      <a:pt x="21" y="250"/>
                    </a:lnTo>
                    <a:lnTo>
                      <a:pt x="25" y="254"/>
                    </a:lnTo>
                    <a:lnTo>
                      <a:pt x="30" y="258"/>
                    </a:lnTo>
                    <a:lnTo>
                      <a:pt x="35" y="261"/>
                    </a:lnTo>
                    <a:lnTo>
                      <a:pt x="40" y="264"/>
                    </a:lnTo>
                    <a:lnTo>
                      <a:pt x="45" y="266"/>
                    </a:lnTo>
                    <a:lnTo>
                      <a:pt x="50" y="267"/>
                    </a:lnTo>
                    <a:lnTo>
                      <a:pt x="56" y="268"/>
                    </a:lnTo>
                    <a:lnTo>
                      <a:pt x="61" y="269"/>
                    </a:lnTo>
                    <a:lnTo>
                      <a:pt x="395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9" name="Freeform 351"/>
              <p:cNvSpPr>
                <a:spLocks/>
              </p:cNvSpPr>
              <p:nvPr/>
            </p:nvSpPr>
            <p:spPr bwMode="auto">
              <a:xfrm>
                <a:off x="4771" y="1294"/>
                <a:ext cx="14" cy="5"/>
              </a:xfrm>
              <a:custGeom>
                <a:avLst/>
                <a:gdLst>
                  <a:gd name="T0" fmla="*/ 0 w 332"/>
                  <a:gd name="T1" fmla="*/ 0 h 121"/>
                  <a:gd name="T2" fmla="*/ 0 w 332"/>
                  <a:gd name="T3" fmla="*/ 0 h 121"/>
                  <a:gd name="T4" fmla="*/ 0 w 332"/>
                  <a:gd name="T5" fmla="*/ 0 h 121"/>
                  <a:gd name="T6" fmla="*/ 0 w 332"/>
                  <a:gd name="T7" fmla="*/ 0 h 121"/>
                  <a:gd name="T8" fmla="*/ 0 w 332"/>
                  <a:gd name="T9" fmla="*/ 0 h 121"/>
                  <a:gd name="T10" fmla="*/ 0 w 332"/>
                  <a:gd name="T11" fmla="*/ 0 h 121"/>
                  <a:gd name="T12" fmla="*/ 0 w 332"/>
                  <a:gd name="T13" fmla="*/ 0 h 121"/>
                  <a:gd name="T14" fmla="*/ 0 w 332"/>
                  <a:gd name="T15" fmla="*/ 0 h 121"/>
                  <a:gd name="T16" fmla="*/ 0 w 332"/>
                  <a:gd name="T17" fmla="*/ 0 h 121"/>
                  <a:gd name="T18" fmla="*/ 0 w 332"/>
                  <a:gd name="T19" fmla="*/ 0 h 121"/>
                  <a:gd name="T20" fmla="*/ 0 w 332"/>
                  <a:gd name="T21" fmla="*/ 0 h 121"/>
                  <a:gd name="T22" fmla="*/ 0 w 332"/>
                  <a:gd name="T23" fmla="*/ 0 h 121"/>
                  <a:gd name="T24" fmla="*/ 0 w 332"/>
                  <a:gd name="T25" fmla="*/ 0 h 121"/>
                  <a:gd name="T26" fmla="*/ 0 w 332"/>
                  <a:gd name="T27" fmla="*/ 0 h 121"/>
                  <a:gd name="T28" fmla="*/ 0 w 332"/>
                  <a:gd name="T29" fmla="*/ 0 h 121"/>
                  <a:gd name="T30" fmla="*/ 0 w 332"/>
                  <a:gd name="T31" fmla="*/ 0 h 121"/>
                  <a:gd name="T32" fmla="*/ 0 w 332"/>
                  <a:gd name="T33" fmla="*/ 0 h 121"/>
                  <a:gd name="T34" fmla="*/ 0 w 332"/>
                  <a:gd name="T35" fmla="*/ 0 h 121"/>
                  <a:gd name="T36" fmla="*/ 0 w 332"/>
                  <a:gd name="T37" fmla="*/ 0 h 121"/>
                  <a:gd name="T38" fmla="*/ 0 w 332"/>
                  <a:gd name="T39" fmla="*/ 0 h 121"/>
                  <a:gd name="T40" fmla="*/ 0 w 332"/>
                  <a:gd name="T41" fmla="*/ 0 h 121"/>
                  <a:gd name="T42" fmla="*/ 0 w 332"/>
                  <a:gd name="T43" fmla="*/ 0 h 121"/>
                  <a:gd name="T44" fmla="*/ 0 w 332"/>
                  <a:gd name="T45" fmla="*/ 0 h 121"/>
                  <a:gd name="T46" fmla="*/ 0 w 332"/>
                  <a:gd name="T47" fmla="*/ 0 h 121"/>
                  <a:gd name="T48" fmla="*/ 0 w 332"/>
                  <a:gd name="T49" fmla="*/ 0 h 121"/>
                  <a:gd name="T50" fmla="*/ 0 w 332"/>
                  <a:gd name="T51" fmla="*/ 0 h 121"/>
                  <a:gd name="T52" fmla="*/ 0 w 332"/>
                  <a:gd name="T53" fmla="*/ 0 h 121"/>
                  <a:gd name="T54" fmla="*/ 0 w 332"/>
                  <a:gd name="T55" fmla="*/ 0 h 121"/>
                  <a:gd name="T56" fmla="*/ 0 w 332"/>
                  <a:gd name="T57" fmla="*/ 0 h 121"/>
                  <a:gd name="T58" fmla="*/ 0 w 332"/>
                  <a:gd name="T59" fmla="*/ 0 h 121"/>
                  <a:gd name="T60" fmla="*/ 0 w 332"/>
                  <a:gd name="T61" fmla="*/ 0 h 121"/>
                  <a:gd name="T62" fmla="*/ 0 w 332"/>
                  <a:gd name="T63" fmla="*/ 0 h 121"/>
                  <a:gd name="T64" fmla="*/ 0 w 332"/>
                  <a:gd name="T65" fmla="*/ 0 h 121"/>
                  <a:gd name="T66" fmla="*/ 0 w 332"/>
                  <a:gd name="T67" fmla="*/ 0 h 121"/>
                  <a:gd name="T68" fmla="*/ 0 w 332"/>
                  <a:gd name="T69" fmla="*/ 0 h 121"/>
                  <a:gd name="T70" fmla="*/ 0 w 332"/>
                  <a:gd name="T71" fmla="*/ 0 h 121"/>
                  <a:gd name="T72" fmla="*/ 0 w 33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1"/>
                  <a:gd name="T113" fmla="*/ 332 w 33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1">
                    <a:moveTo>
                      <a:pt x="332" y="60"/>
                    </a:moveTo>
                    <a:lnTo>
                      <a:pt x="331" y="65"/>
                    </a:lnTo>
                    <a:lnTo>
                      <a:pt x="331" y="71"/>
                    </a:lnTo>
                    <a:lnTo>
                      <a:pt x="330" y="77"/>
                    </a:lnTo>
                    <a:lnTo>
                      <a:pt x="329" y="83"/>
                    </a:lnTo>
                    <a:lnTo>
                      <a:pt x="327" y="88"/>
                    </a:lnTo>
                    <a:lnTo>
                      <a:pt x="326" y="93"/>
                    </a:lnTo>
                    <a:lnTo>
                      <a:pt x="323" y="98"/>
                    </a:lnTo>
                    <a:lnTo>
                      <a:pt x="321" y="102"/>
                    </a:lnTo>
                    <a:lnTo>
                      <a:pt x="319" y="106"/>
                    </a:lnTo>
                    <a:lnTo>
                      <a:pt x="316" y="109"/>
                    </a:lnTo>
                    <a:lnTo>
                      <a:pt x="313" y="112"/>
                    </a:lnTo>
                    <a:lnTo>
                      <a:pt x="309" y="115"/>
                    </a:lnTo>
                    <a:lnTo>
                      <a:pt x="306" y="117"/>
                    </a:lnTo>
                    <a:lnTo>
                      <a:pt x="302" y="118"/>
                    </a:lnTo>
                    <a:lnTo>
                      <a:pt x="298" y="119"/>
                    </a:lnTo>
                    <a:lnTo>
                      <a:pt x="293" y="121"/>
                    </a:lnTo>
                    <a:lnTo>
                      <a:pt x="38" y="121"/>
                    </a:lnTo>
                    <a:lnTo>
                      <a:pt x="33" y="119"/>
                    </a:lnTo>
                    <a:lnTo>
                      <a:pt x="29" y="118"/>
                    </a:lnTo>
                    <a:lnTo>
                      <a:pt x="26" y="117"/>
                    </a:lnTo>
                    <a:lnTo>
                      <a:pt x="21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9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29" y="0"/>
                    </a:lnTo>
                    <a:lnTo>
                      <a:pt x="332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0" name="Freeform 352"/>
              <p:cNvSpPr>
                <a:spLocks/>
              </p:cNvSpPr>
              <p:nvPr/>
            </p:nvSpPr>
            <p:spPr bwMode="auto">
              <a:xfrm>
                <a:off x="4769" y="1290"/>
                <a:ext cx="1" cy="8"/>
              </a:xfrm>
              <a:custGeom>
                <a:avLst/>
                <a:gdLst>
                  <a:gd name="T0" fmla="*/ 0 w 32"/>
                  <a:gd name="T1" fmla="*/ 0 h 200"/>
                  <a:gd name="T2" fmla="*/ 0 w 32"/>
                  <a:gd name="T3" fmla="*/ 0 h 200"/>
                  <a:gd name="T4" fmla="*/ 0 w 32"/>
                  <a:gd name="T5" fmla="*/ 0 h 200"/>
                  <a:gd name="T6" fmla="*/ 0 w 32"/>
                  <a:gd name="T7" fmla="*/ 0 h 200"/>
                  <a:gd name="T8" fmla="*/ 0 w 32"/>
                  <a:gd name="T9" fmla="*/ 0 h 200"/>
                  <a:gd name="T10" fmla="*/ 0 w 32"/>
                  <a:gd name="T11" fmla="*/ 0 h 200"/>
                  <a:gd name="T12" fmla="*/ 0 w 32"/>
                  <a:gd name="T13" fmla="*/ 0 h 200"/>
                  <a:gd name="T14" fmla="*/ 0 w 32"/>
                  <a:gd name="T15" fmla="*/ 0 h 200"/>
                  <a:gd name="T16" fmla="*/ 0 w 32"/>
                  <a:gd name="T17" fmla="*/ 0 h 200"/>
                  <a:gd name="T18" fmla="*/ 0 w 32"/>
                  <a:gd name="T19" fmla="*/ 0 h 200"/>
                  <a:gd name="T20" fmla="*/ 0 w 32"/>
                  <a:gd name="T21" fmla="*/ 0 h 200"/>
                  <a:gd name="T22" fmla="*/ 0 w 32"/>
                  <a:gd name="T23" fmla="*/ 0 h 200"/>
                  <a:gd name="T24" fmla="*/ 0 w 32"/>
                  <a:gd name="T25" fmla="*/ 0 h 200"/>
                  <a:gd name="T26" fmla="*/ 0 w 32"/>
                  <a:gd name="T27" fmla="*/ 0 h 200"/>
                  <a:gd name="T28" fmla="*/ 0 w 32"/>
                  <a:gd name="T29" fmla="*/ 0 h 200"/>
                  <a:gd name="T30" fmla="*/ 0 w 32"/>
                  <a:gd name="T31" fmla="*/ 0 h 200"/>
                  <a:gd name="T32" fmla="*/ 0 w 32"/>
                  <a:gd name="T33" fmla="*/ 0 h 200"/>
                  <a:gd name="T34" fmla="*/ 0 w 32"/>
                  <a:gd name="T35" fmla="*/ 0 h 200"/>
                  <a:gd name="T36" fmla="*/ 0 w 32"/>
                  <a:gd name="T37" fmla="*/ 0 h 200"/>
                  <a:gd name="T38" fmla="*/ 0 w 32"/>
                  <a:gd name="T39" fmla="*/ 0 h 200"/>
                  <a:gd name="T40" fmla="*/ 0 w 32"/>
                  <a:gd name="T41" fmla="*/ 0 h 200"/>
                  <a:gd name="T42" fmla="*/ 0 w 32"/>
                  <a:gd name="T43" fmla="*/ 0 h 200"/>
                  <a:gd name="T44" fmla="*/ 0 w 32"/>
                  <a:gd name="T45" fmla="*/ 0 h 200"/>
                  <a:gd name="T46" fmla="*/ 0 w 32"/>
                  <a:gd name="T47" fmla="*/ 0 h 200"/>
                  <a:gd name="T48" fmla="*/ 0 w 32"/>
                  <a:gd name="T49" fmla="*/ 0 h 200"/>
                  <a:gd name="T50" fmla="*/ 0 w 32"/>
                  <a:gd name="T51" fmla="*/ 0 h 200"/>
                  <a:gd name="T52" fmla="*/ 0 w 32"/>
                  <a:gd name="T53" fmla="*/ 0 h 200"/>
                  <a:gd name="T54" fmla="*/ 0 w 32"/>
                  <a:gd name="T55" fmla="*/ 0 h 200"/>
                  <a:gd name="T56" fmla="*/ 0 w 32"/>
                  <a:gd name="T57" fmla="*/ 0 h 200"/>
                  <a:gd name="T58" fmla="*/ 0 w 32"/>
                  <a:gd name="T59" fmla="*/ 0 h 200"/>
                  <a:gd name="T60" fmla="*/ 0 w 32"/>
                  <a:gd name="T61" fmla="*/ 0 h 200"/>
                  <a:gd name="T62" fmla="*/ 0 w 32"/>
                  <a:gd name="T63" fmla="*/ 0 h 200"/>
                  <a:gd name="T64" fmla="*/ 0 w 32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"/>
                  <a:gd name="T100" fmla="*/ 0 h 200"/>
                  <a:gd name="T101" fmla="*/ 32 w 32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" h="200">
                    <a:moveTo>
                      <a:pt x="18" y="200"/>
                    </a:moveTo>
                    <a:lnTo>
                      <a:pt x="19" y="199"/>
                    </a:lnTo>
                    <a:lnTo>
                      <a:pt x="20" y="199"/>
                    </a:lnTo>
                    <a:lnTo>
                      <a:pt x="22" y="199"/>
                    </a:lnTo>
                    <a:lnTo>
                      <a:pt x="23" y="198"/>
                    </a:lnTo>
                    <a:lnTo>
                      <a:pt x="24" y="197"/>
                    </a:lnTo>
                    <a:lnTo>
                      <a:pt x="25" y="196"/>
                    </a:lnTo>
                    <a:lnTo>
                      <a:pt x="27" y="195"/>
                    </a:lnTo>
                    <a:lnTo>
                      <a:pt x="28" y="194"/>
                    </a:lnTo>
                    <a:lnTo>
                      <a:pt x="28" y="192"/>
                    </a:lnTo>
                    <a:lnTo>
                      <a:pt x="29" y="191"/>
                    </a:lnTo>
                    <a:lnTo>
                      <a:pt x="30" y="189"/>
                    </a:lnTo>
                    <a:lnTo>
                      <a:pt x="30" y="188"/>
                    </a:lnTo>
                    <a:lnTo>
                      <a:pt x="31" y="186"/>
                    </a:lnTo>
                    <a:lnTo>
                      <a:pt x="31" y="184"/>
                    </a:lnTo>
                    <a:lnTo>
                      <a:pt x="31" y="182"/>
                    </a:lnTo>
                    <a:lnTo>
                      <a:pt x="32" y="181"/>
                    </a:lnTo>
                    <a:lnTo>
                      <a:pt x="32" y="20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1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5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9" y="192"/>
                    </a:lnTo>
                    <a:lnTo>
                      <a:pt x="10" y="194"/>
                    </a:lnTo>
                    <a:lnTo>
                      <a:pt x="12" y="196"/>
                    </a:lnTo>
                    <a:lnTo>
                      <a:pt x="13" y="197"/>
                    </a:lnTo>
                    <a:lnTo>
                      <a:pt x="15" y="199"/>
                    </a:lnTo>
                    <a:lnTo>
                      <a:pt x="16" y="199"/>
                    </a:lnTo>
                    <a:lnTo>
                      <a:pt x="18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1" name="Freeform 353"/>
              <p:cNvSpPr>
                <a:spLocks/>
              </p:cNvSpPr>
              <p:nvPr/>
            </p:nvSpPr>
            <p:spPr bwMode="auto">
              <a:xfrm>
                <a:off x="4786" y="1289"/>
                <a:ext cx="1" cy="9"/>
              </a:xfrm>
              <a:custGeom>
                <a:avLst/>
                <a:gdLst>
                  <a:gd name="T0" fmla="*/ 0 w 38"/>
                  <a:gd name="T1" fmla="*/ 0 h 208"/>
                  <a:gd name="T2" fmla="*/ 0 w 38"/>
                  <a:gd name="T3" fmla="*/ 0 h 208"/>
                  <a:gd name="T4" fmla="*/ 0 w 38"/>
                  <a:gd name="T5" fmla="*/ 0 h 208"/>
                  <a:gd name="T6" fmla="*/ 0 w 38"/>
                  <a:gd name="T7" fmla="*/ 0 h 208"/>
                  <a:gd name="T8" fmla="*/ 0 w 38"/>
                  <a:gd name="T9" fmla="*/ 0 h 208"/>
                  <a:gd name="T10" fmla="*/ 0 w 38"/>
                  <a:gd name="T11" fmla="*/ 0 h 208"/>
                  <a:gd name="T12" fmla="*/ 0 w 38"/>
                  <a:gd name="T13" fmla="*/ 0 h 208"/>
                  <a:gd name="T14" fmla="*/ 0 w 38"/>
                  <a:gd name="T15" fmla="*/ 0 h 208"/>
                  <a:gd name="T16" fmla="*/ 0 w 38"/>
                  <a:gd name="T17" fmla="*/ 0 h 208"/>
                  <a:gd name="T18" fmla="*/ 0 w 38"/>
                  <a:gd name="T19" fmla="*/ 0 h 208"/>
                  <a:gd name="T20" fmla="*/ 0 w 38"/>
                  <a:gd name="T21" fmla="*/ 0 h 208"/>
                  <a:gd name="T22" fmla="*/ 0 w 38"/>
                  <a:gd name="T23" fmla="*/ 0 h 208"/>
                  <a:gd name="T24" fmla="*/ 0 w 38"/>
                  <a:gd name="T25" fmla="*/ 0 h 208"/>
                  <a:gd name="T26" fmla="*/ 0 w 38"/>
                  <a:gd name="T27" fmla="*/ 0 h 208"/>
                  <a:gd name="T28" fmla="*/ 0 w 38"/>
                  <a:gd name="T29" fmla="*/ 0 h 208"/>
                  <a:gd name="T30" fmla="*/ 0 w 38"/>
                  <a:gd name="T31" fmla="*/ 0 h 208"/>
                  <a:gd name="T32" fmla="*/ 0 w 38"/>
                  <a:gd name="T33" fmla="*/ 0 h 208"/>
                  <a:gd name="T34" fmla="*/ 0 w 38"/>
                  <a:gd name="T35" fmla="*/ 0 h 208"/>
                  <a:gd name="T36" fmla="*/ 0 w 38"/>
                  <a:gd name="T37" fmla="*/ 0 h 208"/>
                  <a:gd name="T38" fmla="*/ 0 w 38"/>
                  <a:gd name="T39" fmla="*/ 0 h 208"/>
                  <a:gd name="T40" fmla="*/ 0 w 38"/>
                  <a:gd name="T41" fmla="*/ 0 h 208"/>
                  <a:gd name="T42" fmla="*/ 0 w 38"/>
                  <a:gd name="T43" fmla="*/ 0 h 208"/>
                  <a:gd name="T44" fmla="*/ 0 w 38"/>
                  <a:gd name="T45" fmla="*/ 0 h 208"/>
                  <a:gd name="T46" fmla="*/ 0 w 38"/>
                  <a:gd name="T47" fmla="*/ 0 h 208"/>
                  <a:gd name="T48" fmla="*/ 0 w 38"/>
                  <a:gd name="T49" fmla="*/ 0 h 208"/>
                  <a:gd name="T50" fmla="*/ 0 w 38"/>
                  <a:gd name="T51" fmla="*/ 0 h 208"/>
                  <a:gd name="T52" fmla="*/ 0 w 38"/>
                  <a:gd name="T53" fmla="*/ 0 h 208"/>
                  <a:gd name="T54" fmla="*/ 0 w 38"/>
                  <a:gd name="T55" fmla="*/ 0 h 208"/>
                  <a:gd name="T56" fmla="*/ 0 w 38"/>
                  <a:gd name="T57" fmla="*/ 0 h 208"/>
                  <a:gd name="T58" fmla="*/ 0 w 38"/>
                  <a:gd name="T59" fmla="*/ 0 h 208"/>
                  <a:gd name="T60" fmla="*/ 0 w 38"/>
                  <a:gd name="T61" fmla="*/ 0 h 208"/>
                  <a:gd name="T62" fmla="*/ 0 w 38"/>
                  <a:gd name="T63" fmla="*/ 0 h 208"/>
                  <a:gd name="T64" fmla="*/ 0 w 38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"/>
                  <a:gd name="T100" fmla="*/ 0 h 208"/>
                  <a:gd name="T101" fmla="*/ 38 w 38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" h="208">
                    <a:moveTo>
                      <a:pt x="14" y="208"/>
                    </a:moveTo>
                    <a:lnTo>
                      <a:pt x="15" y="207"/>
                    </a:lnTo>
                    <a:lnTo>
                      <a:pt x="17" y="207"/>
                    </a:lnTo>
                    <a:lnTo>
                      <a:pt x="19" y="205"/>
                    </a:lnTo>
                    <a:lnTo>
                      <a:pt x="20" y="204"/>
                    </a:lnTo>
                    <a:lnTo>
                      <a:pt x="22" y="202"/>
                    </a:lnTo>
                    <a:lnTo>
                      <a:pt x="24" y="200"/>
                    </a:lnTo>
                    <a:lnTo>
                      <a:pt x="26" y="198"/>
                    </a:lnTo>
                    <a:lnTo>
                      <a:pt x="28" y="196"/>
                    </a:lnTo>
                    <a:lnTo>
                      <a:pt x="30" y="193"/>
                    </a:lnTo>
                    <a:lnTo>
                      <a:pt x="31" y="191"/>
                    </a:lnTo>
                    <a:lnTo>
                      <a:pt x="34" y="188"/>
                    </a:lnTo>
                    <a:lnTo>
                      <a:pt x="35" y="186"/>
                    </a:lnTo>
                    <a:lnTo>
                      <a:pt x="36" y="183"/>
                    </a:lnTo>
                    <a:lnTo>
                      <a:pt x="37" y="181"/>
                    </a:lnTo>
                    <a:lnTo>
                      <a:pt x="37" y="177"/>
                    </a:lnTo>
                    <a:lnTo>
                      <a:pt x="38" y="176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6" y="11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6" y="205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10" y="207"/>
                    </a:lnTo>
                    <a:lnTo>
                      <a:pt x="11" y="207"/>
                    </a:lnTo>
                    <a:lnTo>
                      <a:pt x="12" y="207"/>
                    </a:lnTo>
                    <a:lnTo>
                      <a:pt x="14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2" name="Freeform 354"/>
              <p:cNvSpPr>
                <a:spLocks/>
              </p:cNvSpPr>
              <p:nvPr/>
            </p:nvSpPr>
            <p:spPr bwMode="auto">
              <a:xfrm>
                <a:off x="4771" y="1289"/>
                <a:ext cx="15" cy="4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5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7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4"/>
                    </a:lnTo>
                    <a:lnTo>
                      <a:pt x="340" y="71"/>
                    </a:lnTo>
                    <a:lnTo>
                      <a:pt x="342" y="67"/>
                    </a:lnTo>
                    <a:lnTo>
                      <a:pt x="342" y="32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7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5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5" y="97"/>
                    </a:lnTo>
                    <a:lnTo>
                      <a:pt x="28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3" name="Freeform 355"/>
              <p:cNvSpPr>
                <a:spLocks/>
              </p:cNvSpPr>
              <p:nvPr/>
            </p:nvSpPr>
            <p:spPr bwMode="auto">
              <a:xfrm>
                <a:off x="4745" y="1288"/>
                <a:ext cx="21" cy="12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4" y="283"/>
                    </a:moveTo>
                    <a:lnTo>
                      <a:pt x="418" y="282"/>
                    </a:lnTo>
                    <a:lnTo>
                      <a:pt x="424" y="281"/>
                    </a:lnTo>
                    <a:lnTo>
                      <a:pt x="429" y="279"/>
                    </a:lnTo>
                    <a:lnTo>
                      <a:pt x="434" y="277"/>
                    </a:lnTo>
                    <a:lnTo>
                      <a:pt x="440" y="274"/>
                    </a:lnTo>
                    <a:lnTo>
                      <a:pt x="445" y="271"/>
                    </a:lnTo>
                    <a:lnTo>
                      <a:pt x="450" y="267"/>
                    </a:lnTo>
                    <a:lnTo>
                      <a:pt x="455" y="263"/>
                    </a:lnTo>
                    <a:lnTo>
                      <a:pt x="459" y="258"/>
                    </a:lnTo>
                    <a:lnTo>
                      <a:pt x="463" y="252"/>
                    </a:lnTo>
                    <a:lnTo>
                      <a:pt x="467" y="247"/>
                    </a:lnTo>
                    <a:lnTo>
                      <a:pt x="470" y="241"/>
                    </a:lnTo>
                    <a:lnTo>
                      <a:pt x="472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6"/>
                    </a:lnTo>
                    <a:lnTo>
                      <a:pt x="462" y="68"/>
                    </a:lnTo>
                    <a:lnTo>
                      <a:pt x="461" y="61"/>
                    </a:lnTo>
                    <a:lnTo>
                      <a:pt x="461" y="53"/>
                    </a:lnTo>
                    <a:lnTo>
                      <a:pt x="459" y="47"/>
                    </a:lnTo>
                    <a:lnTo>
                      <a:pt x="458" y="41"/>
                    </a:lnTo>
                    <a:lnTo>
                      <a:pt x="456" y="35"/>
                    </a:lnTo>
                    <a:lnTo>
                      <a:pt x="453" y="30"/>
                    </a:lnTo>
                    <a:lnTo>
                      <a:pt x="451" y="25"/>
                    </a:lnTo>
                    <a:lnTo>
                      <a:pt x="448" y="20"/>
                    </a:lnTo>
                    <a:lnTo>
                      <a:pt x="444" y="16"/>
                    </a:lnTo>
                    <a:lnTo>
                      <a:pt x="441" y="11"/>
                    </a:lnTo>
                    <a:lnTo>
                      <a:pt x="437" y="8"/>
                    </a:lnTo>
                    <a:lnTo>
                      <a:pt x="432" y="5"/>
                    </a:lnTo>
                    <a:lnTo>
                      <a:pt x="427" y="3"/>
                    </a:lnTo>
                    <a:lnTo>
                      <a:pt x="423" y="1"/>
                    </a:lnTo>
                    <a:lnTo>
                      <a:pt x="418" y="0"/>
                    </a:lnTo>
                    <a:lnTo>
                      <a:pt x="414" y="0"/>
                    </a:lnTo>
                    <a:lnTo>
                      <a:pt x="62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3"/>
                    </a:lnTo>
                    <a:lnTo>
                      <a:pt x="42" y="5"/>
                    </a:lnTo>
                    <a:lnTo>
                      <a:pt x="38" y="8"/>
                    </a:lnTo>
                    <a:lnTo>
                      <a:pt x="35" y="11"/>
                    </a:lnTo>
                    <a:lnTo>
                      <a:pt x="31" y="16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2" y="30"/>
                    </a:lnTo>
                    <a:lnTo>
                      <a:pt x="20" y="35"/>
                    </a:lnTo>
                    <a:lnTo>
                      <a:pt x="18" y="41"/>
                    </a:lnTo>
                    <a:lnTo>
                      <a:pt x="17" y="47"/>
                    </a:lnTo>
                    <a:lnTo>
                      <a:pt x="15" y="53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3" y="252"/>
                    </a:lnTo>
                    <a:lnTo>
                      <a:pt x="17" y="258"/>
                    </a:lnTo>
                    <a:lnTo>
                      <a:pt x="21" y="263"/>
                    </a:lnTo>
                    <a:lnTo>
                      <a:pt x="25" y="267"/>
                    </a:lnTo>
                    <a:lnTo>
                      <a:pt x="30" y="271"/>
                    </a:lnTo>
                    <a:lnTo>
                      <a:pt x="35" y="274"/>
                    </a:lnTo>
                    <a:lnTo>
                      <a:pt x="40" y="277"/>
                    </a:lnTo>
                    <a:lnTo>
                      <a:pt x="45" y="279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2" y="283"/>
                    </a:lnTo>
                    <a:lnTo>
                      <a:pt x="414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4" name="Freeform 356"/>
              <p:cNvSpPr>
                <a:spLocks/>
              </p:cNvSpPr>
              <p:nvPr/>
            </p:nvSpPr>
            <p:spPr bwMode="auto">
              <a:xfrm>
                <a:off x="4745" y="1288"/>
                <a:ext cx="20" cy="12"/>
              </a:xfrm>
              <a:custGeom>
                <a:avLst/>
                <a:gdLst>
                  <a:gd name="T0" fmla="*/ 0 w 453"/>
                  <a:gd name="T1" fmla="*/ 0 h 269"/>
                  <a:gd name="T2" fmla="*/ 0 w 453"/>
                  <a:gd name="T3" fmla="*/ 0 h 269"/>
                  <a:gd name="T4" fmla="*/ 0 w 453"/>
                  <a:gd name="T5" fmla="*/ 0 h 269"/>
                  <a:gd name="T6" fmla="*/ 0 w 453"/>
                  <a:gd name="T7" fmla="*/ 0 h 269"/>
                  <a:gd name="T8" fmla="*/ 0 w 453"/>
                  <a:gd name="T9" fmla="*/ 0 h 269"/>
                  <a:gd name="T10" fmla="*/ 0 w 453"/>
                  <a:gd name="T11" fmla="*/ 0 h 269"/>
                  <a:gd name="T12" fmla="*/ 0 w 453"/>
                  <a:gd name="T13" fmla="*/ 0 h 269"/>
                  <a:gd name="T14" fmla="*/ 0 w 453"/>
                  <a:gd name="T15" fmla="*/ 0 h 269"/>
                  <a:gd name="T16" fmla="*/ 0 w 453"/>
                  <a:gd name="T17" fmla="*/ 0 h 269"/>
                  <a:gd name="T18" fmla="*/ 0 w 453"/>
                  <a:gd name="T19" fmla="*/ 0 h 269"/>
                  <a:gd name="T20" fmla="*/ 0 w 453"/>
                  <a:gd name="T21" fmla="*/ 0 h 269"/>
                  <a:gd name="T22" fmla="*/ 0 w 453"/>
                  <a:gd name="T23" fmla="*/ 0 h 269"/>
                  <a:gd name="T24" fmla="*/ 0 w 453"/>
                  <a:gd name="T25" fmla="*/ 0 h 269"/>
                  <a:gd name="T26" fmla="*/ 0 w 453"/>
                  <a:gd name="T27" fmla="*/ 0 h 269"/>
                  <a:gd name="T28" fmla="*/ 0 w 453"/>
                  <a:gd name="T29" fmla="*/ 0 h 269"/>
                  <a:gd name="T30" fmla="*/ 0 w 453"/>
                  <a:gd name="T31" fmla="*/ 0 h 269"/>
                  <a:gd name="T32" fmla="*/ 0 w 453"/>
                  <a:gd name="T33" fmla="*/ 0 h 269"/>
                  <a:gd name="T34" fmla="*/ 0 w 453"/>
                  <a:gd name="T35" fmla="*/ 0 h 269"/>
                  <a:gd name="T36" fmla="*/ 0 w 453"/>
                  <a:gd name="T37" fmla="*/ 0 h 269"/>
                  <a:gd name="T38" fmla="*/ 0 w 453"/>
                  <a:gd name="T39" fmla="*/ 0 h 269"/>
                  <a:gd name="T40" fmla="*/ 0 w 453"/>
                  <a:gd name="T41" fmla="*/ 0 h 269"/>
                  <a:gd name="T42" fmla="*/ 0 w 453"/>
                  <a:gd name="T43" fmla="*/ 0 h 269"/>
                  <a:gd name="T44" fmla="*/ 0 w 453"/>
                  <a:gd name="T45" fmla="*/ 0 h 269"/>
                  <a:gd name="T46" fmla="*/ 0 w 453"/>
                  <a:gd name="T47" fmla="*/ 0 h 269"/>
                  <a:gd name="T48" fmla="*/ 0 w 453"/>
                  <a:gd name="T49" fmla="*/ 0 h 269"/>
                  <a:gd name="T50" fmla="*/ 0 w 453"/>
                  <a:gd name="T51" fmla="*/ 0 h 269"/>
                  <a:gd name="T52" fmla="*/ 0 w 453"/>
                  <a:gd name="T53" fmla="*/ 0 h 269"/>
                  <a:gd name="T54" fmla="*/ 0 w 453"/>
                  <a:gd name="T55" fmla="*/ 0 h 269"/>
                  <a:gd name="T56" fmla="*/ 0 w 453"/>
                  <a:gd name="T57" fmla="*/ 0 h 269"/>
                  <a:gd name="T58" fmla="*/ 0 w 453"/>
                  <a:gd name="T59" fmla="*/ 0 h 269"/>
                  <a:gd name="T60" fmla="*/ 0 w 453"/>
                  <a:gd name="T61" fmla="*/ 0 h 269"/>
                  <a:gd name="T62" fmla="*/ 0 w 453"/>
                  <a:gd name="T63" fmla="*/ 0 h 269"/>
                  <a:gd name="T64" fmla="*/ 0 w 453"/>
                  <a:gd name="T65" fmla="*/ 0 h 269"/>
                  <a:gd name="T66" fmla="*/ 0 w 453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3"/>
                  <a:gd name="T103" fmla="*/ 0 h 269"/>
                  <a:gd name="T104" fmla="*/ 453 w 453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3" h="269">
                    <a:moveTo>
                      <a:pt x="394" y="269"/>
                    </a:moveTo>
                    <a:lnTo>
                      <a:pt x="398" y="268"/>
                    </a:lnTo>
                    <a:lnTo>
                      <a:pt x="403" y="267"/>
                    </a:lnTo>
                    <a:lnTo>
                      <a:pt x="408" y="266"/>
                    </a:lnTo>
                    <a:lnTo>
                      <a:pt x="413" y="264"/>
                    </a:lnTo>
                    <a:lnTo>
                      <a:pt x="418" y="261"/>
                    </a:lnTo>
                    <a:lnTo>
                      <a:pt x="424" y="258"/>
                    </a:lnTo>
                    <a:lnTo>
                      <a:pt x="428" y="254"/>
                    </a:lnTo>
                    <a:lnTo>
                      <a:pt x="433" y="250"/>
                    </a:lnTo>
                    <a:lnTo>
                      <a:pt x="437" y="245"/>
                    </a:lnTo>
                    <a:lnTo>
                      <a:pt x="441" y="240"/>
                    </a:lnTo>
                    <a:lnTo>
                      <a:pt x="444" y="235"/>
                    </a:lnTo>
                    <a:lnTo>
                      <a:pt x="447" y="230"/>
                    </a:lnTo>
                    <a:lnTo>
                      <a:pt x="449" y="224"/>
                    </a:lnTo>
                    <a:lnTo>
                      <a:pt x="451" y="218"/>
                    </a:lnTo>
                    <a:lnTo>
                      <a:pt x="452" y="212"/>
                    </a:lnTo>
                    <a:lnTo>
                      <a:pt x="453" y="205"/>
                    </a:lnTo>
                    <a:lnTo>
                      <a:pt x="440" y="64"/>
                    </a:lnTo>
                    <a:lnTo>
                      <a:pt x="439" y="57"/>
                    </a:lnTo>
                    <a:lnTo>
                      <a:pt x="439" y="51"/>
                    </a:lnTo>
                    <a:lnTo>
                      <a:pt x="437" y="44"/>
                    </a:lnTo>
                    <a:lnTo>
                      <a:pt x="436" y="38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29" y="23"/>
                    </a:lnTo>
                    <a:lnTo>
                      <a:pt x="426" y="19"/>
                    </a:lnTo>
                    <a:lnTo>
                      <a:pt x="422" y="15"/>
                    </a:lnTo>
                    <a:lnTo>
                      <a:pt x="419" y="11"/>
                    </a:lnTo>
                    <a:lnTo>
                      <a:pt x="415" y="7"/>
                    </a:lnTo>
                    <a:lnTo>
                      <a:pt x="411" y="4"/>
                    </a:lnTo>
                    <a:lnTo>
                      <a:pt x="407" y="2"/>
                    </a:lnTo>
                    <a:lnTo>
                      <a:pt x="403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2" y="11"/>
                    </a:lnTo>
                    <a:lnTo>
                      <a:pt x="29" y="15"/>
                    </a:lnTo>
                    <a:lnTo>
                      <a:pt x="26" y="19"/>
                    </a:lnTo>
                    <a:lnTo>
                      <a:pt x="23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6" y="38"/>
                    </a:lnTo>
                    <a:lnTo>
                      <a:pt x="15" y="44"/>
                    </a:lnTo>
                    <a:lnTo>
                      <a:pt x="13" y="51"/>
                    </a:lnTo>
                    <a:lnTo>
                      <a:pt x="13" y="57"/>
                    </a:lnTo>
                    <a:lnTo>
                      <a:pt x="13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1" y="240"/>
                    </a:lnTo>
                    <a:lnTo>
                      <a:pt x="15" y="245"/>
                    </a:lnTo>
                    <a:lnTo>
                      <a:pt x="19" y="250"/>
                    </a:lnTo>
                    <a:lnTo>
                      <a:pt x="24" y="254"/>
                    </a:lnTo>
                    <a:lnTo>
                      <a:pt x="28" y="258"/>
                    </a:lnTo>
                    <a:lnTo>
                      <a:pt x="33" y="261"/>
                    </a:lnTo>
                    <a:lnTo>
                      <a:pt x="39" y="264"/>
                    </a:lnTo>
                    <a:lnTo>
                      <a:pt x="44" y="266"/>
                    </a:lnTo>
                    <a:lnTo>
                      <a:pt x="49" y="267"/>
                    </a:lnTo>
                    <a:lnTo>
                      <a:pt x="54" y="268"/>
                    </a:lnTo>
                    <a:lnTo>
                      <a:pt x="59" y="269"/>
                    </a:lnTo>
                    <a:lnTo>
                      <a:pt x="394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5" name="Freeform 357"/>
              <p:cNvSpPr>
                <a:spLocks/>
              </p:cNvSpPr>
              <p:nvPr/>
            </p:nvSpPr>
            <p:spPr bwMode="auto">
              <a:xfrm>
                <a:off x="4748" y="1294"/>
                <a:ext cx="15" cy="5"/>
              </a:xfrm>
              <a:custGeom>
                <a:avLst/>
                <a:gdLst>
                  <a:gd name="T0" fmla="*/ 0 w 333"/>
                  <a:gd name="T1" fmla="*/ 0 h 121"/>
                  <a:gd name="T2" fmla="*/ 0 w 333"/>
                  <a:gd name="T3" fmla="*/ 0 h 121"/>
                  <a:gd name="T4" fmla="*/ 0 w 333"/>
                  <a:gd name="T5" fmla="*/ 0 h 121"/>
                  <a:gd name="T6" fmla="*/ 0 w 333"/>
                  <a:gd name="T7" fmla="*/ 0 h 121"/>
                  <a:gd name="T8" fmla="*/ 0 w 333"/>
                  <a:gd name="T9" fmla="*/ 0 h 121"/>
                  <a:gd name="T10" fmla="*/ 0 w 333"/>
                  <a:gd name="T11" fmla="*/ 0 h 121"/>
                  <a:gd name="T12" fmla="*/ 0 w 333"/>
                  <a:gd name="T13" fmla="*/ 0 h 121"/>
                  <a:gd name="T14" fmla="*/ 0 w 333"/>
                  <a:gd name="T15" fmla="*/ 0 h 121"/>
                  <a:gd name="T16" fmla="*/ 0 w 333"/>
                  <a:gd name="T17" fmla="*/ 0 h 121"/>
                  <a:gd name="T18" fmla="*/ 0 w 333"/>
                  <a:gd name="T19" fmla="*/ 0 h 121"/>
                  <a:gd name="T20" fmla="*/ 0 w 333"/>
                  <a:gd name="T21" fmla="*/ 0 h 121"/>
                  <a:gd name="T22" fmla="*/ 0 w 333"/>
                  <a:gd name="T23" fmla="*/ 0 h 121"/>
                  <a:gd name="T24" fmla="*/ 0 w 333"/>
                  <a:gd name="T25" fmla="*/ 0 h 121"/>
                  <a:gd name="T26" fmla="*/ 0 w 333"/>
                  <a:gd name="T27" fmla="*/ 0 h 121"/>
                  <a:gd name="T28" fmla="*/ 0 w 333"/>
                  <a:gd name="T29" fmla="*/ 0 h 121"/>
                  <a:gd name="T30" fmla="*/ 0 w 333"/>
                  <a:gd name="T31" fmla="*/ 0 h 121"/>
                  <a:gd name="T32" fmla="*/ 0 w 333"/>
                  <a:gd name="T33" fmla="*/ 0 h 121"/>
                  <a:gd name="T34" fmla="*/ 0 w 333"/>
                  <a:gd name="T35" fmla="*/ 0 h 121"/>
                  <a:gd name="T36" fmla="*/ 0 w 333"/>
                  <a:gd name="T37" fmla="*/ 0 h 121"/>
                  <a:gd name="T38" fmla="*/ 0 w 333"/>
                  <a:gd name="T39" fmla="*/ 0 h 121"/>
                  <a:gd name="T40" fmla="*/ 0 w 333"/>
                  <a:gd name="T41" fmla="*/ 0 h 121"/>
                  <a:gd name="T42" fmla="*/ 0 w 333"/>
                  <a:gd name="T43" fmla="*/ 0 h 121"/>
                  <a:gd name="T44" fmla="*/ 0 w 333"/>
                  <a:gd name="T45" fmla="*/ 0 h 121"/>
                  <a:gd name="T46" fmla="*/ 0 w 333"/>
                  <a:gd name="T47" fmla="*/ 0 h 121"/>
                  <a:gd name="T48" fmla="*/ 0 w 333"/>
                  <a:gd name="T49" fmla="*/ 0 h 121"/>
                  <a:gd name="T50" fmla="*/ 0 w 333"/>
                  <a:gd name="T51" fmla="*/ 0 h 121"/>
                  <a:gd name="T52" fmla="*/ 0 w 333"/>
                  <a:gd name="T53" fmla="*/ 0 h 121"/>
                  <a:gd name="T54" fmla="*/ 0 w 333"/>
                  <a:gd name="T55" fmla="*/ 0 h 121"/>
                  <a:gd name="T56" fmla="*/ 0 w 333"/>
                  <a:gd name="T57" fmla="*/ 0 h 121"/>
                  <a:gd name="T58" fmla="*/ 0 w 333"/>
                  <a:gd name="T59" fmla="*/ 0 h 121"/>
                  <a:gd name="T60" fmla="*/ 0 w 333"/>
                  <a:gd name="T61" fmla="*/ 0 h 121"/>
                  <a:gd name="T62" fmla="*/ 0 w 333"/>
                  <a:gd name="T63" fmla="*/ 0 h 121"/>
                  <a:gd name="T64" fmla="*/ 0 w 333"/>
                  <a:gd name="T65" fmla="*/ 0 h 121"/>
                  <a:gd name="T66" fmla="*/ 0 w 333"/>
                  <a:gd name="T67" fmla="*/ 0 h 121"/>
                  <a:gd name="T68" fmla="*/ 0 w 333"/>
                  <a:gd name="T69" fmla="*/ 0 h 121"/>
                  <a:gd name="T70" fmla="*/ 0 w 333"/>
                  <a:gd name="T71" fmla="*/ 0 h 121"/>
                  <a:gd name="T72" fmla="*/ 0 w 333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1"/>
                  <a:gd name="T113" fmla="*/ 333 w 333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1">
                    <a:moveTo>
                      <a:pt x="333" y="60"/>
                    </a:moveTo>
                    <a:lnTo>
                      <a:pt x="332" y="65"/>
                    </a:lnTo>
                    <a:lnTo>
                      <a:pt x="332" y="71"/>
                    </a:lnTo>
                    <a:lnTo>
                      <a:pt x="331" y="77"/>
                    </a:lnTo>
                    <a:lnTo>
                      <a:pt x="330" y="83"/>
                    </a:lnTo>
                    <a:lnTo>
                      <a:pt x="328" y="88"/>
                    </a:lnTo>
                    <a:lnTo>
                      <a:pt x="327" y="93"/>
                    </a:lnTo>
                    <a:lnTo>
                      <a:pt x="324" y="98"/>
                    </a:lnTo>
                    <a:lnTo>
                      <a:pt x="322" y="102"/>
                    </a:lnTo>
                    <a:lnTo>
                      <a:pt x="319" y="106"/>
                    </a:lnTo>
                    <a:lnTo>
                      <a:pt x="316" y="109"/>
                    </a:lnTo>
                    <a:lnTo>
                      <a:pt x="313" y="112"/>
                    </a:lnTo>
                    <a:lnTo>
                      <a:pt x="309" y="115"/>
                    </a:lnTo>
                    <a:lnTo>
                      <a:pt x="306" y="117"/>
                    </a:lnTo>
                    <a:lnTo>
                      <a:pt x="302" y="118"/>
                    </a:lnTo>
                    <a:lnTo>
                      <a:pt x="298" y="119"/>
                    </a:lnTo>
                    <a:lnTo>
                      <a:pt x="294" y="121"/>
                    </a:lnTo>
                    <a:lnTo>
                      <a:pt x="38" y="121"/>
                    </a:lnTo>
                    <a:lnTo>
                      <a:pt x="33" y="119"/>
                    </a:lnTo>
                    <a:lnTo>
                      <a:pt x="29" y="118"/>
                    </a:lnTo>
                    <a:lnTo>
                      <a:pt x="26" y="117"/>
                    </a:lnTo>
                    <a:lnTo>
                      <a:pt x="22" y="115"/>
                    </a:lnTo>
                    <a:lnTo>
                      <a:pt x="19" y="112"/>
                    </a:lnTo>
                    <a:lnTo>
                      <a:pt x="16" y="109"/>
                    </a:lnTo>
                    <a:lnTo>
                      <a:pt x="13" y="106"/>
                    </a:lnTo>
                    <a:lnTo>
                      <a:pt x="9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0" y="0"/>
                    </a:lnTo>
                    <a:lnTo>
                      <a:pt x="333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6" name="Freeform 358"/>
              <p:cNvSpPr>
                <a:spLocks/>
              </p:cNvSpPr>
              <p:nvPr/>
            </p:nvSpPr>
            <p:spPr bwMode="auto">
              <a:xfrm>
                <a:off x="4746" y="1290"/>
                <a:ext cx="1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8" y="200"/>
                    </a:moveTo>
                    <a:lnTo>
                      <a:pt x="20" y="199"/>
                    </a:lnTo>
                    <a:lnTo>
                      <a:pt x="21" y="199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6" y="196"/>
                    </a:lnTo>
                    <a:lnTo>
                      <a:pt x="28" y="195"/>
                    </a:lnTo>
                    <a:lnTo>
                      <a:pt x="29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5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9" y="192"/>
                    </a:lnTo>
                    <a:lnTo>
                      <a:pt x="10" y="194"/>
                    </a:lnTo>
                    <a:lnTo>
                      <a:pt x="12" y="196"/>
                    </a:lnTo>
                    <a:lnTo>
                      <a:pt x="13" y="197"/>
                    </a:lnTo>
                    <a:lnTo>
                      <a:pt x="15" y="199"/>
                    </a:lnTo>
                    <a:lnTo>
                      <a:pt x="16" y="199"/>
                    </a:lnTo>
                    <a:lnTo>
                      <a:pt x="18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7" name="Freeform 359"/>
              <p:cNvSpPr>
                <a:spLocks/>
              </p:cNvSpPr>
              <p:nvPr/>
            </p:nvSpPr>
            <p:spPr bwMode="auto">
              <a:xfrm>
                <a:off x="4763" y="1289"/>
                <a:ext cx="1" cy="9"/>
              </a:xfrm>
              <a:custGeom>
                <a:avLst/>
                <a:gdLst>
                  <a:gd name="T0" fmla="*/ 0 w 38"/>
                  <a:gd name="T1" fmla="*/ 0 h 208"/>
                  <a:gd name="T2" fmla="*/ 0 w 38"/>
                  <a:gd name="T3" fmla="*/ 0 h 208"/>
                  <a:gd name="T4" fmla="*/ 0 w 38"/>
                  <a:gd name="T5" fmla="*/ 0 h 208"/>
                  <a:gd name="T6" fmla="*/ 0 w 38"/>
                  <a:gd name="T7" fmla="*/ 0 h 208"/>
                  <a:gd name="T8" fmla="*/ 0 w 38"/>
                  <a:gd name="T9" fmla="*/ 0 h 208"/>
                  <a:gd name="T10" fmla="*/ 0 w 38"/>
                  <a:gd name="T11" fmla="*/ 0 h 208"/>
                  <a:gd name="T12" fmla="*/ 0 w 38"/>
                  <a:gd name="T13" fmla="*/ 0 h 208"/>
                  <a:gd name="T14" fmla="*/ 0 w 38"/>
                  <a:gd name="T15" fmla="*/ 0 h 208"/>
                  <a:gd name="T16" fmla="*/ 0 w 38"/>
                  <a:gd name="T17" fmla="*/ 0 h 208"/>
                  <a:gd name="T18" fmla="*/ 0 w 38"/>
                  <a:gd name="T19" fmla="*/ 0 h 208"/>
                  <a:gd name="T20" fmla="*/ 0 w 38"/>
                  <a:gd name="T21" fmla="*/ 0 h 208"/>
                  <a:gd name="T22" fmla="*/ 0 w 38"/>
                  <a:gd name="T23" fmla="*/ 0 h 208"/>
                  <a:gd name="T24" fmla="*/ 0 w 38"/>
                  <a:gd name="T25" fmla="*/ 0 h 208"/>
                  <a:gd name="T26" fmla="*/ 0 w 38"/>
                  <a:gd name="T27" fmla="*/ 0 h 208"/>
                  <a:gd name="T28" fmla="*/ 0 w 38"/>
                  <a:gd name="T29" fmla="*/ 0 h 208"/>
                  <a:gd name="T30" fmla="*/ 0 w 38"/>
                  <a:gd name="T31" fmla="*/ 0 h 208"/>
                  <a:gd name="T32" fmla="*/ 0 w 38"/>
                  <a:gd name="T33" fmla="*/ 0 h 208"/>
                  <a:gd name="T34" fmla="*/ 0 w 38"/>
                  <a:gd name="T35" fmla="*/ 0 h 208"/>
                  <a:gd name="T36" fmla="*/ 0 w 38"/>
                  <a:gd name="T37" fmla="*/ 0 h 208"/>
                  <a:gd name="T38" fmla="*/ 0 w 38"/>
                  <a:gd name="T39" fmla="*/ 0 h 208"/>
                  <a:gd name="T40" fmla="*/ 0 w 38"/>
                  <a:gd name="T41" fmla="*/ 0 h 208"/>
                  <a:gd name="T42" fmla="*/ 0 w 38"/>
                  <a:gd name="T43" fmla="*/ 0 h 208"/>
                  <a:gd name="T44" fmla="*/ 0 w 38"/>
                  <a:gd name="T45" fmla="*/ 0 h 208"/>
                  <a:gd name="T46" fmla="*/ 0 w 38"/>
                  <a:gd name="T47" fmla="*/ 0 h 208"/>
                  <a:gd name="T48" fmla="*/ 0 w 38"/>
                  <a:gd name="T49" fmla="*/ 0 h 208"/>
                  <a:gd name="T50" fmla="*/ 0 w 38"/>
                  <a:gd name="T51" fmla="*/ 0 h 208"/>
                  <a:gd name="T52" fmla="*/ 0 w 38"/>
                  <a:gd name="T53" fmla="*/ 0 h 208"/>
                  <a:gd name="T54" fmla="*/ 0 w 38"/>
                  <a:gd name="T55" fmla="*/ 0 h 208"/>
                  <a:gd name="T56" fmla="*/ 0 w 38"/>
                  <a:gd name="T57" fmla="*/ 0 h 208"/>
                  <a:gd name="T58" fmla="*/ 0 w 38"/>
                  <a:gd name="T59" fmla="*/ 0 h 208"/>
                  <a:gd name="T60" fmla="*/ 0 w 38"/>
                  <a:gd name="T61" fmla="*/ 0 h 208"/>
                  <a:gd name="T62" fmla="*/ 0 w 38"/>
                  <a:gd name="T63" fmla="*/ 0 h 208"/>
                  <a:gd name="T64" fmla="*/ 0 w 38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"/>
                  <a:gd name="T100" fmla="*/ 0 h 208"/>
                  <a:gd name="T101" fmla="*/ 38 w 38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" h="208">
                    <a:moveTo>
                      <a:pt x="14" y="208"/>
                    </a:moveTo>
                    <a:lnTo>
                      <a:pt x="15" y="207"/>
                    </a:lnTo>
                    <a:lnTo>
                      <a:pt x="17" y="207"/>
                    </a:lnTo>
                    <a:lnTo>
                      <a:pt x="19" y="205"/>
                    </a:lnTo>
                    <a:lnTo>
                      <a:pt x="21" y="204"/>
                    </a:lnTo>
                    <a:lnTo>
                      <a:pt x="23" y="202"/>
                    </a:lnTo>
                    <a:lnTo>
                      <a:pt x="25" y="200"/>
                    </a:lnTo>
                    <a:lnTo>
                      <a:pt x="27" y="198"/>
                    </a:lnTo>
                    <a:lnTo>
                      <a:pt x="29" y="196"/>
                    </a:lnTo>
                    <a:lnTo>
                      <a:pt x="31" y="193"/>
                    </a:lnTo>
                    <a:lnTo>
                      <a:pt x="32" y="191"/>
                    </a:lnTo>
                    <a:lnTo>
                      <a:pt x="34" y="188"/>
                    </a:lnTo>
                    <a:lnTo>
                      <a:pt x="35" y="186"/>
                    </a:lnTo>
                    <a:lnTo>
                      <a:pt x="36" y="183"/>
                    </a:lnTo>
                    <a:lnTo>
                      <a:pt x="37" y="181"/>
                    </a:lnTo>
                    <a:lnTo>
                      <a:pt x="37" y="177"/>
                    </a:lnTo>
                    <a:lnTo>
                      <a:pt x="38" y="176"/>
                    </a:lnTo>
                    <a:lnTo>
                      <a:pt x="29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6" y="205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10" y="207"/>
                    </a:lnTo>
                    <a:lnTo>
                      <a:pt x="11" y="207"/>
                    </a:lnTo>
                    <a:lnTo>
                      <a:pt x="12" y="207"/>
                    </a:lnTo>
                    <a:lnTo>
                      <a:pt x="14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8" name="Freeform 360"/>
              <p:cNvSpPr>
                <a:spLocks/>
              </p:cNvSpPr>
              <p:nvPr/>
            </p:nvSpPr>
            <p:spPr bwMode="auto">
              <a:xfrm>
                <a:off x="4748" y="1289"/>
                <a:ext cx="15" cy="4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5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7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4"/>
                    </a:lnTo>
                    <a:lnTo>
                      <a:pt x="341" y="71"/>
                    </a:lnTo>
                    <a:lnTo>
                      <a:pt x="342" y="67"/>
                    </a:lnTo>
                    <a:lnTo>
                      <a:pt x="342" y="32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7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5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9" name="Freeform 361"/>
              <p:cNvSpPr>
                <a:spLocks/>
              </p:cNvSpPr>
              <p:nvPr/>
            </p:nvSpPr>
            <p:spPr bwMode="auto">
              <a:xfrm>
                <a:off x="4722" y="1288"/>
                <a:ext cx="21" cy="12"/>
              </a:xfrm>
              <a:custGeom>
                <a:avLst/>
                <a:gdLst>
                  <a:gd name="T0" fmla="*/ 0 w 476"/>
                  <a:gd name="T1" fmla="*/ 0 h 283"/>
                  <a:gd name="T2" fmla="*/ 0 w 476"/>
                  <a:gd name="T3" fmla="*/ 0 h 283"/>
                  <a:gd name="T4" fmla="*/ 0 w 476"/>
                  <a:gd name="T5" fmla="*/ 0 h 283"/>
                  <a:gd name="T6" fmla="*/ 0 w 476"/>
                  <a:gd name="T7" fmla="*/ 0 h 283"/>
                  <a:gd name="T8" fmla="*/ 0 w 476"/>
                  <a:gd name="T9" fmla="*/ 0 h 283"/>
                  <a:gd name="T10" fmla="*/ 0 w 476"/>
                  <a:gd name="T11" fmla="*/ 0 h 283"/>
                  <a:gd name="T12" fmla="*/ 0 w 476"/>
                  <a:gd name="T13" fmla="*/ 0 h 283"/>
                  <a:gd name="T14" fmla="*/ 0 w 476"/>
                  <a:gd name="T15" fmla="*/ 0 h 283"/>
                  <a:gd name="T16" fmla="*/ 0 w 476"/>
                  <a:gd name="T17" fmla="*/ 0 h 283"/>
                  <a:gd name="T18" fmla="*/ 0 w 476"/>
                  <a:gd name="T19" fmla="*/ 0 h 283"/>
                  <a:gd name="T20" fmla="*/ 0 w 476"/>
                  <a:gd name="T21" fmla="*/ 0 h 283"/>
                  <a:gd name="T22" fmla="*/ 0 w 476"/>
                  <a:gd name="T23" fmla="*/ 0 h 283"/>
                  <a:gd name="T24" fmla="*/ 0 w 476"/>
                  <a:gd name="T25" fmla="*/ 0 h 283"/>
                  <a:gd name="T26" fmla="*/ 0 w 476"/>
                  <a:gd name="T27" fmla="*/ 0 h 283"/>
                  <a:gd name="T28" fmla="*/ 0 w 476"/>
                  <a:gd name="T29" fmla="*/ 0 h 283"/>
                  <a:gd name="T30" fmla="*/ 0 w 476"/>
                  <a:gd name="T31" fmla="*/ 0 h 283"/>
                  <a:gd name="T32" fmla="*/ 0 w 476"/>
                  <a:gd name="T33" fmla="*/ 0 h 283"/>
                  <a:gd name="T34" fmla="*/ 0 w 476"/>
                  <a:gd name="T35" fmla="*/ 0 h 283"/>
                  <a:gd name="T36" fmla="*/ 0 w 476"/>
                  <a:gd name="T37" fmla="*/ 0 h 283"/>
                  <a:gd name="T38" fmla="*/ 0 w 476"/>
                  <a:gd name="T39" fmla="*/ 0 h 283"/>
                  <a:gd name="T40" fmla="*/ 0 w 476"/>
                  <a:gd name="T41" fmla="*/ 0 h 283"/>
                  <a:gd name="T42" fmla="*/ 0 w 476"/>
                  <a:gd name="T43" fmla="*/ 0 h 283"/>
                  <a:gd name="T44" fmla="*/ 0 w 476"/>
                  <a:gd name="T45" fmla="*/ 0 h 283"/>
                  <a:gd name="T46" fmla="*/ 0 w 476"/>
                  <a:gd name="T47" fmla="*/ 0 h 283"/>
                  <a:gd name="T48" fmla="*/ 0 w 476"/>
                  <a:gd name="T49" fmla="*/ 0 h 283"/>
                  <a:gd name="T50" fmla="*/ 0 w 476"/>
                  <a:gd name="T51" fmla="*/ 0 h 283"/>
                  <a:gd name="T52" fmla="*/ 0 w 476"/>
                  <a:gd name="T53" fmla="*/ 0 h 283"/>
                  <a:gd name="T54" fmla="*/ 0 w 476"/>
                  <a:gd name="T55" fmla="*/ 0 h 283"/>
                  <a:gd name="T56" fmla="*/ 0 w 476"/>
                  <a:gd name="T57" fmla="*/ 0 h 283"/>
                  <a:gd name="T58" fmla="*/ 0 w 476"/>
                  <a:gd name="T59" fmla="*/ 0 h 283"/>
                  <a:gd name="T60" fmla="*/ 0 w 476"/>
                  <a:gd name="T61" fmla="*/ 0 h 283"/>
                  <a:gd name="T62" fmla="*/ 0 w 476"/>
                  <a:gd name="T63" fmla="*/ 0 h 283"/>
                  <a:gd name="T64" fmla="*/ 0 w 476"/>
                  <a:gd name="T65" fmla="*/ 0 h 283"/>
                  <a:gd name="T66" fmla="*/ 0 w 476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6"/>
                  <a:gd name="T103" fmla="*/ 0 h 283"/>
                  <a:gd name="T104" fmla="*/ 476 w 476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6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79"/>
                    </a:lnTo>
                    <a:lnTo>
                      <a:pt x="435" y="277"/>
                    </a:lnTo>
                    <a:lnTo>
                      <a:pt x="440" y="274"/>
                    </a:lnTo>
                    <a:lnTo>
                      <a:pt x="446" y="271"/>
                    </a:lnTo>
                    <a:lnTo>
                      <a:pt x="451" y="267"/>
                    </a:lnTo>
                    <a:lnTo>
                      <a:pt x="455" y="263"/>
                    </a:lnTo>
                    <a:lnTo>
                      <a:pt x="459" y="258"/>
                    </a:lnTo>
                    <a:lnTo>
                      <a:pt x="463" y="252"/>
                    </a:lnTo>
                    <a:lnTo>
                      <a:pt x="467" y="247"/>
                    </a:lnTo>
                    <a:lnTo>
                      <a:pt x="470" y="241"/>
                    </a:lnTo>
                    <a:lnTo>
                      <a:pt x="472" y="235"/>
                    </a:lnTo>
                    <a:lnTo>
                      <a:pt x="474" y="229"/>
                    </a:lnTo>
                    <a:lnTo>
                      <a:pt x="475" y="222"/>
                    </a:lnTo>
                    <a:lnTo>
                      <a:pt x="476" y="216"/>
                    </a:lnTo>
                    <a:lnTo>
                      <a:pt x="462" y="68"/>
                    </a:lnTo>
                    <a:lnTo>
                      <a:pt x="461" y="61"/>
                    </a:lnTo>
                    <a:lnTo>
                      <a:pt x="461" y="53"/>
                    </a:lnTo>
                    <a:lnTo>
                      <a:pt x="459" y="47"/>
                    </a:lnTo>
                    <a:lnTo>
                      <a:pt x="458" y="41"/>
                    </a:lnTo>
                    <a:lnTo>
                      <a:pt x="456" y="35"/>
                    </a:lnTo>
                    <a:lnTo>
                      <a:pt x="454" y="30"/>
                    </a:lnTo>
                    <a:lnTo>
                      <a:pt x="451" y="25"/>
                    </a:lnTo>
                    <a:lnTo>
                      <a:pt x="448" y="20"/>
                    </a:lnTo>
                    <a:lnTo>
                      <a:pt x="445" y="16"/>
                    </a:lnTo>
                    <a:lnTo>
                      <a:pt x="440" y="11"/>
                    </a:lnTo>
                    <a:lnTo>
                      <a:pt x="437" y="8"/>
                    </a:lnTo>
                    <a:lnTo>
                      <a:pt x="433" y="5"/>
                    </a:lnTo>
                    <a:lnTo>
                      <a:pt x="428" y="3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2" y="1"/>
                    </a:lnTo>
                    <a:lnTo>
                      <a:pt x="48" y="3"/>
                    </a:lnTo>
                    <a:lnTo>
                      <a:pt x="43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2" y="16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3" y="30"/>
                    </a:lnTo>
                    <a:lnTo>
                      <a:pt x="20" y="35"/>
                    </a:lnTo>
                    <a:lnTo>
                      <a:pt x="17" y="41"/>
                    </a:lnTo>
                    <a:lnTo>
                      <a:pt x="16" y="47"/>
                    </a:lnTo>
                    <a:lnTo>
                      <a:pt x="14" y="53"/>
                    </a:lnTo>
                    <a:lnTo>
                      <a:pt x="14" y="61"/>
                    </a:lnTo>
                    <a:lnTo>
                      <a:pt x="14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2"/>
                    </a:lnTo>
                    <a:lnTo>
                      <a:pt x="16" y="258"/>
                    </a:lnTo>
                    <a:lnTo>
                      <a:pt x="21" y="263"/>
                    </a:lnTo>
                    <a:lnTo>
                      <a:pt x="26" y="267"/>
                    </a:lnTo>
                    <a:lnTo>
                      <a:pt x="31" y="271"/>
                    </a:lnTo>
                    <a:lnTo>
                      <a:pt x="36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1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40" name="Freeform 362"/>
              <p:cNvSpPr>
                <a:spLocks/>
              </p:cNvSpPr>
              <p:nvPr/>
            </p:nvSpPr>
            <p:spPr bwMode="auto">
              <a:xfrm>
                <a:off x="4723" y="1288"/>
                <a:ext cx="20" cy="12"/>
              </a:xfrm>
              <a:custGeom>
                <a:avLst/>
                <a:gdLst>
                  <a:gd name="T0" fmla="*/ 0 w 454"/>
                  <a:gd name="T1" fmla="*/ 0 h 269"/>
                  <a:gd name="T2" fmla="*/ 0 w 454"/>
                  <a:gd name="T3" fmla="*/ 0 h 269"/>
                  <a:gd name="T4" fmla="*/ 0 w 454"/>
                  <a:gd name="T5" fmla="*/ 0 h 269"/>
                  <a:gd name="T6" fmla="*/ 0 w 454"/>
                  <a:gd name="T7" fmla="*/ 0 h 269"/>
                  <a:gd name="T8" fmla="*/ 0 w 454"/>
                  <a:gd name="T9" fmla="*/ 0 h 269"/>
                  <a:gd name="T10" fmla="*/ 0 w 454"/>
                  <a:gd name="T11" fmla="*/ 0 h 269"/>
                  <a:gd name="T12" fmla="*/ 0 w 454"/>
                  <a:gd name="T13" fmla="*/ 0 h 269"/>
                  <a:gd name="T14" fmla="*/ 0 w 454"/>
                  <a:gd name="T15" fmla="*/ 0 h 269"/>
                  <a:gd name="T16" fmla="*/ 0 w 454"/>
                  <a:gd name="T17" fmla="*/ 0 h 269"/>
                  <a:gd name="T18" fmla="*/ 0 w 454"/>
                  <a:gd name="T19" fmla="*/ 0 h 269"/>
                  <a:gd name="T20" fmla="*/ 0 w 454"/>
                  <a:gd name="T21" fmla="*/ 0 h 269"/>
                  <a:gd name="T22" fmla="*/ 0 w 454"/>
                  <a:gd name="T23" fmla="*/ 0 h 269"/>
                  <a:gd name="T24" fmla="*/ 0 w 454"/>
                  <a:gd name="T25" fmla="*/ 0 h 269"/>
                  <a:gd name="T26" fmla="*/ 0 w 454"/>
                  <a:gd name="T27" fmla="*/ 0 h 269"/>
                  <a:gd name="T28" fmla="*/ 0 w 454"/>
                  <a:gd name="T29" fmla="*/ 0 h 269"/>
                  <a:gd name="T30" fmla="*/ 0 w 454"/>
                  <a:gd name="T31" fmla="*/ 0 h 269"/>
                  <a:gd name="T32" fmla="*/ 0 w 454"/>
                  <a:gd name="T33" fmla="*/ 0 h 269"/>
                  <a:gd name="T34" fmla="*/ 0 w 454"/>
                  <a:gd name="T35" fmla="*/ 0 h 269"/>
                  <a:gd name="T36" fmla="*/ 0 w 454"/>
                  <a:gd name="T37" fmla="*/ 0 h 269"/>
                  <a:gd name="T38" fmla="*/ 0 w 454"/>
                  <a:gd name="T39" fmla="*/ 0 h 269"/>
                  <a:gd name="T40" fmla="*/ 0 w 454"/>
                  <a:gd name="T41" fmla="*/ 0 h 269"/>
                  <a:gd name="T42" fmla="*/ 0 w 454"/>
                  <a:gd name="T43" fmla="*/ 0 h 269"/>
                  <a:gd name="T44" fmla="*/ 0 w 454"/>
                  <a:gd name="T45" fmla="*/ 0 h 269"/>
                  <a:gd name="T46" fmla="*/ 0 w 454"/>
                  <a:gd name="T47" fmla="*/ 0 h 269"/>
                  <a:gd name="T48" fmla="*/ 0 w 454"/>
                  <a:gd name="T49" fmla="*/ 0 h 269"/>
                  <a:gd name="T50" fmla="*/ 0 w 454"/>
                  <a:gd name="T51" fmla="*/ 0 h 269"/>
                  <a:gd name="T52" fmla="*/ 0 w 454"/>
                  <a:gd name="T53" fmla="*/ 0 h 269"/>
                  <a:gd name="T54" fmla="*/ 0 w 454"/>
                  <a:gd name="T55" fmla="*/ 0 h 269"/>
                  <a:gd name="T56" fmla="*/ 0 w 454"/>
                  <a:gd name="T57" fmla="*/ 0 h 269"/>
                  <a:gd name="T58" fmla="*/ 0 w 454"/>
                  <a:gd name="T59" fmla="*/ 0 h 269"/>
                  <a:gd name="T60" fmla="*/ 0 w 454"/>
                  <a:gd name="T61" fmla="*/ 0 h 269"/>
                  <a:gd name="T62" fmla="*/ 0 w 454"/>
                  <a:gd name="T63" fmla="*/ 0 h 269"/>
                  <a:gd name="T64" fmla="*/ 0 w 454"/>
                  <a:gd name="T65" fmla="*/ 0 h 269"/>
                  <a:gd name="T66" fmla="*/ 0 w 454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4"/>
                  <a:gd name="T103" fmla="*/ 0 h 269"/>
                  <a:gd name="T104" fmla="*/ 454 w 454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4" h="269">
                    <a:moveTo>
                      <a:pt x="395" y="269"/>
                    </a:moveTo>
                    <a:lnTo>
                      <a:pt x="399" y="268"/>
                    </a:lnTo>
                    <a:lnTo>
                      <a:pt x="404" y="267"/>
                    </a:lnTo>
                    <a:lnTo>
                      <a:pt x="409" y="266"/>
                    </a:lnTo>
                    <a:lnTo>
                      <a:pt x="414" y="264"/>
                    </a:lnTo>
                    <a:lnTo>
                      <a:pt x="419" y="261"/>
                    </a:lnTo>
                    <a:lnTo>
                      <a:pt x="423" y="258"/>
                    </a:lnTo>
                    <a:lnTo>
                      <a:pt x="428" y="254"/>
                    </a:lnTo>
                    <a:lnTo>
                      <a:pt x="434" y="250"/>
                    </a:lnTo>
                    <a:lnTo>
                      <a:pt x="438" y="245"/>
                    </a:lnTo>
                    <a:lnTo>
                      <a:pt x="441" y="240"/>
                    </a:lnTo>
                    <a:lnTo>
                      <a:pt x="445" y="235"/>
                    </a:lnTo>
                    <a:lnTo>
                      <a:pt x="448" y="230"/>
                    </a:lnTo>
                    <a:lnTo>
                      <a:pt x="450" y="224"/>
                    </a:lnTo>
                    <a:lnTo>
                      <a:pt x="452" y="218"/>
                    </a:lnTo>
                    <a:lnTo>
                      <a:pt x="453" y="212"/>
                    </a:lnTo>
                    <a:lnTo>
                      <a:pt x="454" y="205"/>
                    </a:lnTo>
                    <a:lnTo>
                      <a:pt x="440" y="64"/>
                    </a:lnTo>
                    <a:lnTo>
                      <a:pt x="439" y="57"/>
                    </a:lnTo>
                    <a:lnTo>
                      <a:pt x="439" y="51"/>
                    </a:lnTo>
                    <a:lnTo>
                      <a:pt x="437" y="44"/>
                    </a:lnTo>
                    <a:lnTo>
                      <a:pt x="436" y="38"/>
                    </a:lnTo>
                    <a:lnTo>
                      <a:pt x="434" y="33"/>
                    </a:lnTo>
                    <a:lnTo>
                      <a:pt x="431" y="28"/>
                    </a:lnTo>
                    <a:lnTo>
                      <a:pt x="428" y="23"/>
                    </a:lnTo>
                    <a:lnTo>
                      <a:pt x="426" y="19"/>
                    </a:lnTo>
                    <a:lnTo>
                      <a:pt x="422" y="15"/>
                    </a:lnTo>
                    <a:lnTo>
                      <a:pt x="419" y="11"/>
                    </a:lnTo>
                    <a:lnTo>
                      <a:pt x="415" y="7"/>
                    </a:lnTo>
                    <a:lnTo>
                      <a:pt x="412" y="4"/>
                    </a:lnTo>
                    <a:lnTo>
                      <a:pt x="407" y="2"/>
                    </a:lnTo>
                    <a:lnTo>
                      <a:pt x="403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8"/>
                    </a:lnTo>
                    <a:lnTo>
                      <a:pt x="16" y="44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9" y="235"/>
                    </a:lnTo>
                    <a:lnTo>
                      <a:pt x="12" y="240"/>
                    </a:lnTo>
                    <a:lnTo>
                      <a:pt x="16" y="245"/>
                    </a:lnTo>
                    <a:lnTo>
                      <a:pt x="20" y="250"/>
                    </a:lnTo>
                    <a:lnTo>
                      <a:pt x="24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38" y="264"/>
                    </a:lnTo>
                    <a:lnTo>
                      <a:pt x="43" y="266"/>
                    </a:lnTo>
                    <a:lnTo>
                      <a:pt x="49" y="267"/>
                    </a:lnTo>
                    <a:lnTo>
                      <a:pt x="54" y="268"/>
                    </a:lnTo>
                    <a:lnTo>
                      <a:pt x="59" y="269"/>
                    </a:lnTo>
                    <a:lnTo>
                      <a:pt x="395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363"/>
            <p:cNvGrpSpPr>
              <a:grpSpLocks/>
            </p:cNvGrpSpPr>
            <p:nvPr/>
          </p:nvGrpSpPr>
          <p:grpSpPr bwMode="auto">
            <a:xfrm>
              <a:off x="4528" y="1274"/>
              <a:ext cx="465" cy="82"/>
              <a:chOff x="4528" y="1274"/>
              <a:chExt cx="465" cy="82"/>
            </a:xfrm>
          </p:grpSpPr>
          <p:sp>
            <p:nvSpPr>
              <p:cNvPr id="36041" name="Freeform 364"/>
              <p:cNvSpPr>
                <a:spLocks/>
              </p:cNvSpPr>
              <p:nvPr/>
            </p:nvSpPr>
            <p:spPr bwMode="auto">
              <a:xfrm>
                <a:off x="4726" y="1294"/>
                <a:ext cx="14" cy="5"/>
              </a:xfrm>
              <a:custGeom>
                <a:avLst/>
                <a:gdLst>
                  <a:gd name="T0" fmla="*/ 0 w 333"/>
                  <a:gd name="T1" fmla="*/ 0 h 121"/>
                  <a:gd name="T2" fmla="*/ 0 w 333"/>
                  <a:gd name="T3" fmla="*/ 0 h 121"/>
                  <a:gd name="T4" fmla="*/ 0 w 333"/>
                  <a:gd name="T5" fmla="*/ 0 h 121"/>
                  <a:gd name="T6" fmla="*/ 0 w 333"/>
                  <a:gd name="T7" fmla="*/ 0 h 121"/>
                  <a:gd name="T8" fmla="*/ 0 w 333"/>
                  <a:gd name="T9" fmla="*/ 0 h 121"/>
                  <a:gd name="T10" fmla="*/ 0 w 333"/>
                  <a:gd name="T11" fmla="*/ 0 h 121"/>
                  <a:gd name="T12" fmla="*/ 0 w 333"/>
                  <a:gd name="T13" fmla="*/ 0 h 121"/>
                  <a:gd name="T14" fmla="*/ 0 w 333"/>
                  <a:gd name="T15" fmla="*/ 0 h 121"/>
                  <a:gd name="T16" fmla="*/ 0 w 333"/>
                  <a:gd name="T17" fmla="*/ 0 h 121"/>
                  <a:gd name="T18" fmla="*/ 0 w 333"/>
                  <a:gd name="T19" fmla="*/ 0 h 121"/>
                  <a:gd name="T20" fmla="*/ 0 w 333"/>
                  <a:gd name="T21" fmla="*/ 0 h 121"/>
                  <a:gd name="T22" fmla="*/ 0 w 333"/>
                  <a:gd name="T23" fmla="*/ 0 h 121"/>
                  <a:gd name="T24" fmla="*/ 0 w 333"/>
                  <a:gd name="T25" fmla="*/ 0 h 121"/>
                  <a:gd name="T26" fmla="*/ 0 w 333"/>
                  <a:gd name="T27" fmla="*/ 0 h 121"/>
                  <a:gd name="T28" fmla="*/ 0 w 333"/>
                  <a:gd name="T29" fmla="*/ 0 h 121"/>
                  <a:gd name="T30" fmla="*/ 0 w 333"/>
                  <a:gd name="T31" fmla="*/ 0 h 121"/>
                  <a:gd name="T32" fmla="*/ 0 w 333"/>
                  <a:gd name="T33" fmla="*/ 0 h 121"/>
                  <a:gd name="T34" fmla="*/ 0 w 333"/>
                  <a:gd name="T35" fmla="*/ 0 h 121"/>
                  <a:gd name="T36" fmla="*/ 0 w 333"/>
                  <a:gd name="T37" fmla="*/ 0 h 121"/>
                  <a:gd name="T38" fmla="*/ 0 w 333"/>
                  <a:gd name="T39" fmla="*/ 0 h 121"/>
                  <a:gd name="T40" fmla="*/ 0 w 333"/>
                  <a:gd name="T41" fmla="*/ 0 h 121"/>
                  <a:gd name="T42" fmla="*/ 0 w 333"/>
                  <a:gd name="T43" fmla="*/ 0 h 121"/>
                  <a:gd name="T44" fmla="*/ 0 w 333"/>
                  <a:gd name="T45" fmla="*/ 0 h 121"/>
                  <a:gd name="T46" fmla="*/ 0 w 333"/>
                  <a:gd name="T47" fmla="*/ 0 h 121"/>
                  <a:gd name="T48" fmla="*/ 0 w 333"/>
                  <a:gd name="T49" fmla="*/ 0 h 121"/>
                  <a:gd name="T50" fmla="*/ 0 w 333"/>
                  <a:gd name="T51" fmla="*/ 0 h 121"/>
                  <a:gd name="T52" fmla="*/ 0 w 333"/>
                  <a:gd name="T53" fmla="*/ 0 h 121"/>
                  <a:gd name="T54" fmla="*/ 0 w 333"/>
                  <a:gd name="T55" fmla="*/ 0 h 121"/>
                  <a:gd name="T56" fmla="*/ 0 w 333"/>
                  <a:gd name="T57" fmla="*/ 0 h 121"/>
                  <a:gd name="T58" fmla="*/ 0 w 333"/>
                  <a:gd name="T59" fmla="*/ 0 h 121"/>
                  <a:gd name="T60" fmla="*/ 0 w 333"/>
                  <a:gd name="T61" fmla="*/ 0 h 121"/>
                  <a:gd name="T62" fmla="*/ 0 w 333"/>
                  <a:gd name="T63" fmla="*/ 0 h 121"/>
                  <a:gd name="T64" fmla="*/ 0 w 333"/>
                  <a:gd name="T65" fmla="*/ 0 h 121"/>
                  <a:gd name="T66" fmla="*/ 0 w 333"/>
                  <a:gd name="T67" fmla="*/ 0 h 121"/>
                  <a:gd name="T68" fmla="*/ 0 w 333"/>
                  <a:gd name="T69" fmla="*/ 0 h 121"/>
                  <a:gd name="T70" fmla="*/ 0 w 333"/>
                  <a:gd name="T71" fmla="*/ 0 h 121"/>
                  <a:gd name="T72" fmla="*/ 0 w 333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1"/>
                  <a:gd name="T113" fmla="*/ 333 w 333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1">
                    <a:moveTo>
                      <a:pt x="333" y="60"/>
                    </a:moveTo>
                    <a:lnTo>
                      <a:pt x="332" y="65"/>
                    </a:lnTo>
                    <a:lnTo>
                      <a:pt x="332" y="71"/>
                    </a:lnTo>
                    <a:lnTo>
                      <a:pt x="330" y="77"/>
                    </a:lnTo>
                    <a:lnTo>
                      <a:pt x="329" y="83"/>
                    </a:lnTo>
                    <a:lnTo>
                      <a:pt x="328" y="88"/>
                    </a:lnTo>
                    <a:lnTo>
                      <a:pt x="326" y="93"/>
                    </a:lnTo>
                    <a:lnTo>
                      <a:pt x="324" y="98"/>
                    </a:lnTo>
                    <a:lnTo>
                      <a:pt x="322" y="102"/>
                    </a:lnTo>
                    <a:lnTo>
                      <a:pt x="319" y="106"/>
                    </a:lnTo>
                    <a:lnTo>
                      <a:pt x="316" y="109"/>
                    </a:lnTo>
                    <a:lnTo>
                      <a:pt x="313" y="112"/>
                    </a:lnTo>
                    <a:lnTo>
                      <a:pt x="310" y="115"/>
                    </a:lnTo>
                    <a:lnTo>
                      <a:pt x="306" y="117"/>
                    </a:lnTo>
                    <a:lnTo>
                      <a:pt x="303" y="118"/>
                    </a:lnTo>
                    <a:lnTo>
                      <a:pt x="299" y="119"/>
                    </a:lnTo>
                    <a:lnTo>
                      <a:pt x="295" y="121"/>
                    </a:lnTo>
                    <a:lnTo>
                      <a:pt x="39" y="121"/>
                    </a:lnTo>
                    <a:lnTo>
                      <a:pt x="34" y="119"/>
                    </a:lnTo>
                    <a:lnTo>
                      <a:pt x="30" y="118"/>
                    </a:lnTo>
                    <a:lnTo>
                      <a:pt x="26" y="117"/>
                    </a:lnTo>
                    <a:lnTo>
                      <a:pt x="23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5" y="93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3" y="0"/>
                    </a:lnTo>
                    <a:lnTo>
                      <a:pt x="330" y="0"/>
                    </a:lnTo>
                    <a:lnTo>
                      <a:pt x="333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2" name="Freeform 365"/>
              <p:cNvSpPr>
                <a:spLocks/>
              </p:cNvSpPr>
              <p:nvPr/>
            </p:nvSpPr>
            <p:spPr bwMode="auto">
              <a:xfrm>
                <a:off x="4724" y="1290"/>
                <a:ext cx="1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8" y="200"/>
                    </a:moveTo>
                    <a:lnTo>
                      <a:pt x="19" y="199"/>
                    </a:lnTo>
                    <a:lnTo>
                      <a:pt x="20" y="199"/>
                    </a:lnTo>
                    <a:lnTo>
                      <a:pt x="21" y="199"/>
                    </a:lnTo>
                    <a:lnTo>
                      <a:pt x="23" y="198"/>
                    </a:lnTo>
                    <a:lnTo>
                      <a:pt x="24" y="197"/>
                    </a:lnTo>
                    <a:lnTo>
                      <a:pt x="25" y="196"/>
                    </a:lnTo>
                    <a:lnTo>
                      <a:pt x="26" y="195"/>
                    </a:lnTo>
                    <a:lnTo>
                      <a:pt x="27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7" y="5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4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8" y="192"/>
                    </a:lnTo>
                    <a:lnTo>
                      <a:pt x="10" y="194"/>
                    </a:lnTo>
                    <a:lnTo>
                      <a:pt x="11" y="196"/>
                    </a:lnTo>
                    <a:lnTo>
                      <a:pt x="13" y="197"/>
                    </a:lnTo>
                    <a:lnTo>
                      <a:pt x="14" y="199"/>
                    </a:lnTo>
                    <a:lnTo>
                      <a:pt x="16" y="199"/>
                    </a:lnTo>
                    <a:lnTo>
                      <a:pt x="18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3" name="Freeform 366"/>
              <p:cNvSpPr>
                <a:spLocks/>
              </p:cNvSpPr>
              <p:nvPr/>
            </p:nvSpPr>
            <p:spPr bwMode="auto">
              <a:xfrm>
                <a:off x="4741" y="1289"/>
                <a:ext cx="1" cy="9"/>
              </a:xfrm>
              <a:custGeom>
                <a:avLst/>
                <a:gdLst>
                  <a:gd name="T0" fmla="*/ 0 w 37"/>
                  <a:gd name="T1" fmla="*/ 0 h 208"/>
                  <a:gd name="T2" fmla="*/ 0 w 37"/>
                  <a:gd name="T3" fmla="*/ 0 h 208"/>
                  <a:gd name="T4" fmla="*/ 0 w 37"/>
                  <a:gd name="T5" fmla="*/ 0 h 208"/>
                  <a:gd name="T6" fmla="*/ 0 w 37"/>
                  <a:gd name="T7" fmla="*/ 0 h 208"/>
                  <a:gd name="T8" fmla="*/ 0 w 37"/>
                  <a:gd name="T9" fmla="*/ 0 h 208"/>
                  <a:gd name="T10" fmla="*/ 0 w 37"/>
                  <a:gd name="T11" fmla="*/ 0 h 208"/>
                  <a:gd name="T12" fmla="*/ 0 w 37"/>
                  <a:gd name="T13" fmla="*/ 0 h 208"/>
                  <a:gd name="T14" fmla="*/ 0 w 37"/>
                  <a:gd name="T15" fmla="*/ 0 h 208"/>
                  <a:gd name="T16" fmla="*/ 0 w 37"/>
                  <a:gd name="T17" fmla="*/ 0 h 208"/>
                  <a:gd name="T18" fmla="*/ 0 w 37"/>
                  <a:gd name="T19" fmla="*/ 0 h 208"/>
                  <a:gd name="T20" fmla="*/ 0 w 37"/>
                  <a:gd name="T21" fmla="*/ 0 h 208"/>
                  <a:gd name="T22" fmla="*/ 0 w 37"/>
                  <a:gd name="T23" fmla="*/ 0 h 208"/>
                  <a:gd name="T24" fmla="*/ 0 w 37"/>
                  <a:gd name="T25" fmla="*/ 0 h 208"/>
                  <a:gd name="T26" fmla="*/ 0 w 37"/>
                  <a:gd name="T27" fmla="*/ 0 h 208"/>
                  <a:gd name="T28" fmla="*/ 0 w 37"/>
                  <a:gd name="T29" fmla="*/ 0 h 208"/>
                  <a:gd name="T30" fmla="*/ 0 w 37"/>
                  <a:gd name="T31" fmla="*/ 0 h 208"/>
                  <a:gd name="T32" fmla="*/ 0 w 37"/>
                  <a:gd name="T33" fmla="*/ 0 h 208"/>
                  <a:gd name="T34" fmla="*/ 0 w 37"/>
                  <a:gd name="T35" fmla="*/ 0 h 208"/>
                  <a:gd name="T36" fmla="*/ 0 w 37"/>
                  <a:gd name="T37" fmla="*/ 0 h 208"/>
                  <a:gd name="T38" fmla="*/ 0 w 37"/>
                  <a:gd name="T39" fmla="*/ 0 h 208"/>
                  <a:gd name="T40" fmla="*/ 0 w 37"/>
                  <a:gd name="T41" fmla="*/ 0 h 208"/>
                  <a:gd name="T42" fmla="*/ 0 w 37"/>
                  <a:gd name="T43" fmla="*/ 0 h 208"/>
                  <a:gd name="T44" fmla="*/ 0 w 37"/>
                  <a:gd name="T45" fmla="*/ 0 h 208"/>
                  <a:gd name="T46" fmla="*/ 0 w 37"/>
                  <a:gd name="T47" fmla="*/ 0 h 208"/>
                  <a:gd name="T48" fmla="*/ 0 w 37"/>
                  <a:gd name="T49" fmla="*/ 0 h 208"/>
                  <a:gd name="T50" fmla="*/ 0 w 37"/>
                  <a:gd name="T51" fmla="*/ 0 h 208"/>
                  <a:gd name="T52" fmla="*/ 0 w 37"/>
                  <a:gd name="T53" fmla="*/ 0 h 208"/>
                  <a:gd name="T54" fmla="*/ 0 w 37"/>
                  <a:gd name="T55" fmla="*/ 0 h 208"/>
                  <a:gd name="T56" fmla="*/ 0 w 37"/>
                  <a:gd name="T57" fmla="*/ 0 h 208"/>
                  <a:gd name="T58" fmla="*/ 0 w 37"/>
                  <a:gd name="T59" fmla="*/ 0 h 208"/>
                  <a:gd name="T60" fmla="*/ 0 w 37"/>
                  <a:gd name="T61" fmla="*/ 0 h 208"/>
                  <a:gd name="T62" fmla="*/ 0 w 37"/>
                  <a:gd name="T63" fmla="*/ 0 h 208"/>
                  <a:gd name="T64" fmla="*/ 0 w 3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8"/>
                  <a:gd name="T101" fmla="*/ 37 w 3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8">
                    <a:moveTo>
                      <a:pt x="14" y="208"/>
                    </a:moveTo>
                    <a:lnTo>
                      <a:pt x="15" y="207"/>
                    </a:lnTo>
                    <a:lnTo>
                      <a:pt x="16" y="207"/>
                    </a:lnTo>
                    <a:lnTo>
                      <a:pt x="18" y="205"/>
                    </a:lnTo>
                    <a:lnTo>
                      <a:pt x="20" y="204"/>
                    </a:lnTo>
                    <a:lnTo>
                      <a:pt x="22" y="202"/>
                    </a:lnTo>
                    <a:lnTo>
                      <a:pt x="24" y="200"/>
                    </a:lnTo>
                    <a:lnTo>
                      <a:pt x="25" y="198"/>
                    </a:lnTo>
                    <a:lnTo>
                      <a:pt x="27" y="196"/>
                    </a:lnTo>
                    <a:lnTo>
                      <a:pt x="30" y="193"/>
                    </a:lnTo>
                    <a:lnTo>
                      <a:pt x="31" y="191"/>
                    </a:lnTo>
                    <a:lnTo>
                      <a:pt x="33" y="188"/>
                    </a:lnTo>
                    <a:lnTo>
                      <a:pt x="34" y="186"/>
                    </a:lnTo>
                    <a:lnTo>
                      <a:pt x="35" y="183"/>
                    </a:lnTo>
                    <a:lnTo>
                      <a:pt x="36" y="181"/>
                    </a:lnTo>
                    <a:lnTo>
                      <a:pt x="36" y="177"/>
                    </a:lnTo>
                    <a:lnTo>
                      <a:pt x="37" y="176"/>
                    </a:lnTo>
                    <a:lnTo>
                      <a:pt x="29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6" y="11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4" y="204"/>
                    </a:lnTo>
                    <a:lnTo>
                      <a:pt x="6" y="205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1" y="207"/>
                    </a:lnTo>
                    <a:lnTo>
                      <a:pt x="12" y="207"/>
                    </a:lnTo>
                    <a:lnTo>
                      <a:pt x="14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4" name="Freeform 367"/>
              <p:cNvSpPr>
                <a:spLocks/>
              </p:cNvSpPr>
              <p:nvPr/>
            </p:nvSpPr>
            <p:spPr bwMode="auto">
              <a:xfrm>
                <a:off x="4725" y="1289"/>
                <a:ext cx="15" cy="4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1" y="98"/>
                    </a:lnTo>
                    <a:lnTo>
                      <a:pt x="315" y="97"/>
                    </a:lnTo>
                    <a:lnTo>
                      <a:pt x="318" y="96"/>
                    </a:lnTo>
                    <a:lnTo>
                      <a:pt x="321" y="95"/>
                    </a:lnTo>
                    <a:lnTo>
                      <a:pt x="324" y="93"/>
                    </a:lnTo>
                    <a:lnTo>
                      <a:pt x="327" y="91"/>
                    </a:lnTo>
                    <a:lnTo>
                      <a:pt x="329" y="89"/>
                    </a:lnTo>
                    <a:lnTo>
                      <a:pt x="331" y="87"/>
                    </a:lnTo>
                    <a:lnTo>
                      <a:pt x="333" y="85"/>
                    </a:lnTo>
                    <a:lnTo>
                      <a:pt x="335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4"/>
                    </a:lnTo>
                    <a:lnTo>
                      <a:pt x="340" y="71"/>
                    </a:lnTo>
                    <a:lnTo>
                      <a:pt x="341" y="67"/>
                    </a:lnTo>
                    <a:lnTo>
                      <a:pt x="341" y="32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5" y="16"/>
                    </a:lnTo>
                    <a:lnTo>
                      <a:pt x="333" y="13"/>
                    </a:lnTo>
                    <a:lnTo>
                      <a:pt x="331" y="11"/>
                    </a:lnTo>
                    <a:lnTo>
                      <a:pt x="329" y="9"/>
                    </a:lnTo>
                    <a:lnTo>
                      <a:pt x="327" y="7"/>
                    </a:lnTo>
                    <a:lnTo>
                      <a:pt x="324" y="5"/>
                    </a:lnTo>
                    <a:lnTo>
                      <a:pt x="321" y="3"/>
                    </a:lnTo>
                    <a:lnTo>
                      <a:pt x="318" y="2"/>
                    </a:lnTo>
                    <a:lnTo>
                      <a:pt x="315" y="1"/>
                    </a:lnTo>
                    <a:lnTo>
                      <a:pt x="311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5" name="Freeform 368"/>
              <p:cNvSpPr>
                <a:spLocks/>
              </p:cNvSpPr>
              <p:nvPr/>
            </p:nvSpPr>
            <p:spPr bwMode="auto">
              <a:xfrm>
                <a:off x="4700" y="1288"/>
                <a:ext cx="21" cy="12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3" y="283"/>
                    </a:moveTo>
                    <a:lnTo>
                      <a:pt x="417" y="282"/>
                    </a:lnTo>
                    <a:lnTo>
                      <a:pt x="424" y="281"/>
                    </a:lnTo>
                    <a:lnTo>
                      <a:pt x="429" y="279"/>
                    </a:lnTo>
                    <a:lnTo>
                      <a:pt x="434" y="277"/>
                    </a:lnTo>
                    <a:lnTo>
                      <a:pt x="439" y="274"/>
                    </a:lnTo>
                    <a:lnTo>
                      <a:pt x="445" y="271"/>
                    </a:lnTo>
                    <a:lnTo>
                      <a:pt x="450" y="267"/>
                    </a:lnTo>
                    <a:lnTo>
                      <a:pt x="454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7" y="247"/>
                    </a:lnTo>
                    <a:lnTo>
                      <a:pt x="470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8" y="41"/>
                    </a:lnTo>
                    <a:lnTo>
                      <a:pt x="456" y="35"/>
                    </a:lnTo>
                    <a:lnTo>
                      <a:pt x="453" y="30"/>
                    </a:lnTo>
                    <a:lnTo>
                      <a:pt x="450" y="25"/>
                    </a:lnTo>
                    <a:lnTo>
                      <a:pt x="447" y="20"/>
                    </a:lnTo>
                    <a:lnTo>
                      <a:pt x="444" y="16"/>
                    </a:lnTo>
                    <a:lnTo>
                      <a:pt x="440" y="11"/>
                    </a:lnTo>
                    <a:lnTo>
                      <a:pt x="436" y="8"/>
                    </a:lnTo>
                    <a:lnTo>
                      <a:pt x="432" y="5"/>
                    </a:lnTo>
                    <a:lnTo>
                      <a:pt x="428" y="3"/>
                    </a:lnTo>
                    <a:lnTo>
                      <a:pt x="423" y="1"/>
                    </a:lnTo>
                    <a:lnTo>
                      <a:pt x="417" y="0"/>
                    </a:lnTo>
                    <a:lnTo>
                      <a:pt x="413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2" y="5"/>
                    </a:lnTo>
                    <a:lnTo>
                      <a:pt x="38" y="8"/>
                    </a:lnTo>
                    <a:lnTo>
                      <a:pt x="35" y="11"/>
                    </a:lnTo>
                    <a:lnTo>
                      <a:pt x="30" y="16"/>
                    </a:lnTo>
                    <a:lnTo>
                      <a:pt x="27" y="20"/>
                    </a:lnTo>
                    <a:lnTo>
                      <a:pt x="24" y="25"/>
                    </a:lnTo>
                    <a:lnTo>
                      <a:pt x="21" y="30"/>
                    </a:lnTo>
                    <a:lnTo>
                      <a:pt x="19" y="35"/>
                    </a:lnTo>
                    <a:lnTo>
                      <a:pt x="17" y="41"/>
                    </a:lnTo>
                    <a:lnTo>
                      <a:pt x="16" y="47"/>
                    </a:lnTo>
                    <a:lnTo>
                      <a:pt x="14" y="53"/>
                    </a:lnTo>
                    <a:lnTo>
                      <a:pt x="14" y="61"/>
                    </a:lnTo>
                    <a:lnTo>
                      <a:pt x="14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2"/>
                    </a:lnTo>
                    <a:lnTo>
                      <a:pt x="16" y="258"/>
                    </a:lnTo>
                    <a:lnTo>
                      <a:pt x="20" y="263"/>
                    </a:lnTo>
                    <a:lnTo>
                      <a:pt x="24" y="267"/>
                    </a:lnTo>
                    <a:lnTo>
                      <a:pt x="29" y="271"/>
                    </a:lnTo>
                    <a:lnTo>
                      <a:pt x="35" y="274"/>
                    </a:lnTo>
                    <a:lnTo>
                      <a:pt x="40" y="277"/>
                    </a:lnTo>
                    <a:lnTo>
                      <a:pt x="45" y="279"/>
                    </a:lnTo>
                    <a:lnTo>
                      <a:pt x="50" y="281"/>
                    </a:lnTo>
                    <a:lnTo>
                      <a:pt x="56" y="282"/>
                    </a:lnTo>
                    <a:lnTo>
                      <a:pt x="61" y="283"/>
                    </a:lnTo>
                    <a:lnTo>
                      <a:pt x="413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6" name="Freeform 369"/>
              <p:cNvSpPr>
                <a:spLocks/>
              </p:cNvSpPr>
              <p:nvPr/>
            </p:nvSpPr>
            <p:spPr bwMode="auto">
              <a:xfrm>
                <a:off x="4700" y="1288"/>
                <a:ext cx="20" cy="12"/>
              </a:xfrm>
              <a:custGeom>
                <a:avLst/>
                <a:gdLst>
                  <a:gd name="T0" fmla="*/ 0 w 455"/>
                  <a:gd name="T1" fmla="*/ 0 h 269"/>
                  <a:gd name="T2" fmla="*/ 0 w 455"/>
                  <a:gd name="T3" fmla="*/ 0 h 269"/>
                  <a:gd name="T4" fmla="*/ 0 w 455"/>
                  <a:gd name="T5" fmla="*/ 0 h 269"/>
                  <a:gd name="T6" fmla="*/ 0 w 455"/>
                  <a:gd name="T7" fmla="*/ 0 h 269"/>
                  <a:gd name="T8" fmla="*/ 0 w 455"/>
                  <a:gd name="T9" fmla="*/ 0 h 269"/>
                  <a:gd name="T10" fmla="*/ 0 w 455"/>
                  <a:gd name="T11" fmla="*/ 0 h 269"/>
                  <a:gd name="T12" fmla="*/ 0 w 455"/>
                  <a:gd name="T13" fmla="*/ 0 h 269"/>
                  <a:gd name="T14" fmla="*/ 0 w 455"/>
                  <a:gd name="T15" fmla="*/ 0 h 269"/>
                  <a:gd name="T16" fmla="*/ 0 w 455"/>
                  <a:gd name="T17" fmla="*/ 0 h 269"/>
                  <a:gd name="T18" fmla="*/ 0 w 455"/>
                  <a:gd name="T19" fmla="*/ 0 h 269"/>
                  <a:gd name="T20" fmla="*/ 0 w 455"/>
                  <a:gd name="T21" fmla="*/ 0 h 269"/>
                  <a:gd name="T22" fmla="*/ 0 w 455"/>
                  <a:gd name="T23" fmla="*/ 0 h 269"/>
                  <a:gd name="T24" fmla="*/ 0 w 455"/>
                  <a:gd name="T25" fmla="*/ 0 h 269"/>
                  <a:gd name="T26" fmla="*/ 0 w 455"/>
                  <a:gd name="T27" fmla="*/ 0 h 269"/>
                  <a:gd name="T28" fmla="*/ 0 w 455"/>
                  <a:gd name="T29" fmla="*/ 0 h 269"/>
                  <a:gd name="T30" fmla="*/ 0 w 455"/>
                  <a:gd name="T31" fmla="*/ 0 h 269"/>
                  <a:gd name="T32" fmla="*/ 0 w 455"/>
                  <a:gd name="T33" fmla="*/ 0 h 269"/>
                  <a:gd name="T34" fmla="*/ 0 w 455"/>
                  <a:gd name="T35" fmla="*/ 0 h 269"/>
                  <a:gd name="T36" fmla="*/ 0 w 455"/>
                  <a:gd name="T37" fmla="*/ 0 h 269"/>
                  <a:gd name="T38" fmla="*/ 0 w 455"/>
                  <a:gd name="T39" fmla="*/ 0 h 269"/>
                  <a:gd name="T40" fmla="*/ 0 w 455"/>
                  <a:gd name="T41" fmla="*/ 0 h 269"/>
                  <a:gd name="T42" fmla="*/ 0 w 455"/>
                  <a:gd name="T43" fmla="*/ 0 h 269"/>
                  <a:gd name="T44" fmla="*/ 0 w 455"/>
                  <a:gd name="T45" fmla="*/ 0 h 269"/>
                  <a:gd name="T46" fmla="*/ 0 w 455"/>
                  <a:gd name="T47" fmla="*/ 0 h 269"/>
                  <a:gd name="T48" fmla="*/ 0 w 455"/>
                  <a:gd name="T49" fmla="*/ 0 h 269"/>
                  <a:gd name="T50" fmla="*/ 0 w 455"/>
                  <a:gd name="T51" fmla="*/ 0 h 269"/>
                  <a:gd name="T52" fmla="*/ 0 w 455"/>
                  <a:gd name="T53" fmla="*/ 0 h 269"/>
                  <a:gd name="T54" fmla="*/ 0 w 455"/>
                  <a:gd name="T55" fmla="*/ 0 h 269"/>
                  <a:gd name="T56" fmla="*/ 0 w 455"/>
                  <a:gd name="T57" fmla="*/ 0 h 269"/>
                  <a:gd name="T58" fmla="*/ 0 w 455"/>
                  <a:gd name="T59" fmla="*/ 0 h 269"/>
                  <a:gd name="T60" fmla="*/ 0 w 455"/>
                  <a:gd name="T61" fmla="*/ 0 h 269"/>
                  <a:gd name="T62" fmla="*/ 0 w 455"/>
                  <a:gd name="T63" fmla="*/ 0 h 269"/>
                  <a:gd name="T64" fmla="*/ 0 w 455"/>
                  <a:gd name="T65" fmla="*/ 0 h 269"/>
                  <a:gd name="T66" fmla="*/ 0 w 45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69"/>
                  <a:gd name="T104" fmla="*/ 455 w 45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69">
                    <a:moveTo>
                      <a:pt x="394" y="269"/>
                    </a:moveTo>
                    <a:lnTo>
                      <a:pt x="398" y="268"/>
                    </a:lnTo>
                    <a:lnTo>
                      <a:pt x="403" y="267"/>
                    </a:lnTo>
                    <a:lnTo>
                      <a:pt x="408" y="266"/>
                    </a:lnTo>
                    <a:lnTo>
                      <a:pt x="414" y="264"/>
                    </a:lnTo>
                    <a:lnTo>
                      <a:pt x="419" y="261"/>
                    </a:lnTo>
                    <a:lnTo>
                      <a:pt x="424" y="258"/>
                    </a:lnTo>
                    <a:lnTo>
                      <a:pt x="429" y="254"/>
                    </a:lnTo>
                    <a:lnTo>
                      <a:pt x="433" y="250"/>
                    </a:lnTo>
                    <a:lnTo>
                      <a:pt x="438" y="245"/>
                    </a:lnTo>
                    <a:lnTo>
                      <a:pt x="441" y="240"/>
                    </a:lnTo>
                    <a:lnTo>
                      <a:pt x="445" y="235"/>
                    </a:lnTo>
                    <a:lnTo>
                      <a:pt x="449" y="230"/>
                    </a:lnTo>
                    <a:lnTo>
                      <a:pt x="451" y="224"/>
                    </a:lnTo>
                    <a:lnTo>
                      <a:pt x="453" y="218"/>
                    </a:lnTo>
                    <a:lnTo>
                      <a:pt x="454" y="212"/>
                    </a:lnTo>
                    <a:lnTo>
                      <a:pt x="455" y="205"/>
                    </a:lnTo>
                    <a:lnTo>
                      <a:pt x="440" y="64"/>
                    </a:lnTo>
                    <a:lnTo>
                      <a:pt x="439" y="57"/>
                    </a:lnTo>
                    <a:lnTo>
                      <a:pt x="439" y="51"/>
                    </a:lnTo>
                    <a:lnTo>
                      <a:pt x="437" y="44"/>
                    </a:lnTo>
                    <a:lnTo>
                      <a:pt x="436" y="38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29" y="23"/>
                    </a:lnTo>
                    <a:lnTo>
                      <a:pt x="426" y="19"/>
                    </a:lnTo>
                    <a:lnTo>
                      <a:pt x="423" y="15"/>
                    </a:lnTo>
                    <a:lnTo>
                      <a:pt x="420" y="11"/>
                    </a:lnTo>
                    <a:lnTo>
                      <a:pt x="416" y="7"/>
                    </a:lnTo>
                    <a:lnTo>
                      <a:pt x="412" y="4"/>
                    </a:lnTo>
                    <a:lnTo>
                      <a:pt x="407" y="2"/>
                    </a:lnTo>
                    <a:lnTo>
                      <a:pt x="403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6" y="38"/>
                    </a:lnTo>
                    <a:lnTo>
                      <a:pt x="15" y="44"/>
                    </a:lnTo>
                    <a:lnTo>
                      <a:pt x="13" y="51"/>
                    </a:lnTo>
                    <a:lnTo>
                      <a:pt x="13" y="57"/>
                    </a:lnTo>
                    <a:lnTo>
                      <a:pt x="13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1" y="240"/>
                    </a:lnTo>
                    <a:lnTo>
                      <a:pt x="15" y="245"/>
                    </a:lnTo>
                    <a:lnTo>
                      <a:pt x="19" y="250"/>
                    </a:lnTo>
                    <a:lnTo>
                      <a:pt x="25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39" y="264"/>
                    </a:lnTo>
                    <a:lnTo>
                      <a:pt x="44" y="266"/>
                    </a:lnTo>
                    <a:lnTo>
                      <a:pt x="49" y="267"/>
                    </a:lnTo>
                    <a:lnTo>
                      <a:pt x="54" y="268"/>
                    </a:lnTo>
                    <a:lnTo>
                      <a:pt x="59" y="269"/>
                    </a:lnTo>
                    <a:lnTo>
                      <a:pt x="394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7" name="Freeform 370"/>
              <p:cNvSpPr>
                <a:spLocks/>
              </p:cNvSpPr>
              <p:nvPr/>
            </p:nvSpPr>
            <p:spPr bwMode="auto">
              <a:xfrm>
                <a:off x="4703" y="1294"/>
                <a:ext cx="15" cy="5"/>
              </a:xfrm>
              <a:custGeom>
                <a:avLst/>
                <a:gdLst>
                  <a:gd name="T0" fmla="*/ 0 w 332"/>
                  <a:gd name="T1" fmla="*/ 0 h 121"/>
                  <a:gd name="T2" fmla="*/ 0 w 332"/>
                  <a:gd name="T3" fmla="*/ 0 h 121"/>
                  <a:gd name="T4" fmla="*/ 0 w 332"/>
                  <a:gd name="T5" fmla="*/ 0 h 121"/>
                  <a:gd name="T6" fmla="*/ 0 w 332"/>
                  <a:gd name="T7" fmla="*/ 0 h 121"/>
                  <a:gd name="T8" fmla="*/ 0 w 332"/>
                  <a:gd name="T9" fmla="*/ 0 h 121"/>
                  <a:gd name="T10" fmla="*/ 0 w 332"/>
                  <a:gd name="T11" fmla="*/ 0 h 121"/>
                  <a:gd name="T12" fmla="*/ 0 w 332"/>
                  <a:gd name="T13" fmla="*/ 0 h 121"/>
                  <a:gd name="T14" fmla="*/ 0 w 332"/>
                  <a:gd name="T15" fmla="*/ 0 h 121"/>
                  <a:gd name="T16" fmla="*/ 0 w 332"/>
                  <a:gd name="T17" fmla="*/ 0 h 121"/>
                  <a:gd name="T18" fmla="*/ 0 w 332"/>
                  <a:gd name="T19" fmla="*/ 0 h 121"/>
                  <a:gd name="T20" fmla="*/ 0 w 332"/>
                  <a:gd name="T21" fmla="*/ 0 h 121"/>
                  <a:gd name="T22" fmla="*/ 0 w 332"/>
                  <a:gd name="T23" fmla="*/ 0 h 121"/>
                  <a:gd name="T24" fmla="*/ 0 w 332"/>
                  <a:gd name="T25" fmla="*/ 0 h 121"/>
                  <a:gd name="T26" fmla="*/ 0 w 332"/>
                  <a:gd name="T27" fmla="*/ 0 h 121"/>
                  <a:gd name="T28" fmla="*/ 0 w 332"/>
                  <a:gd name="T29" fmla="*/ 0 h 121"/>
                  <a:gd name="T30" fmla="*/ 0 w 332"/>
                  <a:gd name="T31" fmla="*/ 0 h 121"/>
                  <a:gd name="T32" fmla="*/ 0 w 332"/>
                  <a:gd name="T33" fmla="*/ 0 h 121"/>
                  <a:gd name="T34" fmla="*/ 0 w 332"/>
                  <a:gd name="T35" fmla="*/ 0 h 121"/>
                  <a:gd name="T36" fmla="*/ 0 w 332"/>
                  <a:gd name="T37" fmla="*/ 0 h 121"/>
                  <a:gd name="T38" fmla="*/ 0 w 332"/>
                  <a:gd name="T39" fmla="*/ 0 h 121"/>
                  <a:gd name="T40" fmla="*/ 0 w 332"/>
                  <a:gd name="T41" fmla="*/ 0 h 121"/>
                  <a:gd name="T42" fmla="*/ 0 w 332"/>
                  <a:gd name="T43" fmla="*/ 0 h 121"/>
                  <a:gd name="T44" fmla="*/ 0 w 332"/>
                  <a:gd name="T45" fmla="*/ 0 h 121"/>
                  <a:gd name="T46" fmla="*/ 0 w 332"/>
                  <a:gd name="T47" fmla="*/ 0 h 121"/>
                  <a:gd name="T48" fmla="*/ 0 w 332"/>
                  <a:gd name="T49" fmla="*/ 0 h 121"/>
                  <a:gd name="T50" fmla="*/ 0 w 332"/>
                  <a:gd name="T51" fmla="*/ 0 h 121"/>
                  <a:gd name="T52" fmla="*/ 0 w 332"/>
                  <a:gd name="T53" fmla="*/ 0 h 121"/>
                  <a:gd name="T54" fmla="*/ 0 w 332"/>
                  <a:gd name="T55" fmla="*/ 0 h 121"/>
                  <a:gd name="T56" fmla="*/ 0 w 332"/>
                  <a:gd name="T57" fmla="*/ 0 h 121"/>
                  <a:gd name="T58" fmla="*/ 0 w 332"/>
                  <a:gd name="T59" fmla="*/ 0 h 121"/>
                  <a:gd name="T60" fmla="*/ 0 w 332"/>
                  <a:gd name="T61" fmla="*/ 0 h 121"/>
                  <a:gd name="T62" fmla="*/ 0 w 332"/>
                  <a:gd name="T63" fmla="*/ 0 h 121"/>
                  <a:gd name="T64" fmla="*/ 0 w 332"/>
                  <a:gd name="T65" fmla="*/ 0 h 121"/>
                  <a:gd name="T66" fmla="*/ 0 w 332"/>
                  <a:gd name="T67" fmla="*/ 0 h 121"/>
                  <a:gd name="T68" fmla="*/ 0 w 332"/>
                  <a:gd name="T69" fmla="*/ 0 h 121"/>
                  <a:gd name="T70" fmla="*/ 0 w 332"/>
                  <a:gd name="T71" fmla="*/ 0 h 121"/>
                  <a:gd name="T72" fmla="*/ 0 w 33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2"/>
                  <a:gd name="T112" fmla="*/ 0 h 121"/>
                  <a:gd name="T113" fmla="*/ 332 w 33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2" h="121">
                    <a:moveTo>
                      <a:pt x="332" y="60"/>
                    </a:moveTo>
                    <a:lnTo>
                      <a:pt x="331" y="65"/>
                    </a:lnTo>
                    <a:lnTo>
                      <a:pt x="331" y="71"/>
                    </a:lnTo>
                    <a:lnTo>
                      <a:pt x="330" y="77"/>
                    </a:lnTo>
                    <a:lnTo>
                      <a:pt x="329" y="83"/>
                    </a:lnTo>
                    <a:lnTo>
                      <a:pt x="327" y="88"/>
                    </a:lnTo>
                    <a:lnTo>
                      <a:pt x="326" y="93"/>
                    </a:lnTo>
                    <a:lnTo>
                      <a:pt x="323" y="98"/>
                    </a:lnTo>
                    <a:lnTo>
                      <a:pt x="321" y="102"/>
                    </a:lnTo>
                    <a:lnTo>
                      <a:pt x="319" y="106"/>
                    </a:lnTo>
                    <a:lnTo>
                      <a:pt x="316" y="109"/>
                    </a:lnTo>
                    <a:lnTo>
                      <a:pt x="313" y="112"/>
                    </a:lnTo>
                    <a:lnTo>
                      <a:pt x="309" y="115"/>
                    </a:lnTo>
                    <a:lnTo>
                      <a:pt x="305" y="117"/>
                    </a:lnTo>
                    <a:lnTo>
                      <a:pt x="301" y="118"/>
                    </a:lnTo>
                    <a:lnTo>
                      <a:pt x="297" y="119"/>
                    </a:lnTo>
                    <a:lnTo>
                      <a:pt x="293" y="121"/>
                    </a:lnTo>
                    <a:lnTo>
                      <a:pt x="38" y="121"/>
                    </a:lnTo>
                    <a:lnTo>
                      <a:pt x="32" y="119"/>
                    </a:lnTo>
                    <a:lnTo>
                      <a:pt x="28" y="118"/>
                    </a:lnTo>
                    <a:lnTo>
                      <a:pt x="25" y="117"/>
                    </a:lnTo>
                    <a:lnTo>
                      <a:pt x="21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9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29" y="0"/>
                    </a:lnTo>
                    <a:lnTo>
                      <a:pt x="332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8" name="Freeform 371"/>
              <p:cNvSpPr>
                <a:spLocks/>
              </p:cNvSpPr>
              <p:nvPr/>
            </p:nvSpPr>
            <p:spPr bwMode="auto">
              <a:xfrm>
                <a:off x="4701" y="1290"/>
                <a:ext cx="2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9" y="200"/>
                    </a:moveTo>
                    <a:lnTo>
                      <a:pt x="20" y="199"/>
                    </a:lnTo>
                    <a:lnTo>
                      <a:pt x="21" y="199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6" y="196"/>
                    </a:lnTo>
                    <a:lnTo>
                      <a:pt x="28" y="195"/>
                    </a:lnTo>
                    <a:lnTo>
                      <a:pt x="29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3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5" y="185"/>
                    </a:lnTo>
                    <a:lnTo>
                      <a:pt x="7" y="188"/>
                    </a:lnTo>
                    <a:lnTo>
                      <a:pt x="8" y="190"/>
                    </a:lnTo>
                    <a:lnTo>
                      <a:pt x="10" y="192"/>
                    </a:lnTo>
                    <a:lnTo>
                      <a:pt x="11" y="194"/>
                    </a:lnTo>
                    <a:lnTo>
                      <a:pt x="13" y="196"/>
                    </a:lnTo>
                    <a:lnTo>
                      <a:pt x="14" y="197"/>
                    </a:lnTo>
                    <a:lnTo>
                      <a:pt x="16" y="199"/>
                    </a:lnTo>
                    <a:lnTo>
                      <a:pt x="17" y="199"/>
                    </a:lnTo>
                    <a:lnTo>
                      <a:pt x="19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9" name="Freeform 372"/>
              <p:cNvSpPr>
                <a:spLocks/>
              </p:cNvSpPr>
              <p:nvPr/>
            </p:nvSpPr>
            <p:spPr bwMode="auto">
              <a:xfrm>
                <a:off x="4718" y="1289"/>
                <a:ext cx="2" cy="9"/>
              </a:xfrm>
              <a:custGeom>
                <a:avLst/>
                <a:gdLst>
                  <a:gd name="T0" fmla="*/ 0 w 38"/>
                  <a:gd name="T1" fmla="*/ 0 h 208"/>
                  <a:gd name="T2" fmla="*/ 0 w 38"/>
                  <a:gd name="T3" fmla="*/ 0 h 208"/>
                  <a:gd name="T4" fmla="*/ 0 w 38"/>
                  <a:gd name="T5" fmla="*/ 0 h 208"/>
                  <a:gd name="T6" fmla="*/ 0 w 38"/>
                  <a:gd name="T7" fmla="*/ 0 h 208"/>
                  <a:gd name="T8" fmla="*/ 0 w 38"/>
                  <a:gd name="T9" fmla="*/ 0 h 208"/>
                  <a:gd name="T10" fmla="*/ 0 w 38"/>
                  <a:gd name="T11" fmla="*/ 0 h 208"/>
                  <a:gd name="T12" fmla="*/ 0 w 38"/>
                  <a:gd name="T13" fmla="*/ 0 h 208"/>
                  <a:gd name="T14" fmla="*/ 0 w 38"/>
                  <a:gd name="T15" fmla="*/ 0 h 208"/>
                  <a:gd name="T16" fmla="*/ 0 w 38"/>
                  <a:gd name="T17" fmla="*/ 0 h 208"/>
                  <a:gd name="T18" fmla="*/ 0 w 38"/>
                  <a:gd name="T19" fmla="*/ 0 h 208"/>
                  <a:gd name="T20" fmla="*/ 0 w 38"/>
                  <a:gd name="T21" fmla="*/ 0 h 208"/>
                  <a:gd name="T22" fmla="*/ 0 w 38"/>
                  <a:gd name="T23" fmla="*/ 0 h 208"/>
                  <a:gd name="T24" fmla="*/ 0 w 38"/>
                  <a:gd name="T25" fmla="*/ 0 h 208"/>
                  <a:gd name="T26" fmla="*/ 0 w 38"/>
                  <a:gd name="T27" fmla="*/ 0 h 208"/>
                  <a:gd name="T28" fmla="*/ 0 w 38"/>
                  <a:gd name="T29" fmla="*/ 0 h 208"/>
                  <a:gd name="T30" fmla="*/ 0 w 38"/>
                  <a:gd name="T31" fmla="*/ 0 h 208"/>
                  <a:gd name="T32" fmla="*/ 0 w 38"/>
                  <a:gd name="T33" fmla="*/ 0 h 208"/>
                  <a:gd name="T34" fmla="*/ 0 w 38"/>
                  <a:gd name="T35" fmla="*/ 0 h 208"/>
                  <a:gd name="T36" fmla="*/ 0 w 38"/>
                  <a:gd name="T37" fmla="*/ 0 h 208"/>
                  <a:gd name="T38" fmla="*/ 0 w 38"/>
                  <a:gd name="T39" fmla="*/ 0 h 208"/>
                  <a:gd name="T40" fmla="*/ 0 w 38"/>
                  <a:gd name="T41" fmla="*/ 0 h 208"/>
                  <a:gd name="T42" fmla="*/ 0 w 38"/>
                  <a:gd name="T43" fmla="*/ 0 h 208"/>
                  <a:gd name="T44" fmla="*/ 0 w 38"/>
                  <a:gd name="T45" fmla="*/ 0 h 208"/>
                  <a:gd name="T46" fmla="*/ 0 w 38"/>
                  <a:gd name="T47" fmla="*/ 0 h 208"/>
                  <a:gd name="T48" fmla="*/ 0 w 38"/>
                  <a:gd name="T49" fmla="*/ 0 h 208"/>
                  <a:gd name="T50" fmla="*/ 0 w 38"/>
                  <a:gd name="T51" fmla="*/ 0 h 208"/>
                  <a:gd name="T52" fmla="*/ 0 w 38"/>
                  <a:gd name="T53" fmla="*/ 0 h 208"/>
                  <a:gd name="T54" fmla="*/ 0 w 38"/>
                  <a:gd name="T55" fmla="*/ 0 h 208"/>
                  <a:gd name="T56" fmla="*/ 0 w 38"/>
                  <a:gd name="T57" fmla="*/ 0 h 208"/>
                  <a:gd name="T58" fmla="*/ 0 w 38"/>
                  <a:gd name="T59" fmla="*/ 0 h 208"/>
                  <a:gd name="T60" fmla="*/ 0 w 38"/>
                  <a:gd name="T61" fmla="*/ 0 h 208"/>
                  <a:gd name="T62" fmla="*/ 0 w 38"/>
                  <a:gd name="T63" fmla="*/ 0 h 208"/>
                  <a:gd name="T64" fmla="*/ 0 w 38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"/>
                  <a:gd name="T100" fmla="*/ 0 h 208"/>
                  <a:gd name="T101" fmla="*/ 38 w 38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" h="208">
                    <a:moveTo>
                      <a:pt x="15" y="208"/>
                    </a:moveTo>
                    <a:lnTo>
                      <a:pt x="16" y="207"/>
                    </a:lnTo>
                    <a:lnTo>
                      <a:pt x="18" y="207"/>
                    </a:lnTo>
                    <a:lnTo>
                      <a:pt x="20" y="205"/>
                    </a:lnTo>
                    <a:lnTo>
                      <a:pt x="21" y="204"/>
                    </a:lnTo>
                    <a:lnTo>
                      <a:pt x="23" y="202"/>
                    </a:lnTo>
                    <a:lnTo>
                      <a:pt x="25" y="200"/>
                    </a:lnTo>
                    <a:lnTo>
                      <a:pt x="27" y="198"/>
                    </a:lnTo>
                    <a:lnTo>
                      <a:pt x="29" y="196"/>
                    </a:lnTo>
                    <a:lnTo>
                      <a:pt x="31" y="193"/>
                    </a:lnTo>
                    <a:lnTo>
                      <a:pt x="32" y="191"/>
                    </a:lnTo>
                    <a:lnTo>
                      <a:pt x="34" y="188"/>
                    </a:lnTo>
                    <a:lnTo>
                      <a:pt x="35" y="186"/>
                    </a:lnTo>
                    <a:lnTo>
                      <a:pt x="36" y="183"/>
                    </a:lnTo>
                    <a:lnTo>
                      <a:pt x="37" y="181"/>
                    </a:lnTo>
                    <a:lnTo>
                      <a:pt x="37" y="177"/>
                    </a:lnTo>
                    <a:lnTo>
                      <a:pt x="38" y="176"/>
                    </a:lnTo>
                    <a:lnTo>
                      <a:pt x="29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7" y="205"/>
                    </a:lnTo>
                    <a:lnTo>
                      <a:pt x="8" y="205"/>
                    </a:lnTo>
                    <a:lnTo>
                      <a:pt x="9" y="206"/>
                    </a:lnTo>
                    <a:lnTo>
                      <a:pt x="11" y="207"/>
                    </a:lnTo>
                    <a:lnTo>
                      <a:pt x="12" y="207"/>
                    </a:lnTo>
                    <a:lnTo>
                      <a:pt x="13" y="207"/>
                    </a:lnTo>
                    <a:lnTo>
                      <a:pt x="15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0" name="Freeform 373"/>
              <p:cNvSpPr>
                <a:spLocks/>
              </p:cNvSpPr>
              <p:nvPr/>
            </p:nvSpPr>
            <p:spPr bwMode="auto">
              <a:xfrm>
                <a:off x="4703" y="1289"/>
                <a:ext cx="15" cy="4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6" y="97"/>
                    </a:lnTo>
                    <a:lnTo>
                      <a:pt x="320" y="96"/>
                    </a:lnTo>
                    <a:lnTo>
                      <a:pt x="323" y="95"/>
                    </a:lnTo>
                    <a:lnTo>
                      <a:pt x="326" y="93"/>
                    </a:lnTo>
                    <a:lnTo>
                      <a:pt x="328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4"/>
                    </a:lnTo>
                    <a:lnTo>
                      <a:pt x="341" y="71"/>
                    </a:lnTo>
                    <a:lnTo>
                      <a:pt x="342" y="67"/>
                    </a:lnTo>
                    <a:lnTo>
                      <a:pt x="342" y="32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8" y="7"/>
                    </a:lnTo>
                    <a:lnTo>
                      <a:pt x="326" y="5"/>
                    </a:lnTo>
                    <a:lnTo>
                      <a:pt x="323" y="3"/>
                    </a:lnTo>
                    <a:lnTo>
                      <a:pt x="320" y="2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7" y="85"/>
                    </a:lnTo>
                    <a:lnTo>
                      <a:pt x="9" y="87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1" name="Freeform 374"/>
              <p:cNvSpPr>
                <a:spLocks/>
              </p:cNvSpPr>
              <p:nvPr/>
            </p:nvSpPr>
            <p:spPr bwMode="auto">
              <a:xfrm>
                <a:off x="4677" y="1288"/>
                <a:ext cx="21" cy="12"/>
              </a:xfrm>
              <a:custGeom>
                <a:avLst/>
                <a:gdLst>
                  <a:gd name="T0" fmla="*/ 0 w 478"/>
                  <a:gd name="T1" fmla="*/ 0 h 283"/>
                  <a:gd name="T2" fmla="*/ 0 w 478"/>
                  <a:gd name="T3" fmla="*/ 0 h 283"/>
                  <a:gd name="T4" fmla="*/ 0 w 478"/>
                  <a:gd name="T5" fmla="*/ 0 h 283"/>
                  <a:gd name="T6" fmla="*/ 0 w 478"/>
                  <a:gd name="T7" fmla="*/ 0 h 283"/>
                  <a:gd name="T8" fmla="*/ 0 w 478"/>
                  <a:gd name="T9" fmla="*/ 0 h 283"/>
                  <a:gd name="T10" fmla="*/ 0 w 478"/>
                  <a:gd name="T11" fmla="*/ 0 h 283"/>
                  <a:gd name="T12" fmla="*/ 0 w 478"/>
                  <a:gd name="T13" fmla="*/ 0 h 283"/>
                  <a:gd name="T14" fmla="*/ 0 w 478"/>
                  <a:gd name="T15" fmla="*/ 0 h 283"/>
                  <a:gd name="T16" fmla="*/ 0 w 478"/>
                  <a:gd name="T17" fmla="*/ 0 h 283"/>
                  <a:gd name="T18" fmla="*/ 0 w 478"/>
                  <a:gd name="T19" fmla="*/ 0 h 283"/>
                  <a:gd name="T20" fmla="*/ 0 w 478"/>
                  <a:gd name="T21" fmla="*/ 0 h 283"/>
                  <a:gd name="T22" fmla="*/ 0 w 478"/>
                  <a:gd name="T23" fmla="*/ 0 h 283"/>
                  <a:gd name="T24" fmla="*/ 0 w 478"/>
                  <a:gd name="T25" fmla="*/ 0 h 283"/>
                  <a:gd name="T26" fmla="*/ 0 w 478"/>
                  <a:gd name="T27" fmla="*/ 0 h 283"/>
                  <a:gd name="T28" fmla="*/ 0 w 478"/>
                  <a:gd name="T29" fmla="*/ 0 h 283"/>
                  <a:gd name="T30" fmla="*/ 0 w 478"/>
                  <a:gd name="T31" fmla="*/ 0 h 283"/>
                  <a:gd name="T32" fmla="*/ 0 w 478"/>
                  <a:gd name="T33" fmla="*/ 0 h 283"/>
                  <a:gd name="T34" fmla="*/ 0 w 478"/>
                  <a:gd name="T35" fmla="*/ 0 h 283"/>
                  <a:gd name="T36" fmla="*/ 0 w 478"/>
                  <a:gd name="T37" fmla="*/ 0 h 283"/>
                  <a:gd name="T38" fmla="*/ 0 w 478"/>
                  <a:gd name="T39" fmla="*/ 0 h 283"/>
                  <a:gd name="T40" fmla="*/ 0 w 478"/>
                  <a:gd name="T41" fmla="*/ 0 h 283"/>
                  <a:gd name="T42" fmla="*/ 0 w 478"/>
                  <a:gd name="T43" fmla="*/ 0 h 283"/>
                  <a:gd name="T44" fmla="*/ 0 w 478"/>
                  <a:gd name="T45" fmla="*/ 0 h 283"/>
                  <a:gd name="T46" fmla="*/ 0 w 478"/>
                  <a:gd name="T47" fmla="*/ 0 h 283"/>
                  <a:gd name="T48" fmla="*/ 0 w 478"/>
                  <a:gd name="T49" fmla="*/ 0 h 283"/>
                  <a:gd name="T50" fmla="*/ 0 w 478"/>
                  <a:gd name="T51" fmla="*/ 0 h 283"/>
                  <a:gd name="T52" fmla="*/ 0 w 478"/>
                  <a:gd name="T53" fmla="*/ 0 h 283"/>
                  <a:gd name="T54" fmla="*/ 0 w 478"/>
                  <a:gd name="T55" fmla="*/ 0 h 283"/>
                  <a:gd name="T56" fmla="*/ 0 w 478"/>
                  <a:gd name="T57" fmla="*/ 0 h 283"/>
                  <a:gd name="T58" fmla="*/ 0 w 478"/>
                  <a:gd name="T59" fmla="*/ 0 h 283"/>
                  <a:gd name="T60" fmla="*/ 0 w 478"/>
                  <a:gd name="T61" fmla="*/ 0 h 283"/>
                  <a:gd name="T62" fmla="*/ 0 w 478"/>
                  <a:gd name="T63" fmla="*/ 0 h 283"/>
                  <a:gd name="T64" fmla="*/ 0 w 478"/>
                  <a:gd name="T65" fmla="*/ 0 h 283"/>
                  <a:gd name="T66" fmla="*/ 0 w 478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8"/>
                  <a:gd name="T103" fmla="*/ 0 h 283"/>
                  <a:gd name="T104" fmla="*/ 478 w 478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8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79"/>
                    </a:lnTo>
                    <a:lnTo>
                      <a:pt x="436" y="277"/>
                    </a:lnTo>
                    <a:lnTo>
                      <a:pt x="441" y="274"/>
                    </a:lnTo>
                    <a:lnTo>
                      <a:pt x="446" y="271"/>
                    </a:lnTo>
                    <a:lnTo>
                      <a:pt x="451" y="267"/>
                    </a:lnTo>
                    <a:lnTo>
                      <a:pt x="456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6" y="229"/>
                    </a:lnTo>
                    <a:lnTo>
                      <a:pt x="477" y="222"/>
                    </a:lnTo>
                    <a:lnTo>
                      <a:pt x="478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7" y="35"/>
                    </a:lnTo>
                    <a:lnTo>
                      <a:pt x="454" y="30"/>
                    </a:lnTo>
                    <a:lnTo>
                      <a:pt x="452" y="25"/>
                    </a:lnTo>
                    <a:lnTo>
                      <a:pt x="449" y="20"/>
                    </a:lnTo>
                    <a:lnTo>
                      <a:pt x="445" y="16"/>
                    </a:lnTo>
                    <a:lnTo>
                      <a:pt x="442" y="11"/>
                    </a:lnTo>
                    <a:lnTo>
                      <a:pt x="438" y="8"/>
                    </a:lnTo>
                    <a:lnTo>
                      <a:pt x="433" y="5"/>
                    </a:lnTo>
                    <a:lnTo>
                      <a:pt x="428" y="3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9" y="3"/>
                    </a:lnTo>
                    <a:lnTo>
                      <a:pt x="43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2" y="16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3" y="30"/>
                    </a:lnTo>
                    <a:lnTo>
                      <a:pt x="20" y="35"/>
                    </a:lnTo>
                    <a:lnTo>
                      <a:pt x="18" y="41"/>
                    </a:lnTo>
                    <a:lnTo>
                      <a:pt x="17" y="47"/>
                    </a:lnTo>
                    <a:lnTo>
                      <a:pt x="15" y="53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3" y="252"/>
                    </a:lnTo>
                    <a:lnTo>
                      <a:pt x="17" y="258"/>
                    </a:lnTo>
                    <a:lnTo>
                      <a:pt x="21" y="263"/>
                    </a:lnTo>
                    <a:lnTo>
                      <a:pt x="26" y="267"/>
                    </a:lnTo>
                    <a:lnTo>
                      <a:pt x="31" y="271"/>
                    </a:lnTo>
                    <a:lnTo>
                      <a:pt x="36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2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2" name="Freeform 375"/>
              <p:cNvSpPr>
                <a:spLocks/>
              </p:cNvSpPr>
              <p:nvPr/>
            </p:nvSpPr>
            <p:spPr bwMode="auto">
              <a:xfrm>
                <a:off x="4678" y="1288"/>
                <a:ext cx="20" cy="12"/>
              </a:xfrm>
              <a:custGeom>
                <a:avLst/>
                <a:gdLst>
                  <a:gd name="T0" fmla="*/ 0 w 455"/>
                  <a:gd name="T1" fmla="*/ 0 h 269"/>
                  <a:gd name="T2" fmla="*/ 0 w 455"/>
                  <a:gd name="T3" fmla="*/ 0 h 269"/>
                  <a:gd name="T4" fmla="*/ 0 w 455"/>
                  <a:gd name="T5" fmla="*/ 0 h 269"/>
                  <a:gd name="T6" fmla="*/ 0 w 455"/>
                  <a:gd name="T7" fmla="*/ 0 h 269"/>
                  <a:gd name="T8" fmla="*/ 0 w 455"/>
                  <a:gd name="T9" fmla="*/ 0 h 269"/>
                  <a:gd name="T10" fmla="*/ 0 w 455"/>
                  <a:gd name="T11" fmla="*/ 0 h 269"/>
                  <a:gd name="T12" fmla="*/ 0 w 455"/>
                  <a:gd name="T13" fmla="*/ 0 h 269"/>
                  <a:gd name="T14" fmla="*/ 0 w 455"/>
                  <a:gd name="T15" fmla="*/ 0 h 269"/>
                  <a:gd name="T16" fmla="*/ 0 w 455"/>
                  <a:gd name="T17" fmla="*/ 0 h 269"/>
                  <a:gd name="T18" fmla="*/ 0 w 455"/>
                  <a:gd name="T19" fmla="*/ 0 h 269"/>
                  <a:gd name="T20" fmla="*/ 0 w 455"/>
                  <a:gd name="T21" fmla="*/ 0 h 269"/>
                  <a:gd name="T22" fmla="*/ 0 w 455"/>
                  <a:gd name="T23" fmla="*/ 0 h 269"/>
                  <a:gd name="T24" fmla="*/ 0 w 455"/>
                  <a:gd name="T25" fmla="*/ 0 h 269"/>
                  <a:gd name="T26" fmla="*/ 0 w 455"/>
                  <a:gd name="T27" fmla="*/ 0 h 269"/>
                  <a:gd name="T28" fmla="*/ 0 w 455"/>
                  <a:gd name="T29" fmla="*/ 0 h 269"/>
                  <a:gd name="T30" fmla="*/ 0 w 455"/>
                  <a:gd name="T31" fmla="*/ 0 h 269"/>
                  <a:gd name="T32" fmla="*/ 0 w 455"/>
                  <a:gd name="T33" fmla="*/ 0 h 269"/>
                  <a:gd name="T34" fmla="*/ 0 w 455"/>
                  <a:gd name="T35" fmla="*/ 0 h 269"/>
                  <a:gd name="T36" fmla="*/ 0 w 455"/>
                  <a:gd name="T37" fmla="*/ 0 h 269"/>
                  <a:gd name="T38" fmla="*/ 0 w 455"/>
                  <a:gd name="T39" fmla="*/ 0 h 269"/>
                  <a:gd name="T40" fmla="*/ 0 w 455"/>
                  <a:gd name="T41" fmla="*/ 0 h 269"/>
                  <a:gd name="T42" fmla="*/ 0 w 455"/>
                  <a:gd name="T43" fmla="*/ 0 h 269"/>
                  <a:gd name="T44" fmla="*/ 0 w 455"/>
                  <a:gd name="T45" fmla="*/ 0 h 269"/>
                  <a:gd name="T46" fmla="*/ 0 w 455"/>
                  <a:gd name="T47" fmla="*/ 0 h 269"/>
                  <a:gd name="T48" fmla="*/ 0 w 455"/>
                  <a:gd name="T49" fmla="*/ 0 h 269"/>
                  <a:gd name="T50" fmla="*/ 0 w 455"/>
                  <a:gd name="T51" fmla="*/ 0 h 269"/>
                  <a:gd name="T52" fmla="*/ 0 w 455"/>
                  <a:gd name="T53" fmla="*/ 0 h 269"/>
                  <a:gd name="T54" fmla="*/ 0 w 455"/>
                  <a:gd name="T55" fmla="*/ 0 h 269"/>
                  <a:gd name="T56" fmla="*/ 0 w 455"/>
                  <a:gd name="T57" fmla="*/ 0 h 269"/>
                  <a:gd name="T58" fmla="*/ 0 w 455"/>
                  <a:gd name="T59" fmla="*/ 0 h 269"/>
                  <a:gd name="T60" fmla="*/ 0 w 455"/>
                  <a:gd name="T61" fmla="*/ 0 h 269"/>
                  <a:gd name="T62" fmla="*/ 0 w 455"/>
                  <a:gd name="T63" fmla="*/ 0 h 269"/>
                  <a:gd name="T64" fmla="*/ 0 w 455"/>
                  <a:gd name="T65" fmla="*/ 0 h 269"/>
                  <a:gd name="T66" fmla="*/ 0 w 45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69"/>
                  <a:gd name="T104" fmla="*/ 455 w 45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69">
                    <a:moveTo>
                      <a:pt x="395" y="269"/>
                    </a:moveTo>
                    <a:lnTo>
                      <a:pt x="399" y="268"/>
                    </a:lnTo>
                    <a:lnTo>
                      <a:pt x="404" y="267"/>
                    </a:lnTo>
                    <a:lnTo>
                      <a:pt x="409" y="266"/>
                    </a:lnTo>
                    <a:lnTo>
                      <a:pt x="414" y="264"/>
                    </a:lnTo>
                    <a:lnTo>
                      <a:pt x="419" y="261"/>
                    </a:lnTo>
                    <a:lnTo>
                      <a:pt x="425" y="258"/>
                    </a:lnTo>
                    <a:lnTo>
                      <a:pt x="430" y="254"/>
                    </a:lnTo>
                    <a:lnTo>
                      <a:pt x="434" y="250"/>
                    </a:lnTo>
                    <a:lnTo>
                      <a:pt x="439" y="245"/>
                    </a:lnTo>
                    <a:lnTo>
                      <a:pt x="442" y="240"/>
                    </a:lnTo>
                    <a:lnTo>
                      <a:pt x="446" y="235"/>
                    </a:lnTo>
                    <a:lnTo>
                      <a:pt x="449" y="230"/>
                    </a:lnTo>
                    <a:lnTo>
                      <a:pt x="451" y="224"/>
                    </a:lnTo>
                    <a:lnTo>
                      <a:pt x="453" y="218"/>
                    </a:lnTo>
                    <a:lnTo>
                      <a:pt x="454" y="212"/>
                    </a:lnTo>
                    <a:lnTo>
                      <a:pt x="455" y="205"/>
                    </a:lnTo>
                    <a:lnTo>
                      <a:pt x="441" y="64"/>
                    </a:lnTo>
                    <a:lnTo>
                      <a:pt x="440" y="57"/>
                    </a:lnTo>
                    <a:lnTo>
                      <a:pt x="440" y="51"/>
                    </a:lnTo>
                    <a:lnTo>
                      <a:pt x="438" y="44"/>
                    </a:lnTo>
                    <a:lnTo>
                      <a:pt x="437" y="38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0" y="11"/>
                    </a:lnTo>
                    <a:lnTo>
                      <a:pt x="416" y="7"/>
                    </a:lnTo>
                    <a:lnTo>
                      <a:pt x="412" y="4"/>
                    </a:lnTo>
                    <a:lnTo>
                      <a:pt x="408" y="2"/>
                    </a:lnTo>
                    <a:lnTo>
                      <a:pt x="404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38" y="7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8"/>
                    </a:lnTo>
                    <a:lnTo>
                      <a:pt x="16" y="44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2" y="240"/>
                    </a:lnTo>
                    <a:lnTo>
                      <a:pt x="15" y="245"/>
                    </a:lnTo>
                    <a:lnTo>
                      <a:pt x="20" y="250"/>
                    </a:lnTo>
                    <a:lnTo>
                      <a:pt x="24" y="254"/>
                    </a:lnTo>
                    <a:lnTo>
                      <a:pt x="29" y="258"/>
                    </a:lnTo>
                    <a:lnTo>
                      <a:pt x="33" y="261"/>
                    </a:lnTo>
                    <a:lnTo>
                      <a:pt x="39" y="264"/>
                    </a:lnTo>
                    <a:lnTo>
                      <a:pt x="44" y="266"/>
                    </a:lnTo>
                    <a:lnTo>
                      <a:pt x="49" y="267"/>
                    </a:lnTo>
                    <a:lnTo>
                      <a:pt x="54" y="268"/>
                    </a:lnTo>
                    <a:lnTo>
                      <a:pt x="59" y="269"/>
                    </a:lnTo>
                    <a:lnTo>
                      <a:pt x="395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3" name="Freeform 376"/>
              <p:cNvSpPr>
                <a:spLocks/>
              </p:cNvSpPr>
              <p:nvPr/>
            </p:nvSpPr>
            <p:spPr bwMode="auto">
              <a:xfrm>
                <a:off x="4681" y="1294"/>
                <a:ext cx="14" cy="5"/>
              </a:xfrm>
              <a:custGeom>
                <a:avLst/>
                <a:gdLst>
                  <a:gd name="T0" fmla="*/ 0 w 333"/>
                  <a:gd name="T1" fmla="*/ 0 h 121"/>
                  <a:gd name="T2" fmla="*/ 0 w 333"/>
                  <a:gd name="T3" fmla="*/ 0 h 121"/>
                  <a:gd name="T4" fmla="*/ 0 w 333"/>
                  <a:gd name="T5" fmla="*/ 0 h 121"/>
                  <a:gd name="T6" fmla="*/ 0 w 333"/>
                  <a:gd name="T7" fmla="*/ 0 h 121"/>
                  <a:gd name="T8" fmla="*/ 0 w 333"/>
                  <a:gd name="T9" fmla="*/ 0 h 121"/>
                  <a:gd name="T10" fmla="*/ 0 w 333"/>
                  <a:gd name="T11" fmla="*/ 0 h 121"/>
                  <a:gd name="T12" fmla="*/ 0 w 333"/>
                  <a:gd name="T13" fmla="*/ 0 h 121"/>
                  <a:gd name="T14" fmla="*/ 0 w 333"/>
                  <a:gd name="T15" fmla="*/ 0 h 121"/>
                  <a:gd name="T16" fmla="*/ 0 w 333"/>
                  <a:gd name="T17" fmla="*/ 0 h 121"/>
                  <a:gd name="T18" fmla="*/ 0 w 333"/>
                  <a:gd name="T19" fmla="*/ 0 h 121"/>
                  <a:gd name="T20" fmla="*/ 0 w 333"/>
                  <a:gd name="T21" fmla="*/ 0 h 121"/>
                  <a:gd name="T22" fmla="*/ 0 w 333"/>
                  <a:gd name="T23" fmla="*/ 0 h 121"/>
                  <a:gd name="T24" fmla="*/ 0 w 333"/>
                  <a:gd name="T25" fmla="*/ 0 h 121"/>
                  <a:gd name="T26" fmla="*/ 0 w 333"/>
                  <a:gd name="T27" fmla="*/ 0 h 121"/>
                  <a:gd name="T28" fmla="*/ 0 w 333"/>
                  <a:gd name="T29" fmla="*/ 0 h 121"/>
                  <a:gd name="T30" fmla="*/ 0 w 333"/>
                  <a:gd name="T31" fmla="*/ 0 h 121"/>
                  <a:gd name="T32" fmla="*/ 0 w 333"/>
                  <a:gd name="T33" fmla="*/ 0 h 121"/>
                  <a:gd name="T34" fmla="*/ 0 w 333"/>
                  <a:gd name="T35" fmla="*/ 0 h 121"/>
                  <a:gd name="T36" fmla="*/ 0 w 333"/>
                  <a:gd name="T37" fmla="*/ 0 h 121"/>
                  <a:gd name="T38" fmla="*/ 0 w 333"/>
                  <a:gd name="T39" fmla="*/ 0 h 121"/>
                  <a:gd name="T40" fmla="*/ 0 w 333"/>
                  <a:gd name="T41" fmla="*/ 0 h 121"/>
                  <a:gd name="T42" fmla="*/ 0 w 333"/>
                  <a:gd name="T43" fmla="*/ 0 h 121"/>
                  <a:gd name="T44" fmla="*/ 0 w 333"/>
                  <a:gd name="T45" fmla="*/ 0 h 121"/>
                  <a:gd name="T46" fmla="*/ 0 w 333"/>
                  <a:gd name="T47" fmla="*/ 0 h 121"/>
                  <a:gd name="T48" fmla="*/ 0 w 333"/>
                  <a:gd name="T49" fmla="*/ 0 h 121"/>
                  <a:gd name="T50" fmla="*/ 0 w 333"/>
                  <a:gd name="T51" fmla="*/ 0 h 121"/>
                  <a:gd name="T52" fmla="*/ 0 w 333"/>
                  <a:gd name="T53" fmla="*/ 0 h 121"/>
                  <a:gd name="T54" fmla="*/ 0 w 333"/>
                  <a:gd name="T55" fmla="*/ 0 h 121"/>
                  <a:gd name="T56" fmla="*/ 0 w 333"/>
                  <a:gd name="T57" fmla="*/ 0 h 121"/>
                  <a:gd name="T58" fmla="*/ 0 w 333"/>
                  <a:gd name="T59" fmla="*/ 0 h 121"/>
                  <a:gd name="T60" fmla="*/ 0 w 333"/>
                  <a:gd name="T61" fmla="*/ 0 h 121"/>
                  <a:gd name="T62" fmla="*/ 0 w 333"/>
                  <a:gd name="T63" fmla="*/ 0 h 121"/>
                  <a:gd name="T64" fmla="*/ 0 w 333"/>
                  <a:gd name="T65" fmla="*/ 0 h 121"/>
                  <a:gd name="T66" fmla="*/ 0 w 333"/>
                  <a:gd name="T67" fmla="*/ 0 h 121"/>
                  <a:gd name="T68" fmla="*/ 0 w 333"/>
                  <a:gd name="T69" fmla="*/ 0 h 121"/>
                  <a:gd name="T70" fmla="*/ 0 w 333"/>
                  <a:gd name="T71" fmla="*/ 0 h 121"/>
                  <a:gd name="T72" fmla="*/ 0 w 333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1"/>
                  <a:gd name="T113" fmla="*/ 333 w 333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1">
                    <a:moveTo>
                      <a:pt x="333" y="60"/>
                    </a:moveTo>
                    <a:lnTo>
                      <a:pt x="332" y="65"/>
                    </a:lnTo>
                    <a:lnTo>
                      <a:pt x="332" y="71"/>
                    </a:lnTo>
                    <a:lnTo>
                      <a:pt x="331" y="77"/>
                    </a:lnTo>
                    <a:lnTo>
                      <a:pt x="330" y="83"/>
                    </a:lnTo>
                    <a:lnTo>
                      <a:pt x="329" y="88"/>
                    </a:lnTo>
                    <a:lnTo>
                      <a:pt x="327" y="93"/>
                    </a:lnTo>
                    <a:lnTo>
                      <a:pt x="325" y="98"/>
                    </a:lnTo>
                    <a:lnTo>
                      <a:pt x="323" y="102"/>
                    </a:lnTo>
                    <a:lnTo>
                      <a:pt x="319" y="106"/>
                    </a:lnTo>
                    <a:lnTo>
                      <a:pt x="316" y="109"/>
                    </a:lnTo>
                    <a:lnTo>
                      <a:pt x="313" y="112"/>
                    </a:lnTo>
                    <a:lnTo>
                      <a:pt x="310" y="115"/>
                    </a:lnTo>
                    <a:lnTo>
                      <a:pt x="306" y="117"/>
                    </a:lnTo>
                    <a:lnTo>
                      <a:pt x="302" y="118"/>
                    </a:lnTo>
                    <a:lnTo>
                      <a:pt x="298" y="119"/>
                    </a:lnTo>
                    <a:lnTo>
                      <a:pt x="294" y="121"/>
                    </a:lnTo>
                    <a:lnTo>
                      <a:pt x="39" y="121"/>
                    </a:lnTo>
                    <a:lnTo>
                      <a:pt x="34" y="119"/>
                    </a:lnTo>
                    <a:lnTo>
                      <a:pt x="30" y="118"/>
                    </a:lnTo>
                    <a:lnTo>
                      <a:pt x="26" y="117"/>
                    </a:lnTo>
                    <a:lnTo>
                      <a:pt x="23" y="115"/>
                    </a:lnTo>
                    <a:lnTo>
                      <a:pt x="19" y="112"/>
                    </a:lnTo>
                    <a:lnTo>
                      <a:pt x="16" y="109"/>
                    </a:lnTo>
                    <a:lnTo>
                      <a:pt x="13" y="106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5" y="93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1" y="0"/>
                    </a:lnTo>
                    <a:lnTo>
                      <a:pt x="333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4" name="Freeform 377"/>
              <p:cNvSpPr>
                <a:spLocks/>
              </p:cNvSpPr>
              <p:nvPr/>
            </p:nvSpPr>
            <p:spPr bwMode="auto">
              <a:xfrm>
                <a:off x="4679" y="1290"/>
                <a:ext cx="1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9" y="200"/>
                    </a:moveTo>
                    <a:lnTo>
                      <a:pt x="21" y="199"/>
                    </a:lnTo>
                    <a:lnTo>
                      <a:pt x="22" y="199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6" y="197"/>
                    </a:lnTo>
                    <a:lnTo>
                      <a:pt x="27" y="196"/>
                    </a:lnTo>
                    <a:lnTo>
                      <a:pt x="28" y="195"/>
                    </a:lnTo>
                    <a:lnTo>
                      <a:pt x="29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5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9" y="192"/>
                    </a:lnTo>
                    <a:lnTo>
                      <a:pt x="11" y="194"/>
                    </a:lnTo>
                    <a:lnTo>
                      <a:pt x="12" y="196"/>
                    </a:lnTo>
                    <a:lnTo>
                      <a:pt x="14" y="197"/>
                    </a:lnTo>
                    <a:lnTo>
                      <a:pt x="15" y="199"/>
                    </a:lnTo>
                    <a:lnTo>
                      <a:pt x="17" y="199"/>
                    </a:lnTo>
                    <a:lnTo>
                      <a:pt x="19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5" name="Freeform 378"/>
              <p:cNvSpPr>
                <a:spLocks/>
              </p:cNvSpPr>
              <p:nvPr/>
            </p:nvSpPr>
            <p:spPr bwMode="auto">
              <a:xfrm>
                <a:off x="4696" y="1289"/>
                <a:ext cx="1" cy="9"/>
              </a:xfrm>
              <a:custGeom>
                <a:avLst/>
                <a:gdLst>
                  <a:gd name="T0" fmla="*/ 0 w 37"/>
                  <a:gd name="T1" fmla="*/ 0 h 208"/>
                  <a:gd name="T2" fmla="*/ 0 w 37"/>
                  <a:gd name="T3" fmla="*/ 0 h 208"/>
                  <a:gd name="T4" fmla="*/ 0 w 37"/>
                  <a:gd name="T5" fmla="*/ 0 h 208"/>
                  <a:gd name="T6" fmla="*/ 0 w 37"/>
                  <a:gd name="T7" fmla="*/ 0 h 208"/>
                  <a:gd name="T8" fmla="*/ 0 w 37"/>
                  <a:gd name="T9" fmla="*/ 0 h 208"/>
                  <a:gd name="T10" fmla="*/ 0 w 37"/>
                  <a:gd name="T11" fmla="*/ 0 h 208"/>
                  <a:gd name="T12" fmla="*/ 0 w 37"/>
                  <a:gd name="T13" fmla="*/ 0 h 208"/>
                  <a:gd name="T14" fmla="*/ 0 w 37"/>
                  <a:gd name="T15" fmla="*/ 0 h 208"/>
                  <a:gd name="T16" fmla="*/ 0 w 37"/>
                  <a:gd name="T17" fmla="*/ 0 h 208"/>
                  <a:gd name="T18" fmla="*/ 0 w 37"/>
                  <a:gd name="T19" fmla="*/ 0 h 208"/>
                  <a:gd name="T20" fmla="*/ 0 w 37"/>
                  <a:gd name="T21" fmla="*/ 0 h 208"/>
                  <a:gd name="T22" fmla="*/ 0 w 37"/>
                  <a:gd name="T23" fmla="*/ 0 h 208"/>
                  <a:gd name="T24" fmla="*/ 0 w 37"/>
                  <a:gd name="T25" fmla="*/ 0 h 208"/>
                  <a:gd name="T26" fmla="*/ 0 w 37"/>
                  <a:gd name="T27" fmla="*/ 0 h 208"/>
                  <a:gd name="T28" fmla="*/ 0 w 37"/>
                  <a:gd name="T29" fmla="*/ 0 h 208"/>
                  <a:gd name="T30" fmla="*/ 0 w 37"/>
                  <a:gd name="T31" fmla="*/ 0 h 208"/>
                  <a:gd name="T32" fmla="*/ 0 w 37"/>
                  <a:gd name="T33" fmla="*/ 0 h 208"/>
                  <a:gd name="T34" fmla="*/ 0 w 37"/>
                  <a:gd name="T35" fmla="*/ 0 h 208"/>
                  <a:gd name="T36" fmla="*/ 0 w 37"/>
                  <a:gd name="T37" fmla="*/ 0 h 208"/>
                  <a:gd name="T38" fmla="*/ 0 w 37"/>
                  <a:gd name="T39" fmla="*/ 0 h 208"/>
                  <a:gd name="T40" fmla="*/ 0 w 37"/>
                  <a:gd name="T41" fmla="*/ 0 h 208"/>
                  <a:gd name="T42" fmla="*/ 0 w 37"/>
                  <a:gd name="T43" fmla="*/ 0 h 208"/>
                  <a:gd name="T44" fmla="*/ 0 w 37"/>
                  <a:gd name="T45" fmla="*/ 0 h 208"/>
                  <a:gd name="T46" fmla="*/ 0 w 37"/>
                  <a:gd name="T47" fmla="*/ 0 h 208"/>
                  <a:gd name="T48" fmla="*/ 0 w 37"/>
                  <a:gd name="T49" fmla="*/ 0 h 208"/>
                  <a:gd name="T50" fmla="*/ 0 w 37"/>
                  <a:gd name="T51" fmla="*/ 0 h 208"/>
                  <a:gd name="T52" fmla="*/ 0 w 37"/>
                  <a:gd name="T53" fmla="*/ 0 h 208"/>
                  <a:gd name="T54" fmla="*/ 0 w 37"/>
                  <a:gd name="T55" fmla="*/ 0 h 208"/>
                  <a:gd name="T56" fmla="*/ 0 w 37"/>
                  <a:gd name="T57" fmla="*/ 0 h 208"/>
                  <a:gd name="T58" fmla="*/ 0 w 37"/>
                  <a:gd name="T59" fmla="*/ 0 h 208"/>
                  <a:gd name="T60" fmla="*/ 0 w 37"/>
                  <a:gd name="T61" fmla="*/ 0 h 208"/>
                  <a:gd name="T62" fmla="*/ 0 w 37"/>
                  <a:gd name="T63" fmla="*/ 0 h 208"/>
                  <a:gd name="T64" fmla="*/ 0 w 3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8"/>
                  <a:gd name="T101" fmla="*/ 37 w 3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8">
                    <a:moveTo>
                      <a:pt x="14" y="208"/>
                    </a:moveTo>
                    <a:lnTo>
                      <a:pt x="15" y="207"/>
                    </a:lnTo>
                    <a:lnTo>
                      <a:pt x="16" y="207"/>
                    </a:lnTo>
                    <a:lnTo>
                      <a:pt x="19" y="205"/>
                    </a:lnTo>
                    <a:lnTo>
                      <a:pt x="21" y="204"/>
                    </a:lnTo>
                    <a:lnTo>
                      <a:pt x="23" y="202"/>
                    </a:lnTo>
                    <a:lnTo>
                      <a:pt x="25" y="200"/>
                    </a:lnTo>
                    <a:lnTo>
                      <a:pt x="26" y="198"/>
                    </a:lnTo>
                    <a:lnTo>
                      <a:pt x="28" y="196"/>
                    </a:lnTo>
                    <a:lnTo>
                      <a:pt x="30" y="193"/>
                    </a:lnTo>
                    <a:lnTo>
                      <a:pt x="31" y="191"/>
                    </a:lnTo>
                    <a:lnTo>
                      <a:pt x="33" y="188"/>
                    </a:lnTo>
                    <a:lnTo>
                      <a:pt x="34" y="186"/>
                    </a:lnTo>
                    <a:lnTo>
                      <a:pt x="35" y="183"/>
                    </a:lnTo>
                    <a:lnTo>
                      <a:pt x="36" y="181"/>
                    </a:lnTo>
                    <a:lnTo>
                      <a:pt x="36" y="177"/>
                    </a:lnTo>
                    <a:lnTo>
                      <a:pt x="37" y="176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6" y="11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4" y="204"/>
                    </a:lnTo>
                    <a:lnTo>
                      <a:pt x="6" y="205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1" y="207"/>
                    </a:lnTo>
                    <a:lnTo>
                      <a:pt x="12" y="207"/>
                    </a:lnTo>
                    <a:lnTo>
                      <a:pt x="14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6" name="Freeform 379"/>
              <p:cNvSpPr>
                <a:spLocks/>
              </p:cNvSpPr>
              <p:nvPr/>
            </p:nvSpPr>
            <p:spPr bwMode="auto">
              <a:xfrm>
                <a:off x="4680" y="1289"/>
                <a:ext cx="15" cy="4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1" y="98"/>
                    </a:lnTo>
                    <a:lnTo>
                      <a:pt x="315" y="97"/>
                    </a:lnTo>
                    <a:lnTo>
                      <a:pt x="318" y="96"/>
                    </a:lnTo>
                    <a:lnTo>
                      <a:pt x="321" y="95"/>
                    </a:lnTo>
                    <a:lnTo>
                      <a:pt x="324" y="93"/>
                    </a:lnTo>
                    <a:lnTo>
                      <a:pt x="328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4"/>
                    </a:lnTo>
                    <a:lnTo>
                      <a:pt x="340" y="71"/>
                    </a:lnTo>
                    <a:lnTo>
                      <a:pt x="341" y="67"/>
                    </a:lnTo>
                    <a:lnTo>
                      <a:pt x="341" y="32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8" y="7"/>
                    </a:lnTo>
                    <a:lnTo>
                      <a:pt x="324" y="5"/>
                    </a:lnTo>
                    <a:lnTo>
                      <a:pt x="321" y="3"/>
                    </a:lnTo>
                    <a:lnTo>
                      <a:pt x="318" y="2"/>
                    </a:lnTo>
                    <a:lnTo>
                      <a:pt x="315" y="1"/>
                    </a:lnTo>
                    <a:lnTo>
                      <a:pt x="311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5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2" y="98"/>
                    </a:lnTo>
                    <a:lnTo>
                      <a:pt x="36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7" name="Freeform 380"/>
              <p:cNvSpPr>
                <a:spLocks/>
              </p:cNvSpPr>
              <p:nvPr/>
            </p:nvSpPr>
            <p:spPr bwMode="auto">
              <a:xfrm>
                <a:off x="4655" y="1288"/>
                <a:ext cx="21" cy="12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0" y="279"/>
                    </a:lnTo>
                    <a:lnTo>
                      <a:pt x="435" y="277"/>
                    </a:lnTo>
                    <a:lnTo>
                      <a:pt x="440" y="274"/>
                    </a:lnTo>
                    <a:lnTo>
                      <a:pt x="446" y="271"/>
                    </a:lnTo>
                    <a:lnTo>
                      <a:pt x="451" y="267"/>
                    </a:lnTo>
                    <a:lnTo>
                      <a:pt x="456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7" y="35"/>
                    </a:lnTo>
                    <a:lnTo>
                      <a:pt x="454" y="30"/>
                    </a:lnTo>
                    <a:lnTo>
                      <a:pt x="452" y="25"/>
                    </a:lnTo>
                    <a:lnTo>
                      <a:pt x="449" y="20"/>
                    </a:lnTo>
                    <a:lnTo>
                      <a:pt x="445" y="16"/>
                    </a:lnTo>
                    <a:lnTo>
                      <a:pt x="441" y="11"/>
                    </a:lnTo>
                    <a:lnTo>
                      <a:pt x="437" y="8"/>
                    </a:lnTo>
                    <a:lnTo>
                      <a:pt x="433" y="5"/>
                    </a:lnTo>
                    <a:lnTo>
                      <a:pt x="428" y="3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2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7" y="3"/>
                    </a:lnTo>
                    <a:lnTo>
                      <a:pt x="43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1" y="16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2" y="30"/>
                    </a:lnTo>
                    <a:lnTo>
                      <a:pt x="20" y="35"/>
                    </a:lnTo>
                    <a:lnTo>
                      <a:pt x="17" y="41"/>
                    </a:lnTo>
                    <a:lnTo>
                      <a:pt x="16" y="47"/>
                    </a:lnTo>
                    <a:lnTo>
                      <a:pt x="14" y="53"/>
                    </a:lnTo>
                    <a:lnTo>
                      <a:pt x="14" y="61"/>
                    </a:lnTo>
                    <a:lnTo>
                      <a:pt x="14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2"/>
                    </a:lnTo>
                    <a:lnTo>
                      <a:pt x="16" y="258"/>
                    </a:lnTo>
                    <a:lnTo>
                      <a:pt x="21" y="263"/>
                    </a:lnTo>
                    <a:lnTo>
                      <a:pt x="26" y="267"/>
                    </a:lnTo>
                    <a:lnTo>
                      <a:pt x="31" y="271"/>
                    </a:lnTo>
                    <a:lnTo>
                      <a:pt x="36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2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8" name="Freeform 381"/>
              <p:cNvSpPr>
                <a:spLocks/>
              </p:cNvSpPr>
              <p:nvPr/>
            </p:nvSpPr>
            <p:spPr bwMode="auto">
              <a:xfrm>
                <a:off x="4656" y="1288"/>
                <a:ext cx="19" cy="12"/>
              </a:xfrm>
              <a:custGeom>
                <a:avLst/>
                <a:gdLst>
                  <a:gd name="T0" fmla="*/ 0 w 455"/>
                  <a:gd name="T1" fmla="*/ 0 h 269"/>
                  <a:gd name="T2" fmla="*/ 0 w 455"/>
                  <a:gd name="T3" fmla="*/ 0 h 269"/>
                  <a:gd name="T4" fmla="*/ 0 w 455"/>
                  <a:gd name="T5" fmla="*/ 0 h 269"/>
                  <a:gd name="T6" fmla="*/ 0 w 455"/>
                  <a:gd name="T7" fmla="*/ 0 h 269"/>
                  <a:gd name="T8" fmla="*/ 0 w 455"/>
                  <a:gd name="T9" fmla="*/ 0 h 269"/>
                  <a:gd name="T10" fmla="*/ 0 w 455"/>
                  <a:gd name="T11" fmla="*/ 0 h 269"/>
                  <a:gd name="T12" fmla="*/ 0 w 455"/>
                  <a:gd name="T13" fmla="*/ 0 h 269"/>
                  <a:gd name="T14" fmla="*/ 0 w 455"/>
                  <a:gd name="T15" fmla="*/ 0 h 269"/>
                  <a:gd name="T16" fmla="*/ 0 w 455"/>
                  <a:gd name="T17" fmla="*/ 0 h 269"/>
                  <a:gd name="T18" fmla="*/ 0 w 455"/>
                  <a:gd name="T19" fmla="*/ 0 h 269"/>
                  <a:gd name="T20" fmla="*/ 0 w 455"/>
                  <a:gd name="T21" fmla="*/ 0 h 269"/>
                  <a:gd name="T22" fmla="*/ 0 w 455"/>
                  <a:gd name="T23" fmla="*/ 0 h 269"/>
                  <a:gd name="T24" fmla="*/ 0 w 455"/>
                  <a:gd name="T25" fmla="*/ 0 h 269"/>
                  <a:gd name="T26" fmla="*/ 0 w 455"/>
                  <a:gd name="T27" fmla="*/ 0 h 269"/>
                  <a:gd name="T28" fmla="*/ 0 w 455"/>
                  <a:gd name="T29" fmla="*/ 0 h 269"/>
                  <a:gd name="T30" fmla="*/ 0 w 455"/>
                  <a:gd name="T31" fmla="*/ 0 h 269"/>
                  <a:gd name="T32" fmla="*/ 0 w 455"/>
                  <a:gd name="T33" fmla="*/ 0 h 269"/>
                  <a:gd name="T34" fmla="*/ 0 w 455"/>
                  <a:gd name="T35" fmla="*/ 0 h 269"/>
                  <a:gd name="T36" fmla="*/ 0 w 455"/>
                  <a:gd name="T37" fmla="*/ 0 h 269"/>
                  <a:gd name="T38" fmla="*/ 0 w 455"/>
                  <a:gd name="T39" fmla="*/ 0 h 269"/>
                  <a:gd name="T40" fmla="*/ 0 w 455"/>
                  <a:gd name="T41" fmla="*/ 0 h 269"/>
                  <a:gd name="T42" fmla="*/ 0 w 455"/>
                  <a:gd name="T43" fmla="*/ 0 h 269"/>
                  <a:gd name="T44" fmla="*/ 0 w 455"/>
                  <a:gd name="T45" fmla="*/ 0 h 269"/>
                  <a:gd name="T46" fmla="*/ 0 w 455"/>
                  <a:gd name="T47" fmla="*/ 0 h 269"/>
                  <a:gd name="T48" fmla="*/ 0 w 455"/>
                  <a:gd name="T49" fmla="*/ 0 h 269"/>
                  <a:gd name="T50" fmla="*/ 0 w 455"/>
                  <a:gd name="T51" fmla="*/ 0 h 269"/>
                  <a:gd name="T52" fmla="*/ 0 w 455"/>
                  <a:gd name="T53" fmla="*/ 0 h 269"/>
                  <a:gd name="T54" fmla="*/ 0 w 455"/>
                  <a:gd name="T55" fmla="*/ 0 h 269"/>
                  <a:gd name="T56" fmla="*/ 0 w 455"/>
                  <a:gd name="T57" fmla="*/ 0 h 269"/>
                  <a:gd name="T58" fmla="*/ 0 w 455"/>
                  <a:gd name="T59" fmla="*/ 0 h 269"/>
                  <a:gd name="T60" fmla="*/ 0 w 455"/>
                  <a:gd name="T61" fmla="*/ 0 h 269"/>
                  <a:gd name="T62" fmla="*/ 0 w 455"/>
                  <a:gd name="T63" fmla="*/ 0 h 269"/>
                  <a:gd name="T64" fmla="*/ 0 w 455"/>
                  <a:gd name="T65" fmla="*/ 0 h 269"/>
                  <a:gd name="T66" fmla="*/ 0 w 45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69"/>
                  <a:gd name="T104" fmla="*/ 455 w 45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69">
                    <a:moveTo>
                      <a:pt x="397" y="269"/>
                    </a:moveTo>
                    <a:lnTo>
                      <a:pt x="401" y="268"/>
                    </a:lnTo>
                    <a:lnTo>
                      <a:pt x="406" y="267"/>
                    </a:lnTo>
                    <a:lnTo>
                      <a:pt x="411" y="266"/>
                    </a:lnTo>
                    <a:lnTo>
                      <a:pt x="416" y="264"/>
                    </a:lnTo>
                    <a:lnTo>
                      <a:pt x="420" y="261"/>
                    </a:lnTo>
                    <a:lnTo>
                      <a:pt x="425" y="258"/>
                    </a:lnTo>
                    <a:lnTo>
                      <a:pt x="430" y="254"/>
                    </a:lnTo>
                    <a:lnTo>
                      <a:pt x="435" y="250"/>
                    </a:lnTo>
                    <a:lnTo>
                      <a:pt x="439" y="245"/>
                    </a:lnTo>
                    <a:lnTo>
                      <a:pt x="443" y="240"/>
                    </a:lnTo>
                    <a:lnTo>
                      <a:pt x="446" y="235"/>
                    </a:lnTo>
                    <a:lnTo>
                      <a:pt x="449" y="230"/>
                    </a:lnTo>
                    <a:lnTo>
                      <a:pt x="451" y="224"/>
                    </a:lnTo>
                    <a:lnTo>
                      <a:pt x="453" y="218"/>
                    </a:lnTo>
                    <a:lnTo>
                      <a:pt x="454" y="212"/>
                    </a:lnTo>
                    <a:lnTo>
                      <a:pt x="455" y="205"/>
                    </a:lnTo>
                    <a:lnTo>
                      <a:pt x="442" y="64"/>
                    </a:lnTo>
                    <a:lnTo>
                      <a:pt x="441" y="57"/>
                    </a:lnTo>
                    <a:lnTo>
                      <a:pt x="441" y="51"/>
                    </a:lnTo>
                    <a:lnTo>
                      <a:pt x="439" y="44"/>
                    </a:lnTo>
                    <a:lnTo>
                      <a:pt x="438" y="38"/>
                    </a:lnTo>
                    <a:lnTo>
                      <a:pt x="436" y="33"/>
                    </a:lnTo>
                    <a:lnTo>
                      <a:pt x="434" y="28"/>
                    </a:lnTo>
                    <a:lnTo>
                      <a:pt x="430" y="23"/>
                    </a:lnTo>
                    <a:lnTo>
                      <a:pt x="428" y="19"/>
                    </a:lnTo>
                    <a:lnTo>
                      <a:pt x="424" y="15"/>
                    </a:lnTo>
                    <a:lnTo>
                      <a:pt x="421" y="11"/>
                    </a:lnTo>
                    <a:lnTo>
                      <a:pt x="417" y="7"/>
                    </a:lnTo>
                    <a:lnTo>
                      <a:pt x="414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401" y="0"/>
                    </a:lnTo>
                    <a:lnTo>
                      <a:pt x="397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4" y="11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2" y="28"/>
                    </a:lnTo>
                    <a:lnTo>
                      <a:pt x="20" y="33"/>
                    </a:lnTo>
                    <a:lnTo>
                      <a:pt x="18" y="38"/>
                    </a:lnTo>
                    <a:lnTo>
                      <a:pt x="16" y="44"/>
                    </a:lnTo>
                    <a:lnTo>
                      <a:pt x="15" y="51"/>
                    </a:lnTo>
                    <a:lnTo>
                      <a:pt x="15" y="57"/>
                    </a:lnTo>
                    <a:lnTo>
                      <a:pt x="15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9" y="235"/>
                    </a:lnTo>
                    <a:lnTo>
                      <a:pt x="12" y="240"/>
                    </a:lnTo>
                    <a:lnTo>
                      <a:pt x="16" y="245"/>
                    </a:lnTo>
                    <a:lnTo>
                      <a:pt x="20" y="250"/>
                    </a:lnTo>
                    <a:lnTo>
                      <a:pt x="25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39" y="264"/>
                    </a:lnTo>
                    <a:lnTo>
                      <a:pt x="44" y="266"/>
                    </a:lnTo>
                    <a:lnTo>
                      <a:pt x="50" y="267"/>
                    </a:lnTo>
                    <a:lnTo>
                      <a:pt x="55" y="268"/>
                    </a:lnTo>
                    <a:lnTo>
                      <a:pt x="60" y="269"/>
                    </a:lnTo>
                    <a:lnTo>
                      <a:pt x="397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9" name="Freeform 382"/>
              <p:cNvSpPr>
                <a:spLocks/>
              </p:cNvSpPr>
              <p:nvPr/>
            </p:nvSpPr>
            <p:spPr bwMode="auto">
              <a:xfrm>
                <a:off x="4658" y="1294"/>
                <a:ext cx="15" cy="5"/>
              </a:xfrm>
              <a:custGeom>
                <a:avLst/>
                <a:gdLst>
                  <a:gd name="T0" fmla="*/ 0 w 334"/>
                  <a:gd name="T1" fmla="*/ 0 h 121"/>
                  <a:gd name="T2" fmla="*/ 0 w 334"/>
                  <a:gd name="T3" fmla="*/ 0 h 121"/>
                  <a:gd name="T4" fmla="*/ 0 w 334"/>
                  <a:gd name="T5" fmla="*/ 0 h 121"/>
                  <a:gd name="T6" fmla="*/ 0 w 334"/>
                  <a:gd name="T7" fmla="*/ 0 h 121"/>
                  <a:gd name="T8" fmla="*/ 0 w 334"/>
                  <a:gd name="T9" fmla="*/ 0 h 121"/>
                  <a:gd name="T10" fmla="*/ 0 w 334"/>
                  <a:gd name="T11" fmla="*/ 0 h 121"/>
                  <a:gd name="T12" fmla="*/ 0 w 334"/>
                  <a:gd name="T13" fmla="*/ 0 h 121"/>
                  <a:gd name="T14" fmla="*/ 0 w 334"/>
                  <a:gd name="T15" fmla="*/ 0 h 121"/>
                  <a:gd name="T16" fmla="*/ 0 w 334"/>
                  <a:gd name="T17" fmla="*/ 0 h 121"/>
                  <a:gd name="T18" fmla="*/ 0 w 334"/>
                  <a:gd name="T19" fmla="*/ 0 h 121"/>
                  <a:gd name="T20" fmla="*/ 0 w 334"/>
                  <a:gd name="T21" fmla="*/ 0 h 121"/>
                  <a:gd name="T22" fmla="*/ 0 w 334"/>
                  <a:gd name="T23" fmla="*/ 0 h 121"/>
                  <a:gd name="T24" fmla="*/ 0 w 334"/>
                  <a:gd name="T25" fmla="*/ 0 h 121"/>
                  <a:gd name="T26" fmla="*/ 0 w 334"/>
                  <a:gd name="T27" fmla="*/ 0 h 121"/>
                  <a:gd name="T28" fmla="*/ 0 w 334"/>
                  <a:gd name="T29" fmla="*/ 0 h 121"/>
                  <a:gd name="T30" fmla="*/ 0 w 334"/>
                  <a:gd name="T31" fmla="*/ 0 h 121"/>
                  <a:gd name="T32" fmla="*/ 0 w 334"/>
                  <a:gd name="T33" fmla="*/ 0 h 121"/>
                  <a:gd name="T34" fmla="*/ 0 w 334"/>
                  <a:gd name="T35" fmla="*/ 0 h 121"/>
                  <a:gd name="T36" fmla="*/ 0 w 334"/>
                  <a:gd name="T37" fmla="*/ 0 h 121"/>
                  <a:gd name="T38" fmla="*/ 0 w 334"/>
                  <a:gd name="T39" fmla="*/ 0 h 121"/>
                  <a:gd name="T40" fmla="*/ 0 w 334"/>
                  <a:gd name="T41" fmla="*/ 0 h 121"/>
                  <a:gd name="T42" fmla="*/ 0 w 334"/>
                  <a:gd name="T43" fmla="*/ 0 h 121"/>
                  <a:gd name="T44" fmla="*/ 0 w 334"/>
                  <a:gd name="T45" fmla="*/ 0 h 121"/>
                  <a:gd name="T46" fmla="*/ 0 w 334"/>
                  <a:gd name="T47" fmla="*/ 0 h 121"/>
                  <a:gd name="T48" fmla="*/ 0 w 334"/>
                  <a:gd name="T49" fmla="*/ 0 h 121"/>
                  <a:gd name="T50" fmla="*/ 0 w 334"/>
                  <a:gd name="T51" fmla="*/ 0 h 121"/>
                  <a:gd name="T52" fmla="*/ 0 w 334"/>
                  <a:gd name="T53" fmla="*/ 0 h 121"/>
                  <a:gd name="T54" fmla="*/ 0 w 334"/>
                  <a:gd name="T55" fmla="*/ 0 h 121"/>
                  <a:gd name="T56" fmla="*/ 0 w 334"/>
                  <a:gd name="T57" fmla="*/ 0 h 121"/>
                  <a:gd name="T58" fmla="*/ 0 w 334"/>
                  <a:gd name="T59" fmla="*/ 0 h 121"/>
                  <a:gd name="T60" fmla="*/ 0 w 334"/>
                  <a:gd name="T61" fmla="*/ 0 h 121"/>
                  <a:gd name="T62" fmla="*/ 0 w 334"/>
                  <a:gd name="T63" fmla="*/ 0 h 121"/>
                  <a:gd name="T64" fmla="*/ 0 w 334"/>
                  <a:gd name="T65" fmla="*/ 0 h 121"/>
                  <a:gd name="T66" fmla="*/ 0 w 334"/>
                  <a:gd name="T67" fmla="*/ 0 h 121"/>
                  <a:gd name="T68" fmla="*/ 0 w 334"/>
                  <a:gd name="T69" fmla="*/ 0 h 121"/>
                  <a:gd name="T70" fmla="*/ 0 w 334"/>
                  <a:gd name="T71" fmla="*/ 0 h 121"/>
                  <a:gd name="T72" fmla="*/ 0 w 334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4"/>
                  <a:gd name="T112" fmla="*/ 0 h 121"/>
                  <a:gd name="T113" fmla="*/ 334 w 334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4" h="121">
                    <a:moveTo>
                      <a:pt x="334" y="60"/>
                    </a:moveTo>
                    <a:lnTo>
                      <a:pt x="333" y="65"/>
                    </a:lnTo>
                    <a:lnTo>
                      <a:pt x="333" y="71"/>
                    </a:lnTo>
                    <a:lnTo>
                      <a:pt x="332" y="77"/>
                    </a:lnTo>
                    <a:lnTo>
                      <a:pt x="331" y="83"/>
                    </a:lnTo>
                    <a:lnTo>
                      <a:pt x="328" y="88"/>
                    </a:lnTo>
                    <a:lnTo>
                      <a:pt x="327" y="93"/>
                    </a:lnTo>
                    <a:lnTo>
                      <a:pt x="324" y="98"/>
                    </a:lnTo>
                    <a:lnTo>
                      <a:pt x="322" y="102"/>
                    </a:lnTo>
                    <a:lnTo>
                      <a:pt x="320" y="106"/>
                    </a:lnTo>
                    <a:lnTo>
                      <a:pt x="317" y="109"/>
                    </a:lnTo>
                    <a:lnTo>
                      <a:pt x="314" y="112"/>
                    </a:lnTo>
                    <a:lnTo>
                      <a:pt x="310" y="115"/>
                    </a:lnTo>
                    <a:lnTo>
                      <a:pt x="307" y="117"/>
                    </a:lnTo>
                    <a:lnTo>
                      <a:pt x="303" y="118"/>
                    </a:lnTo>
                    <a:lnTo>
                      <a:pt x="299" y="119"/>
                    </a:lnTo>
                    <a:lnTo>
                      <a:pt x="295" y="121"/>
                    </a:lnTo>
                    <a:lnTo>
                      <a:pt x="39" y="121"/>
                    </a:lnTo>
                    <a:lnTo>
                      <a:pt x="34" y="119"/>
                    </a:lnTo>
                    <a:lnTo>
                      <a:pt x="30" y="118"/>
                    </a:lnTo>
                    <a:lnTo>
                      <a:pt x="26" y="117"/>
                    </a:lnTo>
                    <a:lnTo>
                      <a:pt x="22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10" y="102"/>
                    </a:lnTo>
                    <a:lnTo>
                      <a:pt x="7" y="98"/>
                    </a:lnTo>
                    <a:lnTo>
                      <a:pt x="5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2" y="0"/>
                    </a:lnTo>
                    <a:lnTo>
                      <a:pt x="334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0" name="Freeform 383"/>
              <p:cNvSpPr>
                <a:spLocks/>
              </p:cNvSpPr>
              <p:nvPr/>
            </p:nvSpPr>
            <p:spPr bwMode="auto">
              <a:xfrm>
                <a:off x="4656" y="1290"/>
                <a:ext cx="2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8" y="200"/>
                    </a:moveTo>
                    <a:lnTo>
                      <a:pt x="19" y="199"/>
                    </a:lnTo>
                    <a:lnTo>
                      <a:pt x="20" y="199"/>
                    </a:lnTo>
                    <a:lnTo>
                      <a:pt x="22" y="199"/>
                    </a:lnTo>
                    <a:lnTo>
                      <a:pt x="23" y="198"/>
                    </a:lnTo>
                    <a:lnTo>
                      <a:pt x="24" y="197"/>
                    </a:lnTo>
                    <a:lnTo>
                      <a:pt x="25" y="196"/>
                    </a:lnTo>
                    <a:lnTo>
                      <a:pt x="27" y="195"/>
                    </a:lnTo>
                    <a:lnTo>
                      <a:pt x="29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5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9" y="192"/>
                    </a:lnTo>
                    <a:lnTo>
                      <a:pt x="10" y="194"/>
                    </a:lnTo>
                    <a:lnTo>
                      <a:pt x="12" y="196"/>
                    </a:lnTo>
                    <a:lnTo>
                      <a:pt x="13" y="197"/>
                    </a:lnTo>
                    <a:lnTo>
                      <a:pt x="15" y="199"/>
                    </a:lnTo>
                    <a:lnTo>
                      <a:pt x="16" y="199"/>
                    </a:lnTo>
                    <a:lnTo>
                      <a:pt x="18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1" name="Freeform 384"/>
              <p:cNvSpPr>
                <a:spLocks/>
              </p:cNvSpPr>
              <p:nvPr/>
            </p:nvSpPr>
            <p:spPr bwMode="auto">
              <a:xfrm>
                <a:off x="4673" y="1289"/>
                <a:ext cx="2" cy="9"/>
              </a:xfrm>
              <a:custGeom>
                <a:avLst/>
                <a:gdLst>
                  <a:gd name="T0" fmla="*/ 0 w 37"/>
                  <a:gd name="T1" fmla="*/ 0 h 208"/>
                  <a:gd name="T2" fmla="*/ 0 w 37"/>
                  <a:gd name="T3" fmla="*/ 0 h 208"/>
                  <a:gd name="T4" fmla="*/ 0 w 37"/>
                  <a:gd name="T5" fmla="*/ 0 h 208"/>
                  <a:gd name="T6" fmla="*/ 0 w 37"/>
                  <a:gd name="T7" fmla="*/ 0 h 208"/>
                  <a:gd name="T8" fmla="*/ 0 w 37"/>
                  <a:gd name="T9" fmla="*/ 0 h 208"/>
                  <a:gd name="T10" fmla="*/ 0 w 37"/>
                  <a:gd name="T11" fmla="*/ 0 h 208"/>
                  <a:gd name="T12" fmla="*/ 0 w 37"/>
                  <a:gd name="T13" fmla="*/ 0 h 208"/>
                  <a:gd name="T14" fmla="*/ 0 w 37"/>
                  <a:gd name="T15" fmla="*/ 0 h 208"/>
                  <a:gd name="T16" fmla="*/ 0 w 37"/>
                  <a:gd name="T17" fmla="*/ 0 h 208"/>
                  <a:gd name="T18" fmla="*/ 0 w 37"/>
                  <a:gd name="T19" fmla="*/ 0 h 208"/>
                  <a:gd name="T20" fmla="*/ 0 w 37"/>
                  <a:gd name="T21" fmla="*/ 0 h 208"/>
                  <a:gd name="T22" fmla="*/ 0 w 37"/>
                  <a:gd name="T23" fmla="*/ 0 h 208"/>
                  <a:gd name="T24" fmla="*/ 0 w 37"/>
                  <a:gd name="T25" fmla="*/ 0 h 208"/>
                  <a:gd name="T26" fmla="*/ 0 w 37"/>
                  <a:gd name="T27" fmla="*/ 0 h 208"/>
                  <a:gd name="T28" fmla="*/ 0 w 37"/>
                  <a:gd name="T29" fmla="*/ 0 h 208"/>
                  <a:gd name="T30" fmla="*/ 0 w 37"/>
                  <a:gd name="T31" fmla="*/ 0 h 208"/>
                  <a:gd name="T32" fmla="*/ 0 w 37"/>
                  <a:gd name="T33" fmla="*/ 0 h 208"/>
                  <a:gd name="T34" fmla="*/ 0 w 37"/>
                  <a:gd name="T35" fmla="*/ 0 h 208"/>
                  <a:gd name="T36" fmla="*/ 0 w 37"/>
                  <a:gd name="T37" fmla="*/ 0 h 208"/>
                  <a:gd name="T38" fmla="*/ 0 w 37"/>
                  <a:gd name="T39" fmla="*/ 0 h 208"/>
                  <a:gd name="T40" fmla="*/ 0 w 37"/>
                  <a:gd name="T41" fmla="*/ 0 h 208"/>
                  <a:gd name="T42" fmla="*/ 0 w 37"/>
                  <a:gd name="T43" fmla="*/ 0 h 208"/>
                  <a:gd name="T44" fmla="*/ 0 w 37"/>
                  <a:gd name="T45" fmla="*/ 0 h 208"/>
                  <a:gd name="T46" fmla="*/ 0 w 37"/>
                  <a:gd name="T47" fmla="*/ 0 h 208"/>
                  <a:gd name="T48" fmla="*/ 0 w 37"/>
                  <a:gd name="T49" fmla="*/ 0 h 208"/>
                  <a:gd name="T50" fmla="*/ 0 w 37"/>
                  <a:gd name="T51" fmla="*/ 0 h 208"/>
                  <a:gd name="T52" fmla="*/ 0 w 37"/>
                  <a:gd name="T53" fmla="*/ 0 h 208"/>
                  <a:gd name="T54" fmla="*/ 0 w 37"/>
                  <a:gd name="T55" fmla="*/ 0 h 208"/>
                  <a:gd name="T56" fmla="*/ 0 w 37"/>
                  <a:gd name="T57" fmla="*/ 0 h 208"/>
                  <a:gd name="T58" fmla="*/ 0 w 37"/>
                  <a:gd name="T59" fmla="*/ 0 h 208"/>
                  <a:gd name="T60" fmla="*/ 0 w 37"/>
                  <a:gd name="T61" fmla="*/ 0 h 208"/>
                  <a:gd name="T62" fmla="*/ 0 w 37"/>
                  <a:gd name="T63" fmla="*/ 0 h 208"/>
                  <a:gd name="T64" fmla="*/ 0 w 3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8"/>
                  <a:gd name="T101" fmla="*/ 37 w 3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8">
                    <a:moveTo>
                      <a:pt x="13" y="208"/>
                    </a:moveTo>
                    <a:lnTo>
                      <a:pt x="14" y="207"/>
                    </a:lnTo>
                    <a:lnTo>
                      <a:pt x="16" y="207"/>
                    </a:lnTo>
                    <a:lnTo>
                      <a:pt x="18" y="205"/>
                    </a:lnTo>
                    <a:lnTo>
                      <a:pt x="19" y="204"/>
                    </a:lnTo>
                    <a:lnTo>
                      <a:pt x="21" y="202"/>
                    </a:lnTo>
                    <a:lnTo>
                      <a:pt x="23" y="200"/>
                    </a:lnTo>
                    <a:lnTo>
                      <a:pt x="25" y="198"/>
                    </a:lnTo>
                    <a:lnTo>
                      <a:pt x="28" y="196"/>
                    </a:lnTo>
                    <a:lnTo>
                      <a:pt x="30" y="193"/>
                    </a:lnTo>
                    <a:lnTo>
                      <a:pt x="31" y="191"/>
                    </a:lnTo>
                    <a:lnTo>
                      <a:pt x="33" y="188"/>
                    </a:lnTo>
                    <a:lnTo>
                      <a:pt x="34" y="186"/>
                    </a:lnTo>
                    <a:lnTo>
                      <a:pt x="35" y="183"/>
                    </a:lnTo>
                    <a:lnTo>
                      <a:pt x="36" y="181"/>
                    </a:lnTo>
                    <a:lnTo>
                      <a:pt x="36" y="177"/>
                    </a:lnTo>
                    <a:lnTo>
                      <a:pt x="37" y="176"/>
                    </a:lnTo>
                    <a:lnTo>
                      <a:pt x="28" y="20"/>
                    </a:lnTo>
                    <a:lnTo>
                      <a:pt x="27" y="17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0" y="3"/>
                    </a:lnTo>
                    <a:lnTo>
                      <a:pt x="19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5" y="205"/>
                    </a:lnTo>
                    <a:lnTo>
                      <a:pt x="6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0" y="207"/>
                    </a:lnTo>
                    <a:lnTo>
                      <a:pt x="11" y="207"/>
                    </a:lnTo>
                    <a:lnTo>
                      <a:pt x="13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2" name="Freeform 385"/>
              <p:cNvSpPr>
                <a:spLocks/>
              </p:cNvSpPr>
              <p:nvPr/>
            </p:nvSpPr>
            <p:spPr bwMode="auto">
              <a:xfrm>
                <a:off x="4658" y="1289"/>
                <a:ext cx="15" cy="4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5" y="99"/>
                    </a:moveTo>
                    <a:lnTo>
                      <a:pt x="308" y="98"/>
                    </a:lnTo>
                    <a:lnTo>
                      <a:pt x="312" y="98"/>
                    </a:lnTo>
                    <a:lnTo>
                      <a:pt x="315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7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4"/>
                    </a:lnTo>
                    <a:lnTo>
                      <a:pt x="341" y="71"/>
                    </a:lnTo>
                    <a:lnTo>
                      <a:pt x="342" y="67"/>
                    </a:lnTo>
                    <a:lnTo>
                      <a:pt x="342" y="32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7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5" y="1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5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4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4" y="97"/>
                    </a:lnTo>
                    <a:lnTo>
                      <a:pt x="29" y="98"/>
                    </a:lnTo>
                    <a:lnTo>
                      <a:pt x="32" y="98"/>
                    </a:lnTo>
                    <a:lnTo>
                      <a:pt x="36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3" name="Freeform 386"/>
              <p:cNvSpPr>
                <a:spLocks/>
              </p:cNvSpPr>
              <p:nvPr/>
            </p:nvSpPr>
            <p:spPr bwMode="auto">
              <a:xfrm>
                <a:off x="4633" y="1288"/>
                <a:ext cx="20" cy="12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5" y="283"/>
                    </a:moveTo>
                    <a:lnTo>
                      <a:pt x="420" y="282"/>
                    </a:lnTo>
                    <a:lnTo>
                      <a:pt x="426" y="281"/>
                    </a:lnTo>
                    <a:lnTo>
                      <a:pt x="431" y="279"/>
                    </a:lnTo>
                    <a:lnTo>
                      <a:pt x="436" y="277"/>
                    </a:lnTo>
                    <a:lnTo>
                      <a:pt x="441" y="274"/>
                    </a:lnTo>
                    <a:lnTo>
                      <a:pt x="446" y="271"/>
                    </a:lnTo>
                    <a:lnTo>
                      <a:pt x="451" y="267"/>
                    </a:lnTo>
                    <a:lnTo>
                      <a:pt x="455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6" y="35"/>
                    </a:lnTo>
                    <a:lnTo>
                      <a:pt x="454" y="30"/>
                    </a:lnTo>
                    <a:lnTo>
                      <a:pt x="451" y="25"/>
                    </a:lnTo>
                    <a:lnTo>
                      <a:pt x="448" y="20"/>
                    </a:lnTo>
                    <a:lnTo>
                      <a:pt x="445" y="16"/>
                    </a:lnTo>
                    <a:lnTo>
                      <a:pt x="441" y="11"/>
                    </a:lnTo>
                    <a:lnTo>
                      <a:pt x="438" y="8"/>
                    </a:lnTo>
                    <a:lnTo>
                      <a:pt x="434" y="5"/>
                    </a:lnTo>
                    <a:lnTo>
                      <a:pt x="429" y="3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5" y="0"/>
                    </a:lnTo>
                    <a:lnTo>
                      <a:pt x="62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3"/>
                    </a:lnTo>
                    <a:lnTo>
                      <a:pt x="43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2" y="16"/>
                    </a:lnTo>
                    <a:lnTo>
                      <a:pt x="27" y="20"/>
                    </a:lnTo>
                    <a:lnTo>
                      <a:pt x="24" y="25"/>
                    </a:lnTo>
                    <a:lnTo>
                      <a:pt x="22" y="30"/>
                    </a:lnTo>
                    <a:lnTo>
                      <a:pt x="19" y="35"/>
                    </a:lnTo>
                    <a:lnTo>
                      <a:pt x="17" y="41"/>
                    </a:lnTo>
                    <a:lnTo>
                      <a:pt x="16" y="47"/>
                    </a:lnTo>
                    <a:lnTo>
                      <a:pt x="14" y="53"/>
                    </a:lnTo>
                    <a:lnTo>
                      <a:pt x="14" y="61"/>
                    </a:lnTo>
                    <a:lnTo>
                      <a:pt x="14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2"/>
                    </a:lnTo>
                    <a:lnTo>
                      <a:pt x="16" y="258"/>
                    </a:lnTo>
                    <a:lnTo>
                      <a:pt x="20" y="263"/>
                    </a:lnTo>
                    <a:lnTo>
                      <a:pt x="25" y="267"/>
                    </a:lnTo>
                    <a:lnTo>
                      <a:pt x="30" y="271"/>
                    </a:lnTo>
                    <a:lnTo>
                      <a:pt x="36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2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4" name="Freeform 387"/>
              <p:cNvSpPr>
                <a:spLocks/>
              </p:cNvSpPr>
              <p:nvPr/>
            </p:nvSpPr>
            <p:spPr bwMode="auto">
              <a:xfrm>
                <a:off x="4633" y="1288"/>
                <a:ext cx="20" cy="12"/>
              </a:xfrm>
              <a:custGeom>
                <a:avLst/>
                <a:gdLst>
                  <a:gd name="T0" fmla="*/ 0 w 455"/>
                  <a:gd name="T1" fmla="*/ 0 h 269"/>
                  <a:gd name="T2" fmla="*/ 0 w 455"/>
                  <a:gd name="T3" fmla="*/ 0 h 269"/>
                  <a:gd name="T4" fmla="*/ 0 w 455"/>
                  <a:gd name="T5" fmla="*/ 0 h 269"/>
                  <a:gd name="T6" fmla="*/ 0 w 455"/>
                  <a:gd name="T7" fmla="*/ 0 h 269"/>
                  <a:gd name="T8" fmla="*/ 0 w 455"/>
                  <a:gd name="T9" fmla="*/ 0 h 269"/>
                  <a:gd name="T10" fmla="*/ 0 w 455"/>
                  <a:gd name="T11" fmla="*/ 0 h 269"/>
                  <a:gd name="T12" fmla="*/ 0 w 455"/>
                  <a:gd name="T13" fmla="*/ 0 h 269"/>
                  <a:gd name="T14" fmla="*/ 0 w 455"/>
                  <a:gd name="T15" fmla="*/ 0 h 269"/>
                  <a:gd name="T16" fmla="*/ 0 w 455"/>
                  <a:gd name="T17" fmla="*/ 0 h 269"/>
                  <a:gd name="T18" fmla="*/ 0 w 455"/>
                  <a:gd name="T19" fmla="*/ 0 h 269"/>
                  <a:gd name="T20" fmla="*/ 0 w 455"/>
                  <a:gd name="T21" fmla="*/ 0 h 269"/>
                  <a:gd name="T22" fmla="*/ 0 w 455"/>
                  <a:gd name="T23" fmla="*/ 0 h 269"/>
                  <a:gd name="T24" fmla="*/ 0 w 455"/>
                  <a:gd name="T25" fmla="*/ 0 h 269"/>
                  <a:gd name="T26" fmla="*/ 0 w 455"/>
                  <a:gd name="T27" fmla="*/ 0 h 269"/>
                  <a:gd name="T28" fmla="*/ 0 w 455"/>
                  <a:gd name="T29" fmla="*/ 0 h 269"/>
                  <a:gd name="T30" fmla="*/ 0 w 455"/>
                  <a:gd name="T31" fmla="*/ 0 h 269"/>
                  <a:gd name="T32" fmla="*/ 0 w 455"/>
                  <a:gd name="T33" fmla="*/ 0 h 269"/>
                  <a:gd name="T34" fmla="*/ 0 w 455"/>
                  <a:gd name="T35" fmla="*/ 0 h 269"/>
                  <a:gd name="T36" fmla="*/ 0 w 455"/>
                  <a:gd name="T37" fmla="*/ 0 h 269"/>
                  <a:gd name="T38" fmla="*/ 0 w 455"/>
                  <a:gd name="T39" fmla="*/ 0 h 269"/>
                  <a:gd name="T40" fmla="*/ 0 w 455"/>
                  <a:gd name="T41" fmla="*/ 0 h 269"/>
                  <a:gd name="T42" fmla="*/ 0 w 455"/>
                  <a:gd name="T43" fmla="*/ 0 h 269"/>
                  <a:gd name="T44" fmla="*/ 0 w 455"/>
                  <a:gd name="T45" fmla="*/ 0 h 269"/>
                  <a:gd name="T46" fmla="*/ 0 w 455"/>
                  <a:gd name="T47" fmla="*/ 0 h 269"/>
                  <a:gd name="T48" fmla="*/ 0 w 455"/>
                  <a:gd name="T49" fmla="*/ 0 h 269"/>
                  <a:gd name="T50" fmla="*/ 0 w 455"/>
                  <a:gd name="T51" fmla="*/ 0 h 269"/>
                  <a:gd name="T52" fmla="*/ 0 w 455"/>
                  <a:gd name="T53" fmla="*/ 0 h 269"/>
                  <a:gd name="T54" fmla="*/ 0 w 455"/>
                  <a:gd name="T55" fmla="*/ 0 h 269"/>
                  <a:gd name="T56" fmla="*/ 0 w 455"/>
                  <a:gd name="T57" fmla="*/ 0 h 269"/>
                  <a:gd name="T58" fmla="*/ 0 w 455"/>
                  <a:gd name="T59" fmla="*/ 0 h 269"/>
                  <a:gd name="T60" fmla="*/ 0 w 455"/>
                  <a:gd name="T61" fmla="*/ 0 h 269"/>
                  <a:gd name="T62" fmla="*/ 0 w 455"/>
                  <a:gd name="T63" fmla="*/ 0 h 269"/>
                  <a:gd name="T64" fmla="*/ 0 w 455"/>
                  <a:gd name="T65" fmla="*/ 0 h 269"/>
                  <a:gd name="T66" fmla="*/ 0 w 45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69"/>
                  <a:gd name="T104" fmla="*/ 455 w 45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69">
                    <a:moveTo>
                      <a:pt x="395" y="269"/>
                    </a:moveTo>
                    <a:lnTo>
                      <a:pt x="399" y="268"/>
                    </a:lnTo>
                    <a:lnTo>
                      <a:pt x="404" y="267"/>
                    </a:lnTo>
                    <a:lnTo>
                      <a:pt x="410" y="266"/>
                    </a:lnTo>
                    <a:lnTo>
                      <a:pt x="415" y="264"/>
                    </a:lnTo>
                    <a:lnTo>
                      <a:pt x="420" y="261"/>
                    </a:lnTo>
                    <a:lnTo>
                      <a:pt x="425" y="258"/>
                    </a:lnTo>
                    <a:lnTo>
                      <a:pt x="429" y="254"/>
                    </a:lnTo>
                    <a:lnTo>
                      <a:pt x="434" y="250"/>
                    </a:lnTo>
                    <a:lnTo>
                      <a:pt x="438" y="245"/>
                    </a:lnTo>
                    <a:lnTo>
                      <a:pt x="442" y="240"/>
                    </a:lnTo>
                    <a:lnTo>
                      <a:pt x="446" y="235"/>
                    </a:lnTo>
                    <a:lnTo>
                      <a:pt x="449" y="230"/>
                    </a:lnTo>
                    <a:lnTo>
                      <a:pt x="451" y="224"/>
                    </a:lnTo>
                    <a:lnTo>
                      <a:pt x="453" y="218"/>
                    </a:lnTo>
                    <a:lnTo>
                      <a:pt x="454" y="212"/>
                    </a:lnTo>
                    <a:lnTo>
                      <a:pt x="455" y="205"/>
                    </a:lnTo>
                    <a:lnTo>
                      <a:pt x="440" y="64"/>
                    </a:lnTo>
                    <a:lnTo>
                      <a:pt x="439" y="57"/>
                    </a:lnTo>
                    <a:lnTo>
                      <a:pt x="439" y="51"/>
                    </a:lnTo>
                    <a:lnTo>
                      <a:pt x="438" y="44"/>
                    </a:lnTo>
                    <a:lnTo>
                      <a:pt x="436" y="38"/>
                    </a:lnTo>
                    <a:lnTo>
                      <a:pt x="434" y="33"/>
                    </a:lnTo>
                    <a:lnTo>
                      <a:pt x="432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0" y="11"/>
                    </a:lnTo>
                    <a:lnTo>
                      <a:pt x="417" y="7"/>
                    </a:lnTo>
                    <a:lnTo>
                      <a:pt x="413" y="4"/>
                    </a:lnTo>
                    <a:lnTo>
                      <a:pt x="409" y="2"/>
                    </a:lnTo>
                    <a:lnTo>
                      <a:pt x="404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59" y="0"/>
                    </a:lnTo>
                    <a:lnTo>
                      <a:pt x="53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8" y="33"/>
                    </a:lnTo>
                    <a:lnTo>
                      <a:pt x="16" y="38"/>
                    </a:lnTo>
                    <a:lnTo>
                      <a:pt x="15" y="44"/>
                    </a:lnTo>
                    <a:lnTo>
                      <a:pt x="13" y="51"/>
                    </a:lnTo>
                    <a:lnTo>
                      <a:pt x="13" y="57"/>
                    </a:lnTo>
                    <a:lnTo>
                      <a:pt x="13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1" y="240"/>
                    </a:lnTo>
                    <a:lnTo>
                      <a:pt x="15" y="245"/>
                    </a:lnTo>
                    <a:lnTo>
                      <a:pt x="20" y="250"/>
                    </a:lnTo>
                    <a:lnTo>
                      <a:pt x="24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38" y="264"/>
                    </a:lnTo>
                    <a:lnTo>
                      <a:pt x="43" y="266"/>
                    </a:lnTo>
                    <a:lnTo>
                      <a:pt x="48" y="267"/>
                    </a:lnTo>
                    <a:lnTo>
                      <a:pt x="53" y="268"/>
                    </a:lnTo>
                    <a:lnTo>
                      <a:pt x="59" y="269"/>
                    </a:lnTo>
                    <a:lnTo>
                      <a:pt x="395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5" name="Freeform 388"/>
              <p:cNvSpPr>
                <a:spLocks/>
              </p:cNvSpPr>
              <p:nvPr/>
            </p:nvSpPr>
            <p:spPr bwMode="auto">
              <a:xfrm>
                <a:off x="4636" y="1294"/>
                <a:ext cx="14" cy="5"/>
              </a:xfrm>
              <a:custGeom>
                <a:avLst/>
                <a:gdLst>
                  <a:gd name="T0" fmla="*/ 0 w 333"/>
                  <a:gd name="T1" fmla="*/ 0 h 121"/>
                  <a:gd name="T2" fmla="*/ 0 w 333"/>
                  <a:gd name="T3" fmla="*/ 0 h 121"/>
                  <a:gd name="T4" fmla="*/ 0 w 333"/>
                  <a:gd name="T5" fmla="*/ 0 h 121"/>
                  <a:gd name="T6" fmla="*/ 0 w 333"/>
                  <a:gd name="T7" fmla="*/ 0 h 121"/>
                  <a:gd name="T8" fmla="*/ 0 w 333"/>
                  <a:gd name="T9" fmla="*/ 0 h 121"/>
                  <a:gd name="T10" fmla="*/ 0 w 333"/>
                  <a:gd name="T11" fmla="*/ 0 h 121"/>
                  <a:gd name="T12" fmla="*/ 0 w 333"/>
                  <a:gd name="T13" fmla="*/ 0 h 121"/>
                  <a:gd name="T14" fmla="*/ 0 w 333"/>
                  <a:gd name="T15" fmla="*/ 0 h 121"/>
                  <a:gd name="T16" fmla="*/ 0 w 333"/>
                  <a:gd name="T17" fmla="*/ 0 h 121"/>
                  <a:gd name="T18" fmla="*/ 0 w 333"/>
                  <a:gd name="T19" fmla="*/ 0 h 121"/>
                  <a:gd name="T20" fmla="*/ 0 w 333"/>
                  <a:gd name="T21" fmla="*/ 0 h 121"/>
                  <a:gd name="T22" fmla="*/ 0 w 333"/>
                  <a:gd name="T23" fmla="*/ 0 h 121"/>
                  <a:gd name="T24" fmla="*/ 0 w 333"/>
                  <a:gd name="T25" fmla="*/ 0 h 121"/>
                  <a:gd name="T26" fmla="*/ 0 w 333"/>
                  <a:gd name="T27" fmla="*/ 0 h 121"/>
                  <a:gd name="T28" fmla="*/ 0 w 333"/>
                  <a:gd name="T29" fmla="*/ 0 h 121"/>
                  <a:gd name="T30" fmla="*/ 0 w 333"/>
                  <a:gd name="T31" fmla="*/ 0 h 121"/>
                  <a:gd name="T32" fmla="*/ 0 w 333"/>
                  <a:gd name="T33" fmla="*/ 0 h 121"/>
                  <a:gd name="T34" fmla="*/ 0 w 333"/>
                  <a:gd name="T35" fmla="*/ 0 h 121"/>
                  <a:gd name="T36" fmla="*/ 0 w 333"/>
                  <a:gd name="T37" fmla="*/ 0 h 121"/>
                  <a:gd name="T38" fmla="*/ 0 w 333"/>
                  <a:gd name="T39" fmla="*/ 0 h 121"/>
                  <a:gd name="T40" fmla="*/ 0 w 333"/>
                  <a:gd name="T41" fmla="*/ 0 h 121"/>
                  <a:gd name="T42" fmla="*/ 0 w 333"/>
                  <a:gd name="T43" fmla="*/ 0 h 121"/>
                  <a:gd name="T44" fmla="*/ 0 w 333"/>
                  <a:gd name="T45" fmla="*/ 0 h 121"/>
                  <a:gd name="T46" fmla="*/ 0 w 333"/>
                  <a:gd name="T47" fmla="*/ 0 h 121"/>
                  <a:gd name="T48" fmla="*/ 0 w 333"/>
                  <a:gd name="T49" fmla="*/ 0 h 121"/>
                  <a:gd name="T50" fmla="*/ 0 w 333"/>
                  <a:gd name="T51" fmla="*/ 0 h 121"/>
                  <a:gd name="T52" fmla="*/ 0 w 333"/>
                  <a:gd name="T53" fmla="*/ 0 h 121"/>
                  <a:gd name="T54" fmla="*/ 0 w 333"/>
                  <a:gd name="T55" fmla="*/ 0 h 121"/>
                  <a:gd name="T56" fmla="*/ 0 w 333"/>
                  <a:gd name="T57" fmla="*/ 0 h 121"/>
                  <a:gd name="T58" fmla="*/ 0 w 333"/>
                  <a:gd name="T59" fmla="*/ 0 h 121"/>
                  <a:gd name="T60" fmla="*/ 0 w 333"/>
                  <a:gd name="T61" fmla="*/ 0 h 121"/>
                  <a:gd name="T62" fmla="*/ 0 w 333"/>
                  <a:gd name="T63" fmla="*/ 0 h 121"/>
                  <a:gd name="T64" fmla="*/ 0 w 333"/>
                  <a:gd name="T65" fmla="*/ 0 h 121"/>
                  <a:gd name="T66" fmla="*/ 0 w 333"/>
                  <a:gd name="T67" fmla="*/ 0 h 121"/>
                  <a:gd name="T68" fmla="*/ 0 w 333"/>
                  <a:gd name="T69" fmla="*/ 0 h 121"/>
                  <a:gd name="T70" fmla="*/ 0 w 333"/>
                  <a:gd name="T71" fmla="*/ 0 h 121"/>
                  <a:gd name="T72" fmla="*/ 0 w 333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1"/>
                  <a:gd name="T113" fmla="*/ 333 w 333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1">
                    <a:moveTo>
                      <a:pt x="333" y="60"/>
                    </a:moveTo>
                    <a:lnTo>
                      <a:pt x="332" y="65"/>
                    </a:lnTo>
                    <a:lnTo>
                      <a:pt x="332" y="71"/>
                    </a:lnTo>
                    <a:lnTo>
                      <a:pt x="331" y="77"/>
                    </a:lnTo>
                    <a:lnTo>
                      <a:pt x="330" y="83"/>
                    </a:lnTo>
                    <a:lnTo>
                      <a:pt x="329" y="88"/>
                    </a:lnTo>
                    <a:lnTo>
                      <a:pt x="327" y="93"/>
                    </a:lnTo>
                    <a:lnTo>
                      <a:pt x="325" y="98"/>
                    </a:lnTo>
                    <a:lnTo>
                      <a:pt x="323" y="102"/>
                    </a:lnTo>
                    <a:lnTo>
                      <a:pt x="320" y="106"/>
                    </a:lnTo>
                    <a:lnTo>
                      <a:pt x="317" y="109"/>
                    </a:lnTo>
                    <a:lnTo>
                      <a:pt x="314" y="112"/>
                    </a:lnTo>
                    <a:lnTo>
                      <a:pt x="311" y="115"/>
                    </a:lnTo>
                    <a:lnTo>
                      <a:pt x="307" y="117"/>
                    </a:lnTo>
                    <a:lnTo>
                      <a:pt x="303" y="118"/>
                    </a:lnTo>
                    <a:lnTo>
                      <a:pt x="299" y="119"/>
                    </a:lnTo>
                    <a:lnTo>
                      <a:pt x="295" y="121"/>
                    </a:lnTo>
                    <a:lnTo>
                      <a:pt x="39" y="121"/>
                    </a:lnTo>
                    <a:lnTo>
                      <a:pt x="33" y="119"/>
                    </a:lnTo>
                    <a:lnTo>
                      <a:pt x="29" y="118"/>
                    </a:lnTo>
                    <a:lnTo>
                      <a:pt x="25" y="117"/>
                    </a:lnTo>
                    <a:lnTo>
                      <a:pt x="22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5" y="93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3" y="0"/>
                    </a:lnTo>
                    <a:lnTo>
                      <a:pt x="331" y="0"/>
                    </a:lnTo>
                    <a:lnTo>
                      <a:pt x="333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6" name="Freeform 389"/>
              <p:cNvSpPr>
                <a:spLocks/>
              </p:cNvSpPr>
              <p:nvPr/>
            </p:nvSpPr>
            <p:spPr bwMode="auto">
              <a:xfrm>
                <a:off x="4634" y="1290"/>
                <a:ext cx="1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9" y="200"/>
                    </a:moveTo>
                    <a:lnTo>
                      <a:pt x="20" y="199"/>
                    </a:lnTo>
                    <a:lnTo>
                      <a:pt x="21" y="199"/>
                    </a:lnTo>
                    <a:lnTo>
                      <a:pt x="22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6" y="196"/>
                    </a:lnTo>
                    <a:lnTo>
                      <a:pt x="27" y="195"/>
                    </a:lnTo>
                    <a:lnTo>
                      <a:pt x="28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4" y="182"/>
                    </a:lnTo>
                    <a:lnTo>
                      <a:pt x="5" y="185"/>
                    </a:lnTo>
                    <a:lnTo>
                      <a:pt x="7" y="188"/>
                    </a:lnTo>
                    <a:lnTo>
                      <a:pt x="8" y="190"/>
                    </a:lnTo>
                    <a:lnTo>
                      <a:pt x="9" y="192"/>
                    </a:lnTo>
                    <a:lnTo>
                      <a:pt x="11" y="194"/>
                    </a:lnTo>
                    <a:lnTo>
                      <a:pt x="12" y="196"/>
                    </a:lnTo>
                    <a:lnTo>
                      <a:pt x="14" y="197"/>
                    </a:lnTo>
                    <a:lnTo>
                      <a:pt x="15" y="199"/>
                    </a:lnTo>
                    <a:lnTo>
                      <a:pt x="17" y="199"/>
                    </a:lnTo>
                    <a:lnTo>
                      <a:pt x="19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7" name="Freeform 390"/>
              <p:cNvSpPr>
                <a:spLocks/>
              </p:cNvSpPr>
              <p:nvPr/>
            </p:nvSpPr>
            <p:spPr bwMode="auto">
              <a:xfrm>
                <a:off x="4651" y="1289"/>
                <a:ext cx="1" cy="9"/>
              </a:xfrm>
              <a:custGeom>
                <a:avLst/>
                <a:gdLst>
                  <a:gd name="T0" fmla="*/ 0 w 37"/>
                  <a:gd name="T1" fmla="*/ 0 h 208"/>
                  <a:gd name="T2" fmla="*/ 0 w 37"/>
                  <a:gd name="T3" fmla="*/ 0 h 208"/>
                  <a:gd name="T4" fmla="*/ 0 w 37"/>
                  <a:gd name="T5" fmla="*/ 0 h 208"/>
                  <a:gd name="T6" fmla="*/ 0 w 37"/>
                  <a:gd name="T7" fmla="*/ 0 h 208"/>
                  <a:gd name="T8" fmla="*/ 0 w 37"/>
                  <a:gd name="T9" fmla="*/ 0 h 208"/>
                  <a:gd name="T10" fmla="*/ 0 w 37"/>
                  <a:gd name="T11" fmla="*/ 0 h 208"/>
                  <a:gd name="T12" fmla="*/ 0 w 37"/>
                  <a:gd name="T13" fmla="*/ 0 h 208"/>
                  <a:gd name="T14" fmla="*/ 0 w 37"/>
                  <a:gd name="T15" fmla="*/ 0 h 208"/>
                  <a:gd name="T16" fmla="*/ 0 w 37"/>
                  <a:gd name="T17" fmla="*/ 0 h 208"/>
                  <a:gd name="T18" fmla="*/ 0 w 37"/>
                  <a:gd name="T19" fmla="*/ 0 h 208"/>
                  <a:gd name="T20" fmla="*/ 0 w 37"/>
                  <a:gd name="T21" fmla="*/ 0 h 208"/>
                  <a:gd name="T22" fmla="*/ 0 w 37"/>
                  <a:gd name="T23" fmla="*/ 0 h 208"/>
                  <a:gd name="T24" fmla="*/ 0 w 37"/>
                  <a:gd name="T25" fmla="*/ 0 h 208"/>
                  <a:gd name="T26" fmla="*/ 0 w 37"/>
                  <a:gd name="T27" fmla="*/ 0 h 208"/>
                  <a:gd name="T28" fmla="*/ 0 w 37"/>
                  <a:gd name="T29" fmla="*/ 0 h 208"/>
                  <a:gd name="T30" fmla="*/ 0 w 37"/>
                  <a:gd name="T31" fmla="*/ 0 h 208"/>
                  <a:gd name="T32" fmla="*/ 0 w 37"/>
                  <a:gd name="T33" fmla="*/ 0 h 208"/>
                  <a:gd name="T34" fmla="*/ 0 w 37"/>
                  <a:gd name="T35" fmla="*/ 0 h 208"/>
                  <a:gd name="T36" fmla="*/ 0 w 37"/>
                  <a:gd name="T37" fmla="*/ 0 h 208"/>
                  <a:gd name="T38" fmla="*/ 0 w 37"/>
                  <a:gd name="T39" fmla="*/ 0 h 208"/>
                  <a:gd name="T40" fmla="*/ 0 w 37"/>
                  <a:gd name="T41" fmla="*/ 0 h 208"/>
                  <a:gd name="T42" fmla="*/ 0 w 37"/>
                  <a:gd name="T43" fmla="*/ 0 h 208"/>
                  <a:gd name="T44" fmla="*/ 0 w 37"/>
                  <a:gd name="T45" fmla="*/ 0 h 208"/>
                  <a:gd name="T46" fmla="*/ 0 w 37"/>
                  <a:gd name="T47" fmla="*/ 0 h 208"/>
                  <a:gd name="T48" fmla="*/ 0 w 37"/>
                  <a:gd name="T49" fmla="*/ 0 h 208"/>
                  <a:gd name="T50" fmla="*/ 0 w 37"/>
                  <a:gd name="T51" fmla="*/ 0 h 208"/>
                  <a:gd name="T52" fmla="*/ 0 w 37"/>
                  <a:gd name="T53" fmla="*/ 0 h 208"/>
                  <a:gd name="T54" fmla="*/ 0 w 37"/>
                  <a:gd name="T55" fmla="*/ 0 h 208"/>
                  <a:gd name="T56" fmla="*/ 0 w 37"/>
                  <a:gd name="T57" fmla="*/ 0 h 208"/>
                  <a:gd name="T58" fmla="*/ 0 w 37"/>
                  <a:gd name="T59" fmla="*/ 0 h 208"/>
                  <a:gd name="T60" fmla="*/ 0 w 37"/>
                  <a:gd name="T61" fmla="*/ 0 h 208"/>
                  <a:gd name="T62" fmla="*/ 0 w 37"/>
                  <a:gd name="T63" fmla="*/ 0 h 208"/>
                  <a:gd name="T64" fmla="*/ 0 w 3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8"/>
                  <a:gd name="T101" fmla="*/ 37 w 3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8">
                    <a:moveTo>
                      <a:pt x="15" y="208"/>
                    </a:moveTo>
                    <a:lnTo>
                      <a:pt x="16" y="207"/>
                    </a:lnTo>
                    <a:lnTo>
                      <a:pt x="17" y="207"/>
                    </a:lnTo>
                    <a:lnTo>
                      <a:pt x="19" y="205"/>
                    </a:lnTo>
                    <a:lnTo>
                      <a:pt x="21" y="204"/>
                    </a:lnTo>
                    <a:lnTo>
                      <a:pt x="23" y="202"/>
                    </a:lnTo>
                    <a:lnTo>
                      <a:pt x="25" y="200"/>
                    </a:lnTo>
                    <a:lnTo>
                      <a:pt x="26" y="198"/>
                    </a:lnTo>
                    <a:lnTo>
                      <a:pt x="28" y="196"/>
                    </a:lnTo>
                    <a:lnTo>
                      <a:pt x="30" y="193"/>
                    </a:lnTo>
                    <a:lnTo>
                      <a:pt x="31" y="191"/>
                    </a:lnTo>
                    <a:lnTo>
                      <a:pt x="33" y="188"/>
                    </a:lnTo>
                    <a:lnTo>
                      <a:pt x="34" y="186"/>
                    </a:lnTo>
                    <a:lnTo>
                      <a:pt x="35" y="183"/>
                    </a:lnTo>
                    <a:lnTo>
                      <a:pt x="36" y="181"/>
                    </a:lnTo>
                    <a:lnTo>
                      <a:pt x="36" y="177"/>
                    </a:lnTo>
                    <a:lnTo>
                      <a:pt x="37" y="176"/>
                    </a:lnTo>
                    <a:lnTo>
                      <a:pt x="29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3" y="200"/>
                    </a:lnTo>
                    <a:lnTo>
                      <a:pt x="4" y="201"/>
                    </a:lnTo>
                    <a:lnTo>
                      <a:pt x="5" y="203"/>
                    </a:lnTo>
                    <a:lnTo>
                      <a:pt x="5" y="204"/>
                    </a:lnTo>
                    <a:lnTo>
                      <a:pt x="7" y="205"/>
                    </a:lnTo>
                    <a:lnTo>
                      <a:pt x="8" y="205"/>
                    </a:lnTo>
                    <a:lnTo>
                      <a:pt x="9" y="206"/>
                    </a:lnTo>
                    <a:lnTo>
                      <a:pt x="10" y="207"/>
                    </a:lnTo>
                    <a:lnTo>
                      <a:pt x="12" y="207"/>
                    </a:lnTo>
                    <a:lnTo>
                      <a:pt x="13" y="207"/>
                    </a:lnTo>
                    <a:lnTo>
                      <a:pt x="15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8" name="Freeform 391"/>
              <p:cNvSpPr>
                <a:spLocks/>
              </p:cNvSpPr>
              <p:nvPr/>
            </p:nvSpPr>
            <p:spPr bwMode="auto">
              <a:xfrm>
                <a:off x="4636" y="1289"/>
                <a:ext cx="15" cy="4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6" y="99"/>
                    </a:moveTo>
                    <a:lnTo>
                      <a:pt x="309" y="98"/>
                    </a:lnTo>
                    <a:lnTo>
                      <a:pt x="313" y="98"/>
                    </a:lnTo>
                    <a:lnTo>
                      <a:pt x="317" y="97"/>
                    </a:lnTo>
                    <a:lnTo>
                      <a:pt x="320" y="96"/>
                    </a:lnTo>
                    <a:lnTo>
                      <a:pt x="323" y="95"/>
                    </a:lnTo>
                    <a:lnTo>
                      <a:pt x="326" y="93"/>
                    </a:lnTo>
                    <a:lnTo>
                      <a:pt x="329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4"/>
                    </a:lnTo>
                    <a:lnTo>
                      <a:pt x="341" y="71"/>
                    </a:lnTo>
                    <a:lnTo>
                      <a:pt x="342" y="67"/>
                    </a:lnTo>
                    <a:lnTo>
                      <a:pt x="342" y="32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9" y="7"/>
                    </a:lnTo>
                    <a:lnTo>
                      <a:pt x="326" y="5"/>
                    </a:lnTo>
                    <a:lnTo>
                      <a:pt x="323" y="3"/>
                    </a:lnTo>
                    <a:lnTo>
                      <a:pt x="320" y="2"/>
                    </a:lnTo>
                    <a:lnTo>
                      <a:pt x="317" y="1"/>
                    </a:lnTo>
                    <a:lnTo>
                      <a:pt x="313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9" y="87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6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9" name="Freeform 392"/>
              <p:cNvSpPr>
                <a:spLocks/>
              </p:cNvSpPr>
              <p:nvPr/>
            </p:nvSpPr>
            <p:spPr bwMode="auto">
              <a:xfrm>
                <a:off x="4610" y="1288"/>
                <a:ext cx="20" cy="12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6" y="283"/>
                    </a:moveTo>
                    <a:lnTo>
                      <a:pt x="420" y="282"/>
                    </a:lnTo>
                    <a:lnTo>
                      <a:pt x="426" y="281"/>
                    </a:lnTo>
                    <a:lnTo>
                      <a:pt x="431" y="279"/>
                    </a:lnTo>
                    <a:lnTo>
                      <a:pt x="436" y="277"/>
                    </a:lnTo>
                    <a:lnTo>
                      <a:pt x="441" y="274"/>
                    </a:lnTo>
                    <a:lnTo>
                      <a:pt x="447" y="271"/>
                    </a:lnTo>
                    <a:lnTo>
                      <a:pt x="452" y="267"/>
                    </a:lnTo>
                    <a:lnTo>
                      <a:pt x="456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7" y="35"/>
                    </a:lnTo>
                    <a:lnTo>
                      <a:pt x="455" y="30"/>
                    </a:lnTo>
                    <a:lnTo>
                      <a:pt x="452" y="25"/>
                    </a:lnTo>
                    <a:lnTo>
                      <a:pt x="449" y="20"/>
                    </a:lnTo>
                    <a:lnTo>
                      <a:pt x="446" y="16"/>
                    </a:lnTo>
                    <a:lnTo>
                      <a:pt x="441" y="11"/>
                    </a:lnTo>
                    <a:lnTo>
                      <a:pt x="438" y="8"/>
                    </a:lnTo>
                    <a:lnTo>
                      <a:pt x="434" y="5"/>
                    </a:lnTo>
                    <a:lnTo>
                      <a:pt x="429" y="3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6" y="0"/>
                    </a:lnTo>
                    <a:lnTo>
                      <a:pt x="63" y="0"/>
                    </a:lnTo>
                    <a:lnTo>
                      <a:pt x="58" y="0"/>
                    </a:lnTo>
                    <a:lnTo>
                      <a:pt x="52" y="1"/>
                    </a:lnTo>
                    <a:lnTo>
                      <a:pt x="48" y="3"/>
                    </a:lnTo>
                    <a:lnTo>
                      <a:pt x="43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2" y="16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3" y="30"/>
                    </a:lnTo>
                    <a:lnTo>
                      <a:pt x="20" y="35"/>
                    </a:lnTo>
                    <a:lnTo>
                      <a:pt x="17" y="41"/>
                    </a:lnTo>
                    <a:lnTo>
                      <a:pt x="16" y="47"/>
                    </a:lnTo>
                    <a:lnTo>
                      <a:pt x="14" y="53"/>
                    </a:lnTo>
                    <a:lnTo>
                      <a:pt x="14" y="61"/>
                    </a:lnTo>
                    <a:lnTo>
                      <a:pt x="14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2"/>
                    </a:lnTo>
                    <a:lnTo>
                      <a:pt x="16" y="258"/>
                    </a:lnTo>
                    <a:lnTo>
                      <a:pt x="21" y="263"/>
                    </a:lnTo>
                    <a:lnTo>
                      <a:pt x="26" y="267"/>
                    </a:lnTo>
                    <a:lnTo>
                      <a:pt x="31" y="271"/>
                    </a:lnTo>
                    <a:lnTo>
                      <a:pt x="36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1" y="281"/>
                    </a:lnTo>
                    <a:lnTo>
                      <a:pt x="58" y="282"/>
                    </a:lnTo>
                    <a:lnTo>
                      <a:pt x="63" y="283"/>
                    </a:lnTo>
                    <a:lnTo>
                      <a:pt x="416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0" name="Freeform 393"/>
              <p:cNvSpPr>
                <a:spLocks/>
              </p:cNvSpPr>
              <p:nvPr/>
            </p:nvSpPr>
            <p:spPr bwMode="auto">
              <a:xfrm>
                <a:off x="4610" y="1288"/>
                <a:ext cx="20" cy="12"/>
              </a:xfrm>
              <a:custGeom>
                <a:avLst/>
                <a:gdLst>
                  <a:gd name="T0" fmla="*/ 0 w 455"/>
                  <a:gd name="T1" fmla="*/ 0 h 269"/>
                  <a:gd name="T2" fmla="*/ 0 w 455"/>
                  <a:gd name="T3" fmla="*/ 0 h 269"/>
                  <a:gd name="T4" fmla="*/ 0 w 455"/>
                  <a:gd name="T5" fmla="*/ 0 h 269"/>
                  <a:gd name="T6" fmla="*/ 0 w 455"/>
                  <a:gd name="T7" fmla="*/ 0 h 269"/>
                  <a:gd name="T8" fmla="*/ 0 w 455"/>
                  <a:gd name="T9" fmla="*/ 0 h 269"/>
                  <a:gd name="T10" fmla="*/ 0 w 455"/>
                  <a:gd name="T11" fmla="*/ 0 h 269"/>
                  <a:gd name="T12" fmla="*/ 0 w 455"/>
                  <a:gd name="T13" fmla="*/ 0 h 269"/>
                  <a:gd name="T14" fmla="*/ 0 w 455"/>
                  <a:gd name="T15" fmla="*/ 0 h 269"/>
                  <a:gd name="T16" fmla="*/ 0 w 455"/>
                  <a:gd name="T17" fmla="*/ 0 h 269"/>
                  <a:gd name="T18" fmla="*/ 0 w 455"/>
                  <a:gd name="T19" fmla="*/ 0 h 269"/>
                  <a:gd name="T20" fmla="*/ 0 w 455"/>
                  <a:gd name="T21" fmla="*/ 0 h 269"/>
                  <a:gd name="T22" fmla="*/ 0 w 455"/>
                  <a:gd name="T23" fmla="*/ 0 h 269"/>
                  <a:gd name="T24" fmla="*/ 0 w 455"/>
                  <a:gd name="T25" fmla="*/ 0 h 269"/>
                  <a:gd name="T26" fmla="*/ 0 w 455"/>
                  <a:gd name="T27" fmla="*/ 0 h 269"/>
                  <a:gd name="T28" fmla="*/ 0 w 455"/>
                  <a:gd name="T29" fmla="*/ 0 h 269"/>
                  <a:gd name="T30" fmla="*/ 0 w 455"/>
                  <a:gd name="T31" fmla="*/ 0 h 269"/>
                  <a:gd name="T32" fmla="*/ 0 w 455"/>
                  <a:gd name="T33" fmla="*/ 0 h 269"/>
                  <a:gd name="T34" fmla="*/ 0 w 455"/>
                  <a:gd name="T35" fmla="*/ 0 h 269"/>
                  <a:gd name="T36" fmla="*/ 0 w 455"/>
                  <a:gd name="T37" fmla="*/ 0 h 269"/>
                  <a:gd name="T38" fmla="*/ 0 w 455"/>
                  <a:gd name="T39" fmla="*/ 0 h 269"/>
                  <a:gd name="T40" fmla="*/ 0 w 455"/>
                  <a:gd name="T41" fmla="*/ 0 h 269"/>
                  <a:gd name="T42" fmla="*/ 0 w 455"/>
                  <a:gd name="T43" fmla="*/ 0 h 269"/>
                  <a:gd name="T44" fmla="*/ 0 w 455"/>
                  <a:gd name="T45" fmla="*/ 0 h 269"/>
                  <a:gd name="T46" fmla="*/ 0 w 455"/>
                  <a:gd name="T47" fmla="*/ 0 h 269"/>
                  <a:gd name="T48" fmla="*/ 0 w 455"/>
                  <a:gd name="T49" fmla="*/ 0 h 269"/>
                  <a:gd name="T50" fmla="*/ 0 w 455"/>
                  <a:gd name="T51" fmla="*/ 0 h 269"/>
                  <a:gd name="T52" fmla="*/ 0 w 455"/>
                  <a:gd name="T53" fmla="*/ 0 h 269"/>
                  <a:gd name="T54" fmla="*/ 0 w 455"/>
                  <a:gd name="T55" fmla="*/ 0 h 269"/>
                  <a:gd name="T56" fmla="*/ 0 w 455"/>
                  <a:gd name="T57" fmla="*/ 0 h 269"/>
                  <a:gd name="T58" fmla="*/ 0 w 455"/>
                  <a:gd name="T59" fmla="*/ 0 h 269"/>
                  <a:gd name="T60" fmla="*/ 0 w 455"/>
                  <a:gd name="T61" fmla="*/ 0 h 269"/>
                  <a:gd name="T62" fmla="*/ 0 w 455"/>
                  <a:gd name="T63" fmla="*/ 0 h 269"/>
                  <a:gd name="T64" fmla="*/ 0 w 455"/>
                  <a:gd name="T65" fmla="*/ 0 h 269"/>
                  <a:gd name="T66" fmla="*/ 0 w 45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69"/>
                  <a:gd name="T104" fmla="*/ 455 w 45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69">
                    <a:moveTo>
                      <a:pt x="396" y="269"/>
                    </a:moveTo>
                    <a:lnTo>
                      <a:pt x="400" y="268"/>
                    </a:lnTo>
                    <a:lnTo>
                      <a:pt x="405" y="267"/>
                    </a:lnTo>
                    <a:lnTo>
                      <a:pt x="410" y="266"/>
                    </a:lnTo>
                    <a:lnTo>
                      <a:pt x="415" y="264"/>
                    </a:lnTo>
                    <a:lnTo>
                      <a:pt x="420" y="261"/>
                    </a:lnTo>
                    <a:lnTo>
                      <a:pt x="425" y="258"/>
                    </a:lnTo>
                    <a:lnTo>
                      <a:pt x="429" y="254"/>
                    </a:lnTo>
                    <a:lnTo>
                      <a:pt x="435" y="250"/>
                    </a:lnTo>
                    <a:lnTo>
                      <a:pt x="439" y="245"/>
                    </a:lnTo>
                    <a:lnTo>
                      <a:pt x="443" y="240"/>
                    </a:lnTo>
                    <a:lnTo>
                      <a:pt x="446" y="235"/>
                    </a:lnTo>
                    <a:lnTo>
                      <a:pt x="449" y="230"/>
                    </a:lnTo>
                    <a:lnTo>
                      <a:pt x="451" y="224"/>
                    </a:lnTo>
                    <a:lnTo>
                      <a:pt x="453" y="218"/>
                    </a:lnTo>
                    <a:lnTo>
                      <a:pt x="454" y="212"/>
                    </a:lnTo>
                    <a:lnTo>
                      <a:pt x="455" y="205"/>
                    </a:lnTo>
                    <a:lnTo>
                      <a:pt x="441" y="64"/>
                    </a:lnTo>
                    <a:lnTo>
                      <a:pt x="440" y="57"/>
                    </a:lnTo>
                    <a:lnTo>
                      <a:pt x="440" y="51"/>
                    </a:lnTo>
                    <a:lnTo>
                      <a:pt x="439" y="44"/>
                    </a:lnTo>
                    <a:lnTo>
                      <a:pt x="437" y="38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0" y="11"/>
                    </a:lnTo>
                    <a:lnTo>
                      <a:pt x="417" y="7"/>
                    </a:lnTo>
                    <a:lnTo>
                      <a:pt x="413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400" y="0"/>
                    </a:lnTo>
                    <a:lnTo>
                      <a:pt x="396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7" y="19"/>
                    </a:lnTo>
                    <a:lnTo>
                      <a:pt x="24" y="23"/>
                    </a:lnTo>
                    <a:lnTo>
                      <a:pt x="21" y="28"/>
                    </a:lnTo>
                    <a:lnTo>
                      <a:pt x="19" y="33"/>
                    </a:lnTo>
                    <a:lnTo>
                      <a:pt x="17" y="38"/>
                    </a:lnTo>
                    <a:lnTo>
                      <a:pt x="16" y="44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9" y="235"/>
                    </a:lnTo>
                    <a:lnTo>
                      <a:pt x="12" y="240"/>
                    </a:lnTo>
                    <a:lnTo>
                      <a:pt x="16" y="245"/>
                    </a:lnTo>
                    <a:lnTo>
                      <a:pt x="20" y="250"/>
                    </a:lnTo>
                    <a:lnTo>
                      <a:pt x="24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38" y="264"/>
                    </a:lnTo>
                    <a:lnTo>
                      <a:pt x="43" y="266"/>
                    </a:lnTo>
                    <a:lnTo>
                      <a:pt x="49" y="267"/>
                    </a:lnTo>
                    <a:lnTo>
                      <a:pt x="54" y="268"/>
                    </a:lnTo>
                    <a:lnTo>
                      <a:pt x="59" y="269"/>
                    </a:lnTo>
                    <a:lnTo>
                      <a:pt x="396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1" name="Freeform 394"/>
              <p:cNvSpPr>
                <a:spLocks/>
              </p:cNvSpPr>
              <p:nvPr/>
            </p:nvSpPr>
            <p:spPr bwMode="auto">
              <a:xfrm>
                <a:off x="4613" y="1294"/>
                <a:ext cx="14" cy="5"/>
              </a:xfrm>
              <a:custGeom>
                <a:avLst/>
                <a:gdLst>
                  <a:gd name="T0" fmla="*/ 0 w 334"/>
                  <a:gd name="T1" fmla="*/ 0 h 121"/>
                  <a:gd name="T2" fmla="*/ 0 w 334"/>
                  <a:gd name="T3" fmla="*/ 0 h 121"/>
                  <a:gd name="T4" fmla="*/ 0 w 334"/>
                  <a:gd name="T5" fmla="*/ 0 h 121"/>
                  <a:gd name="T6" fmla="*/ 0 w 334"/>
                  <a:gd name="T7" fmla="*/ 0 h 121"/>
                  <a:gd name="T8" fmla="*/ 0 w 334"/>
                  <a:gd name="T9" fmla="*/ 0 h 121"/>
                  <a:gd name="T10" fmla="*/ 0 w 334"/>
                  <a:gd name="T11" fmla="*/ 0 h 121"/>
                  <a:gd name="T12" fmla="*/ 0 w 334"/>
                  <a:gd name="T13" fmla="*/ 0 h 121"/>
                  <a:gd name="T14" fmla="*/ 0 w 334"/>
                  <a:gd name="T15" fmla="*/ 0 h 121"/>
                  <a:gd name="T16" fmla="*/ 0 w 334"/>
                  <a:gd name="T17" fmla="*/ 0 h 121"/>
                  <a:gd name="T18" fmla="*/ 0 w 334"/>
                  <a:gd name="T19" fmla="*/ 0 h 121"/>
                  <a:gd name="T20" fmla="*/ 0 w 334"/>
                  <a:gd name="T21" fmla="*/ 0 h 121"/>
                  <a:gd name="T22" fmla="*/ 0 w 334"/>
                  <a:gd name="T23" fmla="*/ 0 h 121"/>
                  <a:gd name="T24" fmla="*/ 0 w 334"/>
                  <a:gd name="T25" fmla="*/ 0 h 121"/>
                  <a:gd name="T26" fmla="*/ 0 w 334"/>
                  <a:gd name="T27" fmla="*/ 0 h 121"/>
                  <a:gd name="T28" fmla="*/ 0 w 334"/>
                  <a:gd name="T29" fmla="*/ 0 h 121"/>
                  <a:gd name="T30" fmla="*/ 0 w 334"/>
                  <a:gd name="T31" fmla="*/ 0 h 121"/>
                  <a:gd name="T32" fmla="*/ 0 w 334"/>
                  <a:gd name="T33" fmla="*/ 0 h 121"/>
                  <a:gd name="T34" fmla="*/ 0 w 334"/>
                  <a:gd name="T35" fmla="*/ 0 h 121"/>
                  <a:gd name="T36" fmla="*/ 0 w 334"/>
                  <a:gd name="T37" fmla="*/ 0 h 121"/>
                  <a:gd name="T38" fmla="*/ 0 w 334"/>
                  <a:gd name="T39" fmla="*/ 0 h 121"/>
                  <a:gd name="T40" fmla="*/ 0 w 334"/>
                  <a:gd name="T41" fmla="*/ 0 h 121"/>
                  <a:gd name="T42" fmla="*/ 0 w 334"/>
                  <a:gd name="T43" fmla="*/ 0 h 121"/>
                  <a:gd name="T44" fmla="*/ 0 w 334"/>
                  <a:gd name="T45" fmla="*/ 0 h 121"/>
                  <a:gd name="T46" fmla="*/ 0 w 334"/>
                  <a:gd name="T47" fmla="*/ 0 h 121"/>
                  <a:gd name="T48" fmla="*/ 0 w 334"/>
                  <a:gd name="T49" fmla="*/ 0 h 121"/>
                  <a:gd name="T50" fmla="*/ 0 w 334"/>
                  <a:gd name="T51" fmla="*/ 0 h 121"/>
                  <a:gd name="T52" fmla="*/ 0 w 334"/>
                  <a:gd name="T53" fmla="*/ 0 h 121"/>
                  <a:gd name="T54" fmla="*/ 0 w 334"/>
                  <a:gd name="T55" fmla="*/ 0 h 121"/>
                  <a:gd name="T56" fmla="*/ 0 w 334"/>
                  <a:gd name="T57" fmla="*/ 0 h 121"/>
                  <a:gd name="T58" fmla="*/ 0 w 334"/>
                  <a:gd name="T59" fmla="*/ 0 h 121"/>
                  <a:gd name="T60" fmla="*/ 0 w 334"/>
                  <a:gd name="T61" fmla="*/ 0 h 121"/>
                  <a:gd name="T62" fmla="*/ 0 w 334"/>
                  <a:gd name="T63" fmla="*/ 0 h 121"/>
                  <a:gd name="T64" fmla="*/ 0 w 334"/>
                  <a:gd name="T65" fmla="*/ 0 h 121"/>
                  <a:gd name="T66" fmla="*/ 0 w 334"/>
                  <a:gd name="T67" fmla="*/ 0 h 121"/>
                  <a:gd name="T68" fmla="*/ 0 w 334"/>
                  <a:gd name="T69" fmla="*/ 0 h 121"/>
                  <a:gd name="T70" fmla="*/ 0 w 334"/>
                  <a:gd name="T71" fmla="*/ 0 h 121"/>
                  <a:gd name="T72" fmla="*/ 0 w 334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4"/>
                  <a:gd name="T112" fmla="*/ 0 h 121"/>
                  <a:gd name="T113" fmla="*/ 334 w 334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4" h="121">
                    <a:moveTo>
                      <a:pt x="334" y="60"/>
                    </a:moveTo>
                    <a:lnTo>
                      <a:pt x="333" y="65"/>
                    </a:lnTo>
                    <a:lnTo>
                      <a:pt x="333" y="71"/>
                    </a:lnTo>
                    <a:lnTo>
                      <a:pt x="332" y="77"/>
                    </a:lnTo>
                    <a:lnTo>
                      <a:pt x="331" y="83"/>
                    </a:lnTo>
                    <a:lnTo>
                      <a:pt x="329" y="88"/>
                    </a:lnTo>
                    <a:lnTo>
                      <a:pt x="327" y="93"/>
                    </a:lnTo>
                    <a:lnTo>
                      <a:pt x="325" y="98"/>
                    </a:lnTo>
                    <a:lnTo>
                      <a:pt x="323" y="102"/>
                    </a:lnTo>
                    <a:lnTo>
                      <a:pt x="320" y="106"/>
                    </a:lnTo>
                    <a:lnTo>
                      <a:pt x="317" y="109"/>
                    </a:lnTo>
                    <a:lnTo>
                      <a:pt x="314" y="112"/>
                    </a:lnTo>
                    <a:lnTo>
                      <a:pt x="311" y="115"/>
                    </a:lnTo>
                    <a:lnTo>
                      <a:pt x="307" y="117"/>
                    </a:lnTo>
                    <a:lnTo>
                      <a:pt x="304" y="118"/>
                    </a:lnTo>
                    <a:lnTo>
                      <a:pt x="300" y="119"/>
                    </a:lnTo>
                    <a:lnTo>
                      <a:pt x="296" y="121"/>
                    </a:lnTo>
                    <a:lnTo>
                      <a:pt x="39" y="121"/>
                    </a:lnTo>
                    <a:lnTo>
                      <a:pt x="34" y="119"/>
                    </a:lnTo>
                    <a:lnTo>
                      <a:pt x="30" y="118"/>
                    </a:lnTo>
                    <a:lnTo>
                      <a:pt x="26" y="117"/>
                    </a:lnTo>
                    <a:lnTo>
                      <a:pt x="23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5" y="93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3" y="0"/>
                    </a:lnTo>
                    <a:lnTo>
                      <a:pt x="332" y="0"/>
                    </a:lnTo>
                    <a:lnTo>
                      <a:pt x="334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2" name="Freeform 395"/>
              <p:cNvSpPr>
                <a:spLocks/>
              </p:cNvSpPr>
              <p:nvPr/>
            </p:nvSpPr>
            <p:spPr bwMode="auto">
              <a:xfrm>
                <a:off x="4611" y="1290"/>
                <a:ext cx="1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8" y="200"/>
                    </a:moveTo>
                    <a:lnTo>
                      <a:pt x="19" y="199"/>
                    </a:lnTo>
                    <a:lnTo>
                      <a:pt x="20" y="199"/>
                    </a:lnTo>
                    <a:lnTo>
                      <a:pt x="21" y="199"/>
                    </a:lnTo>
                    <a:lnTo>
                      <a:pt x="23" y="198"/>
                    </a:lnTo>
                    <a:lnTo>
                      <a:pt x="24" y="197"/>
                    </a:lnTo>
                    <a:lnTo>
                      <a:pt x="25" y="196"/>
                    </a:lnTo>
                    <a:lnTo>
                      <a:pt x="26" y="195"/>
                    </a:lnTo>
                    <a:lnTo>
                      <a:pt x="27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7" y="5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4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8" y="192"/>
                    </a:lnTo>
                    <a:lnTo>
                      <a:pt x="10" y="194"/>
                    </a:lnTo>
                    <a:lnTo>
                      <a:pt x="11" y="196"/>
                    </a:lnTo>
                    <a:lnTo>
                      <a:pt x="13" y="197"/>
                    </a:lnTo>
                    <a:lnTo>
                      <a:pt x="14" y="199"/>
                    </a:lnTo>
                    <a:lnTo>
                      <a:pt x="16" y="199"/>
                    </a:lnTo>
                    <a:lnTo>
                      <a:pt x="18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3" name="Freeform 396"/>
              <p:cNvSpPr>
                <a:spLocks/>
              </p:cNvSpPr>
              <p:nvPr/>
            </p:nvSpPr>
            <p:spPr bwMode="auto">
              <a:xfrm>
                <a:off x="4628" y="1289"/>
                <a:ext cx="1" cy="9"/>
              </a:xfrm>
              <a:custGeom>
                <a:avLst/>
                <a:gdLst>
                  <a:gd name="T0" fmla="*/ 0 w 37"/>
                  <a:gd name="T1" fmla="*/ 0 h 208"/>
                  <a:gd name="T2" fmla="*/ 0 w 37"/>
                  <a:gd name="T3" fmla="*/ 0 h 208"/>
                  <a:gd name="T4" fmla="*/ 0 w 37"/>
                  <a:gd name="T5" fmla="*/ 0 h 208"/>
                  <a:gd name="T6" fmla="*/ 0 w 37"/>
                  <a:gd name="T7" fmla="*/ 0 h 208"/>
                  <a:gd name="T8" fmla="*/ 0 w 37"/>
                  <a:gd name="T9" fmla="*/ 0 h 208"/>
                  <a:gd name="T10" fmla="*/ 0 w 37"/>
                  <a:gd name="T11" fmla="*/ 0 h 208"/>
                  <a:gd name="T12" fmla="*/ 0 w 37"/>
                  <a:gd name="T13" fmla="*/ 0 h 208"/>
                  <a:gd name="T14" fmla="*/ 0 w 37"/>
                  <a:gd name="T15" fmla="*/ 0 h 208"/>
                  <a:gd name="T16" fmla="*/ 0 w 37"/>
                  <a:gd name="T17" fmla="*/ 0 h 208"/>
                  <a:gd name="T18" fmla="*/ 0 w 37"/>
                  <a:gd name="T19" fmla="*/ 0 h 208"/>
                  <a:gd name="T20" fmla="*/ 0 w 37"/>
                  <a:gd name="T21" fmla="*/ 0 h 208"/>
                  <a:gd name="T22" fmla="*/ 0 w 37"/>
                  <a:gd name="T23" fmla="*/ 0 h 208"/>
                  <a:gd name="T24" fmla="*/ 0 w 37"/>
                  <a:gd name="T25" fmla="*/ 0 h 208"/>
                  <a:gd name="T26" fmla="*/ 0 w 37"/>
                  <a:gd name="T27" fmla="*/ 0 h 208"/>
                  <a:gd name="T28" fmla="*/ 0 w 37"/>
                  <a:gd name="T29" fmla="*/ 0 h 208"/>
                  <a:gd name="T30" fmla="*/ 0 w 37"/>
                  <a:gd name="T31" fmla="*/ 0 h 208"/>
                  <a:gd name="T32" fmla="*/ 0 w 37"/>
                  <a:gd name="T33" fmla="*/ 0 h 208"/>
                  <a:gd name="T34" fmla="*/ 0 w 37"/>
                  <a:gd name="T35" fmla="*/ 0 h 208"/>
                  <a:gd name="T36" fmla="*/ 0 w 37"/>
                  <a:gd name="T37" fmla="*/ 0 h 208"/>
                  <a:gd name="T38" fmla="*/ 0 w 37"/>
                  <a:gd name="T39" fmla="*/ 0 h 208"/>
                  <a:gd name="T40" fmla="*/ 0 w 37"/>
                  <a:gd name="T41" fmla="*/ 0 h 208"/>
                  <a:gd name="T42" fmla="*/ 0 w 37"/>
                  <a:gd name="T43" fmla="*/ 0 h 208"/>
                  <a:gd name="T44" fmla="*/ 0 w 37"/>
                  <a:gd name="T45" fmla="*/ 0 h 208"/>
                  <a:gd name="T46" fmla="*/ 0 w 37"/>
                  <a:gd name="T47" fmla="*/ 0 h 208"/>
                  <a:gd name="T48" fmla="*/ 0 w 37"/>
                  <a:gd name="T49" fmla="*/ 0 h 208"/>
                  <a:gd name="T50" fmla="*/ 0 w 37"/>
                  <a:gd name="T51" fmla="*/ 0 h 208"/>
                  <a:gd name="T52" fmla="*/ 0 w 37"/>
                  <a:gd name="T53" fmla="*/ 0 h 208"/>
                  <a:gd name="T54" fmla="*/ 0 w 37"/>
                  <a:gd name="T55" fmla="*/ 0 h 208"/>
                  <a:gd name="T56" fmla="*/ 0 w 37"/>
                  <a:gd name="T57" fmla="*/ 0 h 208"/>
                  <a:gd name="T58" fmla="*/ 0 w 37"/>
                  <a:gd name="T59" fmla="*/ 0 h 208"/>
                  <a:gd name="T60" fmla="*/ 0 w 37"/>
                  <a:gd name="T61" fmla="*/ 0 h 208"/>
                  <a:gd name="T62" fmla="*/ 0 w 37"/>
                  <a:gd name="T63" fmla="*/ 0 h 208"/>
                  <a:gd name="T64" fmla="*/ 0 w 3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8"/>
                  <a:gd name="T101" fmla="*/ 37 w 3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8">
                    <a:moveTo>
                      <a:pt x="14" y="208"/>
                    </a:moveTo>
                    <a:lnTo>
                      <a:pt x="15" y="207"/>
                    </a:lnTo>
                    <a:lnTo>
                      <a:pt x="16" y="207"/>
                    </a:lnTo>
                    <a:lnTo>
                      <a:pt x="18" y="205"/>
                    </a:lnTo>
                    <a:lnTo>
                      <a:pt x="20" y="204"/>
                    </a:lnTo>
                    <a:lnTo>
                      <a:pt x="22" y="202"/>
                    </a:lnTo>
                    <a:lnTo>
                      <a:pt x="24" y="200"/>
                    </a:lnTo>
                    <a:lnTo>
                      <a:pt x="25" y="198"/>
                    </a:lnTo>
                    <a:lnTo>
                      <a:pt x="28" y="196"/>
                    </a:lnTo>
                    <a:lnTo>
                      <a:pt x="30" y="193"/>
                    </a:lnTo>
                    <a:lnTo>
                      <a:pt x="31" y="191"/>
                    </a:lnTo>
                    <a:lnTo>
                      <a:pt x="33" y="188"/>
                    </a:lnTo>
                    <a:lnTo>
                      <a:pt x="34" y="186"/>
                    </a:lnTo>
                    <a:lnTo>
                      <a:pt x="35" y="183"/>
                    </a:lnTo>
                    <a:lnTo>
                      <a:pt x="36" y="181"/>
                    </a:lnTo>
                    <a:lnTo>
                      <a:pt x="36" y="177"/>
                    </a:lnTo>
                    <a:lnTo>
                      <a:pt x="37" y="176"/>
                    </a:lnTo>
                    <a:lnTo>
                      <a:pt x="29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6" y="11"/>
                    </a:lnTo>
                    <a:lnTo>
                      <a:pt x="26" y="10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4" y="204"/>
                    </a:lnTo>
                    <a:lnTo>
                      <a:pt x="6" y="205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1" y="207"/>
                    </a:lnTo>
                    <a:lnTo>
                      <a:pt x="12" y="207"/>
                    </a:lnTo>
                    <a:lnTo>
                      <a:pt x="14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4" name="Freeform 397"/>
              <p:cNvSpPr>
                <a:spLocks/>
              </p:cNvSpPr>
              <p:nvPr/>
            </p:nvSpPr>
            <p:spPr bwMode="auto">
              <a:xfrm>
                <a:off x="4613" y="1289"/>
                <a:ext cx="15" cy="4"/>
              </a:xfrm>
              <a:custGeom>
                <a:avLst/>
                <a:gdLst>
                  <a:gd name="T0" fmla="*/ 0 w 342"/>
                  <a:gd name="T1" fmla="*/ 0 h 99"/>
                  <a:gd name="T2" fmla="*/ 0 w 342"/>
                  <a:gd name="T3" fmla="*/ 0 h 99"/>
                  <a:gd name="T4" fmla="*/ 0 w 342"/>
                  <a:gd name="T5" fmla="*/ 0 h 99"/>
                  <a:gd name="T6" fmla="*/ 0 w 342"/>
                  <a:gd name="T7" fmla="*/ 0 h 99"/>
                  <a:gd name="T8" fmla="*/ 0 w 342"/>
                  <a:gd name="T9" fmla="*/ 0 h 99"/>
                  <a:gd name="T10" fmla="*/ 0 w 342"/>
                  <a:gd name="T11" fmla="*/ 0 h 99"/>
                  <a:gd name="T12" fmla="*/ 0 w 342"/>
                  <a:gd name="T13" fmla="*/ 0 h 99"/>
                  <a:gd name="T14" fmla="*/ 0 w 342"/>
                  <a:gd name="T15" fmla="*/ 0 h 99"/>
                  <a:gd name="T16" fmla="*/ 0 w 342"/>
                  <a:gd name="T17" fmla="*/ 0 h 99"/>
                  <a:gd name="T18" fmla="*/ 0 w 342"/>
                  <a:gd name="T19" fmla="*/ 0 h 99"/>
                  <a:gd name="T20" fmla="*/ 0 w 342"/>
                  <a:gd name="T21" fmla="*/ 0 h 99"/>
                  <a:gd name="T22" fmla="*/ 0 w 342"/>
                  <a:gd name="T23" fmla="*/ 0 h 99"/>
                  <a:gd name="T24" fmla="*/ 0 w 342"/>
                  <a:gd name="T25" fmla="*/ 0 h 99"/>
                  <a:gd name="T26" fmla="*/ 0 w 342"/>
                  <a:gd name="T27" fmla="*/ 0 h 99"/>
                  <a:gd name="T28" fmla="*/ 0 w 342"/>
                  <a:gd name="T29" fmla="*/ 0 h 99"/>
                  <a:gd name="T30" fmla="*/ 0 w 342"/>
                  <a:gd name="T31" fmla="*/ 0 h 99"/>
                  <a:gd name="T32" fmla="*/ 0 w 342"/>
                  <a:gd name="T33" fmla="*/ 0 h 99"/>
                  <a:gd name="T34" fmla="*/ 0 w 342"/>
                  <a:gd name="T35" fmla="*/ 0 h 99"/>
                  <a:gd name="T36" fmla="*/ 0 w 342"/>
                  <a:gd name="T37" fmla="*/ 0 h 99"/>
                  <a:gd name="T38" fmla="*/ 0 w 342"/>
                  <a:gd name="T39" fmla="*/ 0 h 99"/>
                  <a:gd name="T40" fmla="*/ 0 w 342"/>
                  <a:gd name="T41" fmla="*/ 0 h 99"/>
                  <a:gd name="T42" fmla="*/ 0 w 342"/>
                  <a:gd name="T43" fmla="*/ 0 h 99"/>
                  <a:gd name="T44" fmla="*/ 0 w 342"/>
                  <a:gd name="T45" fmla="*/ 0 h 99"/>
                  <a:gd name="T46" fmla="*/ 0 w 342"/>
                  <a:gd name="T47" fmla="*/ 0 h 99"/>
                  <a:gd name="T48" fmla="*/ 0 w 342"/>
                  <a:gd name="T49" fmla="*/ 0 h 99"/>
                  <a:gd name="T50" fmla="*/ 0 w 342"/>
                  <a:gd name="T51" fmla="*/ 0 h 99"/>
                  <a:gd name="T52" fmla="*/ 0 w 342"/>
                  <a:gd name="T53" fmla="*/ 0 h 99"/>
                  <a:gd name="T54" fmla="*/ 0 w 342"/>
                  <a:gd name="T55" fmla="*/ 0 h 99"/>
                  <a:gd name="T56" fmla="*/ 0 w 342"/>
                  <a:gd name="T57" fmla="*/ 0 h 99"/>
                  <a:gd name="T58" fmla="*/ 0 w 342"/>
                  <a:gd name="T59" fmla="*/ 0 h 99"/>
                  <a:gd name="T60" fmla="*/ 0 w 342"/>
                  <a:gd name="T61" fmla="*/ 0 h 99"/>
                  <a:gd name="T62" fmla="*/ 0 w 342"/>
                  <a:gd name="T63" fmla="*/ 0 h 99"/>
                  <a:gd name="T64" fmla="*/ 0 w 342"/>
                  <a:gd name="T65" fmla="*/ 0 h 99"/>
                  <a:gd name="T66" fmla="*/ 0 w 34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2"/>
                  <a:gd name="T103" fmla="*/ 0 h 99"/>
                  <a:gd name="T104" fmla="*/ 342 w 34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2" h="99">
                    <a:moveTo>
                      <a:pt x="306" y="99"/>
                    </a:moveTo>
                    <a:lnTo>
                      <a:pt x="309" y="98"/>
                    </a:lnTo>
                    <a:lnTo>
                      <a:pt x="313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8" y="91"/>
                    </a:lnTo>
                    <a:lnTo>
                      <a:pt x="331" y="89"/>
                    </a:lnTo>
                    <a:lnTo>
                      <a:pt x="333" y="87"/>
                    </a:lnTo>
                    <a:lnTo>
                      <a:pt x="335" y="85"/>
                    </a:lnTo>
                    <a:lnTo>
                      <a:pt x="337" y="82"/>
                    </a:lnTo>
                    <a:lnTo>
                      <a:pt x="339" y="80"/>
                    </a:lnTo>
                    <a:lnTo>
                      <a:pt x="340" y="77"/>
                    </a:lnTo>
                    <a:lnTo>
                      <a:pt x="341" y="74"/>
                    </a:lnTo>
                    <a:lnTo>
                      <a:pt x="341" y="71"/>
                    </a:lnTo>
                    <a:lnTo>
                      <a:pt x="342" y="67"/>
                    </a:lnTo>
                    <a:lnTo>
                      <a:pt x="342" y="32"/>
                    </a:lnTo>
                    <a:lnTo>
                      <a:pt x="341" y="27"/>
                    </a:lnTo>
                    <a:lnTo>
                      <a:pt x="341" y="24"/>
                    </a:lnTo>
                    <a:lnTo>
                      <a:pt x="340" y="21"/>
                    </a:lnTo>
                    <a:lnTo>
                      <a:pt x="339" y="18"/>
                    </a:lnTo>
                    <a:lnTo>
                      <a:pt x="337" y="16"/>
                    </a:lnTo>
                    <a:lnTo>
                      <a:pt x="335" y="13"/>
                    </a:lnTo>
                    <a:lnTo>
                      <a:pt x="333" y="11"/>
                    </a:lnTo>
                    <a:lnTo>
                      <a:pt x="331" y="9"/>
                    </a:lnTo>
                    <a:lnTo>
                      <a:pt x="328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3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6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5" name="Freeform 398"/>
              <p:cNvSpPr>
                <a:spLocks/>
              </p:cNvSpPr>
              <p:nvPr/>
            </p:nvSpPr>
            <p:spPr bwMode="auto">
              <a:xfrm>
                <a:off x="4587" y="1288"/>
                <a:ext cx="21" cy="12"/>
              </a:xfrm>
              <a:custGeom>
                <a:avLst/>
                <a:gdLst>
                  <a:gd name="T0" fmla="*/ 0 w 477"/>
                  <a:gd name="T1" fmla="*/ 0 h 283"/>
                  <a:gd name="T2" fmla="*/ 0 w 477"/>
                  <a:gd name="T3" fmla="*/ 0 h 283"/>
                  <a:gd name="T4" fmla="*/ 0 w 477"/>
                  <a:gd name="T5" fmla="*/ 0 h 283"/>
                  <a:gd name="T6" fmla="*/ 0 w 477"/>
                  <a:gd name="T7" fmla="*/ 0 h 283"/>
                  <a:gd name="T8" fmla="*/ 0 w 477"/>
                  <a:gd name="T9" fmla="*/ 0 h 283"/>
                  <a:gd name="T10" fmla="*/ 0 w 477"/>
                  <a:gd name="T11" fmla="*/ 0 h 283"/>
                  <a:gd name="T12" fmla="*/ 0 w 477"/>
                  <a:gd name="T13" fmla="*/ 0 h 283"/>
                  <a:gd name="T14" fmla="*/ 0 w 477"/>
                  <a:gd name="T15" fmla="*/ 0 h 283"/>
                  <a:gd name="T16" fmla="*/ 0 w 477"/>
                  <a:gd name="T17" fmla="*/ 0 h 283"/>
                  <a:gd name="T18" fmla="*/ 0 w 477"/>
                  <a:gd name="T19" fmla="*/ 0 h 283"/>
                  <a:gd name="T20" fmla="*/ 0 w 477"/>
                  <a:gd name="T21" fmla="*/ 0 h 283"/>
                  <a:gd name="T22" fmla="*/ 0 w 477"/>
                  <a:gd name="T23" fmla="*/ 0 h 283"/>
                  <a:gd name="T24" fmla="*/ 0 w 477"/>
                  <a:gd name="T25" fmla="*/ 0 h 283"/>
                  <a:gd name="T26" fmla="*/ 0 w 477"/>
                  <a:gd name="T27" fmla="*/ 0 h 283"/>
                  <a:gd name="T28" fmla="*/ 0 w 477"/>
                  <a:gd name="T29" fmla="*/ 0 h 283"/>
                  <a:gd name="T30" fmla="*/ 0 w 477"/>
                  <a:gd name="T31" fmla="*/ 0 h 283"/>
                  <a:gd name="T32" fmla="*/ 0 w 477"/>
                  <a:gd name="T33" fmla="*/ 0 h 283"/>
                  <a:gd name="T34" fmla="*/ 0 w 477"/>
                  <a:gd name="T35" fmla="*/ 0 h 283"/>
                  <a:gd name="T36" fmla="*/ 0 w 477"/>
                  <a:gd name="T37" fmla="*/ 0 h 283"/>
                  <a:gd name="T38" fmla="*/ 0 w 477"/>
                  <a:gd name="T39" fmla="*/ 0 h 283"/>
                  <a:gd name="T40" fmla="*/ 0 w 477"/>
                  <a:gd name="T41" fmla="*/ 0 h 283"/>
                  <a:gd name="T42" fmla="*/ 0 w 477"/>
                  <a:gd name="T43" fmla="*/ 0 h 283"/>
                  <a:gd name="T44" fmla="*/ 0 w 477"/>
                  <a:gd name="T45" fmla="*/ 0 h 283"/>
                  <a:gd name="T46" fmla="*/ 0 w 477"/>
                  <a:gd name="T47" fmla="*/ 0 h 283"/>
                  <a:gd name="T48" fmla="*/ 0 w 477"/>
                  <a:gd name="T49" fmla="*/ 0 h 283"/>
                  <a:gd name="T50" fmla="*/ 0 w 477"/>
                  <a:gd name="T51" fmla="*/ 0 h 283"/>
                  <a:gd name="T52" fmla="*/ 0 w 477"/>
                  <a:gd name="T53" fmla="*/ 0 h 283"/>
                  <a:gd name="T54" fmla="*/ 0 w 477"/>
                  <a:gd name="T55" fmla="*/ 0 h 283"/>
                  <a:gd name="T56" fmla="*/ 0 w 477"/>
                  <a:gd name="T57" fmla="*/ 0 h 283"/>
                  <a:gd name="T58" fmla="*/ 0 w 477"/>
                  <a:gd name="T59" fmla="*/ 0 h 283"/>
                  <a:gd name="T60" fmla="*/ 0 w 477"/>
                  <a:gd name="T61" fmla="*/ 0 h 283"/>
                  <a:gd name="T62" fmla="*/ 0 w 477"/>
                  <a:gd name="T63" fmla="*/ 0 h 283"/>
                  <a:gd name="T64" fmla="*/ 0 w 477"/>
                  <a:gd name="T65" fmla="*/ 0 h 283"/>
                  <a:gd name="T66" fmla="*/ 0 w 477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283"/>
                  <a:gd name="T104" fmla="*/ 477 w 477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283">
                    <a:moveTo>
                      <a:pt x="416" y="283"/>
                    </a:moveTo>
                    <a:lnTo>
                      <a:pt x="420" y="282"/>
                    </a:lnTo>
                    <a:lnTo>
                      <a:pt x="425" y="281"/>
                    </a:lnTo>
                    <a:lnTo>
                      <a:pt x="430" y="279"/>
                    </a:lnTo>
                    <a:lnTo>
                      <a:pt x="435" y="277"/>
                    </a:lnTo>
                    <a:lnTo>
                      <a:pt x="440" y="274"/>
                    </a:lnTo>
                    <a:lnTo>
                      <a:pt x="445" y="271"/>
                    </a:lnTo>
                    <a:lnTo>
                      <a:pt x="450" y="267"/>
                    </a:lnTo>
                    <a:lnTo>
                      <a:pt x="456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8" y="247"/>
                    </a:lnTo>
                    <a:lnTo>
                      <a:pt x="471" y="241"/>
                    </a:lnTo>
                    <a:lnTo>
                      <a:pt x="473" y="235"/>
                    </a:lnTo>
                    <a:lnTo>
                      <a:pt x="475" y="229"/>
                    </a:lnTo>
                    <a:lnTo>
                      <a:pt x="476" y="222"/>
                    </a:lnTo>
                    <a:lnTo>
                      <a:pt x="477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7" y="35"/>
                    </a:lnTo>
                    <a:lnTo>
                      <a:pt x="455" y="30"/>
                    </a:lnTo>
                    <a:lnTo>
                      <a:pt x="451" y="25"/>
                    </a:lnTo>
                    <a:lnTo>
                      <a:pt x="448" y="20"/>
                    </a:lnTo>
                    <a:lnTo>
                      <a:pt x="445" y="16"/>
                    </a:lnTo>
                    <a:lnTo>
                      <a:pt x="441" y="11"/>
                    </a:lnTo>
                    <a:lnTo>
                      <a:pt x="437" y="8"/>
                    </a:lnTo>
                    <a:lnTo>
                      <a:pt x="433" y="5"/>
                    </a:lnTo>
                    <a:lnTo>
                      <a:pt x="429" y="3"/>
                    </a:lnTo>
                    <a:lnTo>
                      <a:pt x="425" y="1"/>
                    </a:lnTo>
                    <a:lnTo>
                      <a:pt x="420" y="0"/>
                    </a:lnTo>
                    <a:lnTo>
                      <a:pt x="416" y="0"/>
                    </a:lnTo>
                    <a:lnTo>
                      <a:pt x="62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3"/>
                    </a:lnTo>
                    <a:lnTo>
                      <a:pt x="43" y="5"/>
                    </a:lnTo>
                    <a:lnTo>
                      <a:pt x="39" y="8"/>
                    </a:lnTo>
                    <a:lnTo>
                      <a:pt x="35" y="11"/>
                    </a:lnTo>
                    <a:lnTo>
                      <a:pt x="32" y="16"/>
                    </a:lnTo>
                    <a:lnTo>
                      <a:pt x="28" y="20"/>
                    </a:lnTo>
                    <a:lnTo>
                      <a:pt x="24" y="25"/>
                    </a:lnTo>
                    <a:lnTo>
                      <a:pt x="22" y="30"/>
                    </a:lnTo>
                    <a:lnTo>
                      <a:pt x="19" y="35"/>
                    </a:lnTo>
                    <a:lnTo>
                      <a:pt x="17" y="41"/>
                    </a:lnTo>
                    <a:lnTo>
                      <a:pt x="16" y="47"/>
                    </a:lnTo>
                    <a:lnTo>
                      <a:pt x="14" y="53"/>
                    </a:lnTo>
                    <a:lnTo>
                      <a:pt x="14" y="61"/>
                    </a:lnTo>
                    <a:lnTo>
                      <a:pt x="14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5" y="241"/>
                    </a:lnTo>
                    <a:lnTo>
                      <a:pt x="8" y="247"/>
                    </a:lnTo>
                    <a:lnTo>
                      <a:pt x="12" y="252"/>
                    </a:lnTo>
                    <a:lnTo>
                      <a:pt x="16" y="258"/>
                    </a:lnTo>
                    <a:lnTo>
                      <a:pt x="20" y="263"/>
                    </a:lnTo>
                    <a:lnTo>
                      <a:pt x="25" y="267"/>
                    </a:lnTo>
                    <a:lnTo>
                      <a:pt x="31" y="271"/>
                    </a:lnTo>
                    <a:lnTo>
                      <a:pt x="36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2" y="283"/>
                    </a:lnTo>
                    <a:lnTo>
                      <a:pt x="416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6" name="Freeform 399"/>
              <p:cNvSpPr>
                <a:spLocks/>
              </p:cNvSpPr>
              <p:nvPr/>
            </p:nvSpPr>
            <p:spPr bwMode="auto">
              <a:xfrm>
                <a:off x="4588" y="1288"/>
                <a:ext cx="20" cy="12"/>
              </a:xfrm>
              <a:custGeom>
                <a:avLst/>
                <a:gdLst>
                  <a:gd name="T0" fmla="*/ 0 w 456"/>
                  <a:gd name="T1" fmla="*/ 0 h 269"/>
                  <a:gd name="T2" fmla="*/ 0 w 456"/>
                  <a:gd name="T3" fmla="*/ 0 h 269"/>
                  <a:gd name="T4" fmla="*/ 0 w 456"/>
                  <a:gd name="T5" fmla="*/ 0 h 269"/>
                  <a:gd name="T6" fmla="*/ 0 w 456"/>
                  <a:gd name="T7" fmla="*/ 0 h 269"/>
                  <a:gd name="T8" fmla="*/ 0 w 456"/>
                  <a:gd name="T9" fmla="*/ 0 h 269"/>
                  <a:gd name="T10" fmla="*/ 0 w 456"/>
                  <a:gd name="T11" fmla="*/ 0 h 269"/>
                  <a:gd name="T12" fmla="*/ 0 w 456"/>
                  <a:gd name="T13" fmla="*/ 0 h 269"/>
                  <a:gd name="T14" fmla="*/ 0 w 456"/>
                  <a:gd name="T15" fmla="*/ 0 h 269"/>
                  <a:gd name="T16" fmla="*/ 0 w 456"/>
                  <a:gd name="T17" fmla="*/ 0 h 269"/>
                  <a:gd name="T18" fmla="*/ 0 w 456"/>
                  <a:gd name="T19" fmla="*/ 0 h 269"/>
                  <a:gd name="T20" fmla="*/ 0 w 456"/>
                  <a:gd name="T21" fmla="*/ 0 h 269"/>
                  <a:gd name="T22" fmla="*/ 0 w 456"/>
                  <a:gd name="T23" fmla="*/ 0 h 269"/>
                  <a:gd name="T24" fmla="*/ 0 w 456"/>
                  <a:gd name="T25" fmla="*/ 0 h 269"/>
                  <a:gd name="T26" fmla="*/ 0 w 456"/>
                  <a:gd name="T27" fmla="*/ 0 h 269"/>
                  <a:gd name="T28" fmla="*/ 0 w 456"/>
                  <a:gd name="T29" fmla="*/ 0 h 269"/>
                  <a:gd name="T30" fmla="*/ 0 w 456"/>
                  <a:gd name="T31" fmla="*/ 0 h 269"/>
                  <a:gd name="T32" fmla="*/ 0 w 456"/>
                  <a:gd name="T33" fmla="*/ 0 h 269"/>
                  <a:gd name="T34" fmla="*/ 0 w 456"/>
                  <a:gd name="T35" fmla="*/ 0 h 269"/>
                  <a:gd name="T36" fmla="*/ 0 w 456"/>
                  <a:gd name="T37" fmla="*/ 0 h 269"/>
                  <a:gd name="T38" fmla="*/ 0 w 456"/>
                  <a:gd name="T39" fmla="*/ 0 h 269"/>
                  <a:gd name="T40" fmla="*/ 0 w 456"/>
                  <a:gd name="T41" fmla="*/ 0 h 269"/>
                  <a:gd name="T42" fmla="*/ 0 w 456"/>
                  <a:gd name="T43" fmla="*/ 0 h 269"/>
                  <a:gd name="T44" fmla="*/ 0 w 456"/>
                  <a:gd name="T45" fmla="*/ 0 h 269"/>
                  <a:gd name="T46" fmla="*/ 0 w 456"/>
                  <a:gd name="T47" fmla="*/ 0 h 269"/>
                  <a:gd name="T48" fmla="*/ 0 w 456"/>
                  <a:gd name="T49" fmla="*/ 0 h 269"/>
                  <a:gd name="T50" fmla="*/ 0 w 456"/>
                  <a:gd name="T51" fmla="*/ 0 h 269"/>
                  <a:gd name="T52" fmla="*/ 0 w 456"/>
                  <a:gd name="T53" fmla="*/ 0 h 269"/>
                  <a:gd name="T54" fmla="*/ 0 w 456"/>
                  <a:gd name="T55" fmla="*/ 0 h 269"/>
                  <a:gd name="T56" fmla="*/ 0 w 456"/>
                  <a:gd name="T57" fmla="*/ 0 h 269"/>
                  <a:gd name="T58" fmla="*/ 0 w 456"/>
                  <a:gd name="T59" fmla="*/ 0 h 269"/>
                  <a:gd name="T60" fmla="*/ 0 w 456"/>
                  <a:gd name="T61" fmla="*/ 0 h 269"/>
                  <a:gd name="T62" fmla="*/ 0 w 456"/>
                  <a:gd name="T63" fmla="*/ 0 h 269"/>
                  <a:gd name="T64" fmla="*/ 0 w 456"/>
                  <a:gd name="T65" fmla="*/ 0 h 269"/>
                  <a:gd name="T66" fmla="*/ 0 w 456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6"/>
                  <a:gd name="T103" fmla="*/ 0 h 269"/>
                  <a:gd name="T104" fmla="*/ 456 w 456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6" h="269">
                    <a:moveTo>
                      <a:pt x="396" y="269"/>
                    </a:moveTo>
                    <a:lnTo>
                      <a:pt x="400" y="268"/>
                    </a:lnTo>
                    <a:lnTo>
                      <a:pt x="406" y="267"/>
                    </a:lnTo>
                    <a:lnTo>
                      <a:pt x="411" y="266"/>
                    </a:lnTo>
                    <a:lnTo>
                      <a:pt x="416" y="264"/>
                    </a:lnTo>
                    <a:lnTo>
                      <a:pt x="421" y="261"/>
                    </a:lnTo>
                    <a:lnTo>
                      <a:pt x="425" y="258"/>
                    </a:lnTo>
                    <a:lnTo>
                      <a:pt x="430" y="254"/>
                    </a:lnTo>
                    <a:lnTo>
                      <a:pt x="435" y="250"/>
                    </a:lnTo>
                    <a:lnTo>
                      <a:pt x="439" y="245"/>
                    </a:lnTo>
                    <a:lnTo>
                      <a:pt x="443" y="240"/>
                    </a:lnTo>
                    <a:lnTo>
                      <a:pt x="447" y="235"/>
                    </a:lnTo>
                    <a:lnTo>
                      <a:pt x="450" y="230"/>
                    </a:lnTo>
                    <a:lnTo>
                      <a:pt x="452" y="224"/>
                    </a:lnTo>
                    <a:lnTo>
                      <a:pt x="454" y="218"/>
                    </a:lnTo>
                    <a:lnTo>
                      <a:pt x="455" y="212"/>
                    </a:lnTo>
                    <a:lnTo>
                      <a:pt x="456" y="205"/>
                    </a:lnTo>
                    <a:lnTo>
                      <a:pt x="441" y="64"/>
                    </a:lnTo>
                    <a:lnTo>
                      <a:pt x="440" y="57"/>
                    </a:lnTo>
                    <a:lnTo>
                      <a:pt x="440" y="51"/>
                    </a:lnTo>
                    <a:lnTo>
                      <a:pt x="438" y="44"/>
                    </a:lnTo>
                    <a:lnTo>
                      <a:pt x="437" y="38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8" y="19"/>
                    </a:lnTo>
                    <a:lnTo>
                      <a:pt x="424" y="15"/>
                    </a:lnTo>
                    <a:lnTo>
                      <a:pt x="421" y="11"/>
                    </a:lnTo>
                    <a:lnTo>
                      <a:pt x="417" y="7"/>
                    </a:lnTo>
                    <a:lnTo>
                      <a:pt x="414" y="4"/>
                    </a:lnTo>
                    <a:lnTo>
                      <a:pt x="409" y="2"/>
                    </a:lnTo>
                    <a:lnTo>
                      <a:pt x="405" y="1"/>
                    </a:lnTo>
                    <a:lnTo>
                      <a:pt x="400" y="0"/>
                    </a:lnTo>
                    <a:lnTo>
                      <a:pt x="396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38" y="7"/>
                    </a:lnTo>
                    <a:lnTo>
                      <a:pt x="34" y="11"/>
                    </a:lnTo>
                    <a:lnTo>
                      <a:pt x="31" y="15"/>
                    </a:lnTo>
                    <a:lnTo>
                      <a:pt x="28" y="19"/>
                    </a:lnTo>
                    <a:lnTo>
                      <a:pt x="25" y="23"/>
                    </a:lnTo>
                    <a:lnTo>
                      <a:pt x="22" y="28"/>
                    </a:lnTo>
                    <a:lnTo>
                      <a:pt x="20" y="33"/>
                    </a:lnTo>
                    <a:lnTo>
                      <a:pt x="18" y="38"/>
                    </a:lnTo>
                    <a:lnTo>
                      <a:pt x="17" y="44"/>
                    </a:lnTo>
                    <a:lnTo>
                      <a:pt x="14" y="51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2" y="240"/>
                    </a:lnTo>
                    <a:lnTo>
                      <a:pt x="15" y="245"/>
                    </a:lnTo>
                    <a:lnTo>
                      <a:pt x="21" y="250"/>
                    </a:lnTo>
                    <a:lnTo>
                      <a:pt x="25" y="254"/>
                    </a:lnTo>
                    <a:lnTo>
                      <a:pt x="30" y="258"/>
                    </a:lnTo>
                    <a:lnTo>
                      <a:pt x="34" y="261"/>
                    </a:lnTo>
                    <a:lnTo>
                      <a:pt x="39" y="264"/>
                    </a:lnTo>
                    <a:lnTo>
                      <a:pt x="44" y="266"/>
                    </a:lnTo>
                    <a:lnTo>
                      <a:pt x="49" y="267"/>
                    </a:lnTo>
                    <a:lnTo>
                      <a:pt x="55" y="268"/>
                    </a:lnTo>
                    <a:lnTo>
                      <a:pt x="60" y="269"/>
                    </a:lnTo>
                    <a:lnTo>
                      <a:pt x="396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7" name="Freeform 400"/>
              <p:cNvSpPr>
                <a:spLocks/>
              </p:cNvSpPr>
              <p:nvPr/>
            </p:nvSpPr>
            <p:spPr bwMode="auto">
              <a:xfrm>
                <a:off x="4591" y="1294"/>
                <a:ext cx="14" cy="5"/>
              </a:xfrm>
              <a:custGeom>
                <a:avLst/>
                <a:gdLst>
                  <a:gd name="T0" fmla="*/ 0 w 333"/>
                  <a:gd name="T1" fmla="*/ 0 h 121"/>
                  <a:gd name="T2" fmla="*/ 0 w 333"/>
                  <a:gd name="T3" fmla="*/ 0 h 121"/>
                  <a:gd name="T4" fmla="*/ 0 w 333"/>
                  <a:gd name="T5" fmla="*/ 0 h 121"/>
                  <a:gd name="T6" fmla="*/ 0 w 333"/>
                  <a:gd name="T7" fmla="*/ 0 h 121"/>
                  <a:gd name="T8" fmla="*/ 0 w 333"/>
                  <a:gd name="T9" fmla="*/ 0 h 121"/>
                  <a:gd name="T10" fmla="*/ 0 w 333"/>
                  <a:gd name="T11" fmla="*/ 0 h 121"/>
                  <a:gd name="T12" fmla="*/ 0 w 333"/>
                  <a:gd name="T13" fmla="*/ 0 h 121"/>
                  <a:gd name="T14" fmla="*/ 0 w 333"/>
                  <a:gd name="T15" fmla="*/ 0 h 121"/>
                  <a:gd name="T16" fmla="*/ 0 w 333"/>
                  <a:gd name="T17" fmla="*/ 0 h 121"/>
                  <a:gd name="T18" fmla="*/ 0 w 333"/>
                  <a:gd name="T19" fmla="*/ 0 h 121"/>
                  <a:gd name="T20" fmla="*/ 0 w 333"/>
                  <a:gd name="T21" fmla="*/ 0 h 121"/>
                  <a:gd name="T22" fmla="*/ 0 w 333"/>
                  <a:gd name="T23" fmla="*/ 0 h 121"/>
                  <a:gd name="T24" fmla="*/ 0 w 333"/>
                  <a:gd name="T25" fmla="*/ 0 h 121"/>
                  <a:gd name="T26" fmla="*/ 0 w 333"/>
                  <a:gd name="T27" fmla="*/ 0 h 121"/>
                  <a:gd name="T28" fmla="*/ 0 w 333"/>
                  <a:gd name="T29" fmla="*/ 0 h 121"/>
                  <a:gd name="T30" fmla="*/ 0 w 333"/>
                  <a:gd name="T31" fmla="*/ 0 h 121"/>
                  <a:gd name="T32" fmla="*/ 0 w 333"/>
                  <a:gd name="T33" fmla="*/ 0 h 121"/>
                  <a:gd name="T34" fmla="*/ 0 w 333"/>
                  <a:gd name="T35" fmla="*/ 0 h 121"/>
                  <a:gd name="T36" fmla="*/ 0 w 333"/>
                  <a:gd name="T37" fmla="*/ 0 h 121"/>
                  <a:gd name="T38" fmla="*/ 0 w 333"/>
                  <a:gd name="T39" fmla="*/ 0 h 121"/>
                  <a:gd name="T40" fmla="*/ 0 w 333"/>
                  <a:gd name="T41" fmla="*/ 0 h 121"/>
                  <a:gd name="T42" fmla="*/ 0 w 333"/>
                  <a:gd name="T43" fmla="*/ 0 h 121"/>
                  <a:gd name="T44" fmla="*/ 0 w 333"/>
                  <a:gd name="T45" fmla="*/ 0 h 121"/>
                  <a:gd name="T46" fmla="*/ 0 w 333"/>
                  <a:gd name="T47" fmla="*/ 0 h 121"/>
                  <a:gd name="T48" fmla="*/ 0 w 333"/>
                  <a:gd name="T49" fmla="*/ 0 h 121"/>
                  <a:gd name="T50" fmla="*/ 0 w 333"/>
                  <a:gd name="T51" fmla="*/ 0 h 121"/>
                  <a:gd name="T52" fmla="*/ 0 w 333"/>
                  <a:gd name="T53" fmla="*/ 0 h 121"/>
                  <a:gd name="T54" fmla="*/ 0 w 333"/>
                  <a:gd name="T55" fmla="*/ 0 h 121"/>
                  <a:gd name="T56" fmla="*/ 0 w 333"/>
                  <a:gd name="T57" fmla="*/ 0 h 121"/>
                  <a:gd name="T58" fmla="*/ 0 w 333"/>
                  <a:gd name="T59" fmla="*/ 0 h 121"/>
                  <a:gd name="T60" fmla="*/ 0 w 333"/>
                  <a:gd name="T61" fmla="*/ 0 h 121"/>
                  <a:gd name="T62" fmla="*/ 0 w 333"/>
                  <a:gd name="T63" fmla="*/ 0 h 121"/>
                  <a:gd name="T64" fmla="*/ 0 w 333"/>
                  <a:gd name="T65" fmla="*/ 0 h 121"/>
                  <a:gd name="T66" fmla="*/ 0 w 333"/>
                  <a:gd name="T67" fmla="*/ 0 h 121"/>
                  <a:gd name="T68" fmla="*/ 0 w 333"/>
                  <a:gd name="T69" fmla="*/ 0 h 121"/>
                  <a:gd name="T70" fmla="*/ 0 w 333"/>
                  <a:gd name="T71" fmla="*/ 0 h 121"/>
                  <a:gd name="T72" fmla="*/ 0 w 333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"/>
                  <a:gd name="T112" fmla="*/ 0 h 121"/>
                  <a:gd name="T113" fmla="*/ 333 w 333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" h="121">
                    <a:moveTo>
                      <a:pt x="333" y="60"/>
                    </a:moveTo>
                    <a:lnTo>
                      <a:pt x="332" y="65"/>
                    </a:lnTo>
                    <a:lnTo>
                      <a:pt x="332" y="71"/>
                    </a:lnTo>
                    <a:lnTo>
                      <a:pt x="331" y="77"/>
                    </a:lnTo>
                    <a:lnTo>
                      <a:pt x="330" y="83"/>
                    </a:lnTo>
                    <a:lnTo>
                      <a:pt x="329" y="88"/>
                    </a:lnTo>
                    <a:lnTo>
                      <a:pt x="327" y="93"/>
                    </a:lnTo>
                    <a:lnTo>
                      <a:pt x="325" y="98"/>
                    </a:lnTo>
                    <a:lnTo>
                      <a:pt x="323" y="102"/>
                    </a:lnTo>
                    <a:lnTo>
                      <a:pt x="320" y="106"/>
                    </a:lnTo>
                    <a:lnTo>
                      <a:pt x="317" y="109"/>
                    </a:lnTo>
                    <a:lnTo>
                      <a:pt x="314" y="112"/>
                    </a:lnTo>
                    <a:lnTo>
                      <a:pt x="311" y="115"/>
                    </a:lnTo>
                    <a:lnTo>
                      <a:pt x="307" y="117"/>
                    </a:lnTo>
                    <a:lnTo>
                      <a:pt x="303" y="118"/>
                    </a:lnTo>
                    <a:lnTo>
                      <a:pt x="298" y="119"/>
                    </a:lnTo>
                    <a:lnTo>
                      <a:pt x="294" y="121"/>
                    </a:lnTo>
                    <a:lnTo>
                      <a:pt x="39" y="121"/>
                    </a:lnTo>
                    <a:lnTo>
                      <a:pt x="34" y="119"/>
                    </a:lnTo>
                    <a:lnTo>
                      <a:pt x="30" y="118"/>
                    </a:lnTo>
                    <a:lnTo>
                      <a:pt x="25" y="117"/>
                    </a:lnTo>
                    <a:lnTo>
                      <a:pt x="22" y="115"/>
                    </a:lnTo>
                    <a:lnTo>
                      <a:pt x="18" y="112"/>
                    </a:lnTo>
                    <a:lnTo>
                      <a:pt x="15" y="109"/>
                    </a:lnTo>
                    <a:lnTo>
                      <a:pt x="12" y="106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5" y="93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1" y="0"/>
                    </a:lnTo>
                    <a:lnTo>
                      <a:pt x="333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8" name="Freeform 401"/>
              <p:cNvSpPr>
                <a:spLocks/>
              </p:cNvSpPr>
              <p:nvPr/>
            </p:nvSpPr>
            <p:spPr bwMode="auto">
              <a:xfrm>
                <a:off x="4589" y="1290"/>
                <a:ext cx="1" cy="8"/>
              </a:xfrm>
              <a:custGeom>
                <a:avLst/>
                <a:gdLst>
                  <a:gd name="T0" fmla="*/ 0 w 32"/>
                  <a:gd name="T1" fmla="*/ 0 h 200"/>
                  <a:gd name="T2" fmla="*/ 0 w 32"/>
                  <a:gd name="T3" fmla="*/ 0 h 200"/>
                  <a:gd name="T4" fmla="*/ 0 w 32"/>
                  <a:gd name="T5" fmla="*/ 0 h 200"/>
                  <a:gd name="T6" fmla="*/ 0 w 32"/>
                  <a:gd name="T7" fmla="*/ 0 h 200"/>
                  <a:gd name="T8" fmla="*/ 0 w 32"/>
                  <a:gd name="T9" fmla="*/ 0 h 200"/>
                  <a:gd name="T10" fmla="*/ 0 w 32"/>
                  <a:gd name="T11" fmla="*/ 0 h 200"/>
                  <a:gd name="T12" fmla="*/ 0 w 32"/>
                  <a:gd name="T13" fmla="*/ 0 h 200"/>
                  <a:gd name="T14" fmla="*/ 0 w 32"/>
                  <a:gd name="T15" fmla="*/ 0 h 200"/>
                  <a:gd name="T16" fmla="*/ 0 w 32"/>
                  <a:gd name="T17" fmla="*/ 0 h 200"/>
                  <a:gd name="T18" fmla="*/ 0 w 32"/>
                  <a:gd name="T19" fmla="*/ 0 h 200"/>
                  <a:gd name="T20" fmla="*/ 0 w 32"/>
                  <a:gd name="T21" fmla="*/ 0 h 200"/>
                  <a:gd name="T22" fmla="*/ 0 w 32"/>
                  <a:gd name="T23" fmla="*/ 0 h 200"/>
                  <a:gd name="T24" fmla="*/ 0 w 32"/>
                  <a:gd name="T25" fmla="*/ 0 h 200"/>
                  <a:gd name="T26" fmla="*/ 0 w 32"/>
                  <a:gd name="T27" fmla="*/ 0 h 200"/>
                  <a:gd name="T28" fmla="*/ 0 w 32"/>
                  <a:gd name="T29" fmla="*/ 0 h 200"/>
                  <a:gd name="T30" fmla="*/ 0 w 32"/>
                  <a:gd name="T31" fmla="*/ 0 h 200"/>
                  <a:gd name="T32" fmla="*/ 0 w 32"/>
                  <a:gd name="T33" fmla="*/ 0 h 200"/>
                  <a:gd name="T34" fmla="*/ 0 w 32"/>
                  <a:gd name="T35" fmla="*/ 0 h 200"/>
                  <a:gd name="T36" fmla="*/ 0 w 32"/>
                  <a:gd name="T37" fmla="*/ 0 h 200"/>
                  <a:gd name="T38" fmla="*/ 0 w 32"/>
                  <a:gd name="T39" fmla="*/ 0 h 200"/>
                  <a:gd name="T40" fmla="*/ 0 w 32"/>
                  <a:gd name="T41" fmla="*/ 0 h 200"/>
                  <a:gd name="T42" fmla="*/ 0 w 32"/>
                  <a:gd name="T43" fmla="*/ 0 h 200"/>
                  <a:gd name="T44" fmla="*/ 0 w 32"/>
                  <a:gd name="T45" fmla="*/ 0 h 200"/>
                  <a:gd name="T46" fmla="*/ 0 w 32"/>
                  <a:gd name="T47" fmla="*/ 0 h 200"/>
                  <a:gd name="T48" fmla="*/ 0 w 32"/>
                  <a:gd name="T49" fmla="*/ 0 h 200"/>
                  <a:gd name="T50" fmla="*/ 0 w 32"/>
                  <a:gd name="T51" fmla="*/ 0 h 200"/>
                  <a:gd name="T52" fmla="*/ 0 w 32"/>
                  <a:gd name="T53" fmla="*/ 0 h 200"/>
                  <a:gd name="T54" fmla="*/ 0 w 32"/>
                  <a:gd name="T55" fmla="*/ 0 h 200"/>
                  <a:gd name="T56" fmla="*/ 0 w 32"/>
                  <a:gd name="T57" fmla="*/ 0 h 200"/>
                  <a:gd name="T58" fmla="*/ 0 w 32"/>
                  <a:gd name="T59" fmla="*/ 0 h 200"/>
                  <a:gd name="T60" fmla="*/ 0 w 32"/>
                  <a:gd name="T61" fmla="*/ 0 h 200"/>
                  <a:gd name="T62" fmla="*/ 0 w 32"/>
                  <a:gd name="T63" fmla="*/ 0 h 200"/>
                  <a:gd name="T64" fmla="*/ 0 w 32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"/>
                  <a:gd name="T100" fmla="*/ 0 h 200"/>
                  <a:gd name="T101" fmla="*/ 32 w 32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" h="200">
                    <a:moveTo>
                      <a:pt x="19" y="200"/>
                    </a:moveTo>
                    <a:lnTo>
                      <a:pt x="20" y="199"/>
                    </a:lnTo>
                    <a:lnTo>
                      <a:pt x="21" y="199"/>
                    </a:lnTo>
                    <a:lnTo>
                      <a:pt x="22" y="199"/>
                    </a:lnTo>
                    <a:lnTo>
                      <a:pt x="23" y="198"/>
                    </a:lnTo>
                    <a:lnTo>
                      <a:pt x="25" y="197"/>
                    </a:lnTo>
                    <a:lnTo>
                      <a:pt x="26" y="196"/>
                    </a:lnTo>
                    <a:lnTo>
                      <a:pt x="27" y="195"/>
                    </a:lnTo>
                    <a:lnTo>
                      <a:pt x="28" y="194"/>
                    </a:lnTo>
                    <a:lnTo>
                      <a:pt x="28" y="192"/>
                    </a:lnTo>
                    <a:lnTo>
                      <a:pt x="29" y="191"/>
                    </a:lnTo>
                    <a:lnTo>
                      <a:pt x="30" y="189"/>
                    </a:lnTo>
                    <a:lnTo>
                      <a:pt x="30" y="188"/>
                    </a:lnTo>
                    <a:lnTo>
                      <a:pt x="31" y="186"/>
                    </a:lnTo>
                    <a:lnTo>
                      <a:pt x="31" y="184"/>
                    </a:lnTo>
                    <a:lnTo>
                      <a:pt x="31" y="182"/>
                    </a:lnTo>
                    <a:lnTo>
                      <a:pt x="32" y="181"/>
                    </a:lnTo>
                    <a:lnTo>
                      <a:pt x="32" y="20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1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5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9" y="192"/>
                    </a:lnTo>
                    <a:lnTo>
                      <a:pt x="11" y="194"/>
                    </a:lnTo>
                    <a:lnTo>
                      <a:pt x="12" y="196"/>
                    </a:lnTo>
                    <a:lnTo>
                      <a:pt x="14" y="197"/>
                    </a:lnTo>
                    <a:lnTo>
                      <a:pt x="15" y="199"/>
                    </a:lnTo>
                    <a:lnTo>
                      <a:pt x="17" y="199"/>
                    </a:lnTo>
                    <a:lnTo>
                      <a:pt x="19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9" name="Freeform 402"/>
              <p:cNvSpPr>
                <a:spLocks/>
              </p:cNvSpPr>
              <p:nvPr/>
            </p:nvSpPr>
            <p:spPr bwMode="auto">
              <a:xfrm>
                <a:off x="4606" y="1289"/>
                <a:ext cx="1" cy="9"/>
              </a:xfrm>
              <a:custGeom>
                <a:avLst/>
                <a:gdLst>
                  <a:gd name="T0" fmla="*/ 0 w 37"/>
                  <a:gd name="T1" fmla="*/ 0 h 208"/>
                  <a:gd name="T2" fmla="*/ 0 w 37"/>
                  <a:gd name="T3" fmla="*/ 0 h 208"/>
                  <a:gd name="T4" fmla="*/ 0 w 37"/>
                  <a:gd name="T5" fmla="*/ 0 h 208"/>
                  <a:gd name="T6" fmla="*/ 0 w 37"/>
                  <a:gd name="T7" fmla="*/ 0 h 208"/>
                  <a:gd name="T8" fmla="*/ 0 w 37"/>
                  <a:gd name="T9" fmla="*/ 0 h 208"/>
                  <a:gd name="T10" fmla="*/ 0 w 37"/>
                  <a:gd name="T11" fmla="*/ 0 h 208"/>
                  <a:gd name="T12" fmla="*/ 0 w 37"/>
                  <a:gd name="T13" fmla="*/ 0 h 208"/>
                  <a:gd name="T14" fmla="*/ 0 w 37"/>
                  <a:gd name="T15" fmla="*/ 0 h 208"/>
                  <a:gd name="T16" fmla="*/ 0 w 37"/>
                  <a:gd name="T17" fmla="*/ 0 h 208"/>
                  <a:gd name="T18" fmla="*/ 0 w 37"/>
                  <a:gd name="T19" fmla="*/ 0 h 208"/>
                  <a:gd name="T20" fmla="*/ 0 w 37"/>
                  <a:gd name="T21" fmla="*/ 0 h 208"/>
                  <a:gd name="T22" fmla="*/ 0 w 37"/>
                  <a:gd name="T23" fmla="*/ 0 h 208"/>
                  <a:gd name="T24" fmla="*/ 0 w 37"/>
                  <a:gd name="T25" fmla="*/ 0 h 208"/>
                  <a:gd name="T26" fmla="*/ 0 w 37"/>
                  <a:gd name="T27" fmla="*/ 0 h 208"/>
                  <a:gd name="T28" fmla="*/ 0 w 37"/>
                  <a:gd name="T29" fmla="*/ 0 h 208"/>
                  <a:gd name="T30" fmla="*/ 0 w 37"/>
                  <a:gd name="T31" fmla="*/ 0 h 208"/>
                  <a:gd name="T32" fmla="*/ 0 w 37"/>
                  <a:gd name="T33" fmla="*/ 0 h 208"/>
                  <a:gd name="T34" fmla="*/ 0 w 37"/>
                  <a:gd name="T35" fmla="*/ 0 h 208"/>
                  <a:gd name="T36" fmla="*/ 0 w 37"/>
                  <a:gd name="T37" fmla="*/ 0 h 208"/>
                  <a:gd name="T38" fmla="*/ 0 w 37"/>
                  <a:gd name="T39" fmla="*/ 0 h 208"/>
                  <a:gd name="T40" fmla="*/ 0 w 37"/>
                  <a:gd name="T41" fmla="*/ 0 h 208"/>
                  <a:gd name="T42" fmla="*/ 0 w 37"/>
                  <a:gd name="T43" fmla="*/ 0 h 208"/>
                  <a:gd name="T44" fmla="*/ 0 w 37"/>
                  <a:gd name="T45" fmla="*/ 0 h 208"/>
                  <a:gd name="T46" fmla="*/ 0 w 37"/>
                  <a:gd name="T47" fmla="*/ 0 h 208"/>
                  <a:gd name="T48" fmla="*/ 0 w 37"/>
                  <a:gd name="T49" fmla="*/ 0 h 208"/>
                  <a:gd name="T50" fmla="*/ 0 w 37"/>
                  <a:gd name="T51" fmla="*/ 0 h 208"/>
                  <a:gd name="T52" fmla="*/ 0 w 37"/>
                  <a:gd name="T53" fmla="*/ 0 h 208"/>
                  <a:gd name="T54" fmla="*/ 0 w 37"/>
                  <a:gd name="T55" fmla="*/ 0 h 208"/>
                  <a:gd name="T56" fmla="*/ 0 w 37"/>
                  <a:gd name="T57" fmla="*/ 0 h 208"/>
                  <a:gd name="T58" fmla="*/ 0 w 37"/>
                  <a:gd name="T59" fmla="*/ 0 h 208"/>
                  <a:gd name="T60" fmla="*/ 0 w 37"/>
                  <a:gd name="T61" fmla="*/ 0 h 208"/>
                  <a:gd name="T62" fmla="*/ 0 w 37"/>
                  <a:gd name="T63" fmla="*/ 0 h 208"/>
                  <a:gd name="T64" fmla="*/ 0 w 3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8"/>
                  <a:gd name="T101" fmla="*/ 37 w 3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8">
                    <a:moveTo>
                      <a:pt x="14" y="208"/>
                    </a:moveTo>
                    <a:lnTo>
                      <a:pt x="15" y="207"/>
                    </a:lnTo>
                    <a:lnTo>
                      <a:pt x="16" y="207"/>
                    </a:lnTo>
                    <a:lnTo>
                      <a:pt x="18" y="205"/>
                    </a:lnTo>
                    <a:lnTo>
                      <a:pt x="20" y="204"/>
                    </a:lnTo>
                    <a:lnTo>
                      <a:pt x="22" y="202"/>
                    </a:lnTo>
                    <a:lnTo>
                      <a:pt x="24" y="200"/>
                    </a:lnTo>
                    <a:lnTo>
                      <a:pt x="25" y="198"/>
                    </a:lnTo>
                    <a:lnTo>
                      <a:pt x="27" y="196"/>
                    </a:lnTo>
                    <a:lnTo>
                      <a:pt x="29" y="193"/>
                    </a:lnTo>
                    <a:lnTo>
                      <a:pt x="30" y="191"/>
                    </a:lnTo>
                    <a:lnTo>
                      <a:pt x="32" y="188"/>
                    </a:lnTo>
                    <a:lnTo>
                      <a:pt x="33" y="186"/>
                    </a:lnTo>
                    <a:lnTo>
                      <a:pt x="34" y="183"/>
                    </a:lnTo>
                    <a:lnTo>
                      <a:pt x="35" y="181"/>
                    </a:lnTo>
                    <a:lnTo>
                      <a:pt x="35" y="177"/>
                    </a:lnTo>
                    <a:lnTo>
                      <a:pt x="37" y="176"/>
                    </a:lnTo>
                    <a:lnTo>
                      <a:pt x="27" y="20"/>
                    </a:lnTo>
                    <a:lnTo>
                      <a:pt x="26" y="17"/>
                    </a:lnTo>
                    <a:lnTo>
                      <a:pt x="26" y="15"/>
                    </a:lnTo>
                    <a:lnTo>
                      <a:pt x="26" y="13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4" y="204"/>
                    </a:lnTo>
                    <a:lnTo>
                      <a:pt x="6" y="205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1" y="207"/>
                    </a:lnTo>
                    <a:lnTo>
                      <a:pt x="12" y="207"/>
                    </a:lnTo>
                    <a:lnTo>
                      <a:pt x="14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0" name="Freeform 403"/>
              <p:cNvSpPr>
                <a:spLocks/>
              </p:cNvSpPr>
              <p:nvPr/>
            </p:nvSpPr>
            <p:spPr bwMode="auto">
              <a:xfrm>
                <a:off x="4590" y="1289"/>
                <a:ext cx="15" cy="4"/>
              </a:xfrm>
              <a:custGeom>
                <a:avLst/>
                <a:gdLst>
                  <a:gd name="T0" fmla="*/ 0 w 341"/>
                  <a:gd name="T1" fmla="*/ 0 h 99"/>
                  <a:gd name="T2" fmla="*/ 0 w 341"/>
                  <a:gd name="T3" fmla="*/ 0 h 99"/>
                  <a:gd name="T4" fmla="*/ 0 w 341"/>
                  <a:gd name="T5" fmla="*/ 0 h 99"/>
                  <a:gd name="T6" fmla="*/ 0 w 341"/>
                  <a:gd name="T7" fmla="*/ 0 h 99"/>
                  <a:gd name="T8" fmla="*/ 0 w 341"/>
                  <a:gd name="T9" fmla="*/ 0 h 99"/>
                  <a:gd name="T10" fmla="*/ 0 w 341"/>
                  <a:gd name="T11" fmla="*/ 0 h 99"/>
                  <a:gd name="T12" fmla="*/ 0 w 341"/>
                  <a:gd name="T13" fmla="*/ 0 h 99"/>
                  <a:gd name="T14" fmla="*/ 0 w 341"/>
                  <a:gd name="T15" fmla="*/ 0 h 99"/>
                  <a:gd name="T16" fmla="*/ 0 w 341"/>
                  <a:gd name="T17" fmla="*/ 0 h 99"/>
                  <a:gd name="T18" fmla="*/ 0 w 341"/>
                  <a:gd name="T19" fmla="*/ 0 h 99"/>
                  <a:gd name="T20" fmla="*/ 0 w 341"/>
                  <a:gd name="T21" fmla="*/ 0 h 99"/>
                  <a:gd name="T22" fmla="*/ 0 w 341"/>
                  <a:gd name="T23" fmla="*/ 0 h 99"/>
                  <a:gd name="T24" fmla="*/ 0 w 341"/>
                  <a:gd name="T25" fmla="*/ 0 h 99"/>
                  <a:gd name="T26" fmla="*/ 0 w 341"/>
                  <a:gd name="T27" fmla="*/ 0 h 99"/>
                  <a:gd name="T28" fmla="*/ 0 w 341"/>
                  <a:gd name="T29" fmla="*/ 0 h 99"/>
                  <a:gd name="T30" fmla="*/ 0 w 341"/>
                  <a:gd name="T31" fmla="*/ 0 h 99"/>
                  <a:gd name="T32" fmla="*/ 0 w 341"/>
                  <a:gd name="T33" fmla="*/ 0 h 99"/>
                  <a:gd name="T34" fmla="*/ 0 w 341"/>
                  <a:gd name="T35" fmla="*/ 0 h 99"/>
                  <a:gd name="T36" fmla="*/ 0 w 341"/>
                  <a:gd name="T37" fmla="*/ 0 h 99"/>
                  <a:gd name="T38" fmla="*/ 0 w 341"/>
                  <a:gd name="T39" fmla="*/ 0 h 99"/>
                  <a:gd name="T40" fmla="*/ 0 w 341"/>
                  <a:gd name="T41" fmla="*/ 0 h 99"/>
                  <a:gd name="T42" fmla="*/ 0 w 341"/>
                  <a:gd name="T43" fmla="*/ 0 h 99"/>
                  <a:gd name="T44" fmla="*/ 0 w 341"/>
                  <a:gd name="T45" fmla="*/ 0 h 99"/>
                  <a:gd name="T46" fmla="*/ 0 w 341"/>
                  <a:gd name="T47" fmla="*/ 0 h 99"/>
                  <a:gd name="T48" fmla="*/ 0 w 341"/>
                  <a:gd name="T49" fmla="*/ 0 h 99"/>
                  <a:gd name="T50" fmla="*/ 0 w 341"/>
                  <a:gd name="T51" fmla="*/ 0 h 99"/>
                  <a:gd name="T52" fmla="*/ 0 w 341"/>
                  <a:gd name="T53" fmla="*/ 0 h 99"/>
                  <a:gd name="T54" fmla="*/ 0 w 341"/>
                  <a:gd name="T55" fmla="*/ 0 h 99"/>
                  <a:gd name="T56" fmla="*/ 0 w 341"/>
                  <a:gd name="T57" fmla="*/ 0 h 99"/>
                  <a:gd name="T58" fmla="*/ 0 w 341"/>
                  <a:gd name="T59" fmla="*/ 0 h 99"/>
                  <a:gd name="T60" fmla="*/ 0 w 341"/>
                  <a:gd name="T61" fmla="*/ 0 h 99"/>
                  <a:gd name="T62" fmla="*/ 0 w 341"/>
                  <a:gd name="T63" fmla="*/ 0 h 99"/>
                  <a:gd name="T64" fmla="*/ 0 w 341"/>
                  <a:gd name="T65" fmla="*/ 0 h 99"/>
                  <a:gd name="T66" fmla="*/ 0 w 34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1"/>
                  <a:gd name="T103" fmla="*/ 0 h 99"/>
                  <a:gd name="T104" fmla="*/ 341 w 34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1" h="99">
                    <a:moveTo>
                      <a:pt x="305" y="99"/>
                    </a:moveTo>
                    <a:lnTo>
                      <a:pt x="309" y="98"/>
                    </a:lnTo>
                    <a:lnTo>
                      <a:pt x="312" y="98"/>
                    </a:lnTo>
                    <a:lnTo>
                      <a:pt x="316" y="97"/>
                    </a:lnTo>
                    <a:lnTo>
                      <a:pt x="319" y="96"/>
                    </a:lnTo>
                    <a:lnTo>
                      <a:pt x="322" y="95"/>
                    </a:lnTo>
                    <a:lnTo>
                      <a:pt x="325" y="93"/>
                    </a:lnTo>
                    <a:lnTo>
                      <a:pt x="328" y="91"/>
                    </a:lnTo>
                    <a:lnTo>
                      <a:pt x="330" y="89"/>
                    </a:lnTo>
                    <a:lnTo>
                      <a:pt x="332" y="87"/>
                    </a:lnTo>
                    <a:lnTo>
                      <a:pt x="334" y="85"/>
                    </a:lnTo>
                    <a:lnTo>
                      <a:pt x="336" y="82"/>
                    </a:lnTo>
                    <a:lnTo>
                      <a:pt x="338" y="80"/>
                    </a:lnTo>
                    <a:lnTo>
                      <a:pt x="339" y="77"/>
                    </a:lnTo>
                    <a:lnTo>
                      <a:pt x="340" y="74"/>
                    </a:lnTo>
                    <a:lnTo>
                      <a:pt x="340" y="71"/>
                    </a:lnTo>
                    <a:lnTo>
                      <a:pt x="341" y="67"/>
                    </a:lnTo>
                    <a:lnTo>
                      <a:pt x="341" y="32"/>
                    </a:lnTo>
                    <a:lnTo>
                      <a:pt x="340" y="27"/>
                    </a:lnTo>
                    <a:lnTo>
                      <a:pt x="340" y="24"/>
                    </a:lnTo>
                    <a:lnTo>
                      <a:pt x="339" y="21"/>
                    </a:lnTo>
                    <a:lnTo>
                      <a:pt x="338" y="18"/>
                    </a:lnTo>
                    <a:lnTo>
                      <a:pt x="336" y="16"/>
                    </a:lnTo>
                    <a:lnTo>
                      <a:pt x="334" y="13"/>
                    </a:lnTo>
                    <a:lnTo>
                      <a:pt x="332" y="11"/>
                    </a:lnTo>
                    <a:lnTo>
                      <a:pt x="330" y="9"/>
                    </a:lnTo>
                    <a:lnTo>
                      <a:pt x="328" y="7"/>
                    </a:lnTo>
                    <a:lnTo>
                      <a:pt x="325" y="5"/>
                    </a:lnTo>
                    <a:lnTo>
                      <a:pt x="322" y="3"/>
                    </a:lnTo>
                    <a:lnTo>
                      <a:pt x="319" y="2"/>
                    </a:lnTo>
                    <a:lnTo>
                      <a:pt x="316" y="1"/>
                    </a:lnTo>
                    <a:lnTo>
                      <a:pt x="312" y="0"/>
                    </a:lnTo>
                    <a:lnTo>
                      <a:pt x="309" y="0"/>
                    </a:lnTo>
                    <a:lnTo>
                      <a:pt x="305" y="0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2" y="91"/>
                    </a:lnTo>
                    <a:lnTo>
                      <a:pt x="15" y="93"/>
                    </a:lnTo>
                    <a:lnTo>
                      <a:pt x="18" y="95"/>
                    </a:lnTo>
                    <a:lnTo>
                      <a:pt x="21" y="96"/>
                    </a:lnTo>
                    <a:lnTo>
                      <a:pt x="24" y="97"/>
                    </a:lnTo>
                    <a:lnTo>
                      <a:pt x="28" y="98"/>
                    </a:lnTo>
                    <a:lnTo>
                      <a:pt x="31" y="98"/>
                    </a:lnTo>
                    <a:lnTo>
                      <a:pt x="36" y="99"/>
                    </a:lnTo>
                    <a:lnTo>
                      <a:pt x="305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1" name="Freeform 404"/>
              <p:cNvSpPr>
                <a:spLocks/>
              </p:cNvSpPr>
              <p:nvPr/>
            </p:nvSpPr>
            <p:spPr bwMode="auto">
              <a:xfrm>
                <a:off x="4565" y="1288"/>
                <a:ext cx="21" cy="12"/>
              </a:xfrm>
              <a:custGeom>
                <a:avLst/>
                <a:gdLst>
                  <a:gd name="T0" fmla="*/ 0 w 478"/>
                  <a:gd name="T1" fmla="*/ 0 h 283"/>
                  <a:gd name="T2" fmla="*/ 0 w 478"/>
                  <a:gd name="T3" fmla="*/ 0 h 283"/>
                  <a:gd name="T4" fmla="*/ 0 w 478"/>
                  <a:gd name="T5" fmla="*/ 0 h 283"/>
                  <a:gd name="T6" fmla="*/ 0 w 478"/>
                  <a:gd name="T7" fmla="*/ 0 h 283"/>
                  <a:gd name="T8" fmla="*/ 0 w 478"/>
                  <a:gd name="T9" fmla="*/ 0 h 283"/>
                  <a:gd name="T10" fmla="*/ 0 w 478"/>
                  <a:gd name="T11" fmla="*/ 0 h 283"/>
                  <a:gd name="T12" fmla="*/ 0 w 478"/>
                  <a:gd name="T13" fmla="*/ 0 h 283"/>
                  <a:gd name="T14" fmla="*/ 0 w 478"/>
                  <a:gd name="T15" fmla="*/ 0 h 283"/>
                  <a:gd name="T16" fmla="*/ 0 w 478"/>
                  <a:gd name="T17" fmla="*/ 0 h 283"/>
                  <a:gd name="T18" fmla="*/ 0 w 478"/>
                  <a:gd name="T19" fmla="*/ 0 h 283"/>
                  <a:gd name="T20" fmla="*/ 0 w 478"/>
                  <a:gd name="T21" fmla="*/ 0 h 283"/>
                  <a:gd name="T22" fmla="*/ 0 w 478"/>
                  <a:gd name="T23" fmla="*/ 0 h 283"/>
                  <a:gd name="T24" fmla="*/ 0 w 478"/>
                  <a:gd name="T25" fmla="*/ 0 h 283"/>
                  <a:gd name="T26" fmla="*/ 0 w 478"/>
                  <a:gd name="T27" fmla="*/ 0 h 283"/>
                  <a:gd name="T28" fmla="*/ 0 w 478"/>
                  <a:gd name="T29" fmla="*/ 0 h 283"/>
                  <a:gd name="T30" fmla="*/ 0 w 478"/>
                  <a:gd name="T31" fmla="*/ 0 h 283"/>
                  <a:gd name="T32" fmla="*/ 0 w 478"/>
                  <a:gd name="T33" fmla="*/ 0 h 283"/>
                  <a:gd name="T34" fmla="*/ 0 w 478"/>
                  <a:gd name="T35" fmla="*/ 0 h 283"/>
                  <a:gd name="T36" fmla="*/ 0 w 478"/>
                  <a:gd name="T37" fmla="*/ 0 h 283"/>
                  <a:gd name="T38" fmla="*/ 0 w 478"/>
                  <a:gd name="T39" fmla="*/ 0 h 283"/>
                  <a:gd name="T40" fmla="*/ 0 w 478"/>
                  <a:gd name="T41" fmla="*/ 0 h 283"/>
                  <a:gd name="T42" fmla="*/ 0 w 478"/>
                  <a:gd name="T43" fmla="*/ 0 h 283"/>
                  <a:gd name="T44" fmla="*/ 0 w 478"/>
                  <a:gd name="T45" fmla="*/ 0 h 283"/>
                  <a:gd name="T46" fmla="*/ 0 w 478"/>
                  <a:gd name="T47" fmla="*/ 0 h 283"/>
                  <a:gd name="T48" fmla="*/ 0 w 478"/>
                  <a:gd name="T49" fmla="*/ 0 h 283"/>
                  <a:gd name="T50" fmla="*/ 0 w 478"/>
                  <a:gd name="T51" fmla="*/ 0 h 283"/>
                  <a:gd name="T52" fmla="*/ 0 w 478"/>
                  <a:gd name="T53" fmla="*/ 0 h 283"/>
                  <a:gd name="T54" fmla="*/ 0 w 478"/>
                  <a:gd name="T55" fmla="*/ 0 h 283"/>
                  <a:gd name="T56" fmla="*/ 0 w 478"/>
                  <a:gd name="T57" fmla="*/ 0 h 283"/>
                  <a:gd name="T58" fmla="*/ 0 w 478"/>
                  <a:gd name="T59" fmla="*/ 0 h 283"/>
                  <a:gd name="T60" fmla="*/ 0 w 478"/>
                  <a:gd name="T61" fmla="*/ 0 h 283"/>
                  <a:gd name="T62" fmla="*/ 0 w 478"/>
                  <a:gd name="T63" fmla="*/ 0 h 283"/>
                  <a:gd name="T64" fmla="*/ 0 w 478"/>
                  <a:gd name="T65" fmla="*/ 0 h 283"/>
                  <a:gd name="T66" fmla="*/ 0 w 478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8"/>
                  <a:gd name="T103" fmla="*/ 0 h 283"/>
                  <a:gd name="T104" fmla="*/ 478 w 478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8" h="283">
                    <a:moveTo>
                      <a:pt x="415" y="283"/>
                    </a:moveTo>
                    <a:lnTo>
                      <a:pt x="419" y="282"/>
                    </a:lnTo>
                    <a:lnTo>
                      <a:pt x="425" y="281"/>
                    </a:lnTo>
                    <a:lnTo>
                      <a:pt x="431" y="279"/>
                    </a:lnTo>
                    <a:lnTo>
                      <a:pt x="436" y="277"/>
                    </a:lnTo>
                    <a:lnTo>
                      <a:pt x="441" y="274"/>
                    </a:lnTo>
                    <a:lnTo>
                      <a:pt x="446" y="271"/>
                    </a:lnTo>
                    <a:lnTo>
                      <a:pt x="451" y="267"/>
                    </a:lnTo>
                    <a:lnTo>
                      <a:pt x="456" y="263"/>
                    </a:lnTo>
                    <a:lnTo>
                      <a:pt x="460" y="258"/>
                    </a:lnTo>
                    <a:lnTo>
                      <a:pt x="464" y="252"/>
                    </a:lnTo>
                    <a:lnTo>
                      <a:pt x="469" y="247"/>
                    </a:lnTo>
                    <a:lnTo>
                      <a:pt x="472" y="241"/>
                    </a:lnTo>
                    <a:lnTo>
                      <a:pt x="474" y="235"/>
                    </a:lnTo>
                    <a:lnTo>
                      <a:pt x="476" y="229"/>
                    </a:lnTo>
                    <a:lnTo>
                      <a:pt x="477" y="222"/>
                    </a:lnTo>
                    <a:lnTo>
                      <a:pt x="478" y="216"/>
                    </a:lnTo>
                    <a:lnTo>
                      <a:pt x="463" y="68"/>
                    </a:lnTo>
                    <a:lnTo>
                      <a:pt x="462" y="61"/>
                    </a:lnTo>
                    <a:lnTo>
                      <a:pt x="462" y="53"/>
                    </a:lnTo>
                    <a:lnTo>
                      <a:pt x="460" y="47"/>
                    </a:lnTo>
                    <a:lnTo>
                      <a:pt x="459" y="41"/>
                    </a:lnTo>
                    <a:lnTo>
                      <a:pt x="457" y="35"/>
                    </a:lnTo>
                    <a:lnTo>
                      <a:pt x="454" y="30"/>
                    </a:lnTo>
                    <a:lnTo>
                      <a:pt x="452" y="25"/>
                    </a:lnTo>
                    <a:lnTo>
                      <a:pt x="449" y="20"/>
                    </a:lnTo>
                    <a:lnTo>
                      <a:pt x="445" y="16"/>
                    </a:lnTo>
                    <a:lnTo>
                      <a:pt x="442" y="11"/>
                    </a:lnTo>
                    <a:lnTo>
                      <a:pt x="438" y="8"/>
                    </a:lnTo>
                    <a:lnTo>
                      <a:pt x="434" y="5"/>
                    </a:lnTo>
                    <a:lnTo>
                      <a:pt x="429" y="3"/>
                    </a:lnTo>
                    <a:lnTo>
                      <a:pt x="424" y="1"/>
                    </a:lnTo>
                    <a:lnTo>
                      <a:pt x="419" y="0"/>
                    </a:lnTo>
                    <a:lnTo>
                      <a:pt x="415" y="0"/>
                    </a:lnTo>
                    <a:lnTo>
                      <a:pt x="62" y="0"/>
                    </a:lnTo>
                    <a:lnTo>
                      <a:pt x="57" y="0"/>
                    </a:lnTo>
                    <a:lnTo>
                      <a:pt x="52" y="1"/>
                    </a:lnTo>
                    <a:lnTo>
                      <a:pt x="48" y="3"/>
                    </a:lnTo>
                    <a:lnTo>
                      <a:pt x="43" y="5"/>
                    </a:lnTo>
                    <a:lnTo>
                      <a:pt x="38" y="8"/>
                    </a:lnTo>
                    <a:lnTo>
                      <a:pt x="35" y="11"/>
                    </a:lnTo>
                    <a:lnTo>
                      <a:pt x="31" y="16"/>
                    </a:lnTo>
                    <a:lnTo>
                      <a:pt x="28" y="20"/>
                    </a:lnTo>
                    <a:lnTo>
                      <a:pt x="25" y="25"/>
                    </a:lnTo>
                    <a:lnTo>
                      <a:pt x="22" y="30"/>
                    </a:lnTo>
                    <a:lnTo>
                      <a:pt x="20" y="35"/>
                    </a:lnTo>
                    <a:lnTo>
                      <a:pt x="18" y="41"/>
                    </a:lnTo>
                    <a:lnTo>
                      <a:pt x="17" y="47"/>
                    </a:lnTo>
                    <a:lnTo>
                      <a:pt x="15" y="53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4" y="235"/>
                    </a:lnTo>
                    <a:lnTo>
                      <a:pt x="6" y="241"/>
                    </a:lnTo>
                    <a:lnTo>
                      <a:pt x="9" y="247"/>
                    </a:lnTo>
                    <a:lnTo>
                      <a:pt x="13" y="252"/>
                    </a:lnTo>
                    <a:lnTo>
                      <a:pt x="17" y="258"/>
                    </a:lnTo>
                    <a:lnTo>
                      <a:pt x="21" y="263"/>
                    </a:lnTo>
                    <a:lnTo>
                      <a:pt x="25" y="267"/>
                    </a:lnTo>
                    <a:lnTo>
                      <a:pt x="30" y="271"/>
                    </a:lnTo>
                    <a:lnTo>
                      <a:pt x="35" y="274"/>
                    </a:lnTo>
                    <a:lnTo>
                      <a:pt x="41" y="277"/>
                    </a:lnTo>
                    <a:lnTo>
                      <a:pt x="46" y="279"/>
                    </a:lnTo>
                    <a:lnTo>
                      <a:pt x="51" y="281"/>
                    </a:lnTo>
                    <a:lnTo>
                      <a:pt x="57" y="282"/>
                    </a:lnTo>
                    <a:lnTo>
                      <a:pt x="62" y="283"/>
                    </a:lnTo>
                    <a:lnTo>
                      <a:pt x="4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2" name="Freeform 405"/>
              <p:cNvSpPr>
                <a:spLocks/>
              </p:cNvSpPr>
              <p:nvPr/>
            </p:nvSpPr>
            <p:spPr bwMode="auto">
              <a:xfrm>
                <a:off x="4565" y="1288"/>
                <a:ext cx="20" cy="12"/>
              </a:xfrm>
              <a:custGeom>
                <a:avLst/>
                <a:gdLst>
                  <a:gd name="T0" fmla="*/ 0 w 455"/>
                  <a:gd name="T1" fmla="*/ 0 h 269"/>
                  <a:gd name="T2" fmla="*/ 0 w 455"/>
                  <a:gd name="T3" fmla="*/ 0 h 269"/>
                  <a:gd name="T4" fmla="*/ 0 w 455"/>
                  <a:gd name="T5" fmla="*/ 0 h 269"/>
                  <a:gd name="T6" fmla="*/ 0 w 455"/>
                  <a:gd name="T7" fmla="*/ 0 h 269"/>
                  <a:gd name="T8" fmla="*/ 0 w 455"/>
                  <a:gd name="T9" fmla="*/ 0 h 269"/>
                  <a:gd name="T10" fmla="*/ 0 w 455"/>
                  <a:gd name="T11" fmla="*/ 0 h 269"/>
                  <a:gd name="T12" fmla="*/ 0 w 455"/>
                  <a:gd name="T13" fmla="*/ 0 h 269"/>
                  <a:gd name="T14" fmla="*/ 0 w 455"/>
                  <a:gd name="T15" fmla="*/ 0 h 269"/>
                  <a:gd name="T16" fmla="*/ 0 w 455"/>
                  <a:gd name="T17" fmla="*/ 0 h 269"/>
                  <a:gd name="T18" fmla="*/ 0 w 455"/>
                  <a:gd name="T19" fmla="*/ 0 h 269"/>
                  <a:gd name="T20" fmla="*/ 0 w 455"/>
                  <a:gd name="T21" fmla="*/ 0 h 269"/>
                  <a:gd name="T22" fmla="*/ 0 w 455"/>
                  <a:gd name="T23" fmla="*/ 0 h 269"/>
                  <a:gd name="T24" fmla="*/ 0 w 455"/>
                  <a:gd name="T25" fmla="*/ 0 h 269"/>
                  <a:gd name="T26" fmla="*/ 0 w 455"/>
                  <a:gd name="T27" fmla="*/ 0 h 269"/>
                  <a:gd name="T28" fmla="*/ 0 w 455"/>
                  <a:gd name="T29" fmla="*/ 0 h 269"/>
                  <a:gd name="T30" fmla="*/ 0 w 455"/>
                  <a:gd name="T31" fmla="*/ 0 h 269"/>
                  <a:gd name="T32" fmla="*/ 0 w 455"/>
                  <a:gd name="T33" fmla="*/ 0 h 269"/>
                  <a:gd name="T34" fmla="*/ 0 w 455"/>
                  <a:gd name="T35" fmla="*/ 0 h 269"/>
                  <a:gd name="T36" fmla="*/ 0 w 455"/>
                  <a:gd name="T37" fmla="*/ 0 h 269"/>
                  <a:gd name="T38" fmla="*/ 0 w 455"/>
                  <a:gd name="T39" fmla="*/ 0 h 269"/>
                  <a:gd name="T40" fmla="*/ 0 w 455"/>
                  <a:gd name="T41" fmla="*/ 0 h 269"/>
                  <a:gd name="T42" fmla="*/ 0 w 455"/>
                  <a:gd name="T43" fmla="*/ 0 h 269"/>
                  <a:gd name="T44" fmla="*/ 0 w 455"/>
                  <a:gd name="T45" fmla="*/ 0 h 269"/>
                  <a:gd name="T46" fmla="*/ 0 w 455"/>
                  <a:gd name="T47" fmla="*/ 0 h 269"/>
                  <a:gd name="T48" fmla="*/ 0 w 455"/>
                  <a:gd name="T49" fmla="*/ 0 h 269"/>
                  <a:gd name="T50" fmla="*/ 0 w 455"/>
                  <a:gd name="T51" fmla="*/ 0 h 269"/>
                  <a:gd name="T52" fmla="*/ 0 w 455"/>
                  <a:gd name="T53" fmla="*/ 0 h 269"/>
                  <a:gd name="T54" fmla="*/ 0 w 455"/>
                  <a:gd name="T55" fmla="*/ 0 h 269"/>
                  <a:gd name="T56" fmla="*/ 0 w 455"/>
                  <a:gd name="T57" fmla="*/ 0 h 269"/>
                  <a:gd name="T58" fmla="*/ 0 w 455"/>
                  <a:gd name="T59" fmla="*/ 0 h 269"/>
                  <a:gd name="T60" fmla="*/ 0 w 455"/>
                  <a:gd name="T61" fmla="*/ 0 h 269"/>
                  <a:gd name="T62" fmla="*/ 0 w 455"/>
                  <a:gd name="T63" fmla="*/ 0 h 269"/>
                  <a:gd name="T64" fmla="*/ 0 w 455"/>
                  <a:gd name="T65" fmla="*/ 0 h 269"/>
                  <a:gd name="T66" fmla="*/ 0 w 45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5"/>
                  <a:gd name="T103" fmla="*/ 0 h 269"/>
                  <a:gd name="T104" fmla="*/ 455 w 45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5" h="269">
                    <a:moveTo>
                      <a:pt x="395" y="269"/>
                    </a:moveTo>
                    <a:lnTo>
                      <a:pt x="399" y="268"/>
                    </a:lnTo>
                    <a:lnTo>
                      <a:pt x="404" y="267"/>
                    </a:lnTo>
                    <a:lnTo>
                      <a:pt x="409" y="266"/>
                    </a:lnTo>
                    <a:lnTo>
                      <a:pt x="414" y="264"/>
                    </a:lnTo>
                    <a:lnTo>
                      <a:pt x="420" y="261"/>
                    </a:lnTo>
                    <a:lnTo>
                      <a:pt x="425" y="258"/>
                    </a:lnTo>
                    <a:lnTo>
                      <a:pt x="429" y="254"/>
                    </a:lnTo>
                    <a:lnTo>
                      <a:pt x="434" y="250"/>
                    </a:lnTo>
                    <a:lnTo>
                      <a:pt x="438" y="245"/>
                    </a:lnTo>
                    <a:lnTo>
                      <a:pt x="442" y="240"/>
                    </a:lnTo>
                    <a:lnTo>
                      <a:pt x="445" y="235"/>
                    </a:lnTo>
                    <a:lnTo>
                      <a:pt x="448" y="230"/>
                    </a:lnTo>
                    <a:lnTo>
                      <a:pt x="450" y="224"/>
                    </a:lnTo>
                    <a:lnTo>
                      <a:pt x="452" y="218"/>
                    </a:lnTo>
                    <a:lnTo>
                      <a:pt x="453" y="212"/>
                    </a:lnTo>
                    <a:lnTo>
                      <a:pt x="455" y="205"/>
                    </a:lnTo>
                    <a:lnTo>
                      <a:pt x="441" y="64"/>
                    </a:lnTo>
                    <a:lnTo>
                      <a:pt x="440" y="57"/>
                    </a:lnTo>
                    <a:lnTo>
                      <a:pt x="440" y="51"/>
                    </a:lnTo>
                    <a:lnTo>
                      <a:pt x="438" y="44"/>
                    </a:lnTo>
                    <a:lnTo>
                      <a:pt x="437" y="38"/>
                    </a:lnTo>
                    <a:lnTo>
                      <a:pt x="435" y="33"/>
                    </a:lnTo>
                    <a:lnTo>
                      <a:pt x="433" y="28"/>
                    </a:lnTo>
                    <a:lnTo>
                      <a:pt x="430" y="23"/>
                    </a:lnTo>
                    <a:lnTo>
                      <a:pt x="427" y="19"/>
                    </a:lnTo>
                    <a:lnTo>
                      <a:pt x="424" y="15"/>
                    </a:lnTo>
                    <a:lnTo>
                      <a:pt x="421" y="11"/>
                    </a:lnTo>
                    <a:lnTo>
                      <a:pt x="417" y="7"/>
                    </a:lnTo>
                    <a:lnTo>
                      <a:pt x="412" y="4"/>
                    </a:lnTo>
                    <a:lnTo>
                      <a:pt x="408" y="2"/>
                    </a:lnTo>
                    <a:lnTo>
                      <a:pt x="404" y="1"/>
                    </a:lnTo>
                    <a:lnTo>
                      <a:pt x="399" y="0"/>
                    </a:lnTo>
                    <a:lnTo>
                      <a:pt x="395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9" y="1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7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6" y="19"/>
                    </a:lnTo>
                    <a:lnTo>
                      <a:pt x="23" y="23"/>
                    </a:lnTo>
                    <a:lnTo>
                      <a:pt x="20" y="28"/>
                    </a:lnTo>
                    <a:lnTo>
                      <a:pt x="18" y="33"/>
                    </a:lnTo>
                    <a:lnTo>
                      <a:pt x="16" y="38"/>
                    </a:lnTo>
                    <a:lnTo>
                      <a:pt x="15" y="44"/>
                    </a:lnTo>
                    <a:lnTo>
                      <a:pt x="13" y="51"/>
                    </a:lnTo>
                    <a:lnTo>
                      <a:pt x="13" y="57"/>
                    </a:lnTo>
                    <a:lnTo>
                      <a:pt x="13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5" y="230"/>
                    </a:lnTo>
                    <a:lnTo>
                      <a:pt x="8" y="235"/>
                    </a:lnTo>
                    <a:lnTo>
                      <a:pt x="11" y="240"/>
                    </a:lnTo>
                    <a:lnTo>
                      <a:pt x="15" y="245"/>
                    </a:lnTo>
                    <a:lnTo>
                      <a:pt x="19" y="250"/>
                    </a:lnTo>
                    <a:lnTo>
                      <a:pt x="24" y="254"/>
                    </a:lnTo>
                    <a:lnTo>
                      <a:pt x="29" y="258"/>
                    </a:lnTo>
                    <a:lnTo>
                      <a:pt x="34" y="261"/>
                    </a:lnTo>
                    <a:lnTo>
                      <a:pt x="39" y="264"/>
                    </a:lnTo>
                    <a:lnTo>
                      <a:pt x="44" y="266"/>
                    </a:lnTo>
                    <a:lnTo>
                      <a:pt x="49" y="267"/>
                    </a:lnTo>
                    <a:lnTo>
                      <a:pt x="54" y="268"/>
                    </a:lnTo>
                    <a:lnTo>
                      <a:pt x="59" y="269"/>
                    </a:lnTo>
                    <a:lnTo>
                      <a:pt x="395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3" name="Freeform 406"/>
              <p:cNvSpPr>
                <a:spLocks/>
              </p:cNvSpPr>
              <p:nvPr/>
            </p:nvSpPr>
            <p:spPr bwMode="auto">
              <a:xfrm>
                <a:off x="4568" y="1294"/>
                <a:ext cx="15" cy="5"/>
              </a:xfrm>
              <a:custGeom>
                <a:avLst/>
                <a:gdLst>
                  <a:gd name="T0" fmla="*/ 0 w 334"/>
                  <a:gd name="T1" fmla="*/ 0 h 121"/>
                  <a:gd name="T2" fmla="*/ 0 w 334"/>
                  <a:gd name="T3" fmla="*/ 0 h 121"/>
                  <a:gd name="T4" fmla="*/ 0 w 334"/>
                  <a:gd name="T5" fmla="*/ 0 h 121"/>
                  <a:gd name="T6" fmla="*/ 0 w 334"/>
                  <a:gd name="T7" fmla="*/ 0 h 121"/>
                  <a:gd name="T8" fmla="*/ 0 w 334"/>
                  <a:gd name="T9" fmla="*/ 0 h 121"/>
                  <a:gd name="T10" fmla="*/ 0 w 334"/>
                  <a:gd name="T11" fmla="*/ 0 h 121"/>
                  <a:gd name="T12" fmla="*/ 0 w 334"/>
                  <a:gd name="T13" fmla="*/ 0 h 121"/>
                  <a:gd name="T14" fmla="*/ 0 w 334"/>
                  <a:gd name="T15" fmla="*/ 0 h 121"/>
                  <a:gd name="T16" fmla="*/ 0 w 334"/>
                  <a:gd name="T17" fmla="*/ 0 h 121"/>
                  <a:gd name="T18" fmla="*/ 0 w 334"/>
                  <a:gd name="T19" fmla="*/ 0 h 121"/>
                  <a:gd name="T20" fmla="*/ 0 w 334"/>
                  <a:gd name="T21" fmla="*/ 0 h 121"/>
                  <a:gd name="T22" fmla="*/ 0 w 334"/>
                  <a:gd name="T23" fmla="*/ 0 h 121"/>
                  <a:gd name="T24" fmla="*/ 0 w 334"/>
                  <a:gd name="T25" fmla="*/ 0 h 121"/>
                  <a:gd name="T26" fmla="*/ 0 w 334"/>
                  <a:gd name="T27" fmla="*/ 0 h 121"/>
                  <a:gd name="T28" fmla="*/ 0 w 334"/>
                  <a:gd name="T29" fmla="*/ 0 h 121"/>
                  <a:gd name="T30" fmla="*/ 0 w 334"/>
                  <a:gd name="T31" fmla="*/ 0 h 121"/>
                  <a:gd name="T32" fmla="*/ 0 w 334"/>
                  <a:gd name="T33" fmla="*/ 0 h 121"/>
                  <a:gd name="T34" fmla="*/ 0 w 334"/>
                  <a:gd name="T35" fmla="*/ 0 h 121"/>
                  <a:gd name="T36" fmla="*/ 0 w 334"/>
                  <a:gd name="T37" fmla="*/ 0 h 121"/>
                  <a:gd name="T38" fmla="*/ 0 w 334"/>
                  <a:gd name="T39" fmla="*/ 0 h 121"/>
                  <a:gd name="T40" fmla="*/ 0 w 334"/>
                  <a:gd name="T41" fmla="*/ 0 h 121"/>
                  <a:gd name="T42" fmla="*/ 0 w 334"/>
                  <a:gd name="T43" fmla="*/ 0 h 121"/>
                  <a:gd name="T44" fmla="*/ 0 w 334"/>
                  <a:gd name="T45" fmla="*/ 0 h 121"/>
                  <a:gd name="T46" fmla="*/ 0 w 334"/>
                  <a:gd name="T47" fmla="*/ 0 h 121"/>
                  <a:gd name="T48" fmla="*/ 0 w 334"/>
                  <a:gd name="T49" fmla="*/ 0 h 121"/>
                  <a:gd name="T50" fmla="*/ 0 w 334"/>
                  <a:gd name="T51" fmla="*/ 0 h 121"/>
                  <a:gd name="T52" fmla="*/ 0 w 334"/>
                  <a:gd name="T53" fmla="*/ 0 h 121"/>
                  <a:gd name="T54" fmla="*/ 0 w 334"/>
                  <a:gd name="T55" fmla="*/ 0 h 121"/>
                  <a:gd name="T56" fmla="*/ 0 w 334"/>
                  <a:gd name="T57" fmla="*/ 0 h 121"/>
                  <a:gd name="T58" fmla="*/ 0 w 334"/>
                  <a:gd name="T59" fmla="*/ 0 h 121"/>
                  <a:gd name="T60" fmla="*/ 0 w 334"/>
                  <a:gd name="T61" fmla="*/ 0 h 121"/>
                  <a:gd name="T62" fmla="*/ 0 w 334"/>
                  <a:gd name="T63" fmla="*/ 0 h 121"/>
                  <a:gd name="T64" fmla="*/ 0 w 334"/>
                  <a:gd name="T65" fmla="*/ 0 h 121"/>
                  <a:gd name="T66" fmla="*/ 0 w 334"/>
                  <a:gd name="T67" fmla="*/ 0 h 121"/>
                  <a:gd name="T68" fmla="*/ 0 w 334"/>
                  <a:gd name="T69" fmla="*/ 0 h 121"/>
                  <a:gd name="T70" fmla="*/ 0 w 334"/>
                  <a:gd name="T71" fmla="*/ 0 h 121"/>
                  <a:gd name="T72" fmla="*/ 0 w 334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4"/>
                  <a:gd name="T112" fmla="*/ 0 h 121"/>
                  <a:gd name="T113" fmla="*/ 334 w 334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4" h="121">
                    <a:moveTo>
                      <a:pt x="334" y="60"/>
                    </a:moveTo>
                    <a:lnTo>
                      <a:pt x="333" y="65"/>
                    </a:lnTo>
                    <a:lnTo>
                      <a:pt x="333" y="71"/>
                    </a:lnTo>
                    <a:lnTo>
                      <a:pt x="332" y="77"/>
                    </a:lnTo>
                    <a:lnTo>
                      <a:pt x="331" y="83"/>
                    </a:lnTo>
                    <a:lnTo>
                      <a:pt x="329" y="88"/>
                    </a:lnTo>
                    <a:lnTo>
                      <a:pt x="328" y="93"/>
                    </a:lnTo>
                    <a:lnTo>
                      <a:pt x="325" y="98"/>
                    </a:lnTo>
                    <a:lnTo>
                      <a:pt x="323" y="102"/>
                    </a:lnTo>
                    <a:lnTo>
                      <a:pt x="321" y="106"/>
                    </a:lnTo>
                    <a:lnTo>
                      <a:pt x="318" y="109"/>
                    </a:lnTo>
                    <a:lnTo>
                      <a:pt x="315" y="112"/>
                    </a:lnTo>
                    <a:lnTo>
                      <a:pt x="310" y="115"/>
                    </a:lnTo>
                    <a:lnTo>
                      <a:pt x="307" y="117"/>
                    </a:lnTo>
                    <a:lnTo>
                      <a:pt x="303" y="118"/>
                    </a:lnTo>
                    <a:lnTo>
                      <a:pt x="299" y="119"/>
                    </a:lnTo>
                    <a:lnTo>
                      <a:pt x="295" y="121"/>
                    </a:lnTo>
                    <a:lnTo>
                      <a:pt x="38" y="121"/>
                    </a:lnTo>
                    <a:lnTo>
                      <a:pt x="33" y="119"/>
                    </a:lnTo>
                    <a:lnTo>
                      <a:pt x="29" y="118"/>
                    </a:lnTo>
                    <a:lnTo>
                      <a:pt x="26" y="117"/>
                    </a:lnTo>
                    <a:lnTo>
                      <a:pt x="22" y="115"/>
                    </a:lnTo>
                    <a:lnTo>
                      <a:pt x="19" y="112"/>
                    </a:lnTo>
                    <a:lnTo>
                      <a:pt x="16" y="109"/>
                    </a:lnTo>
                    <a:lnTo>
                      <a:pt x="13" y="106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6" y="93"/>
                    </a:lnTo>
                    <a:lnTo>
                      <a:pt x="3" y="88"/>
                    </a:lnTo>
                    <a:lnTo>
                      <a:pt x="2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2" y="0"/>
                    </a:lnTo>
                    <a:lnTo>
                      <a:pt x="331" y="0"/>
                    </a:lnTo>
                    <a:lnTo>
                      <a:pt x="334" y="60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4" name="Freeform 407"/>
              <p:cNvSpPr>
                <a:spLocks/>
              </p:cNvSpPr>
              <p:nvPr/>
            </p:nvSpPr>
            <p:spPr bwMode="auto">
              <a:xfrm>
                <a:off x="4566" y="1290"/>
                <a:ext cx="2" cy="8"/>
              </a:xfrm>
              <a:custGeom>
                <a:avLst/>
                <a:gdLst>
                  <a:gd name="T0" fmla="*/ 0 w 33"/>
                  <a:gd name="T1" fmla="*/ 0 h 200"/>
                  <a:gd name="T2" fmla="*/ 0 w 33"/>
                  <a:gd name="T3" fmla="*/ 0 h 200"/>
                  <a:gd name="T4" fmla="*/ 0 w 33"/>
                  <a:gd name="T5" fmla="*/ 0 h 200"/>
                  <a:gd name="T6" fmla="*/ 0 w 33"/>
                  <a:gd name="T7" fmla="*/ 0 h 200"/>
                  <a:gd name="T8" fmla="*/ 0 w 33"/>
                  <a:gd name="T9" fmla="*/ 0 h 200"/>
                  <a:gd name="T10" fmla="*/ 0 w 33"/>
                  <a:gd name="T11" fmla="*/ 0 h 200"/>
                  <a:gd name="T12" fmla="*/ 0 w 33"/>
                  <a:gd name="T13" fmla="*/ 0 h 200"/>
                  <a:gd name="T14" fmla="*/ 0 w 33"/>
                  <a:gd name="T15" fmla="*/ 0 h 200"/>
                  <a:gd name="T16" fmla="*/ 0 w 33"/>
                  <a:gd name="T17" fmla="*/ 0 h 200"/>
                  <a:gd name="T18" fmla="*/ 0 w 33"/>
                  <a:gd name="T19" fmla="*/ 0 h 200"/>
                  <a:gd name="T20" fmla="*/ 0 w 33"/>
                  <a:gd name="T21" fmla="*/ 0 h 200"/>
                  <a:gd name="T22" fmla="*/ 0 w 33"/>
                  <a:gd name="T23" fmla="*/ 0 h 200"/>
                  <a:gd name="T24" fmla="*/ 0 w 33"/>
                  <a:gd name="T25" fmla="*/ 0 h 200"/>
                  <a:gd name="T26" fmla="*/ 0 w 33"/>
                  <a:gd name="T27" fmla="*/ 0 h 200"/>
                  <a:gd name="T28" fmla="*/ 0 w 33"/>
                  <a:gd name="T29" fmla="*/ 0 h 200"/>
                  <a:gd name="T30" fmla="*/ 0 w 33"/>
                  <a:gd name="T31" fmla="*/ 0 h 200"/>
                  <a:gd name="T32" fmla="*/ 0 w 33"/>
                  <a:gd name="T33" fmla="*/ 0 h 200"/>
                  <a:gd name="T34" fmla="*/ 0 w 33"/>
                  <a:gd name="T35" fmla="*/ 0 h 200"/>
                  <a:gd name="T36" fmla="*/ 0 w 33"/>
                  <a:gd name="T37" fmla="*/ 0 h 200"/>
                  <a:gd name="T38" fmla="*/ 0 w 33"/>
                  <a:gd name="T39" fmla="*/ 0 h 200"/>
                  <a:gd name="T40" fmla="*/ 0 w 33"/>
                  <a:gd name="T41" fmla="*/ 0 h 200"/>
                  <a:gd name="T42" fmla="*/ 0 w 33"/>
                  <a:gd name="T43" fmla="*/ 0 h 200"/>
                  <a:gd name="T44" fmla="*/ 0 w 33"/>
                  <a:gd name="T45" fmla="*/ 0 h 200"/>
                  <a:gd name="T46" fmla="*/ 0 w 33"/>
                  <a:gd name="T47" fmla="*/ 0 h 200"/>
                  <a:gd name="T48" fmla="*/ 0 w 33"/>
                  <a:gd name="T49" fmla="*/ 0 h 200"/>
                  <a:gd name="T50" fmla="*/ 0 w 33"/>
                  <a:gd name="T51" fmla="*/ 0 h 200"/>
                  <a:gd name="T52" fmla="*/ 0 w 33"/>
                  <a:gd name="T53" fmla="*/ 0 h 200"/>
                  <a:gd name="T54" fmla="*/ 0 w 33"/>
                  <a:gd name="T55" fmla="*/ 0 h 200"/>
                  <a:gd name="T56" fmla="*/ 0 w 33"/>
                  <a:gd name="T57" fmla="*/ 0 h 200"/>
                  <a:gd name="T58" fmla="*/ 0 w 33"/>
                  <a:gd name="T59" fmla="*/ 0 h 200"/>
                  <a:gd name="T60" fmla="*/ 0 w 33"/>
                  <a:gd name="T61" fmla="*/ 0 h 200"/>
                  <a:gd name="T62" fmla="*/ 0 w 33"/>
                  <a:gd name="T63" fmla="*/ 0 h 200"/>
                  <a:gd name="T64" fmla="*/ 0 w 33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"/>
                  <a:gd name="T100" fmla="*/ 0 h 200"/>
                  <a:gd name="T101" fmla="*/ 33 w 33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" h="200">
                    <a:moveTo>
                      <a:pt x="19" y="200"/>
                    </a:moveTo>
                    <a:lnTo>
                      <a:pt x="20" y="199"/>
                    </a:lnTo>
                    <a:lnTo>
                      <a:pt x="21" y="199"/>
                    </a:lnTo>
                    <a:lnTo>
                      <a:pt x="23" y="199"/>
                    </a:lnTo>
                    <a:lnTo>
                      <a:pt x="24" y="198"/>
                    </a:lnTo>
                    <a:lnTo>
                      <a:pt x="25" y="197"/>
                    </a:lnTo>
                    <a:lnTo>
                      <a:pt x="26" y="196"/>
                    </a:lnTo>
                    <a:lnTo>
                      <a:pt x="28" y="195"/>
                    </a:lnTo>
                    <a:lnTo>
                      <a:pt x="29" y="194"/>
                    </a:lnTo>
                    <a:lnTo>
                      <a:pt x="29" y="192"/>
                    </a:lnTo>
                    <a:lnTo>
                      <a:pt x="30" y="191"/>
                    </a:lnTo>
                    <a:lnTo>
                      <a:pt x="31" y="189"/>
                    </a:lnTo>
                    <a:lnTo>
                      <a:pt x="31" y="188"/>
                    </a:lnTo>
                    <a:lnTo>
                      <a:pt x="32" y="186"/>
                    </a:lnTo>
                    <a:lnTo>
                      <a:pt x="32" y="184"/>
                    </a:lnTo>
                    <a:lnTo>
                      <a:pt x="32" y="182"/>
                    </a:lnTo>
                    <a:lnTo>
                      <a:pt x="33" y="181"/>
                    </a:lnTo>
                    <a:lnTo>
                      <a:pt x="33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1" y="177"/>
                    </a:lnTo>
                    <a:lnTo>
                      <a:pt x="2" y="180"/>
                    </a:lnTo>
                    <a:lnTo>
                      <a:pt x="3" y="182"/>
                    </a:lnTo>
                    <a:lnTo>
                      <a:pt x="5" y="185"/>
                    </a:lnTo>
                    <a:lnTo>
                      <a:pt x="6" y="188"/>
                    </a:lnTo>
                    <a:lnTo>
                      <a:pt x="7" y="190"/>
                    </a:lnTo>
                    <a:lnTo>
                      <a:pt x="9" y="192"/>
                    </a:lnTo>
                    <a:lnTo>
                      <a:pt x="10" y="194"/>
                    </a:lnTo>
                    <a:lnTo>
                      <a:pt x="13" y="196"/>
                    </a:lnTo>
                    <a:lnTo>
                      <a:pt x="14" y="197"/>
                    </a:lnTo>
                    <a:lnTo>
                      <a:pt x="16" y="199"/>
                    </a:lnTo>
                    <a:lnTo>
                      <a:pt x="17" y="199"/>
                    </a:lnTo>
                    <a:lnTo>
                      <a:pt x="19" y="200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5" name="Freeform 408"/>
              <p:cNvSpPr>
                <a:spLocks/>
              </p:cNvSpPr>
              <p:nvPr/>
            </p:nvSpPr>
            <p:spPr bwMode="auto">
              <a:xfrm>
                <a:off x="4583" y="1289"/>
                <a:ext cx="2" cy="9"/>
              </a:xfrm>
              <a:custGeom>
                <a:avLst/>
                <a:gdLst>
                  <a:gd name="T0" fmla="*/ 0 w 38"/>
                  <a:gd name="T1" fmla="*/ 0 h 208"/>
                  <a:gd name="T2" fmla="*/ 0 w 38"/>
                  <a:gd name="T3" fmla="*/ 0 h 208"/>
                  <a:gd name="T4" fmla="*/ 0 w 38"/>
                  <a:gd name="T5" fmla="*/ 0 h 208"/>
                  <a:gd name="T6" fmla="*/ 0 w 38"/>
                  <a:gd name="T7" fmla="*/ 0 h 208"/>
                  <a:gd name="T8" fmla="*/ 0 w 38"/>
                  <a:gd name="T9" fmla="*/ 0 h 208"/>
                  <a:gd name="T10" fmla="*/ 0 w 38"/>
                  <a:gd name="T11" fmla="*/ 0 h 208"/>
                  <a:gd name="T12" fmla="*/ 0 w 38"/>
                  <a:gd name="T13" fmla="*/ 0 h 208"/>
                  <a:gd name="T14" fmla="*/ 0 w 38"/>
                  <a:gd name="T15" fmla="*/ 0 h 208"/>
                  <a:gd name="T16" fmla="*/ 0 w 38"/>
                  <a:gd name="T17" fmla="*/ 0 h 208"/>
                  <a:gd name="T18" fmla="*/ 0 w 38"/>
                  <a:gd name="T19" fmla="*/ 0 h 208"/>
                  <a:gd name="T20" fmla="*/ 0 w 38"/>
                  <a:gd name="T21" fmla="*/ 0 h 208"/>
                  <a:gd name="T22" fmla="*/ 0 w 38"/>
                  <a:gd name="T23" fmla="*/ 0 h 208"/>
                  <a:gd name="T24" fmla="*/ 0 w 38"/>
                  <a:gd name="T25" fmla="*/ 0 h 208"/>
                  <a:gd name="T26" fmla="*/ 0 w 38"/>
                  <a:gd name="T27" fmla="*/ 0 h 208"/>
                  <a:gd name="T28" fmla="*/ 0 w 38"/>
                  <a:gd name="T29" fmla="*/ 0 h 208"/>
                  <a:gd name="T30" fmla="*/ 0 w 38"/>
                  <a:gd name="T31" fmla="*/ 0 h 208"/>
                  <a:gd name="T32" fmla="*/ 0 w 38"/>
                  <a:gd name="T33" fmla="*/ 0 h 208"/>
                  <a:gd name="T34" fmla="*/ 0 w 38"/>
                  <a:gd name="T35" fmla="*/ 0 h 208"/>
                  <a:gd name="T36" fmla="*/ 0 w 38"/>
                  <a:gd name="T37" fmla="*/ 0 h 208"/>
                  <a:gd name="T38" fmla="*/ 0 w 38"/>
                  <a:gd name="T39" fmla="*/ 0 h 208"/>
                  <a:gd name="T40" fmla="*/ 0 w 38"/>
                  <a:gd name="T41" fmla="*/ 0 h 208"/>
                  <a:gd name="T42" fmla="*/ 0 w 38"/>
                  <a:gd name="T43" fmla="*/ 0 h 208"/>
                  <a:gd name="T44" fmla="*/ 0 w 38"/>
                  <a:gd name="T45" fmla="*/ 0 h 208"/>
                  <a:gd name="T46" fmla="*/ 0 w 38"/>
                  <a:gd name="T47" fmla="*/ 0 h 208"/>
                  <a:gd name="T48" fmla="*/ 0 w 38"/>
                  <a:gd name="T49" fmla="*/ 0 h 208"/>
                  <a:gd name="T50" fmla="*/ 0 w 38"/>
                  <a:gd name="T51" fmla="*/ 0 h 208"/>
                  <a:gd name="T52" fmla="*/ 0 w 38"/>
                  <a:gd name="T53" fmla="*/ 0 h 208"/>
                  <a:gd name="T54" fmla="*/ 0 w 38"/>
                  <a:gd name="T55" fmla="*/ 0 h 208"/>
                  <a:gd name="T56" fmla="*/ 0 w 38"/>
                  <a:gd name="T57" fmla="*/ 0 h 208"/>
                  <a:gd name="T58" fmla="*/ 0 w 38"/>
                  <a:gd name="T59" fmla="*/ 0 h 208"/>
                  <a:gd name="T60" fmla="*/ 0 w 38"/>
                  <a:gd name="T61" fmla="*/ 0 h 208"/>
                  <a:gd name="T62" fmla="*/ 0 w 38"/>
                  <a:gd name="T63" fmla="*/ 0 h 208"/>
                  <a:gd name="T64" fmla="*/ 0 w 38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"/>
                  <a:gd name="T100" fmla="*/ 0 h 208"/>
                  <a:gd name="T101" fmla="*/ 38 w 38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" h="208">
                    <a:moveTo>
                      <a:pt x="15" y="208"/>
                    </a:moveTo>
                    <a:lnTo>
                      <a:pt x="16" y="207"/>
                    </a:lnTo>
                    <a:lnTo>
                      <a:pt x="18" y="207"/>
                    </a:lnTo>
                    <a:lnTo>
                      <a:pt x="20" y="205"/>
                    </a:lnTo>
                    <a:lnTo>
                      <a:pt x="21" y="204"/>
                    </a:lnTo>
                    <a:lnTo>
                      <a:pt x="23" y="202"/>
                    </a:lnTo>
                    <a:lnTo>
                      <a:pt x="25" y="200"/>
                    </a:lnTo>
                    <a:lnTo>
                      <a:pt x="27" y="198"/>
                    </a:lnTo>
                    <a:lnTo>
                      <a:pt x="29" y="196"/>
                    </a:lnTo>
                    <a:lnTo>
                      <a:pt x="31" y="193"/>
                    </a:lnTo>
                    <a:lnTo>
                      <a:pt x="32" y="191"/>
                    </a:lnTo>
                    <a:lnTo>
                      <a:pt x="34" y="188"/>
                    </a:lnTo>
                    <a:lnTo>
                      <a:pt x="35" y="186"/>
                    </a:lnTo>
                    <a:lnTo>
                      <a:pt x="36" y="183"/>
                    </a:lnTo>
                    <a:lnTo>
                      <a:pt x="37" y="181"/>
                    </a:lnTo>
                    <a:lnTo>
                      <a:pt x="37" y="177"/>
                    </a:lnTo>
                    <a:lnTo>
                      <a:pt x="38" y="176"/>
                    </a:lnTo>
                    <a:lnTo>
                      <a:pt x="29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6" y="8"/>
                    </a:lnTo>
                    <a:lnTo>
                      <a:pt x="25" y="7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6" y="205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10" y="207"/>
                    </a:lnTo>
                    <a:lnTo>
                      <a:pt x="11" y="207"/>
                    </a:lnTo>
                    <a:lnTo>
                      <a:pt x="13" y="207"/>
                    </a:lnTo>
                    <a:lnTo>
                      <a:pt x="15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6" name="Freeform 409"/>
              <p:cNvSpPr>
                <a:spLocks/>
              </p:cNvSpPr>
              <p:nvPr/>
            </p:nvSpPr>
            <p:spPr bwMode="auto">
              <a:xfrm>
                <a:off x="4568" y="1289"/>
                <a:ext cx="15" cy="4"/>
              </a:xfrm>
              <a:custGeom>
                <a:avLst/>
                <a:gdLst>
                  <a:gd name="T0" fmla="*/ 0 w 343"/>
                  <a:gd name="T1" fmla="*/ 0 h 99"/>
                  <a:gd name="T2" fmla="*/ 0 w 343"/>
                  <a:gd name="T3" fmla="*/ 0 h 99"/>
                  <a:gd name="T4" fmla="*/ 0 w 343"/>
                  <a:gd name="T5" fmla="*/ 0 h 99"/>
                  <a:gd name="T6" fmla="*/ 0 w 343"/>
                  <a:gd name="T7" fmla="*/ 0 h 99"/>
                  <a:gd name="T8" fmla="*/ 0 w 343"/>
                  <a:gd name="T9" fmla="*/ 0 h 99"/>
                  <a:gd name="T10" fmla="*/ 0 w 343"/>
                  <a:gd name="T11" fmla="*/ 0 h 99"/>
                  <a:gd name="T12" fmla="*/ 0 w 343"/>
                  <a:gd name="T13" fmla="*/ 0 h 99"/>
                  <a:gd name="T14" fmla="*/ 0 w 343"/>
                  <a:gd name="T15" fmla="*/ 0 h 99"/>
                  <a:gd name="T16" fmla="*/ 0 w 343"/>
                  <a:gd name="T17" fmla="*/ 0 h 99"/>
                  <a:gd name="T18" fmla="*/ 0 w 343"/>
                  <a:gd name="T19" fmla="*/ 0 h 99"/>
                  <a:gd name="T20" fmla="*/ 0 w 343"/>
                  <a:gd name="T21" fmla="*/ 0 h 99"/>
                  <a:gd name="T22" fmla="*/ 0 w 343"/>
                  <a:gd name="T23" fmla="*/ 0 h 99"/>
                  <a:gd name="T24" fmla="*/ 0 w 343"/>
                  <a:gd name="T25" fmla="*/ 0 h 99"/>
                  <a:gd name="T26" fmla="*/ 0 w 343"/>
                  <a:gd name="T27" fmla="*/ 0 h 99"/>
                  <a:gd name="T28" fmla="*/ 0 w 343"/>
                  <a:gd name="T29" fmla="*/ 0 h 99"/>
                  <a:gd name="T30" fmla="*/ 0 w 343"/>
                  <a:gd name="T31" fmla="*/ 0 h 99"/>
                  <a:gd name="T32" fmla="*/ 0 w 343"/>
                  <a:gd name="T33" fmla="*/ 0 h 99"/>
                  <a:gd name="T34" fmla="*/ 0 w 343"/>
                  <a:gd name="T35" fmla="*/ 0 h 99"/>
                  <a:gd name="T36" fmla="*/ 0 w 343"/>
                  <a:gd name="T37" fmla="*/ 0 h 99"/>
                  <a:gd name="T38" fmla="*/ 0 w 343"/>
                  <a:gd name="T39" fmla="*/ 0 h 99"/>
                  <a:gd name="T40" fmla="*/ 0 w 343"/>
                  <a:gd name="T41" fmla="*/ 0 h 99"/>
                  <a:gd name="T42" fmla="*/ 0 w 343"/>
                  <a:gd name="T43" fmla="*/ 0 h 99"/>
                  <a:gd name="T44" fmla="*/ 0 w 343"/>
                  <a:gd name="T45" fmla="*/ 0 h 99"/>
                  <a:gd name="T46" fmla="*/ 0 w 343"/>
                  <a:gd name="T47" fmla="*/ 0 h 99"/>
                  <a:gd name="T48" fmla="*/ 0 w 343"/>
                  <a:gd name="T49" fmla="*/ 0 h 99"/>
                  <a:gd name="T50" fmla="*/ 0 w 343"/>
                  <a:gd name="T51" fmla="*/ 0 h 99"/>
                  <a:gd name="T52" fmla="*/ 0 w 343"/>
                  <a:gd name="T53" fmla="*/ 0 h 99"/>
                  <a:gd name="T54" fmla="*/ 0 w 343"/>
                  <a:gd name="T55" fmla="*/ 0 h 99"/>
                  <a:gd name="T56" fmla="*/ 0 w 343"/>
                  <a:gd name="T57" fmla="*/ 0 h 99"/>
                  <a:gd name="T58" fmla="*/ 0 w 343"/>
                  <a:gd name="T59" fmla="*/ 0 h 99"/>
                  <a:gd name="T60" fmla="*/ 0 w 343"/>
                  <a:gd name="T61" fmla="*/ 0 h 99"/>
                  <a:gd name="T62" fmla="*/ 0 w 343"/>
                  <a:gd name="T63" fmla="*/ 0 h 99"/>
                  <a:gd name="T64" fmla="*/ 0 w 343"/>
                  <a:gd name="T65" fmla="*/ 0 h 99"/>
                  <a:gd name="T66" fmla="*/ 0 w 343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3"/>
                  <a:gd name="T103" fmla="*/ 0 h 99"/>
                  <a:gd name="T104" fmla="*/ 343 w 343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3" h="99">
                    <a:moveTo>
                      <a:pt x="306" y="99"/>
                    </a:moveTo>
                    <a:lnTo>
                      <a:pt x="309" y="98"/>
                    </a:lnTo>
                    <a:lnTo>
                      <a:pt x="313" y="98"/>
                    </a:lnTo>
                    <a:lnTo>
                      <a:pt x="316" y="97"/>
                    </a:lnTo>
                    <a:lnTo>
                      <a:pt x="320" y="96"/>
                    </a:lnTo>
                    <a:lnTo>
                      <a:pt x="324" y="95"/>
                    </a:lnTo>
                    <a:lnTo>
                      <a:pt x="327" y="93"/>
                    </a:lnTo>
                    <a:lnTo>
                      <a:pt x="329" y="91"/>
                    </a:lnTo>
                    <a:lnTo>
                      <a:pt x="332" y="89"/>
                    </a:lnTo>
                    <a:lnTo>
                      <a:pt x="334" y="87"/>
                    </a:lnTo>
                    <a:lnTo>
                      <a:pt x="336" y="85"/>
                    </a:lnTo>
                    <a:lnTo>
                      <a:pt x="338" y="82"/>
                    </a:lnTo>
                    <a:lnTo>
                      <a:pt x="340" y="80"/>
                    </a:lnTo>
                    <a:lnTo>
                      <a:pt x="341" y="77"/>
                    </a:lnTo>
                    <a:lnTo>
                      <a:pt x="342" y="74"/>
                    </a:lnTo>
                    <a:lnTo>
                      <a:pt x="342" y="71"/>
                    </a:lnTo>
                    <a:lnTo>
                      <a:pt x="343" y="67"/>
                    </a:lnTo>
                    <a:lnTo>
                      <a:pt x="343" y="32"/>
                    </a:lnTo>
                    <a:lnTo>
                      <a:pt x="342" y="27"/>
                    </a:lnTo>
                    <a:lnTo>
                      <a:pt x="342" y="24"/>
                    </a:lnTo>
                    <a:lnTo>
                      <a:pt x="341" y="21"/>
                    </a:lnTo>
                    <a:lnTo>
                      <a:pt x="340" y="18"/>
                    </a:lnTo>
                    <a:lnTo>
                      <a:pt x="338" y="16"/>
                    </a:lnTo>
                    <a:lnTo>
                      <a:pt x="336" y="13"/>
                    </a:lnTo>
                    <a:lnTo>
                      <a:pt x="334" y="11"/>
                    </a:lnTo>
                    <a:lnTo>
                      <a:pt x="332" y="9"/>
                    </a:lnTo>
                    <a:lnTo>
                      <a:pt x="329" y="7"/>
                    </a:lnTo>
                    <a:lnTo>
                      <a:pt x="327" y="5"/>
                    </a:lnTo>
                    <a:lnTo>
                      <a:pt x="324" y="3"/>
                    </a:lnTo>
                    <a:lnTo>
                      <a:pt x="320" y="2"/>
                    </a:lnTo>
                    <a:lnTo>
                      <a:pt x="316" y="1"/>
                    </a:lnTo>
                    <a:lnTo>
                      <a:pt x="313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0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19" y="95"/>
                    </a:lnTo>
                    <a:lnTo>
                      <a:pt x="22" y="96"/>
                    </a:lnTo>
                    <a:lnTo>
                      <a:pt x="26" y="97"/>
                    </a:lnTo>
                    <a:lnTo>
                      <a:pt x="29" y="98"/>
                    </a:lnTo>
                    <a:lnTo>
                      <a:pt x="33" y="98"/>
                    </a:lnTo>
                    <a:lnTo>
                      <a:pt x="37" y="99"/>
                    </a:lnTo>
                    <a:lnTo>
                      <a:pt x="306" y="99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7" name="Freeform 410"/>
              <p:cNvSpPr>
                <a:spLocks/>
              </p:cNvSpPr>
              <p:nvPr/>
            </p:nvSpPr>
            <p:spPr bwMode="auto">
              <a:xfrm>
                <a:off x="4817" y="1343"/>
                <a:ext cx="56" cy="13"/>
              </a:xfrm>
              <a:custGeom>
                <a:avLst/>
                <a:gdLst>
                  <a:gd name="T0" fmla="*/ 0 w 1274"/>
                  <a:gd name="T1" fmla="*/ 0 h 283"/>
                  <a:gd name="T2" fmla="*/ 0 w 1274"/>
                  <a:gd name="T3" fmla="*/ 0 h 283"/>
                  <a:gd name="T4" fmla="*/ 0 w 1274"/>
                  <a:gd name="T5" fmla="*/ 0 h 283"/>
                  <a:gd name="T6" fmla="*/ 0 w 1274"/>
                  <a:gd name="T7" fmla="*/ 0 h 283"/>
                  <a:gd name="T8" fmla="*/ 0 w 1274"/>
                  <a:gd name="T9" fmla="*/ 0 h 283"/>
                  <a:gd name="T10" fmla="*/ 0 w 1274"/>
                  <a:gd name="T11" fmla="*/ 0 h 283"/>
                  <a:gd name="T12" fmla="*/ 0 w 1274"/>
                  <a:gd name="T13" fmla="*/ 0 h 283"/>
                  <a:gd name="T14" fmla="*/ 0 w 1274"/>
                  <a:gd name="T15" fmla="*/ 0 h 283"/>
                  <a:gd name="T16" fmla="*/ 0 w 1274"/>
                  <a:gd name="T17" fmla="*/ 0 h 283"/>
                  <a:gd name="T18" fmla="*/ 0 w 1274"/>
                  <a:gd name="T19" fmla="*/ 0 h 283"/>
                  <a:gd name="T20" fmla="*/ 0 w 1274"/>
                  <a:gd name="T21" fmla="*/ 0 h 283"/>
                  <a:gd name="T22" fmla="*/ 0 w 1274"/>
                  <a:gd name="T23" fmla="*/ 0 h 283"/>
                  <a:gd name="T24" fmla="*/ 0 w 1274"/>
                  <a:gd name="T25" fmla="*/ 0 h 283"/>
                  <a:gd name="T26" fmla="*/ 0 w 1274"/>
                  <a:gd name="T27" fmla="*/ 0 h 283"/>
                  <a:gd name="T28" fmla="*/ 0 w 1274"/>
                  <a:gd name="T29" fmla="*/ 0 h 283"/>
                  <a:gd name="T30" fmla="*/ 0 w 1274"/>
                  <a:gd name="T31" fmla="*/ 0 h 283"/>
                  <a:gd name="T32" fmla="*/ 0 w 1274"/>
                  <a:gd name="T33" fmla="*/ 0 h 283"/>
                  <a:gd name="T34" fmla="*/ 0 w 1274"/>
                  <a:gd name="T35" fmla="*/ 0 h 283"/>
                  <a:gd name="T36" fmla="*/ 0 w 1274"/>
                  <a:gd name="T37" fmla="*/ 0 h 283"/>
                  <a:gd name="T38" fmla="*/ 0 w 1274"/>
                  <a:gd name="T39" fmla="*/ 0 h 283"/>
                  <a:gd name="T40" fmla="*/ 0 w 1274"/>
                  <a:gd name="T41" fmla="*/ 0 h 283"/>
                  <a:gd name="T42" fmla="*/ 0 w 1274"/>
                  <a:gd name="T43" fmla="*/ 0 h 283"/>
                  <a:gd name="T44" fmla="*/ 0 w 1274"/>
                  <a:gd name="T45" fmla="*/ 0 h 283"/>
                  <a:gd name="T46" fmla="*/ 0 w 1274"/>
                  <a:gd name="T47" fmla="*/ 0 h 283"/>
                  <a:gd name="T48" fmla="*/ 0 w 1274"/>
                  <a:gd name="T49" fmla="*/ 0 h 283"/>
                  <a:gd name="T50" fmla="*/ 0 w 1274"/>
                  <a:gd name="T51" fmla="*/ 0 h 283"/>
                  <a:gd name="T52" fmla="*/ 0 w 1274"/>
                  <a:gd name="T53" fmla="*/ 0 h 283"/>
                  <a:gd name="T54" fmla="*/ 0 w 1274"/>
                  <a:gd name="T55" fmla="*/ 0 h 283"/>
                  <a:gd name="T56" fmla="*/ 0 w 1274"/>
                  <a:gd name="T57" fmla="*/ 0 h 283"/>
                  <a:gd name="T58" fmla="*/ 0 w 1274"/>
                  <a:gd name="T59" fmla="*/ 0 h 283"/>
                  <a:gd name="T60" fmla="*/ 0 w 1274"/>
                  <a:gd name="T61" fmla="*/ 0 h 283"/>
                  <a:gd name="T62" fmla="*/ 0 w 1274"/>
                  <a:gd name="T63" fmla="*/ 0 h 283"/>
                  <a:gd name="T64" fmla="*/ 0 w 1274"/>
                  <a:gd name="T65" fmla="*/ 0 h 283"/>
                  <a:gd name="T66" fmla="*/ 0 w 1274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74"/>
                  <a:gd name="T103" fmla="*/ 0 h 283"/>
                  <a:gd name="T104" fmla="*/ 1274 w 1274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74" h="283">
                    <a:moveTo>
                      <a:pt x="1107" y="283"/>
                    </a:moveTo>
                    <a:lnTo>
                      <a:pt x="1120" y="282"/>
                    </a:lnTo>
                    <a:lnTo>
                      <a:pt x="1135" y="281"/>
                    </a:lnTo>
                    <a:lnTo>
                      <a:pt x="1149" y="279"/>
                    </a:lnTo>
                    <a:lnTo>
                      <a:pt x="1163" y="277"/>
                    </a:lnTo>
                    <a:lnTo>
                      <a:pt x="1177" y="274"/>
                    </a:lnTo>
                    <a:lnTo>
                      <a:pt x="1191" y="271"/>
                    </a:lnTo>
                    <a:lnTo>
                      <a:pt x="1204" y="267"/>
                    </a:lnTo>
                    <a:lnTo>
                      <a:pt x="1217" y="263"/>
                    </a:lnTo>
                    <a:lnTo>
                      <a:pt x="1229" y="258"/>
                    </a:lnTo>
                    <a:lnTo>
                      <a:pt x="1239" y="252"/>
                    </a:lnTo>
                    <a:lnTo>
                      <a:pt x="1250" y="247"/>
                    </a:lnTo>
                    <a:lnTo>
                      <a:pt x="1258" y="241"/>
                    </a:lnTo>
                    <a:lnTo>
                      <a:pt x="1264" y="235"/>
                    </a:lnTo>
                    <a:lnTo>
                      <a:pt x="1269" y="229"/>
                    </a:lnTo>
                    <a:lnTo>
                      <a:pt x="1272" y="222"/>
                    </a:lnTo>
                    <a:lnTo>
                      <a:pt x="1274" y="216"/>
                    </a:lnTo>
                    <a:lnTo>
                      <a:pt x="1236" y="68"/>
                    </a:lnTo>
                    <a:lnTo>
                      <a:pt x="1235" y="61"/>
                    </a:lnTo>
                    <a:lnTo>
                      <a:pt x="1233" y="53"/>
                    </a:lnTo>
                    <a:lnTo>
                      <a:pt x="1230" y="47"/>
                    </a:lnTo>
                    <a:lnTo>
                      <a:pt x="1226" y="41"/>
                    </a:lnTo>
                    <a:lnTo>
                      <a:pt x="1220" y="35"/>
                    </a:lnTo>
                    <a:lnTo>
                      <a:pt x="1214" y="30"/>
                    </a:lnTo>
                    <a:lnTo>
                      <a:pt x="1206" y="25"/>
                    </a:lnTo>
                    <a:lnTo>
                      <a:pt x="1198" y="20"/>
                    </a:lnTo>
                    <a:lnTo>
                      <a:pt x="1189" y="16"/>
                    </a:lnTo>
                    <a:lnTo>
                      <a:pt x="1179" y="11"/>
                    </a:lnTo>
                    <a:lnTo>
                      <a:pt x="1168" y="8"/>
                    </a:lnTo>
                    <a:lnTo>
                      <a:pt x="1157" y="5"/>
                    </a:lnTo>
                    <a:lnTo>
                      <a:pt x="1145" y="3"/>
                    </a:lnTo>
                    <a:lnTo>
                      <a:pt x="1133" y="1"/>
                    </a:lnTo>
                    <a:lnTo>
                      <a:pt x="1119" y="0"/>
                    </a:lnTo>
                    <a:lnTo>
                      <a:pt x="1107" y="0"/>
                    </a:lnTo>
                    <a:lnTo>
                      <a:pt x="168" y="0"/>
                    </a:lnTo>
                    <a:lnTo>
                      <a:pt x="154" y="0"/>
                    </a:lnTo>
                    <a:lnTo>
                      <a:pt x="141" y="1"/>
                    </a:lnTo>
                    <a:lnTo>
                      <a:pt x="129" y="3"/>
                    </a:lnTo>
                    <a:lnTo>
                      <a:pt x="117" y="5"/>
                    </a:lnTo>
                    <a:lnTo>
                      <a:pt x="106" y="8"/>
                    </a:lnTo>
                    <a:lnTo>
                      <a:pt x="96" y="11"/>
                    </a:lnTo>
                    <a:lnTo>
                      <a:pt x="86" y="16"/>
                    </a:lnTo>
                    <a:lnTo>
                      <a:pt x="77" y="20"/>
                    </a:lnTo>
                    <a:lnTo>
                      <a:pt x="69" y="25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50" y="41"/>
                    </a:lnTo>
                    <a:lnTo>
                      <a:pt x="45" y="47"/>
                    </a:lnTo>
                    <a:lnTo>
                      <a:pt x="42" y="53"/>
                    </a:lnTo>
                    <a:lnTo>
                      <a:pt x="40" y="61"/>
                    </a:lnTo>
                    <a:lnTo>
                      <a:pt x="40" y="68"/>
                    </a:lnTo>
                    <a:lnTo>
                      <a:pt x="0" y="216"/>
                    </a:lnTo>
                    <a:lnTo>
                      <a:pt x="1" y="222"/>
                    </a:lnTo>
                    <a:lnTo>
                      <a:pt x="4" y="229"/>
                    </a:lnTo>
                    <a:lnTo>
                      <a:pt x="10" y="235"/>
                    </a:lnTo>
                    <a:lnTo>
                      <a:pt x="16" y="241"/>
                    </a:lnTo>
                    <a:lnTo>
                      <a:pt x="24" y="247"/>
                    </a:lnTo>
                    <a:lnTo>
                      <a:pt x="34" y="252"/>
                    </a:lnTo>
                    <a:lnTo>
                      <a:pt x="45" y="258"/>
                    </a:lnTo>
                    <a:lnTo>
                      <a:pt x="57" y="263"/>
                    </a:lnTo>
                    <a:lnTo>
                      <a:pt x="70" y="267"/>
                    </a:lnTo>
                    <a:lnTo>
                      <a:pt x="83" y="271"/>
                    </a:lnTo>
                    <a:lnTo>
                      <a:pt x="97" y="274"/>
                    </a:lnTo>
                    <a:lnTo>
                      <a:pt x="111" y="277"/>
                    </a:lnTo>
                    <a:lnTo>
                      <a:pt x="126" y="279"/>
                    </a:lnTo>
                    <a:lnTo>
                      <a:pt x="140" y="281"/>
                    </a:lnTo>
                    <a:lnTo>
                      <a:pt x="153" y="282"/>
                    </a:lnTo>
                    <a:lnTo>
                      <a:pt x="168" y="283"/>
                    </a:lnTo>
                    <a:lnTo>
                      <a:pt x="1107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8" name="Freeform 411"/>
              <p:cNvSpPr>
                <a:spLocks/>
              </p:cNvSpPr>
              <p:nvPr/>
            </p:nvSpPr>
            <p:spPr bwMode="auto">
              <a:xfrm>
                <a:off x="4819" y="1344"/>
                <a:ext cx="52" cy="11"/>
              </a:xfrm>
              <a:custGeom>
                <a:avLst/>
                <a:gdLst>
                  <a:gd name="T0" fmla="*/ 0 w 1212"/>
                  <a:gd name="T1" fmla="*/ 0 h 270"/>
                  <a:gd name="T2" fmla="*/ 0 w 1212"/>
                  <a:gd name="T3" fmla="*/ 0 h 270"/>
                  <a:gd name="T4" fmla="*/ 0 w 1212"/>
                  <a:gd name="T5" fmla="*/ 0 h 270"/>
                  <a:gd name="T6" fmla="*/ 0 w 1212"/>
                  <a:gd name="T7" fmla="*/ 0 h 270"/>
                  <a:gd name="T8" fmla="*/ 0 w 1212"/>
                  <a:gd name="T9" fmla="*/ 0 h 270"/>
                  <a:gd name="T10" fmla="*/ 0 w 1212"/>
                  <a:gd name="T11" fmla="*/ 0 h 270"/>
                  <a:gd name="T12" fmla="*/ 0 w 1212"/>
                  <a:gd name="T13" fmla="*/ 0 h 270"/>
                  <a:gd name="T14" fmla="*/ 0 w 1212"/>
                  <a:gd name="T15" fmla="*/ 0 h 270"/>
                  <a:gd name="T16" fmla="*/ 0 w 1212"/>
                  <a:gd name="T17" fmla="*/ 0 h 270"/>
                  <a:gd name="T18" fmla="*/ 0 w 1212"/>
                  <a:gd name="T19" fmla="*/ 0 h 270"/>
                  <a:gd name="T20" fmla="*/ 0 w 1212"/>
                  <a:gd name="T21" fmla="*/ 0 h 270"/>
                  <a:gd name="T22" fmla="*/ 0 w 1212"/>
                  <a:gd name="T23" fmla="*/ 0 h 270"/>
                  <a:gd name="T24" fmla="*/ 0 w 1212"/>
                  <a:gd name="T25" fmla="*/ 0 h 270"/>
                  <a:gd name="T26" fmla="*/ 0 w 1212"/>
                  <a:gd name="T27" fmla="*/ 0 h 270"/>
                  <a:gd name="T28" fmla="*/ 0 w 1212"/>
                  <a:gd name="T29" fmla="*/ 0 h 270"/>
                  <a:gd name="T30" fmla="*/ 0 w 1212"/>
                  <a:gd name="T31" fmla="*/ 0 h 270"/>
                  <a:gd name="T32" fmla="*/ 0 w 1212"/>
                  <a:gd name="T33" fmla="*/ 0 h 270"/>
                  <a:gd name="T34" fmla="*/ 0 w 1212"/>
                  <a:gd name="T35" fmla="*/ 0 h 270"/>
                  <a:gd name="T36" fmla="*/ 0 w 1212"/>
                  <a:gd name="T37" fmla="*/ 0 h 270"/>
                  <a:gd name="T38" fmla="*/ 0 w 1212"/>
                  <a:gd name="T39" fmla="*/ 0 h 270"/>
                  <a:gd name="T40" fmla="*/ 0 w 1212"/>
                  <a:gd name="T41" fmla="*/ 0 h 270"/>
                  <a:gd name="T42" fmla="*/ 0 w 1212"/>
                  <a:gd name="T43" fmla="*/ 0 h 270"/>
                  <a:gd name="T44" fmla="*/ 0 w 1212"/>
                  <a:gd name="T45" fmla="*/ 0 h 270"/>
                  <a:gd name="T46" fmla="*/ 0 w 1212"/>
                  <a:gd name="T47" fmla="*/ 0 h 270"/>
                  <a:gd name="T48" fmla="*/ 0 w 1212"/>
                  <a:gd name="T49" fmla="*/ 0 h 270"/>
                  <a:gd name="T50" fmla="*/ 0 w 1212"/>
                  <a:gd name="T51" fmla="*/ 0 h 270"/>
                  <a:gd name="T52" fmla="*/ 0 w 1212"/>
                  <a:gd name="T53" fmla="*/ 0 h 270"/>
                  <a:gd name="T54" fmla="*/ 0 w 1212"/>
                  <a:gd name="T55" fmla="*/ 0 h 270"/>
                  <a:gd name="T56" fmla="*/ 0 w 1212"/>
                  <a:gd name="T57" fmla="*/ 0 h 270"/>
                  <a:gd name="T58" fmla="*/ 0 w 1212"/>
                  <a:gd name="T59" fmla="*/ 0 h 270"/>
                  <a:gd name="T60" fmla="*/ 0 w 1212"/>
                  <a:gd name="T61" fmla="*/ 0 h 270"/>
                  <a:gd name="T62" fmla="*/ 0 w 1212"/>
                  <a:gd name="T63" fmla="*/ 0 h 270"/>
                  <a:gd name="T64" fmla="*/ 0 w 1212"/>
                  <a:gd name="T65" fmla="*/ 0 h 270"/>
                  <a:gd name="T66" fmla="*/ 0 w 1212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12"/>
                  <a:gd name="T103" fmla="*/ 0 h 270"/>
                  <a:gd name="T104" fmla="*/ 1212 w 1212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12" h="270">
                    <a:moveTo>
                      <a:pt x="1053" y="270"/>
                    </a:moveTo>
                    <a:lnTo>
                      <a:pt x="1066" y="269"/>
                    </a:lnTo>
                    <a:lnTo>
                      <a:pt x="1079" y="268"/>
                    </a:lnTo>
                    <a:lnTo>
                      <a:pt x="1092" y="267"/>
                    </a:lnTo>
                    <a:lnTo>
                      <a:pt x="1107" y="264"/>
                    </a:lnTo>
                    <a:lnTo>
                      <a:pt x="1120" y="262"/>
                    </a:lnTo>
                    <a:lnTo>
                      <a:pt x="1133" y="259"/>
                    </a:lnTo>
                    <a:lnTo>
                      <a:pt x="1146" y="255"/>
                    </a:lnTo>
                    <a:lnTo>
                      <a:pt x="1158" y="251"/>
                    </a:lnTo>
                    <a:lnTo>
                      <a:pt x="1169" y="245"/>
                    </a:lnTo>
                    <a:lnTo>
                      <a:pt x="1180" y="240"/>
                    </a:lnTo>
                    <a:lnTo>
                      <a:pt x="1189" y="235"/>
                    </a:lnTo>
                    <a:lnTo>
                      <a:pt x="1197" y="230"/>
                    </a:lnTo>
                    <a:lnTo>
                      <a:pt x="1203" y="224"/>
                    </a:lnTo>
                    <a:lnTo>
                      <a:pt x="1208" y="218"/>
                    </a:lnTo>
                    <a:lnTo>
                      <a:pt x="1210" y="212"/>
                    </a:lnTo>
                    <a:lnTo>
                      <a:pt x="1212" y="205"/>
                    </a:lnTo>
                    <a:lnTo>
                      <a:pt x="1176" y="64"/>
                    </a:lnTo>
                    <a:lnTo>
                      <a:pt x="1174" y="57"/>
                    </a:lnTo>
                    <a:lnTo>
                      <a:pt x="1172" y="51"/>
                    </a:lnTo>
                    <a:lnTo>
                      <a:pt x="1169" y="44"/>
                    </a:lnTo>
                    <a:lnTo>
                      <a:pt x="1165" y="38"/>
                    </a:lnTo>
                    <a:lnTo>
                      <a:pt x="1160" y="33"/>
                    </a:lnTo>
                    <a:lnTo>
                      <a:pt x="1154" y="28"/>
                    </a:lnTo>
                    <a:lnTo>
                      <a:pt x="1147" y="23"/>
                    </a:lnTo>
                    <a:lnTo>
                      <a:pt x="1140" y="19"/>
                    </a:lnTo>
                    <a:lnTo>
                      <a:pt x="1130" y="15"/>
                    </a:lnTo>
                    <a:lnTo>
                      <a:pt x="1121" y="11"/>
                    </a:lnTo>
                    <a:lnTo>
                      <a:pt x="1111" y="7"/>
                    </a:lnTo>
                    <a:lnTo>
                      <a:pt x="1101" y="4"/>
                    </a:lnTo>
                    <a:lnTo>
                      <a:pt x="1089" y="2"/>
                    </a:lnTo>
                    <a:lnTo>
                      <a:pt x="1078" y="1"/>
                    </a:lnTo>
                    <a:lnTo>
                      <a:pt x="1066" y="0"/>
                    </a:lnTo>
                    <a:lnTo>
                      <a:pt x="1053" y="0"/>
                    </a:lnTo>
                    <a:lnTo>
                      <a:pt x="158" y="0"/>
                    </a:lnTo>
                    <a:lnTo>
                      <a:pt x="145" y="0"/>
                    </a:lnTo>
                    <a:lnTo>
                      <a:pt x="133" y="1"/>
                    </a:lnTo>
                    <a:lnTo>
                      <a:pt x="121" y="2"/>
                    </a:lnTo>
                    <a:lnTo>
                      <a:pt x="110" y="4"/>
                    </a:lnTo>
                    <a:lnTo>
                      <a:pt x="100" y="7"/>
                    </a:lnTo>
                    <a:lnTo>
                      <a:pt x="89" y="11"/>
                    </a:lnTo>
                    <a:lnTo>
                      <a:pt x="80" y="15"/>
                    </a:lnTo>
                    <a:lnTo>
                      <a:pt x="71" y="19"/>
                    </a:lnTo>
                    <a:lnTo>
                      <a:pt x="64" y="23"/>
                    </a:lnTo>
                    <a:lnTo>
                      <a:pt x="57" y="28"/>
                    </a:lnTo>
                    <a:lnTo>
                      <a:pt x="50" y="33"/>
                    </a:lnTo>
                    <a:lnTo>
                      <a:pt x="45" y="38"/>
                    </a:lnTo>
                    <a:lnTo>
                      <a:pt x="41" y="44"/>
                    </a:lnTo>
                    <a:lnTo>
                      <a:pt x="38" y="51"/>
                    </a:lnTo>
                    <a:lnTo>
                      <a:pt x="36" y="57"/>
                    </a:lnTo>
                    <a:lnTo>
                      <a:pt x="36" y="64"/>
                    </a:lnTo>
                    <a:lnTo>
                      <a:pt x="0" y="205"/>
                    </a:lnTo>
                    <a:lnTo>
                      <a:pt x="1" y="212"/>
                    </a:lnTo>
                    <a:lnTo>
                      <a:pt x="3" y="218"/>
                    </a:lnTo>
                    <a:lnTo>
                      <a:pt x="8" y="224"/>
                    </a:lnTo>
                    <a:lnTo>
                      <a:pt x="15" y="230"/>
                    </a:lnTo>
                    <a:lnTo>
                      <a:pt x="23" y="235"/>
                    </a:lnTo>
                    <a:lnTo>
                      <a:pt x="32" y="240"/>
                    </a:lnTo>
                    <a:lnTo>
                      <a:pt x="42" y="245"/>
                    </a:lnTo>
                    <a:lnTo>
                      <a:pt x="54" y="251"/>
                    </a:lnTo>
                    <a:lnTo>
                      <a:pt x="65" y="255"/>
                    </a:lnTo>
                    <a:lnTo>
                      <a:pt x="78" y="259"/>
                    </a:lnTo>
                    <a:lnTo>
                      <a:pt x="92" y="262"/>
                    </a:lnTo>
                    <a:lnTo>
                      <a:pt x="105" y="264"/>
                    </a:lnTo>
                    <a:lnTo>
                      <a:pt x="118" y="267"/>
                    </a:lnTo>
                    <a:lnTo>
                      <a:pt x="132" y="268"/>
                    </a:lnTo>
                    <a:lnTo>
                      <a:pt x="145" y="269"/>
                    </a:lnTo>
                    <a:lnTo>
                      <a:pt x="158" y="270"/>
                    </a:lnTo>
                    <a:lnTo>
                      <a:pt x="1053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9" name="Freeform 412"/>
              <p:cNvSpPr>
                <a:spLocks/>
              </p:cNvSpPr>
              <p:nvPr/>
            </p:nvSpPr>
            <p:spPr bwMode="auto">
              <a:xfrm>
                <a:off x="4821" y="1345"/>
                <a:ext cx="14" cy="9"/>
              </a:xfrm>
              <a:custGeom>
                <a:avLst/>
                <a:gdLst>
                  <a:gd name="T0" fmla="*/ 0 w 331"/>
                  <a:gd name="T1" fmla="*/ 0 h 210"/>
                  <a:gd name="T2" fmla="*/ 0 w 331"/>
                  <a:gd name="T3" fmla="*/ 0 h 210"/>
                  <a:gd name="T4" fmla="*/ 0 w 331"/>
                  <a:gd name="T5" fmla="*/ 0 h 210"/>
                  <a:gd name="T6" fmla="*/ 0 w 331"/>
                  <a:gd name="T7" fmla="*/ 0 h 210"/>
                  <a:gd name="T8" fmla="*/ 0 w 331"/>
                  <a:gd name="T9" fmla="*/ 0 h 210"/>
                  <a:gd name="T10" fmla="*/ 0 w 331"/>
                  <a:gd name="T11" fmla="*/ 0 h 210"/>
                  <a:gd name="T12" fmla="*/ 0 w 331"/>
                  <a:gd name="T13" fmla="*/ 0 h 210"/>
                  <a:gd name="T14" fmla="*/ 0 w 331"/>
                  <a:gd name="T15" fmla="*/ 0 h 210"/>
                  <a:gd name="T16" fmla="*/ 0 w 331"/>
                  <a:gd name="T17" fmla="*/ 0 h 210"/>
                  <a:gd name="T18" fmla="*/ 0 w 331"/>
                  <a:gd name="T19" fmla="*/ 0 h 210"/>
                  <a:gd name="T20" fmla="*/ 0 w 331"/>
                  <a:gd name="T21" fmla="*/ 0 h 210"/>
                  <a:gd name="T22" fmla="*/ 0 w 331"/>
                  <a:gd name="T23" fmla="*/ 0 h 210"/>
                  <a:gd name="T24" fmla="*/ 0 w 331"/>
                  <a:gd name="T25" fmla="*/ 0 h 210"/>
                  <a:gd name="T26" fmla="*/ 0 w 331"/>
                  <a:gd name="T27" fmla="*/ 0 h 210"/>
                  <a:gd name="T28" fmla="*/ 0 w 331"/>
                  <a:gd name="T29" fmla="*/ 0 h 210"/>
                  <a:gd name="T30" fmla="*/ 0 w 331"/>
                  <a:gd name="T31" fmla="*/ 0 h 210"/>
                  <a:gd name="T32" fmla="*/ 0 w 331"/>
                  <a:gd name="T33" fmla="*/ 0 h 210"/>
                  <a:gd name="T34" fmla="*/ 0 w 331"/>
                  <a:gd name="T35" fmla="*/ 0 h 210"/>
                  <a:gd name="T36" fmla="*/ 0 w 331"/>
                  <a:gd name="T37" fmla="*/ 0 h 210"/>
                  <a:gd name="T38" fmla="*/ 0 w 331"/>
                  <a:gd name="T39" fmla="*/ 0 h 210"/>
                  <a:gd name="T40" fmla="*/ 0 w 331"/>
                  <a:gd name="T41" fmla="*/ 0 h 210"/>
                  <a:gd name="T42" fmla="*/ 0 w 331"/>
                  <a:gd name="T43" fmla="*/ 0 h 210"/>
                  <a:gd name="T44" fmla="*/ 0 w 331"/>
                  <a:gd name="T45" fmla="*/ 0 h 210"/>
                  <a:gd name="T46" fmla="*/ 0 w 331"/>
                  <a:gd name="T47" fmla="*/ 0 h 210"/>
                  <a:gd name="T48" fmla="*/ 0 w 331"/>
                  <a:gd name="T49" fmla="*/ 0 h 210"/>
                  <a:gd name="T50" fmla="*/ 0 w 331"/>
                  <a:gd name="T51" fmla="*/ 0 h 210"/>
                  <a:gd name="T52" fmla="*/ 0 w 331"/>
                  <a:gd name="T53" fmla="*/ 0 h 210"/>
                  <a:gd name="T54" fmla="*/ 0 w 331"/>
                  <a:gd name="T55" fmla="*/ 0 h 210"/>
                  <a:gd name="T56" fmla="*/ 0 w 331"/>
                  <a:gd name="T57" fmla="*/ 0 h 210"/>
                  <a:gd name="T58" fmla="*/ 0 w 331"/>
                  <a:gd name="T59" fmla="*/ 0 h 210"/>
                  <a:gd name="T60" fmla="*/ 0 w 331"/>
                  <a:gd name="T61" fmla="*/ 0 h 210"/>
                  <a:gd name="T62" fmla="*/ 0 w 331"/>
                  <a:gd name="T63" fmla="*/ 0 h 210"/>
                  <a:gd name="T64" fmla="*/ 0 w 331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1"/>
                  <a:gd name="T100" fmla="*/ 0 h 210"/>
                  <a:gd name="T101" fmla="*/ 331 w 331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1" h="210">
                    <a:moveTo>
                      <a:pt x="50" y="208"/>
                    </a:moveTo>
                    <a:lnTo>
                      <a:pt x="56" y="208"/>
                    </a:lnTo>
                    <a:lnTo>
                      <a:pt x="67" y="208"/>
                    </a:lnTo>
                    <a:lnTo>
                      <a:pt x="82" y="208"/>
                    </a:lnTo>
                    <a:lnTo>
                      <a:pt x="102" y="209"/>
                    </a:lnTo>
                    <a:lnTo>
                      <a:pt x="123" y="209"/>
                    </a:lnTo>
                    <a:lnTo>
                      <a:pt x="147" y="209"/>
                    </a:lnTo>
                    <a:lnTo>
                      <a:pt x="172" y="210"/>
                    </a:lnTo>
                    <a:lnTo>
                      <a:pt x="197" y="210"/>
                    </a:lnTo>
                    <a:lnTo>
                      <a:pt x="223" y="210"/>
                    </a:lnTo>
                    <a:lnTo>
                      <a:pt x="247" y="210"/>
                    </a:lnTo>
                    <a:lnTo>
                      <a:pt x="269" y="210"/>
                    </a:lnTo>
                    <a:lnTo>
                      <a:pt x="290" y="210"/>
                    </a:lnTo>
                    <a:lnTo>
                      <a:pt x="306" y="209"/>
                    </a:lnTo>
                    <a:lnTo>
                      <a:pt x="320" y="208"/>
                    </a:lnTo>
                    <a:lnTo>
                      <a:pt x="328" y="206"/>
                    </a:lnTo>
                    <a:lnTo>
                      <a:pt x="331" y="205"/>
                    </a:lnTo>
                    <a:lnTo>
                      <a:pt x="331" y="5"/>
                    </a:lnTo>
                    <a:lnTo>
                      <a:pt x="328" y="3"/>
                    </a:lnTo>
                    <a:lnTo>
                      <a:pt x="320" y="1"/>
                    </a:lnTo>
                    <a:lnTo>
                      <a:pt x="306" y="1"/>
                    </a:lnTo>
                    <a:lnTo>
                      <a:pt x="290" y="0"/>
                    </a:lnTo>
                    <a:lnTo>
                      <a:pt x="269" y="0"/>
                    </a:lnTo>
                    <a:lnTo>
                      <a:pt x="247" y="1"/>
                    </a:lnTo>
                    <a:lnTo>
                      <a:pt x="223" y="1"/>
                    </a:lnTo>
                    <a:lnTo>
                      <a:pt x="197" y="2"/>
                    </a:lnTo>
                    <a:lnTo>
                      <a:pt x="172" y="3"/>
                    </a:lnTo>
                    <a:lnTo>
                      <a:pt x="147" y="4"/>
                    </a:lnTo>
                    <a:lnTo>
                      <a:pt x="123" y="5"/>
                    </a:lnTo>
                    <a:lnTo>
                      <a:pt x="102" y="5"/>
                    </a:lnTo>
                    <a:lnTo>
                      <a:pt x="82" y="6"/>
                    </a:lnTo>
                    <a:lnTo>
                      <a:pt x="67" y="7"/>
                    </a:lnTo>
                    <a:lnTo>
                      <a:pt x="56" y="7"/>
                    </a:lnTo>
                    <a:lnTo>
                      <a:pt x="50" y="8"/>
                    </a:lnTo>
                    <a:lnTo>
                      <a:pt x="45" y="8"/>
                    </a:lnTo>
                    <a:lnTo>
                      <a:pt x="41" y="8"/>
                    </a:lnTo>
                    <a:lnTo>
                      <a:pt x="38" y="8"/>
                    </a:lnTo>
                    <a:lnTo>
                      <a:pt x="34" y="9"/>
                    </a:lnTo>
                    <a:lnTo>
                      <a:pt x="31" y="10"/>
                    </a:lnTo>
                    <a:lnTo>
                      <a:pt x="28" y="11"/>
                    </a:lnTo>
                    <a:lnTo>
                      <a:pt x="25" y="12"/>
                    </a:lnTo>
                    <a:lnTo>
                      <a:pt x="23" y="13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6" y="17"/>
                    </a:lnTo>
                    <a:lnTo>
                      <a:pt x="14" y="20"/>
                    </a:lnTo>
                    <a:lnTo>
                      <a:pt x="13" y="22"/>
                    </a:lnTo>
                    <a:lnTo>
                      <a:pt x="12" y="24"/>
                    </a:lnTo>
                    <a:lnTo>
                      <a:pt x="12" y="25"/>
                    </a:lnTo>
                    <a:lnTo>
                      <a:pt x="12" y="28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1" y="180"/>
                    </a:lnTo>
                    <a:lnTo>
                      <a:pt x="2" y="183"/>
                    </a:lnTo>
                    <a:lnTo>
                      <a:pt x="4" y="185"/>
                    </a:lnTo>
                    <a:lnTo>
                      <a:pt x="7" y="188"/>
                    </a:lnTo>
                    <a:lnTo>
                      <a:pt x="10" y="190"/>
                    </a:lnTo>
                    <a:lnTo>
                      <a:pt x="14" y="193"/>
                    </a:lnTo>
                    <a:lnTo>
                      <a:pt x="17" y="196"/>
                    </a:lnTo>
                    <a:lnTo>
                      <a:pt x="21" y="198"/>
                    </a:lnTo>
                    <a:lnTo>
                      <a:pt x="25" y="200"/>
                    </a:lnTo>
                    <a:lnTo>
                      <a:pt x="29" y="202"/>
                    </a:lnTo>
                    <a:lnTo>
                      <a:pt x="33" y="204"/>
                    </a:lnTo>
                    <a:lnTo>
                      <a:pt x="37" y="205"/>
                    </a:lnTo>
                    <a:lnTo>
                      <a:pt x="41" y="207"/>
                    </a:lnTo>
                    <a:lnTo>
                      <a:pt x="45" y="207"/>
                    </a:lnTo>
                    <a:lnTo>
                      <a:pt x="50" y="20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0" name="Freeform 413"/>
              <p:cNvSpPr>
                <a:spLocks/>
              </p:cNvSpPr>
              <p:nvPr/>
            </p:nvSpPr>
            <p:spPr bwMode="auto">
              <a:xfrm>
                <a:off x="4857" y="1345"/>
                <a:ext cx="13" cy="9"/>
              </a:xfrm>
              <a:custGeom>
                <a:avLst/>
                <a:gdLst>
                  <a:gd name="T0" fmla="*/ 0 w 307"/>
                  <a:gd name="T1" fmla="*/ 0 h 223"/>
                  <a:gd name="T2" fmla="*/ 0 w 307"/>
                  <a:gd name="T3" fmla="*/ 0 h 223"/>
                  <a:gd name="T4" fmla="*/ 0 w 307"/>
                  <a:gd name="T5" fmla="*/ 0 h 223"/>
                  <a:gd name="T6" fmla="*/ 0 w 307"/>
                  <a:gd name="T7" fmla="*/ 0 h 223"/>
                  <a:gd name="T8" fmla="*/ 0 w 307"/>
                  <a:gd name="T9" fmla="*/ 0 h 223"/>
                  <a:gd name="T10" fmla="*/ 0 w 307"/>
                  <a:gd name="T11" fmla="*/ 0 h 223"/>
                  <a:gd name="T12" fmla="*/ 0 w 307"/>
                  <a:gd name="T13" fmla="*/ 0 h 223"/>
                  <a:gd name="T14" fmla="*/ 0 w 307"/>
                  <a:gd name="T15" fmla="*/ 0 h 223"/>
                  <a:gd name="T16" fmla="*/ 0 w 307"/>
                  <a:gd name="T17" fmla="*/ 0 h 223"/>
                  <a:gd name="T18" fmla="*/ 0 w 307"/>
                  <a:gd name="T19" fmla="*/ 0 h 223"/>
                  <a:gd name="T20" fmla="*/ 0 w 307"/>
                  <a:gd name="T21" fmla="*/ 0 h 223"/>
                  <a:gd name="T22" fmla="*/ 0 w 307"/>
                  <a:gd name="T23" fmla="*/ 0 h 223"/>
                  <a:gd name="T24" fmla="*/ 0 w 307"/>
                  <a:gd name="T25" fmla="*/ 0 h 223"/>
                  <a:gd name="T26" fmla="*/ 0 w 307"/>
                  <a:gd name="T27" fmla="*/ 0 h 223"/>
                  <a:gd name="T28" fmla="*/ 0 w 307"/>
                  <a:gd name="T29" fmla="*/ 0 h 223"/>
                  <a:gd name="T30" fmla="*/ 0 w 307"/>
                  <a:gd name="T31" fmla="*/ 0 h 223"/>
                  <a:gd name="T32" fmla="*/ 0 w 307"/>
                  <a:gd name="T33" fmla="*/ 0 h 223"/>
                  <a:gd name="T34" fmla="*/ 0 w 307"/>
                  <a:gd name="T35" fmla="*/ 0 h 223"/>
                  <a:gd name="T36" fmla="*/ 0 w 307"/>
                  <a:gd name="T37" fmla="*/ 0 h 223"/>
                  <a:gd name="T38" fmla="*/ 0 w 307"/>
                  <a:gd name="T39" fmla="*/ 0 h 223"/>
                  <a:gd name="T40" fmla="*/ 0 w 307"/>
                  <a:gd name="T41" fmla="*/ 0 h 223"/>
                  <a:gd name="T42" fmla="*/ 0 w 307"/>
                  <a:gd name="T43" fmla="*/ 0 h 223"/>
                  <a:gd name="T44" fmla="*/ 0 w 307"/>
                  <a:gd name="T45" fmla="*/ 0 h 223"/>
                  <a:gd name="T46" fmla="*/ 0 w 307"/>
                  <a:gd name="T47" fmla="*/ 0 h 223"/>
                  <a:gd name="T48" fmla="*/ 0 w 307"/>
                  <a:gd name="T49" fmla="*/ 0 h 223"/>
                  <a:gd name="T50" fmla="*/ 0 w 307"/>
                  <a:gd name="T51" fmla="*/ 0 h 223"/>
                  <a:gd name="T52" fmla="*/ 0 w 307"/>
                  <a:gd name="T53" fmla="*/ 0 h 223"/>
                  <a:gd name="T54" fmla="*/ 0 w 307"/>
                  <a:gd name="T55" fmla="*/ 0 h 223"/>
                  <a:gd name="T56" fmla="*/ 0 w 307"/>
                  <a:gd name="T57" fmla="*/ 0 h 223"/>
                  <a:gd name="T58" fmla="*/ 0 w 307"/>
                  <a:gd name="T59" fmla="*/ 0 h 223"/>
                  <a:gd name="T60" fmla="*/ 0 w 307"/>
                  <a:gd name="T61" fmla="*/ 0 h 223"/>
                  <a:gd name="T62" fmla="*/ 0 w 307"/>
                  <a:gd name="T63" fmla="*/ 0 h 223"/>
                  <a:gd name="T64" fmla="*/ 0 w 307"/>
                  <a:gd name="T65" fmla="*/ 0 h 22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07"/>
                  <a:gd name="T100" fmla="*/ 0 h 223"/>
                  <a:gd name="T101" fmla="*/ 307 w 307"/>
                  <a:gd name="T102" fmla="*/ 223 h 22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07" h="223">
                    <a:moveTo>
                      <a:pt x="245" y="215"/>
                    </a:moveTo>
                    <a:lnTo>
                      <a:pt x="248" y="214"/>
                    </a:lnTo>
                    <a:lnTo>
                      <a:pt x="253" y="214"/>
                    </a:lnTo>
                    <a:lnTo>
                      <a:pt x="257" y="212"/>
                    </a:lnTo>
                    <a:lnTo>
                      <a:pt x="262" y="211"/>
                    </a:lnTo>
                    <a:lnTo>
                      <a:pt x="268" y="209"/>
                    </a:lnTo>
                    <a:lnTo>
                      <a:pt x="273" y="207"/>
                    </a:lnTo>
                    <a:lnTo>
                      <a:pt x="278" y="205"/>
                    </a:lnTo>
                    <a:lnTo>
                      <a:pt x="283" y="203"/>
                    </a:lnTo>
                    <a:lnTo>
                      <a:pt x="288" y="200"/>
                    </a:lnTo>
                    <a:lnTo>
                      <a:pt x="292" y="198"/>
                    </a:lnTo>
                    <a:lnTo>
                      <a:pt x="296" y="195"/>
                    </a:lnTo>
                    <a:lnTo>
                      <a:pt x="299" y="193"/>
                    </a:lnTo>
                    <a:lnTo>
                      <a:pt x="302" y="190"/>
                    </a:lnTo>
                    <a:lnTo>
                      <a:pt x="305" y="188"/>
                    </a:lnTo>
                    <a:lnTo>
                      <a:pt x="306" y="184"/>
                    </a:lnTo>
                    <a:lnTo>
                      <a:pt x="307" y="183"/>
                    </a:lnTo>
                    <a:lnTo>
                      <a:pt x="282" y="27"/>
                    </a:lnTo>
                    <a:lnTo>
                      <a:pt x="281" y="23"/>
                    </a:lnTo>
                    <a:lnTo>
                      <a:pt x="281" y="22"/>
                    </a:lnTo>
                    <a:lnTo>
                      <a:pt x="280" y="20"/>
                    </a:lnTo>
                    <a:lnTo>
                      <a:pt x="279" y="18"/>
                    </a:lnTo>
                    <a:lnTo>
                      <a:pt x="277" y="16"/>
                    </a:lnTo>
                    <a:lnTo>
                      <a:pt x="275" y="15"/>
                    </a:lnTo>
                    <a:lnTo>
                      <a:pt x="273" y="13"/>
                    </a:lnTo>
                    <a:lnTo>
                      <a:pt x="271" y="12"/>
                    </a:lnTo>
                    <a:lnTo>
                      <a:pt x="268" y="11"/>
                    </a:lnTo>
                    <a:lnTo>
                      <a:pt x="266" y="10"/>
                    </a:lnTo>
                    <a:lnTo>
                      <a:pt x="262" y="9"/>
                    </a:lnTo>
                    <a:lnTo>
                      <a:pt x="259" y="8"/>
                    </a:lnTo>
                    <a:lnTo>
                      <a:pt x="255" y="7"/>
                    </a:lnTo>
                    <a:lnTo>
                      <a:pt x="252" y="7"/>
                    </a:lnTo>
                    <a:lnTo>
                      <a:pt x="248" y="7"/>
                    </a:lnTo>
                    <a:lnTo>
                      <a:pt x="245" y="7"/>
                    </a:lnTo>
                    <a:lnTo>
                      <a:pt x="238" y="6"/>
                    </a:lnTo>
                    <a:lnTo>
                      <a:pt x="228" y="6"/>
                    </a:lnTo>
                    <a:lnTo>
                      <a:pt x="214" y="5"/>
                    </a:lnTo>
                    <a:lnTo>
                      <a:pt x="197" y="5"/>
                    </a:lnTo>
                    <a:lnTo>
                      <a:pt x="178" y="4"/>
                    </a:lnTo>
                    <a:lnTo>
                      <a:pt x="158" y="3"/>
                    </a:lnTo>
                    <a:lnTo>
                      <a:pt x="136" y="2"/>
                    </a:lnTo>
                    <a:lnTo>
                      <a:pt x="114" y="1"/>
                    </a:lnTo>
                    <a:lnTo>
                      <a:pt x="92" y="1"/>
                    </a:lnTo>
                    <a:lnTo>
                      <a:pt x="72" y="0"/>
                    </a:lnTo>
                    <a:lnTo>
                      <a:pt x="52" y="0"/>
                    </a:lnTo>
                    <a:lnTo>
                      <a:pt x="35" y="1"/>
                    </a:lnTo>
                    <a:lnTo>
                      <a:pt x="20" y="1"/>
                    </a:lnTo>
                    <a:lnTo>
                      <a:pt x="9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221"/>
                    </a:lnTo>
                    <a:lnTo>
                      <a:pt x="2" y="222"/>
                    </a:lnTo>
                    <a:lnTo>
                      <a:pt x="9" y="223"/>
                    </a:lnTo>
                    <a:lnTo>
                      <a:pt x="20" y="223"/>
                    </a:lnTo>
                    <a:lnTo>
                      <a:pt x="35" y="223"/>
                    </a:lnTo>
                    <a:lnTo>
                      <a:pt x="52" y="223"/>
                    </a:lnTo>
                    <a:lnTo>
                      <a:pt x="72" y="223"/>
                    </a:lnTo>
                    <a:lnTo>
                      <a:pt x="92" y="222"/>
                    </a:lnTo>
                    <a:lnTo>
                      <a:pt x="114" y="221"/>
                    </a:lnTo>
                    <a:lnTo>
                      <a:pt x="136" y="220"/>
                    </a:lnTo>
                    <a:lnTo>
                      <a:pt x="158" y="219"/>
                    </a:lnTo>
                    <a:lnTo>
                      <a:pt x="178" y="218"/>
                    </a:lnTo>
                    <a:lnTo>
                      <a:pt x="197" y="217"/>
                    </a:lnTo>
                    <a:lnTo>
                      <a:pt x="214" y="216"/>
                    </a:lnTo>
                    <a:lnTo>
                      <a:pt x="228" y="215"/>
                    </a:lnTo>
                    <a:lnTo>
                      <a:pt x="238" y="215"/>
                    </a:lnTo>
                    <a:lnTo>
                      <a:pt x="245" y="215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1" name="Freeform 414"/>
              <p:cNvSpPr>
                <a:spLocks/>
              </p:cNvSpPr>
              <p:nvPr/>
            </p:nvSpPr>
            <p:spPr bwMode="auto">
              <a:xfrm>
                <a:off x="4836" y="1349"/>
                <a:ext cx="19" cy="6"/>
              </a:xfrm>
              <a:custGeom>
                <a:avLst/>
                <a:gdLst>
                  <a:gd name="T0" fmla="*/ 0 w 444"/>
                  <a:gd name="T1" fmla="*/ 0 h 124"/>
                  <a:gd name="T2" fmla="*/ 0 w 444"/>
                  <a:gd name="T3" fmla="*/ 0 h 124"/>
                  <a:gd name="T4" fmla="*/ 0 w 444"/>
                  <a:gd name="T5" fmla="*/ 0 h 124"/>
                  <a:gd name="T6" fmla="*/ 0 w 444"/>
                  <a:gd name="T7" fmla="*/ 0 h 124"/>
                  <a:gd name="T8" fmla="*/ 0 w 444"/>
                  <a:gd name="T9" fmla="*/ 0 h 124"/>
                  <a:gd name="T10" fmla="*/ 0 w 444"/>
                  <a:gd name="T11" fmla="*/ 0 h 124"/>
                  <a:gd name="T12" fmla="*/ 0 w 444"/>
                  <a:gd name="T13" fmla="*/ 0 h 124"/>
                  <a:gd name="T14" fmla="*/ 0 w 444"/>
                  <a:gd name="T15" fmla="*/ 0 h 124"/>
                  <a:gd name="T16" fmla="*/ 0 w 444"/>
                  <a:gd name="T17" fmla="*/ 0 h 124"/>
                  <a:gd name="T18" fmla="*/ 0 w 444"/>
                  <a:gd name="T19" fmla="*/ 0 h 124"/>
                  <a:gd name="T20" fmla="*/ 0 w 444"/>
                  <a:gd name="T21" fmla="*/ 0 h 124"/>
                  <a:gd name="T22" fmla="*/ 0 w 444"/>
                  <a:gd name="T23" fmla="*/ 0 h 124"/>
                  <a:gd name="T24" fmla="*/ 0 w 444"/>
                  <a:gd name="T25" fmla="*/ 0 h 124"/>
                  <a:gd name="T26" fmla="*/ 0 w 444"/>
                  <a:gd name="T27" fmla="*/ 0 h 124"/>
                  <a:gd name="T28" fmla="*/ 0 w 444"/>
                  <a:gd name="T29" fmla="*/ 0 h 124"/>
                  <a:gd name="T30" fmla="*/ 0 w 444"/>
                  <a:gd name="T31" fmla="*/ 0 h 124"/>
                  <a:gd name="T32" fmla="*/ 0 w 444"/>
                  <a:gd name="T33" fmla="*/ 0 h 124"/>
                  <a:gd name="T34" fmla="*/ 0 w 444"/>
                  <a:gd name="T35" fmla="*/ 0 h 124"/>
                  <a:gd name="T36" fmla="*/ 0 w 444"/>
                  <a:gd name="T37" fmla="*/ 0 h 124"/>
                  <a:gd name="T38" fmla="*/ 0 w 444"/>
                  <a:gd name="T39" fmla="*/ 0 h 124"/>
                  <a:gd name="T40" fmla="*/ 0 w 444"/>
                  <a:gd name="T41" fmla="*/ 0 h 124"/>
                  <a:gd name="T42" fmla="*/ 0 w 444"/>
                  <a:gd name="T43" fmla="*/ 0 h 124"/>
                  <a:gd name="T44" fmla="*/ 0 w 444"/>
                  <a:gd name="T45" fmla="*/ 0 h 124"/>
                  <a:gd name="T46" fmla="*/ 0 w 444"/>
                  <a:gd name="T47" fmla="*/ 0 h 124"/>
                  <a:gd name="T48" fmla="*/ 0 w 444"/>
                  <a:gd name="T49" fmla="*/ 0 h 124"/>
                  <a:gd name="T50" fmla="*/ 0 w 444"/>
                  <a:gd name="T51" fmla="*/ 0 h 124"/>
                  <a:gd name="T52" fmla="*/ 0 w 444"/>
                  <a:gd name="T53" fmla="*/ 0 h 124"/>
                  <a:gd name="T54" fmla="*/ 0 w 444"/>
                  <a:gd name="T55" fmla="*/ 0 h 124"/>
                  <a:gd name="T56" fmla="*/ 0 w 444"/>
                  <a:gd name="T57" fmla="*/ 0 h 124"/>
                  <a:gd name="T58" fmla="*/ 0 w 444"/>
                  <a:gd name="T59" fmla="*/ 0 h 124"/>
                  <a:gd name="T60" fmla="*/ 0 w 444"/>
                  <a:gd name="T61" fmla="*/ 0 h 124"/>
                  <a:gd name="T62" fmla="*/ 0 w 444"/>
                  <a:gd name="T63" fmla="*/ 0 h 124"/>
                  <a:gd name="T64" fmla="*/ 0 w 444"/>
                  <a:gd name="T65" fmla="*/ 0 h 124"/>
                  <a:gd name="T66" fmla="*/ 0 w 444"/>
                  <a:gd name="T67" fmla="*/ 0 h 124"/>
                  <a:gd name="T68" fmla="*/ 0 w 444"/>
                  <a:gd name="T69" fmla="*/ 0 h 124"/>
                  <a:gd name="T70" fmla="*/ 0 w 444"/>
                  <a:gd name="T71" fmla="*/ 0 h 124"/>
                  <a:gd name="T72" fmla="*/ 0 w 444"/>
                  <a:gd name="T73" fmla="*/ 0 h 12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44"/>
                  <a:gd name="T112" fmla="*/ 0 h 124"/>
                  <a:gd name="T113" fmla="*/ 444 w 444"/>
                  <a:gd name="T114" fmla="*/ 124 h 12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44" h="124">
                    <a:moveTo>
                      <a:pt x="444" y="61"/>
                    </a:moveTo>
                    <a:lnTo>
                      <a:pt x="443" y="67"/>
                    </a:lnTo>
                    <a:lnTo>
                      <a:pt x="443" y="73"/>
                    </a:lnTo>
                    <a:lnTo>
                      <a:pt x="442" y="78"/>
                    </a:lnTo>
                    <a:lnTo>
                      <a:pt x="440" y="85"/>
                    </a:lnTo>
                    <a:lnTo>
                      <a:pt x="438" y="90"/>
                    </a:lnTo>
                    <a:lnTo>
                      <a:pt x="436" y="95"/>
                    </a:lnTo>
                    <a:lnTo>
                      <a:pt x="433" y="100"/>
                    </a:lnTo>
                    <a:lnTo>
                      <a:pt x="430" y="104"/>
                    </a:lnTo>
                    <a:lnTo>
                      <a:pt x="427" y="108"/>
                    </a:lnTo>
                    <a:lnTo>
                      <a:pt x="422" y="112"/>
                    </a:lnTo>
                    <a:lnTo>
                      <a:pt x="418" y="115"/>
                    </a:lnTo>
                    <a:lnTo>
                      <a:pt x="413" y="118"/>
                    </a:lnTo>
                    <a:lnTo>
                      <a:pt x="409" y="120"/>
                    </a:lnTo>
                    <a:lnTo>
                      <a:pt x="404" y="122"/>
                    </a:lnTo>
                    <a:lnTo>
                      <a:pt x="398" y="123"/>
                    </a:lnTo>
                    <a:lnTo>
                      <a:pt x="393" y="124"/>
                    </a:lnTo>
                    <a:lnTo>
                      <a:pt x="52" y="124"/>
                    </a:lnTo>
                    <a:lnTo>
                      <a:pt x="46" y="123"/>
                    </a:lnTo>
                    <a:lnTo>
                      <a:pt x="40" y="122"/>
                    </a:lnTo>
                    <a:lnTo>
                      <a:pt x="34" y="120"/>
                    </a:lnTo>
                    <a:lnTo>
                      <a:pt x="29" y="118"/>
                    </a:lnTo>
                    <a:lnTo>
                      <a:pt x="25" y="115"/>
                    </a:lnTo>
                    <a:lnTo>
                      <a:pt x="21" y="112"/>
                    </a:lnTo>
                    <a:lnTo>
                      <a:pt x="17" y="108"/>
                    </a:lnTo>
                    <a:lnTo>
                      <a:pt x="13" y="104"/>
                    </a:lnTo>
                    <a:lnTo>
                      <a:pt x="10" y="100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2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41" y="0"/>
                    </a:lnTo>
                    <a:lnTo>
                      <a:pt x="444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2" name="Freeform 415"/>
              <p:cNvSpPr>
                <a:spLocks/>
              </p:cNvSpPr>
              <p:nvPr/>
            </p:nvSpPr>
            <p:spPr bwMode="auto">
              <a:xfrm>
                <a:off x="4836" y="1344"/>
                <a:ext cx="20" cy="5"/>
              </a:xfrm>
              <a:custGeom>
                <a:avLst/>
                <a:gdLst>
                  <a:gd name="T0" fmla="*/ 0 w 456"/>
                  <a:gd name="T1" fmla="*/ 0 h 99"/>
                  <a:gd name="T2" fmla="*/ 0 w 456"/>
                  <a:gd name="T3" fmla="*/ 0 h 99"/>
                  <a:gd name="T4" fmla="*/ 0 w 456"/>
                  <a:gd name="T5" fmla="*/ 0 h 99"/>
                  <a:gd name="T6" fmla="*/ 0 w 456"/>
                  <a:gd name="T7" fmla="*/ 0 h 99"/>
                  <a:gd name="T8" fmla="*/ 0 w 456"/>
                  <a:gd name="T9" fmla="*/ 0 h 99"/>
                  <a:gd name="T10" fmla="*/ 0 w 456"/>
                  <a:gd name="T11" fmla="*/ 0 h 99"/>
                  <a:gd name="T12" fmla="*/ 0 w 456"/>
                  <a:gd name="T13" fmla="*/ 0 h 99"/>
                  <a:gd name="T14" fmla="*/ 0 w 456"/>
                  <a:gd name="T15" fmla="*/ 0 h 99"/>
                  <a:gd name="T16" fmla="*/ 0 w 456"/>
                  <a:gd name="T17" fmla="*/ 0 h 99"/>
                  <a:gd name="T18" fmla="*/ 0 w 456"/>
                  <a:gd name="T19" fmla="*/ 0 h 99"/>
                  <a:gd name="T20" fmla="*/ 0 w 456"/>
                  <a:gd name="T21" fmla="*/ 0 h 99"/>
                  <a:gd name="T22" fmla="*/ 0 w 456"/>
                  <a:gd name="T23" fmla="*/ 0 h 99"/>
                  <a:gd name="T24" fmla="*/ 0 w 456"/>
                  <a:gd name="T25" fmla="*/ 0 h 99"/>
                  <a:gd name="T26" fmla="*/ 0 w 456"/>
                  <a:gd name="T27" fmla="*/ 0 h 99"/>
                  <a:gd name="T28" fmla="*/ 0 w 456"/>
                  <a:gd name="T29" fmla="*/ 0 h 99"/>
                  <a:gd name="T30" fmla="*/ 0 w 456"/>
                  <a:gd name="T31" fmla="*/ 0 h 99"/>
                  <a:gd name="T32" fmla="*/ 0 w 456"/>
                  <a:gd name="T33" fmla="*/ 0 h 99"/>
                  <a:gd name="T34" fmla="*/ 0 w 456"/>
                  <a:gd name="T35" fmla="*/ 0 h 99"/>
                  <a:gd name="T36" fmla="*/ 0 w 456"/>
                  <a:gd name="T37" fmla="*/ 0 h 99"/>
                  <a:gd name="T38" fmla="*/ 0 w 456"/>
                  <a:gd name="T39" fmla="*/ 0 h 99"/>
                  <a:gd name="T40" fmla="*/ 0 w 456"/>
                  <a:gd name="T41" fmla="*/ 0 h 99"/>
                  <a:gd name="T42" fmla="*/ 0 w 456"/>
                  <a:gd name="T43" fmla="*/ 0 h 99"/>
                  <a:gd name="T44" fmla="*/ 0 w 456"/>
                  <a:gd name="T45" fmla="*/ 0 h 99"/>
                  <a:gd name="T46" fmla="*/ 0 w 456"/>
                  <a:gd name="T47" fmla="*/ 0 h 99"/>
                  <a:gd name="T48" fmla="*/ 0 w 456"/>
                  <a:gd name="T49" fmla="*/ 0 h 99"/>
                  <a:gd name="T50" fmla="*/ 0 w 456"/>
                  <a:gd name="T51" fmla="*/ 0 h 99"/>
                  <a:gd name="T52" fmla="*/ 0 w 456"/>
                  <a:gd name="T53" fmla="*/ 0 h 99"/>
                  <a:gd name="T54" fmla="*/ 0 w 456"/>
                  <a:gd name="T55" fmla="*/ 0 h 99"/>
                  <a:gd name="T56" fmla="*/ 0 w 456"/>
                  <a:gd name="T57" fmla="*/ 0 h 99"/>
                  <a:gd name="T58" fmla="*/ 0 w 456"/>
                  <a:gd name="T59" fmla="*/ 0 h 99"/>
                  <a:gd name="T60" fmla="*/ 0 w 456"/>
                  <a:gd name="T61" fmla="*/ 0 h 99"/>
                  <a:gd name="T62" fmla="*/ 0 w 456"/>
                  <a:gd name="T63" fmla="*/ 0 h 99"/>
                  <a:gd name="T64" fmla="*/ 0 w 456"/>
                  <a:gd name="T65" fmla="*/ 0 h 99"/>
                  <a:gd name="T66" fmla="*/ 0 w 456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6"/>
                  <a:gd name="T103" fmla="*/ 0 h 99"/>
                  <a:gd name="T104" fmla="*/ 456 w 456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6" h="99">
                    <a:moveTo>
                      <a:pt x="408" y="99"/>
                    </a:moveTo>
                    <a:lnTo>
                      <a:pt x="412" y="98"/>
                    </a:lnTo>
                    <a:lnTo>
                      <a:pt x="417" y="98"/>
                    </a:lnTo>
                    <a:lnTo>
                      <a:pt x="421" y="97"/>
                    </a:lnTo>
                    <a:lnTo>
                      <a:pt x="426" y="96"/>
                    </a:lnTo>
                    <a:lnTo>
                      <a:pt x="430" y="95"/>
                    </a:lnTo>
                    <a:lnTo>
                      <a:pt x="435" y="93"/>
                    </a:lnTo>
                    <a:lnTo>
                      <a:pt x="438" y="91"/>
                    </a:lnTo>
                    <a:lnTo>
                      <a:pt x="442" y="89"/>
                    </a:lnTo>
                    <a:lnTo>
                      <a:pt x="445" y="87"/>
                    </a:lnTo>
                    <a:lnTo>
                      <a:pt x="447" y="85"/>
                    </a:lnTo>
                    <a:lnTo>
                      <a:pt x="450" y="82"/>
                    </a:lnTo>
                    <a:lnTo>
                      <a:pt x="452" y="79"/>
                    </a:lnTo>
                    <a:lnTo>
                      <a:pt x="453" y="76"/>
                    </a:lnTo>
                    <a:lnTo>
                      <a:pt x="455" y="73"/>
                    </a:lnTo>
                    <a:lnTo>
                      <a:pt x="455" y="69"/>
                    </a:lnTo>
                    <a:lnTo>
                      <a:pt x="456" y="66"/>
                    </a:lnTo>
                    <a:lnTo>
                      <a:pt x="456" y="32"/>
                    </a:lnTo>
                    <a:lnTo>
                      <a:pt x="455" y="27"/>
                    </a:lnTo>
                    <a:lnTo>
                      <a:pt x="455" y="24"/>
                    </a:lnTo>
                    <a:lnTo>
                      <a:pt x="453" y="21"/>
                    </a:lnTo>
                    <a:lnTo>
                      <a:pt x="452" y="18"/>
                    </a:lnTo>
                    <a:lnTo>
                      <a:pt x="450" y="16"/>
                    </a:lnTo>
                    <a:lnTo>
                      <a:pt x="447" y="13"/>
                    </a:lnTo>
                    <a:lnTo>
                      <a:pt x="445" y="11"/>
                    </a:lnTo>
                    <a:lnTo>
                      <a:pt x="442" y="9"/>
                    </a:lnTo>
                    <a:lnTo>
                      <a:pt x="438" y="7"/>
                    </a:lnTo>
                    <a:lnTo>
                      <a:pt x="435" y="5"/>
                    </a:lnTo>
                    <a:lnTo>
                      <a:pt x="430" y="3"/>
                    </a:lnTo>
                    <a:lnTo>
                      <a:pt x="426" y="2"/>
                    </a:lnTo>
                    <a:lnTo>
                      <a:pt x="421" y="1"/>
                    </a:lnTo>
                    <a:lnTo>
                      <a:pt x="417" y="0"/>
                    </a:lnTo>
                    <a:lnTo>
                      <a:pt x="412" y="0"/>
                    </a:lnTo>
                    <a:lnTo>
                      <a:pt x="408" y="0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5" y="3"/>
                    </a:lnTo>
                    <a:lnTo>
                      <a:pt x="21" y="5"/>
                    </a:ln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2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0" y="73"/>
                    </a:lnTo>
                    <a:lnTo>
                      <a:pt x="2" y="76"/>
                    </a:lnTo>
                    <a:lnTo>
                      <a:pt x="3" y="79"/>
                    </a:lnTo>
                    <a:lnTo>
                      <a:pt x="5" y="82"/>
                    </a:lnTo>
                    <a:lnTo>
                      <a:pt x="9" y="85"/>
                    </a:lnTo>
                    <a:lnTo>
                      <a:pt x="11" y="87"/>
                    </a:lnTo>
                    <a:lnTo>
                      <a:pt x="14" y="89"/>
                    </a:lnTo>
                    <a:lnTo>
                      <a:pt x="18" y="91"/>
                    </a:lnTo>
                    <a:lnTo>
                      <a:pt x="21" y="93"/>
                    </a:lnTo>
                    <a:lnTo>
                      <a:pt x="25" y="95"/>
                    </a:lnTo>
                    <a:lnTo>
                      <a:pt x="29" y="96"/>
                    </a:lnTo>
                    <a:lnTo>
                      <a:pt x="34" y="97"/>
                    </a:lnTo>
                    <a:lnTo>
                      <a:pt x="38" y="98"/>
                    </a:lnTo>
                    <a:lnTo>
                      <a:pt x="43" y="98"/>
                    </a:lnTo>
                    <a:lnTo>
                      <a:pt x="49" y="99"/>
                    </a:lnTo>
                    <a:lnTo>
                      <a:pt x="408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3" name="Freeform 416"/>
              <p:cNvSpPr>
                <a:spLocks/>
              </p:cNvSpPr>
              <p:nvPr/>
            </p:nvSpPr>
            <p:spPr bwMode="auto">
              <a:xfrm>
                <a:off x="4851" y="1330"/>
                <a:ext cx="55" cy="12"/>
              </a:xfrm>
              <a:custGeom>
                <a:avLst/>
                <a:gdLst>
                  <a:gd name="T0" fmla="*/ 0 w 1273"/>
                  <a:gd name="T1" fmla="*/ 0 h 283"/>
                  <a:gd name="T2" fmla="*/ 0 w 1273"/>
                  <a:gd name="T3" fmla="*/ 0 h 283"/>
                  <a:gd name="T4" fmla="*/ 0 w 1273"/>
                  <a:gd name="T5" fmla="*/ 0 h 283"/>
                  <a:gd name="T6" fmla="*/ 0 w 1273"/>
                  <a:gd name="T7" fmla="*/ 0 h 283"/>
                  <a:gd name="T8" fmla="*/ 0 w 1273"/>
                  <a:gd name="T9" fmla="*/ 0 h 283"/>
                  <a:gd name="T10" fmla="*/ 0 w 1273"/>
                  <a:gd name="T11" fmla="*/ 0 h 283"/>
                  <a:gd name="T12" fmla="*/ 0 w 1273"/>
                  <a:gd name="T13" fmla="*/ 0 h 283"/>
                  <a:gd name="T14" fmla="*/ 0 w 1273"/>
                  <a:gd name="T15" fmla="*/ 0 h 283"/>
                  <a:gd name="T16" fmla="*/ 0 w 1273"/>
                  <a:gd name="T17" fmla="*/ 0 h 283"/>
                  <a:gd name="T18" fmla="*/ 0 w 1273"/>
                  <a:gd name="T19" fmla="*/ 0 h 283"/>
                  <a:gd name="T20" fmla="*/ 0 w 1273"/>
                  <a:gd name="T21" fmla="*/ 0 h 283"/>
                  <a:gd name="T22" fmla="*/ 0 w 1273"/>
                  <a:gd name="T23" fmla="*/ 0 h 283"/>
                  <a:gd name="T24" fmla="*/ 0 w 1273"/>
                  <a:gd name="T25" fmla="*/ 0 h 283"/>
                  <a:gd name="T26" fmla="*/ 0 w 1273"/>
                  <a:gd name="T27" fmla="*/ 0 h 283"/>
                  <a:gd name="T28" fmla="*/ 0 w 1273"/>
                  <a:gd name="T29" fmla="*/ 0 h 283"/>
                  <a:gd name="T30" fmla="*/ 0 w 1273"/>
                  <a:gd name="T31" fmla="*/ 0 h 283"/>
                  <a:gd name="T32" fmla="*/ 0 w 1273"/>
                  <a:gd name="T33" fmla="*/ 0 h 283"/>
                  <a:gd name="T34" fmla="*/ 0 w 1273"/>
                  <a:gd name="T35" fmla="*/ 0 h 283"/>
                  <a:gd name="T36" fmla="*/ 0 w 1273"/>
                  <a:gd name="T37" fmla="*/ 0 h 283"/>
                  <a:gd name="T38" fmla="*/ 0 w 1273"/>
                  <a:gd name="T39" fmla="*/ 0 h 283"/>
                  <a:gd name="T40" fmla="*/ 0 w 1273"/>
                  <a:gd name="T41" fmla="*/ 0 h 283"/>
                  <a:gd name="T42" fmla="*/ 0 w 1273"/>
                  <a:gd name="T43" fmla="*/ 0 h 283"/>
                  <a:gd name="T44" fmla="*/ 0 w 1273"/>
                  <a:gd name="T45" fmla="*/ 0 h 283"/>
                  <a:gd name="T46" fmla="*/ 0 w 1273"/>
                  <a:gd name="T47" fmla="*/ 0 h 283"/>
                  <a:gd name="T48" fmla="*/ 0 w 1273"/>
                  <a:gd name="T49" fmla="*/ 0 h 283"/>
                  <a:gd name="T50" fmla="*/ 0 w 1273"/>
                  <a:gd name="T51" fmla="*/ 0 h 283"/>
                  <a:gd name="T52" fmla="*/ 0 w 1273"/>
                  <a:gd name="T53" fmla="*/ 0 h 283"/>
                  <a:gd name="T54" fmla="*/ 0 w 1273"/>
                  <a:gd name="T55" fmla="*/ 0 h 283"/>
                  <a:gd name="T56" fmla="*/ 0 w 1273"/>
                  <a:gd name="T57" fmla="*/ 0 h 283"/>
                  <a:gd name="T58" fmla="*/ 0 w 1273"/>
                  <a:gd name="T59" fmla="*/ 0 h 283"/>
                  <a:gd name="T60" fmla="*/ 0 w 1273"/>
                  <a:gd name="T61" fmla="*/ 0 h 283"/>
                  <a:gd name="T62" fmla="*/ 0 w 1273"/>
                  <a:gd name="T63" fmla="*/ 0 h 283"/>
                  <a:gd name="T64" fmla="*/ 0 w 1273"/>
                  <a:gd name="T65" fmla="*/ 0 h 283"/>
                  <a:gd name="T66" fmla="*/ 0 w 1273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73"/>
                  <a:gd name="T103" fmla="*/ 0 h 283"/>
                  <a:gd name="T104" fmla="*/ 1273 w 1273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73" h="283">
                    <a:moveTo>
                      <a:pt x="1107" y="283"/>
                    </a:moveTo>
                    <a:lnTo>
                      <a:pt x="1120" y="282"/>
                    </a:lnTo>
                    <a:lnTo>
                      <a:pt x="1134" y="281"/>
                    </a:lnTo>
                    <a:lnTo>
                      <a:pt x="1148" y="279"/>
                    </a:lnTo>
                    <a:lnTo>
                      <a:pt x="1162" y="277"/>
                    </a:lnTo>
                    <a:lnTo>
                      <a:pt x="1177" y="274"/>
                    </a:lnTo>
                    <a:lnTo>
                      <a:pt x="1190" y="271"/>
                    </a:lnTo>
                    <a:lnTo>
                      <a:pt x="1203" y="267"/>
                    </a:lnTo>
                    <a:lnTo>
                      <a:pt x="1216" y="263"/>
                    </a:lnTo>
                    <a:lnTo>
                      <a:pt x="1228" y="258"/>
                    </a:lnTo>
                    <a:lnTo>
                      <a:pt x="1238" y="252"/>
                    </a:lnTo>
                    <a:lnTo>
                      <a:pt x="1249" y="247"/>
                    </a:lnTo>
                    <a:lnTo>
                      <a:pt x="1257" y="241"/>
                    </a:lnTo>
                    <a:lnTo>
                      <a:pt x="1263" y="235"/>
                    </a:lnTo>
                    <a:lnTo>
                      <a:pt x="1268" y="229"/>
                    </a:lnTo>
                    <a:lnTo>
                      <a:pt x="1271" y="222"/>
                    </a:lnTo>
                    <a:lnTo>
                      <a:pt x="1273" y="216"/>
                    </a:lnTo>
                    <a:lnTo>
                      <a:pt x="1234" y="68"/>
                    </a:lnTo>
                    <a:lnTo>
                      <a:pt x="1233" y="61"/>
                    </a:lnTo>
                    <a:lnTo>
                      <a:pt x="1231" y="54"/>
                    </a:lnTo>
                    <a:lnTo>
                      <a:pt x="1228" y="47"/>
                    </a:lnTo>
                    <a:lnTo>
                      <a:pt x="1224" y="41"/>
                    </a:lnTo>
                    <a:lnTo>
                      <a:pt x="1219" y="35"/>
                    </a:lnTo>
                    <a:lnTo>
                      <a:pt x="1212" y="29"/>
                    </a:lnTo>
                    <a:lnTo>
                      <a:pt x="1204" y="24"/>
                    </a:lnTo>
                    <a:lnTo>
                      <a:pt x="1196" y="20"/>
                    </a:lnTo>
                    <a:lnTo>
                      <a:pt x="1188" y="15"/>
                    </a:lnTo>
                    <a:lnTo>
                      <a:pt x="1178" y="11"/>
                    </a:lnTo>
                    <a:lnTo>
                      <a:pt x="1168" y="7"/>
                    </a:lnTo>
                    <a:lnTo>
                      <a:pt x="1156" y="5"/>
                    </a:lnTo>
                    <a:lnTo>
                      <a:pt x="1145" y="2"/>
                    </a:lnTo>
                    <a:lnTo>
                      <a:pt x="1133" y="1"/>
                    </a:lnTo>
                    <a:lnTo>
                      <a:pt x="1119" y="0"/>
                    </a:lnTo>
                    <a:lnTo>
                      <a:pt x="1107" y="0"/>
                    </a:lnTo>
                    <a:lnTo>
                      <a:pt x="167" y="0"/>
                    </a:lnTo>
                    <a:lnTo>
                      <a:pt x="153" y="0"/>
                    </a:lnTo>
                    <a:lnTo>
                      <a:pt x="140" y="1"/>
                    </a:lnTo>
                    <a:lnTo>
                      <a:pt x="128" y="2"/>
                    </a:lnTo>
                    <a:lnTo>
                      <a:pt x="116" y="5"/>
                    </a:lnTo>
                    <a:lnTo>
                      <a:pt x="105" y="7"/>
                    </a:lnTo>
                    <a:lnTo>
                      <a:pt x="95" y="11"/>
                    </a:lnTo>
                    <a:lnTo>
                      <a:pt x="85" y="15"/>
                    </a:lnTo>
                    <a:lnTo>
                      <a:pt x="75" y="20"/>
                    </a:lnTo>
                    <a:lnTo>
                      <a:pt x="67" y="24"/>
                    </a:lnTo>
                    <a:lnTo>
                      <a:pt x="60" y="29"/>
                    </a:lnTo>
                    <a:lnTo>
                      <a:pt x="54" y="35"/>
                    </a:lnTo>
                    <a:lnTo>
                      <a:pt x="48" y="41"/>
                    </a:lnTo>
                    <a:lnTo>
                      <a:pt x="43" y="47"/>
                    </a:lnTo>
                    <a:lnTo>
                      <a:pt x="40" y="54"/>
                    </a:lnTo>
                    <a:lnTo>
                      <a:pt x="38" y="61"/>
                    </a:lnTo>
                    <a:lnTo>
                      <a:pt x="38" y="68"/>
                    </a:lnTo>
                    <a:lnTo>
                      <a:pt x="0" y="216"/>
                    </a:lnTo>
                    <a:lnTo>
                      <a:pt x="1" y="222"/>
                    </a:lnTo>
                    <a:lnTo>
                      <a:pt x="4" y="229"/>
                    </a:lnTo>
                    <a:lnTo>
                      <a:pt x="10" y="235"/>
                    </a:lnTo>
                    <a:lnTo>
                      <a:pt x="16" y="241"/>
                    </a:lnTo>
                    <a:lnTo>
                      <a:pt x="24" y="247"/>
                    </a:lnTo>
                    <a:lnTo>
                      <a:pt x="34" y="252"/>
                    </a:lnTo>
                    <a:lnTo>
                      <a:pt x="45" y="258"/>
                    </a:lnTo>
                    <a:lnTo>
                      <a:pt x="57" y="263"/>
                    </a:lnTo>
                    <a:lnTo>
                      <a:pt x="69" y="267"/>
                    </a:lnTo>
                    <a:lnTo>
                      <a:pt x="82" y="271"/>
                    </a:lnTo>
                    <a:lnTo>
                      <a:pt x="96" y="274"/>
                    </a:lnTo>
                    <a:lnTo>
                      <a:pt x="110" y="277"/>
                    </a:lnTo>
                    <a:lnTo>
                      <a:pt x="125" y="279"/>
                    </a:lnTo>
                    <a:lnTo>
                      <a:pt x="139" y="281"/>
                    </a:lnTo>
                    <a:lnTo>
                      <a:pt x="152" y="282"/>
                    </a:lnTo>
                    <a:lnTo>
                      <a:pt x="167" y="283"/>
                    </a:lnTo>
                    <a:lnTo>
                      <a:pt x="1107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4" name="Freeform 417"/>
              <p:cNvSpPr>
                <a:spLocks/>
              </p:cNvSpPr>
              <p:nvPr/>
            </p:nvSpPr>
            <p:spPr bwMode="auto">
              <a:xfrm>
                <a:off x="4852" y="1330"/>
                <a:ext cx="53" cy="11"/>
              </a:xfrm>
              <a:custGeom>
                <a:avLst/>
                <a:gdLst>
                  <a:gd name="T0" fmla="*/ 0 w 1212"/>
                  <a:gd name="T1" fmla="*/ 0 h 270"/>
                  <a:gd name="T2" fmla="*/ 0 w 1212"/>
                  <a:gd name="T3" fmla="*/ 0 h 270"/>
                  <a:gd name="T4" fmla="*/ 0 w 1212"/>
                  <a:gd name="T5" fmla="*/ 0 h 270"/>
                  <a:gd name="T6" fmla="*/ 0 w 1212"/>
                  <a:gd name="T7" fmla="*/ 0 h 270"/>
                  <a:gd name="T8" fmla="*/ 0 w 1212"/>
                  <a:gd name="T9" fmla="*/ 0 h 270"/>
                  <a:gd name="T10" fmla="*/ 0 w 1212"/>
                  <a:gd name="T11" fmla="*/ 0 h 270"/>
                  <a:gd name="T12" fmla="*/ 0 w 1212"/>
                  <a:gd name="T13" fmla="*/ 0 h 270"/>
                  <a:gd name="T14" fmla="*/ 0 w 1212"/>
                  <a:gd name="T15" fmla="*/ 0 h 270"/>
                  <a:gd name="T16" fmla="*/ 0 w 1212"/>
                  <a:gd name="T17" fmla="*/ 0 h 270"/>
                  <a:gd name="T18" fmla="*/ 0 w 1212"/>
                  <a:gd name="T19" fmla="*/ 0 h 270"/>
                  <a:gd name="T20" fmla="*/ 0 w 1212"/>
                  <a:gd name="T21" fmla="*/ 0 h 270"/>
                  <a:gd name="T22" fmla="*/ 0 w 1212"/>
                  <a:gd name="T23" fmla="*/ 0 h 270"/>
                  <a:gd name="T24" fmla="*/ 0 w 1212"/>
                  <a:gd name="T25" fmla="*/ 0 h 270"/>
                  <a:gd name="T26" fmla="*/ 0 w 1212"/>
                  <a:gd name="T27" fmla="*/ 0 h 270"/>
                  <a:gd name="T28" fmla="*/ 0 w 1212"/>
                  <a:gd name="T29" fmla="*/ 0 h 270"/>
                  <a:gd name="T30" fmla="*/ 0 w 1212"/>
                  <a:gd name="T31" fmla="*/ 0 h 270"/>
                  <a:gd name="T32" fmla="*/ 0 w 1212"/>
                  <a:gd name="T33" fmla="*/ 0 h 270"/>
                  <a:gd name="T34" fmla="*/ 0 w 1212"/>
                  <a:gd name="T35" fmla="*/ 0 h 270"/>
                  <a:gd name="T36" fmla="*/ 0 w 1212"/>
                  <a:gd name="T37" fmla="*/ 0 h 270"/>
                  <a:gd name="T38" fmla="*/ 0 w 1212"/>
                  <a:gd name="T39" fmla="*/ 0 h 270"/>
                  <a:gd name="T40" fmla="*/ 0 w 1212"/>
                  <a:gd name="T41" fmla="*/ 0 h 270"/>
                  <a:gd name="T42" fmla="*/ 0 w 1212"/>
                  <a:gd name="T43" fmla="*/ 0 h 270"/>
                  <a:gd name="T44" fmla="*/ 0 w 1212"/>
                  <a:gd name="T45" fmla="*/ 0 h 270"/>
                  <a:gd name="T46" fmla="*/ 0 w 1212"/>
                  <a:gd name="T47" fmla="*/ 0 h 270"/>
                  <a:gd name="T48" fmla="*/ 0 w 1212"/>
                  <a:gd name="T49" fmla="*/ 0 h 270"/>
                  <a:gd name="T50" fmla="*/ 0 w 1212"/>
                  <a:gd name="T51" fmla="*/ 0 h 270"/>
                  <a:gd name="T52" fmla="*/ 0 w 1212"/>
                  <a:gd name="T53" fmla="*/ 0 h 270"/>
                  <a:gd name="T54" fmla="*/ 0 w 1212"/>
                  <a:gd name="T55" fmla="*/ 0 h 270"/>
                  <a:gd name="T56" fmla="*/ 0 w 1212"/>
                  <a:gd name="T57" fmla="*/ 0 h 270"/>
                  <a:gd name="T58" fmla="*/ 0 w 1212"/>
                  <a:gd name="T59" fmla="*/ 0 h 270"/>
                  <a:gd name="T60" fmla="*/ 0 w 1212"/>
                  <a:gd name="T61" fmla="*/ 0 h 270"/>
                  <a:gd name="T62" fmla="*/ 0 w 1212"/>
                  <a:gd name="T63" fmla="*/ 0 h 270"/>
                  <a:gd name="T64" fmla="*/ 0 w 1212"/>
                  <a:gd name="T65" fmla="*/ 0 h 270"/>
                  <a:gd name="T66" fmla="*/ 0 w 1212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12"/>
                  <a:gd name="T103" fmla="*/ 0 h 270"/>
                  <a:gd name="T104" fmla="*/ 1212 w 1212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12" h="270">
                    <a:moveTo>
                      <a:pt x="1054" y="270"/>
                    </a:moveTo>
                    <a:lnTo>
                      <a:pt x="1067" y="269"/>
                    </a:lnTo>
                    <a:lnTo>
                      <a:pt x="1080" y="268"/>
                    </a:lnTo>
                    <a:lnTo>
                      <a:pt x="1093" y="267"/>
                    </a:lnTo>
                    <a:lnTo>
                      <a:pt x="1107" y="265"/>
                    </a:lnTo>
                    <a:lnTo>
                      <a:pt x="1120" y="262"/>
                    </a:lnTo>
                    <a:lnTo>
                      <a:pt x="1133" y="259"/>
                    </a:lnTo>
                    <a:lnTo>
                      <a:pt x="1146" y="255"/>
                    </a:lnTo>
                    <a:lnTo>
                      <a:pt x="1158" y="251"/>
                    </a:lnTo>
                    <a:lnTo>
                      <a:pt x="1169" y="246"/>
                    </a:lnTo>
                    <a:lnTo>
                      <a:pt x="1180" y="241"/>
                    </a:lnTo>
                    <a:lnTo>
                      <a:pt x="1189" y="236"/>
                    </a:lnTo>
                    <a:lnTo>
                      <a:pt x="1197" y="231"/>
                    </a:lnTo>
                    <a:lnTo>
                      <a:pt x="1203" y="225"/>
                    </a:lnTo>
                    <a:lnTo>
                      <a:pt x="1208" y="219"/>
                    </a:lnTo>
                    <a:lnTo>
                      <a:pt x="1210" y="213"/>
                    </a:lnTo>
                    <a:lnTo>
                      <a:pt x="1212" y="206"/>
                    </a:lnTo>
                    <a:lnTo>
                      <a:pt x="1177" y="66"/>
                    </a:lnTo>
                    <a:lnTo>
                      <a:pt x="1176" y="59"/>
                    </a:lnTo>
                    <a:lnTo>
                      <a:pt x="1173" y="52"/>
                    </a:lnTo>
                    <a:lnTo>
                      <a:pt x="1170" y="45"/>
                    </a:lnTo>
                    <a:lnTo>
                      <a:pt x="1166" y="39"/>
                    </a:lnTo>
                    <a:lnTo>
                      <a:pt x="1161" y="34"/>
                    </a:lnTo>
                    <a:lnTo>
                      <a:pt x="1155" y="28"/>
                    </a:lnTo>
                    <a:lnTo>
                      <a:pt x="1148" y="24"/>
                    </a:lnTo>
                    <a:lnTo>
                      <a:pt x="1140" y="19"/>
                    </a:lnTo>
                    <a:lnTo>
                      <a:pt x="1131" y="15"/>
                    </a:lnTo>
                    <a:lnTo>
                      <a:pt x="1122" y="11"/>
                    </a:lnTo>
                    <a:lnTo>
                      <a:pt x="1112" y="7"/>
                    </a:lnTo>
                    <a:lnTo>
                      <a:pt x="1102" y="4"/>
                    </a:lnTo>
                    <a:lnTo>
                      <a:pt x="1090" y="2"/>
                    </a:lnTo>
                    <a:lnTo>
                      <a:pt x="1078" y="1"/>
                    </a:lnTo>
                    <a:lnTo>
                      <a:pt x="1067" y="0"/>
                    </a:lnTo>
                    <a:lnTo>
                      <a:pt x="1054" y="0"/>
                    </a:lnTo>
                    <a:lnTo>
                      <a:pt x="158" y="0"/>
                    </a:lnTo>
                    <a:lnTo>
                      <a:pt x="145" y="0"/>
                    </a:lnTo>
                    <a:lnTo>
                      <a:pt x="134" y="1"/>
                    </a:lnTo>
                    <a:lnTo>
                      <a:pt x="121" y="2"/>
                    </a:lnTo>
                    <a:lnTo>
                      <a:pt x="111" y="4"/>
                    </a:lnTo>
                    <a:lnTo>
                      <a:pt x="100" y="7"/>
                    </a:lnTo>
                    <a:lnTo>
                      <a:pt x="91" y="11"/>
                    </a:lnTo>
                    <a:lnTo>
                      <a:pt x="81" y="15"/>
                    </a:lnTo>
                    <a:lnTo>
                      <a:pt x="72" y="19"/>
                    </a:lnTo>
                    <a:lnTo>
                      <a:pt x="65" y="24"/>
                    </a:lnTo>
                    <a:lnTo>
                      <a:pt x="58" y="28"/>
                    </a:lnTo>
                    <a:lnTo>
                      <a:pt x="51" y="34"/>
                    </a:lnTo>
                    <a:lnTo>
                      <a:pt x="46" y="39"/>
                    </a:lnTo>
                    <a:lnTo>
                      <a:pt x="42" y="45"/>
                    </a:lnTo>
                    <a:lnTo>
                      <a:pt x="39" y="52"/>
                    </a:lnTo>
                    <a:lnTo>
                      <a:pt x="37" y="59"/>
                    </a:lnTo>
                    <a:lnTo>
                      <a:pt x="37" y="66"/>
                    </a:lnTo>
                    <a:lnTo>
                      <a:pt x="0" y="206"/>
                    </a:lnTo>
                    <a:lnTo>
                      <a:pt x="1" y="213"/>
                    </a:lnTo>
                    <a:lnTo>
                      <a:pt x="3" y="219"/>
                    </a:lnTo>
                    <a:lnTo>
                      <a:pt x="8" y="225"/>
                    </a:lnTo>
                    <a:lnTo>
                      <a:pt x="15" y="231"/>
                    </a:lnTo>
                    <a:lnTo>
                      <a:pt x="23" y="236"/>
                    </a:lnTo>
                    <a:lnTo>
                      <a:pt x="32" y="241"/>
                    </a:lnTo>
                    <a:lnTo>
                      <a:pt x="42" y="246"/>
                    </a:lnTo>
                    <a:lnTo>
                      <a:pt x="54" y="251"/>
                    </a:lnTo>
                    <a:lnTo>
                      <a:pt x="66" y="255"/>
                    </a:lnTo>
                    <a:lnTo>
                      <a:pt x="78" y="259"/>
                    </a:lnTo>
                    <a:lnTo>
                      <a:pt x="92" y="262"/>
                    </a:lnTo>
                    <a:lnTo>
                      <a:pt x="105" y="265"/>
                    </a:lnTo>
                    <a:lnTo>
                      <a:pt x="118" y="267"/>
                    </a:lnTo>
                    <a:lnTo>
                      <a:pt x="132" y="268"/>
                    </a:lnTo>
                    <a:lnTo>
                      <a:pt x="145" y="269"/>
                    </a:lnTo>
                    <a:lnTo>
                      <a:pt x="158" y="270"/>
                    </a:lnTo>
                    <a:lnTo>
                      <a:pt x="1054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5" name="Freeform 418"/>
              <p:cNvSpPr>
                <a:spLocks/>
              </p:cNvSpPr>
              <p:nvPr/>
            </p:nvSpPr>
            <p:spPr bwMode="auto">
              <a:xfrm>
                <a:off x="4854" y="1331"/>
                <a:ext cx="15" cy="9"/>
              </a:xfrm>
              <a:custGeom>
                <a:avLst/>
                <a:gdLst>
                  <a:gd name="T0" fmla="*/ 0 w 332"/>
                  <a:gd name="T1" fmla="*/ 0 h 210"/>
                  <a:gd name="T2" fmla="*/ 0 w 332"/>
                  <a:gd name="T3" fmla="*/ 0 h 210"/>
                  <a:gd name="T4" fmla="*/ 0 w 332"/>
                  <a:gd name="T5" fmla="*/ 0 h 210"/>
                  <a:gd name="T6" fmla="*/ 0 w 332"/>
                  <a:gd name="T7" fmla="*/ 0 h 210"/>
                  <a:gd name="T8" fmla="*/ 0 w 332"/>
                  <a:gd name="T9" fmla="*/ 0 h 210"/>
                  <a:gd name="T10" fmla="*/ 0 w 332"/>
                  <a:gd name="T11" fmla="*/ 0 h 210"/>
                  <a:gd name="T12" fmla="*/ 0 w 332"/>
                  <a:gd name="T13" fmla="*/ 0 h 210"/>
                  <a:gd name="T14" fmla="*/ 0 w 332"/>
                  <a:gd name="T15" fmla="*/ 0 h 210"/>
                  <a:gd name="T16" fmla="*/ 0 w 332"/>
                  <a:gd name="T17" fmla="*/ 0 h 210"/>
                  <a:gd name="T18" fmla="*/ 0 w 332"/>
                  <a:gd name="T19" fmla="*/ 0 h 210"/>
                  <a:gd name="T20" fmla="*/ 0 w 332"/>
                  <a:gd name="T21" fmla="*/ 0 h 210"/>
                  <a:gd name="T22" fmla="*/ 0 w 332"/>
                  <a:gd name="T23" fmla="*/ 0 h 210"/>
                  <a:gd name="T24" fmla="*/ 0 w 332"/>
                  <a:gd name="T25" fmla="*/ 0 h 210"/>
                  <a:gd name="T26" fmla="*/ 0 w 332"/>
                  <a:gd name="T27" fmla="*/ 0 h 210"/>
                  <a:gd name="T28" fmla="*/ 0 w 332"/>
                  <a:gd name="T29" fmla="*/ 0 h 210"/>
                  <a:gd name="T30" fmla="*/ 0 w 332"/>
                  <a:gd name="T31" fmla="*/ 0 h 210"/>
                  <a:gd name="T32" fmla="*/ 0 w 332"/>
                  <a:gd name="T33" fmla="*/ 0 h 210"/>
                  <a:gd name="T34" fmla="*/ 0 w 332"/>
                  <a:gd name="T35" fmla="*/ 0 h 210"/>
                  <a:gd name="T36" fmla="*/ 0 w 332"/>
                  <a:gd name="T37" fmla="*/ 0 h 210"/>
                  <a:gd name="T38" fmla="*/ 0 w 332"/>
                  <a:gd name="T39" fmla="*/ 0 h 210"/>
                  <a:gd name="T40" fmla="*/ 0 w 332"/>
                  <a:gd name="T41" fmla="*/ 0 h 210"/>
                  <a:gd name="T42" fmla="*/ 0 w 332"/>
                  <a:gd name="T43" fmla="*/ 0 h 210"/>
                  <a:gd name="T44" fmla="*/ 0 w 332"/>
                  <a:gd name="T45" fmla="*/ 0 h 210"/>
                  <a:gd name="T46" fmla="*/ 0 w 332"/>
                  <a:gd name="T47" fmla="*/ 0 h 210"/>
                  <a:gd name="T48" fmla="*/ 0 w 332"/>
                  <a:gd name="T49" fmla="*/ 0 h 210"/>
                  <a:gd name="T50" fmla="*/ 0 w 332"/>
                  <a:gd name="T51" fmla="*/ 0 h 210"/>
                  <a:gd name="T52" fmla="*/ 0 w 332"/>
                  <a:gd name="T53" fmla="*/ 0 h 210"/>
                  <a:gd name="T54" fmla="*/ 0 w 332"/>
                  <a:gd name="T55" fmla="*/ 0 h 210"/>
                  <a:gd name="T56" fmla="*/ 0 w 332"/>
                  <a:gd name="T57" fmla="*/ 0 h 210"/>
                  <a:gd name="T58" fmla="*/ 0 w 332"/>
                  <a:gd name="T59" fmla="*/ 0 h 210"/>
                  <a:gd name="T60" fmla="*/ 0 w 332"/>
                  <a:gd name="T61" fmla="*/ 0 h 210"/>
                  <a:gd name="T62" fmla="*/ 0 w 332"/>
                  <a:gd name="T63" fmla="*/ 0 h 210"/>
                  <a:gd name="T64" fmla="*/ 0 w 332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2"/>
                  <a:gd name="T100" fmla="*/ 0 h 210"/>
                  <a:gd name="T101" fmla="*/ 332 w 332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2" h="210">
                    <a:moveTo>
                      <a:pt x="50" y="208"/>
                    </a:moveTo>
                    <a:lnTo>
                      <a:pt x="56" y="208"/>
                    </a:lnTo>
                    <a:lnTo>
                      <a:pt x="67" y="208"/>
                    </a:lnTo>
                    <a:lnTo>
                      <a:pt x="83" y="208"/>
                    </a:lnTo>
                    <a:lnTo>
                      <a:pt x="102" y="209"/>
                    </a:lnTo>
                    <a:lnTo>
                      <a:pt x="125" y="209"/>
                    </a:lnTo>
                    <a:lnTo>
                      <a:pt x="148" y="209"/>
                    </a:lnTo>
                    <a:lnTo>
                      <a:pt x="173" y="210"/>
                    </a:lnTo>
                    <a:lnTo>
                      <a:pt x="198" y="210"/>
                    </a:lnTo>
                    <a:lnTo>
                      <a:pt x="223" y="210"/>
                    </a:lnTo>
                    <a:lnTo>
                      <a:pt x="248" y="210"/>
                    </a:lnTo>
                    <a:lnTo>
                      <a:pt x="270" y="210"/>
                    </a:lnTo>
                    <a:lnTo>
                      <a:pt x="290" y="210"/>
                    </a:lnTo>
                    <a:lnTo>
                      <a:pt x="307" y="209"/>
                    </a:lnTo>
                    <a:lnTo>
                      <a:pt x="321" y="208"/>
                    </a:lnTo>
                    <a:lnTo>
                      <a:pt x="329" y="206"/>
                    </a:lnTo>
                    <a:lnTo>
                      <a:pt x="332" y="205"/>
                    </a:lnTo>
                    <a:lnTo>
                      <a:pt x="332" y="4"/>
                    </a:lnTo>
                    <a:lnTo>
                      <a:pt x="329" y="2"/>
                    </a:lnTo>
                    <a:lnTo>
                      <a:pt x="321" y="1"/>
                    </a:lnTo>
                    <a:lnTo>
                      <a:pt x="307" y="0"/>
                    </a:lnTo>
                    <a:lnTo>
                      <a:pt x="290" y="0"/>
                    </a:lnTo>
                    <a:lnTo>
                      <a:pt x="270" y="0"/>
                    </a:lnTo>
                    <a:lnTo>
                      <a:pt x="248" y="0"/>
                    </a:lnTo>
                    <a:lnTo>
                      <a:pt x="223" y="1"/>
                    </a:lnTo>
                    <a:lnTo>
                      <a:pt x="198" y="1"/>
                    </a:lnTo>
                    <a:lnTo>
                      <a:pt x="173" y="2"/>
                    </a:lnTo>
                    <a:lnTo>
                      <a:pt x="148" y="3"/>
                    </a:lnTo>
                    <a:lnTo>
                      <a:pt x="125" y="4"/>
                    </a:lnTo>
                    <a:lnTo>
                      <a:pt x="102" y="5"/>
                    </a:lnTo>
                    <a:lnTo>
                      <a:pt x="83" y="5"/>
                    </a:lnTo>
                    <a:lnTo>
                      <a:pt x="67" y="6"/>
                    </a:lnTo>
                    <a:lnTo>
                      <a:pt x="56" y="6"/>
                    </a:lnTo>
                    <a:lnTo>
                      <a:pt x="50" y="7"/>
                    </a:lnTo>
                    <a:lnTo>
                      <a:pt x="45" y="7"/>
                    </a:lnTo>
                    <a:lnTo>
                      <a:pt x="41" y="7"/>
                    </a:lnTo>
                    <a:lnTo>
                      <a:pt x="38" y="7"/>
                    </a:lnTo>
                    <a:lnTo>
                      <a:pt x="34" y="8"/>
                    </a:lnTo>
                    <a:lnTo>
                      <a:pt x="31" y="9"/>
                    </a:lnTo>
                    <a:lnTo>
                      <a:pt x="28" y="10"/>
                    </a:lnTo>
                    <a:lnTo>
                      <a:pt x="26" y="11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19" y="16"/>
                    </a:lnTo>
                    <a:lnTo>
                      <a:pt x="17" y="17"/>
                    </a:lnTo>
                    <a:lnTo>
                      <a:pt x="15" y="20"/>
                    </a:lnTo>
                    <a:lnTo>
                      <a:pt x="14" y="22"/>
                    </a:lnTo>
                    <a:lnTo>
                      <a:pt x="13" y="24"/>
                    </a:lnTo>
                    <a:lnTo>
                      <a:pt x="13" y="26"/>
                    </a:lnTo>
                    <a:lnTo>
                      <a:pt x="13" y="28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1" y="180"/>
                    </a:lnTo>
                    <a:lnTo>
                      <a:pt x="2" y="183"/>
                    </a:lnTo>
                    <a:lnTo>
                      <a:pt x="4" y="185"/>
                    </a:lnTo>
                    <a:lnTo>
                      <a:pt x="7" y="188"/>
                    </a:lnTo>
                    <a:lnTo>
                      <a:pt x="10" y="190"/>
                    </a:lnTo>
                    <a:lnTo>
                      <a:pt x="14" y="193"/>
                    </a:lnTo>
                    <a:lnTo>
                      <a:pt x="17" y="196"/>
                    </a:lnTo>
                    <a:lnTo>
                      <a:pt x="21" y="198"/>
                    </a:lnTo>
                    <a:lnTo>
                      <a:pt x="25" y="200"/>
                    </a:lnTo>
                    <a:lnTo>
                      <a:pt x="29" y="202"/>
                    </a:lnTo>
                    <a:lnTo>
                      <a:pt x="33" y="204"/>
                    </a:lnTo>
                    <a:lnTo>
                      <a:pt x="37" y="205"/>
                    </a:lnTo>
                    <a:lnTo>
                      <a:pt x="41" y="207"/>
                    </a:lnTo>
                    <a:lnTo>
                      <a:pt x="45" y="207"/>
                    </a:lnTo>
                    <a:lnTo>
                      <a:pt x="50" y="20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6" name="Freeform 419"/>
              <p:cNvSpPr>
                <a:spLocks/>
              </p:cNvSpPr>
              <p:nvPr/>
            </p:nvSpPr>
            <p:spPr bwMode="auto">
              <a:xfrm>
                <a:off x="4890" y="1331"/>
                <a:ext cx="14" cy="9"/>
              </a:xfrm>
              <a:custGeom>
                <a:avLst/>
                <a:gdLst>
                  <a:gd name="T0" fmla="*/ 0 w 307"/>
                  <a:gd name="T1" fmla="*/ 0 h 223"/>
                  <a:gd name="T2" fmla="*/ 0 w 307"/>
                  <a:gd name="T3" fmla="*/ 0 h 223"/>
                  <a:gd name="T4" fmla="*/ 0 w 307"/>
                  <a:gd name="T5" fmla="*/ 0 h 223"/>
                  <a:gd name="T6" fmla="*/ 0 w 307"/>
                  <a:gd name="T7" fmla="*/ 0 h 223"/>
                  <a:gd name="T8" fmla="*/ 0 w 307"/>
                  <a:gd name="T9" fmla="*/ 0 h 223"/>
                  <a:gd name="T10" fmla="*/ 0 w 307"/>
                  <a:gd name="T11" fmla="*/ 0 h 223"/>
                  <a:gd name="T12" fmla="*/ 0 w 307"/>
                  <a:gd name="T13" fmla="*/ 0 h 223"/>
                  <a:gd name="T14" fmla="*/ 0 w 307"/>
                  <a:gd name="T15" fmla="*/ 0 h 223"/>
                  <a:gd name="T16" fmla="*/ 0 w 307"/>
                  <a:gd name="T17" fmla="*/ 0 h 223"/>
                  <a:gd name="T18" fmla="*/ 0 w 307"/>
                  <a:gd name="T19" fmla="*/ 0 h 223"/>
                  <a:gd name="T20" fmla="*/ 0 w 307"/>
                  <a:gd name="T21" fmla="*/ 0 h 223"/>
                  <a:gd name="T22" fmla="*/ 0 w 307"/>
                  <a:gd name="T23" fmla="*/ 0 h 223"/>
                  <a:gd name="T24" fmla="*/ 0 w 307"/>
                  <a:gd name="T25" fmla="*/ 0 h 223"/>
                  <a:gd name="T26" fmla="*/ 0 w 307"/>
                  <a:gd name="T27" fmla="*/ 0 h 223"/>
                  <a:gd name="T28" fmla="*/ 0 w 307"/>
                  <a:gd name="T29" fmla="*/ 0 h 223"/>
                  <a:gd name="T30" fmla="*/ 0 w 307"/>
                  <a:gd name="T31" fmla="*/ 0 h 223"/>
                  <a:gd name="T32" fmla="*/ 0 w 307"/>
                  <a:gd name="T33" fmla="*/ 0 h 223"/>
                  <a:gd name="T34" fmla="*/ 0 w 307"/>
                  <a:gd name="T35" fmla="*/ 0 h 223"/>
                  <a:gd name="T36" fmla="*/ 0 w 307"/>
                  <a:gd name="T37" fmla="*/ 0 h 223"/>
                  <a:gd name="T38" fmla="*/ 0 w 307"/>
                  <a:gd name="T39" fmla="*/ 0 h 223"/>
                  <a:gd name="T40" fmla="*/ 0 w 307"/>
                  <a:gd name="T41" fmla="*/ 0 h 223"/>
                  <a:gd name="T42" fmla="*/ 0 w 307"/>
                  <a:gd name="T43" fmla="*/ 0 h 223"/>
                  <a:gd name="T44" fmla="*/ 0 w 307"/>
                  <a:gd name="T45" fmla="*/ 0 h 223"/>
                  <a:gd name="T46" fmla="*/ 0 w 307"/>
                  <a:gd name="T47" fmla="*/ 0 h 223"/>
                  <a:gd name="T48" fmla="*/ 0 w 307"/>
                  <a:gd name="T49" fmla="*/ 0 h 223"/>
                  <a:gd name="T50" fmla="*/ 0 w 307"/>
                  <a:gd name="T51" fmla="*/ 0 h 223"/>
                  <a:gd name="T52" fmla="*/ 0 w 307"/>
                  <a:gd name="T53" fmla="*/ 0 h 223"/>
                  <a:gd name="T54" fmla="*/ 0 w 307"/>
                  <a:gd name="T55" fmla="*/ 0 h 223"/>
                  <a:gd name="T56" fmla="*/ 0 w 307"/>
                  <a:gd name="T57" fmla="*/ 0 h 223"/>
                  <a:gd name="T58" fmla="*/ 0 w 307"/>
                  <a:gd name="T59" fmla="*/ 0 h 223"/>
                  <a:gd name="T60" fmla="*/ 0 w 307"/>
                  <a:gd name="T61" fmla="*/ 0 h 223"/>
                  <a:gd name="T62" fmla="*/ 0 w 307"/>
                  <a:gd name="T63" fmla="*/ 0 h 223"/>
                  <a:gd name="T64" fmla="*/ 0 w 307"/>
                  <a:gd name="T65" fmla="*/ 0 h 22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07"/>
                  <a:gd name="T100" fmla="*/ 0 h 223"/>
                  <a:gd name="T101" fmla="*/ 307 w 307"/>
                  <a:gd name="T102" fmla="*/ 223 h 22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07" h="223">
                    <a:moveTo>
                      <a:pt x="245" y="216"/>
                    </a:moveTo>
                    <a:lnTo>
                      <a:pt x="248" y="215"/>
                    </a:lnTo>
                    <a:lnTo>
                      <a:pt x="253" y="215"/>
                    </a:lnTo>
                    <a:lnTo>
                      <a:pt x="257" y="213"/>
                    </a:lnTo>
                    <a:lnTo>
                      <a:pt x="262" y="212"/>
                    </a:lnTo>
                    <a:lnTo>
                      <a:pt x="268" y="210"/>
                    </a:lnTo>
                    <a:lnTo>
                      <a:pt x="273" y="208"/>
                    </a:lnTo>
                    <a:lnTo>
                      <a:pt x="278" y="206"/>
                    </a:lnTo>
                    <a:lnTo>
                      <a:pt x="283" y="204"/>
                    </a:lnTo>
                    <a:lnTo>
                      <a:pt x="288" y="201"/>
                    </a:lnTo>
                    <a:lnTo>
                      <a:pt x="292" y="198"/>
                    </a:lnTo>
                    <a:lnTo>
                      <a:pt x="296" y="196"/>
                    </a:lnTo>
                    <a:lnTo>
                      <a:pt x="299" y="193"/>
                    </a:lnTo>
                    <a:lnTo>
                      <a:pt x="303" y="191"/>
                    </a:lnTo>
                    <a:lnTo>
                      <a:pt x="305" y="188"/>
                    </a:lnTo>
                    <a:lnTo>
                      <a:pt x="306" y="186"/>
                    </a:lnTo>
                    <a:lnTo>
                      <a:pt x="307" y="183"/>
                    </a:lnTo>
                    <a:lnTo>
                      <a:pt x="283" y="27"/>
                    </a:lnTo>
                    <a:lnTo>
                      <a:pt x="282" y="23"/>
                    </a:lnTo>
                    <a:lnTo>
                      <a:pt x="282" y="21"/>
                    </a:lnTo>
                    <a:lnTo>
                      <a:pt x="281" y="20"/>
                    </a:lnTo>
                    <a:lnTo>
                      <a:pt x="280" y="18"/>
                    </a:lnTo>
                    <a:lnTo>
                      <a:pt x="278" y="16"/>
                    </a:lnTo>
                    <a:lnTo>
                      <a:pt x="276" y="14"/>
                    </a:lnTo>
                    <a:lnTo>
                      <a:pt x="274" y="13"/>
                    </a:lnTo>
                    <a:lnTo>
                      <a:pt x="272" y="11"/>
                    </a:lnTo>
                    <a:lnTo>
                      <a:pt x="269" y="10"/>
                    </a:lnTo>
                    <a:lnTo>
                      <a:pt x="266" y="9"/>
                    </a:lnTo>
                    <a:lnTo>
                      <a:pt x="262" y="8"/>
                    </a:lnTo>
                    <a:lnTo>
                      <a:pt x="259" y="7"/>
                    </a:lnTo>
                    <a:lnTo>
                      <a:pt x="255" y="6"/>
                    </a:lnTo>
                    <a:lnTo>
                      <a:pt x="252" y="6"/>
                    </a:lnTo>
                    <a:lnTo>
                      <a:pt x="248" y="6"/>
                    </a:lnTo>
                    <a:lnTo>
                      <a:pt x="245" y="6"/>
                    </a:lnTo>
                    <a:lnTo>
                      <a:pt x="239" y="5"/>
                    </a:lnTo>
                    <a:lnTo>
                      <a:pt x="228" y="5"/>
                    </a:lnTo>
                    <a:lnTo>
                      <a:pt x="214" y="4"/>
                    </a:lnTo>
                    <a:lnTo>
                      <a:pt x="198" y="4"/>
                    </a:lnTo>
                    <a:lnTo>
                      <a:pt x="178" y="3"/>
                    </a:lnTo>
                    <a:lnTo>
                      <a:pt x="158" y="2"/>
                    </a:lnTo>
                    <a:lnTo>
                      <a:pt x="136" y="1"/>
                    </a:lnTo>
                    <a:lnTo>
                      <a:pt x="115" y="1"/>
                    </a:lnTo>
                    <a:lnTo>
                      <a:pt x="92" y="0"/>
                    </a:lnTo>
                    <a:lnTo>
                      <a:pt x="72" y="0"/>
                    </a:lnTo>
                    <a:lnTo>
                      <a:pt x="52" y="0"/>
                    </a:lnTo>
                    <a:lnTo>
                      <a:pt x="35" y="0"/>
                    </a:lnTo>
                    <a:lnTo>
                      <a:pt x="20" y="1"/>
                    </a:lnTo>
                    <a:lnTo>
                      <a:pt x="9" y="2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221"/>
                    </a:lnTo>
                    <a:lnTo>
                      <a:pt x="2" y="222"/>
                    </a:lnTo>
                    <a:lnTo>
                      <a:pt x="9" y="223"/>
                    </a:lnTo>
                    <a:lnTo>
                      <a:pt x="20" y="223"/>
                    </a:lnTo>
                    <a:lnTo>
                      <a:pt x="35" y="223"/>
                    </a:lnTo>
                    <a:lnTo>
                      <a:pt x="52" y="223"/>
                    </a:lnTo>
                    <a:lnTo>
                      <a:pt x="72" y="222"/>
                    </a:lnTo>
                    <a:lnTo>
                      <a:pt x="92" y="222"/>
                    </a:lnTo>
                    <a:lnTo>
                      <a:pt x="115" y="221"/>
                    </a:lnTo>
                    <a:lnTo>
                      <a:pt x="136" y="220"/>
                    </a:lnTo>
                    <a:lnTo>
                      <a:pt x="158" y="219"/>
                    </a:lnTo>
                    <a:lnTo>
                      <a:pt x="178" y="218"/>
                    </a:lnTo>
                    <a:lnTo>
                      <a:pt x="198" y="217"/>
                    </a:lnTo>
                    <a:lnTo>
                      <a:pt x="214" y="217"/>
                    </a:lnTo>
                    <a:lnTo>
                      <a:pt x="228" y="216"/>
                    </a:lnTo>
                    <a:lnTo>
                      <a:pt x="239" y="216"/>
                    </a:lnTo>
                    <a:lnTo>
                      <a:pt x="245" y="216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7" name="Freeform 420"/>
              <p:cNvSpPr>
                <a:spLocks/>
              </p:cNvSpPr>
              <p:nvPr/>
            </p:nvSpPr>
            <p:spPr bwMode="auto">
              <a:xfrm>
                <a:off x="4870" y="1335"/>
                <a:ext cx="19" cy="6"/>
              </a:xfrm>
              <a:custGeom>
                <a:avLst/>
                <a:gdLst>
                  <a:gd name="T0" fmla="*/ 0 w 443"/>
                  <a:gd name="T1" fmla="*/ 0 h 121"/>
                  <a:gd name="T2" fmla="*/ 0 w 443"/>
                  <a:gd name="T3" fmla="*/ 0 h 121"/>
                  <a:gd name="T4" fmla="*/ 0 w 443"/>
                  <a:gd name="T5" fmla="*/ 0 h 121"/>
                  <a:gd name="T6" fmla="*/ 0 w 443"/>
                  <a:gd name="T7" fmla="*/ 0 h 121"/>
                  <a:gd name="T8" fmla="*/ 0 w 443"/>
                  <a:gd name="T9" fmla="*/ 0 h 121"/>
                  <a:gd name="T10" fmla="*/ 0 w 443"/>
                  <a:gd name="T11" fmla="*/ 0 h 121"/>
                  <a:gd name="T12" fmla="*/ 0 w 443"/>
                  <a:gd name="T13" fmla="*/ 0 h 121"/>
                  <a:gd name="T14" fmla="*/ 0 w 443"/>
                  <a:gd name="T15" fmla="*/ 0 h 121"/>
                  <a:gd name="T16" fmla="*/ 0 w 443"/>
                  <a:gd name="T17" fmla="*/ 0 h 121"/>
                  <a:gd name="T18" fmla="*/ 0 w 443"/>
                  <a:gd name="T19" fmla="*/ 0 h 121"/>
                  <a:gd name="T20" fmla="*/ 0 w 443"/>
                  <a:gd name="T21" fmla="*/ 0 h 121"/>
                  <a:gd name="T22" fmla="*/ 0 w 443"/>
                  <a:gd name="T23" fmla="*/ 0 h 121"/>
                  <a:gd name="T24" fmla="*/ 0 w 443"/>
                  <a:gd name="T25" fmla="*/ 0 h 121"/>
                  <a:gd name="T26" fmla="*/ 0 w 443"/>
                  <a:gd name="T27" fmla="*/ 0 h 121"/>
                  <a:gd name="T28" fmla="*/ 0 w 443"/>
                  <a:gd name="T29" fmla="*/ 0 h 121"/>
                  <a:gd name="T30" fmla="*/ 0 w 443"/>
                  <a:gd name="T31" fmla="*/ 0 h 121"/>
                  <a:gd name="T32" fmla="*/ 0 w 443"/>
                  <a:gd name="T33" fmla="*/ 0 h 121"/>
                  <a:gd name="T34" fmla="*/ 0 w 443"/>
                  <a:gd name="T35" fmla="*/ 0 h 121"/>
                  <a:gd name="T36" fmla="*/ 0 w 443"/>
                  <a:gd name="T37" fmla="*/ 0 h 121"/>
                  <a:gd name="T38" fmla="*/ 0 w 443"/>
                  <a:gd name="T39" fmla="*/ 0 h 121"/>
                  <a:gd name="T40" fmla="*/ 0 w 443"/>
                  <a:gd name="T41" fmla="*/ 0 h 121"/>
                  <a:gd name="T42" fmla="*/ 0 w 443"/>
                  <a:gd name="T43" fmla="*/ 0 h 121"/>
                  <a:gd name="T44" fmla="*/ 0 w 443"/>
                  <a:gd name="T45" fmla="*/ 0 h 121"/>
                  <a:gd name="T46" fmla="*/ 0 w 443"/>
                  <a:gd name="T47" fmla="*/ 0 h 121"/>
                  <a:gd name="T48" fmla="*/ 0 w 443"/>
                  <a:gd name="T49" fmla="*/ 0 h 121"/>
                  <a:gd name="T50" fmla="*/ 0 w 443"/>
                  <a:gd name="T51" fmla="*/ 0 h 121"/>
                  <a:gd name="T52" fmla="*/ 0 w 443"/>
                  <a:gd name="T53" fmla="*/ 0 h 121"/>
                  <a:gd name="T54" fmla="*/ 0 w 443"/>
                  <a:gd name="T55" fmla="*/ 0 h 121"/>
                  <a:gd name="T56" fmla="*/ 0 w 443"/>
                  <a:gd name="T57" fmla="*/ 0 h 121"/>
                  <a:gd name="T58" fmla="*/ 0 w 443"/>
                  <a:gd name="T59" fmla="*/ 0 h 121"/>
                  <a:gd name="T60" fmla="*/ 0 w 443"/>
                  <a:gd name="T61" fmla="*/ 0 h 121"/>
                  <a:gd name="T62" fmla="*/ 0 w 443"/>
                  <a:gd name="T63" fmla="*/ 0 h 121"/>
                  <a:gd name="T64" fmla="*/ 0 w 443"/>
                  <a:gd name="T65" fmla="*/ 0 h 121"/>
                  <a:gd name="T66" fmla="*/ 0 w 443"/>
                  <a:gd name="T67" fmla="*/ 0 h 121"/>
                  <a:gd name="T68" fmla="*/ 0 w 443"/>
                  <a:gd name="T69" fmla="*/ 0 h 121"/>
                  <a:gd name="T70" fmla="*/ 0 w 443"/>
                  <a:gd name="T71" fmla="*/ 0 h 121"/>
                  <a:gd name="T72" fmla="*/ 0 w 443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43"/>
                  <a:gd name="T112" fmla="*/ 0 h 121"/>
                  <a:gd name="T113" fmla="*/ 443 w 443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43" h="121">
                    <a:moveTo>
                      <a:pt x="443" y="60"/>
                    </a:moveTo>
                    <a:lnTo>
                      <a:pt x="442" y="65"/>
                    </a:lnTo>
                    <a:lnTo>
                      <a:pt x="442" y="71"/>
                    </a:lnTo>
                    <a:lnTo>
                      <a:pt x="440" y="77"/>
                    </a:lnTo>
                    <a:lnTo>
                      <a:pt x="439" y="83"/>
                    </a:lnTo>
                    <a:lnTo>
                      <a:pt x="437" y="88"/>
                    </a:lnTo>
                    <a:lnTo>
                      <a:pt x="435" y="93"/>
                    </a:lnTo>
                    <a:lnTo>
                      <a:pt x="432" y="98"/>
                    </a:lnTo>
                    <a:lnTo>
                      <a:pt x="429" y="102"/>
                    </a:lnTo>
                    <a:lnTo>
                      <a:pt x="425" y="106"/>
                    </a:lnTo>
                    <a:lnTo>
                      <a:pt x="420" y="109"/>
                    </a:lnTo>
                    <a:lnTo>
                      <a:pt x="416" y="112"/>
                    </a:lnTo>
                    <a:lnTo>
                      <a:pt x="412" y="115"/>
                    </a:lnTo>
                    <a:lnTo>
                      <a:pt x="407" y="117"/>
                    </a:lnTo>
                    <a:lnTo>
                      <a:pt x="402" y="119"/>
                    </a:lnTo>
                    <a:lnTo>
                      <a:pt x="396" y="120"/>
                    </a:lnTo>
                    <a:lnTo>
                      <a:pt x="391" y="121"/>
                    </a:lnTo>
                    <a:lnTo>
                      <a:pt x="51" y="121"/>
                    </a:lnTo>
                    <a:lnTo>
                      <a:pt x="45" y="120"/>
                    </a:lnTo>
                    <a:lnTo>
                      <a:pt x="39" y="119"/>
                    </a:lnTo>
                    <a:lnTo>
                      <a:pt x="33" y="117"/>
                    </a:lnTo>
                    <a:lnTo>
                      <a:pt x="29" y="115"/>
                    </a:lnTo>
                    <a:lnTo>
                      <a:pt x="24" y="112"/>
                    </a:lnTo>
                    <a:lnTo>
                      <a:pt x="20" y="109"/>
                    </a:lnTo>
                    <a:lnTo>
                      <a:pt x="16" y="106"/>
                    </a:lnTo>
                    <a:lnTo>
                      <a:pt x="13" y="102"/>
                    </a:lnTo>
                    <a:lnTo>
                      <a:pt x="10" y="98"/>
                    </a:lnTo>
                    <a:lnTo>
                      <a:pt x="7" y="93"/>
                    </a:lnTo>
                    <a:lnTo>
                      <a:pt x="5" y="88"/>
                    </a:lnTo>
                    <a:lnTo>
                      <a:pt x="3" y="83"/>
                    </a:lnTo>
                    <a:lnTo>
                      <a:pt x="1" y="77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3" y="0"/>
                    </a:lnTo>
                    <a:lnTo>
                      <a:pt x="440" y="0"/>
                    </a:lnTo>
                    <a:lnTo>
                      <a:pt x="443" y="60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8" name="Freeform 421"/>
              <p:cNvSpPr>
                <a:spLocks/>
              </p:cNvSpPr>
              <p:nvPr/>
            </p:nvSpPr>
            <p:spPr bwMode="auto">
              <a:xfrm>
                <a:off x="4869" y="1331"/>
                <a:ext cx="20" cy="4"/>
              </a:xfrm>
              <a:custGeom>
                <a:avLst/>
                <a:gdLst>
                  <a:gd name="T0" fmla="*/ 0 w 456"/>
                  <a:gd name="T1" fmla="*/ 0 h 100"/>
                  <a:gd name="T2" fmla="*/ 0 w 456"/>
                  <a:gd name="T3" fmla="*/ 0 h 100"/>
                  <a:gd name="T4" fmla="*/ 0 w 456"/>
                  <a:gd name="T5" fmla="*/ 0 h 100"/>
                  <a:gd name="T6" fmla="*/ 0 w 456"/>
                  <a:gd name="T7" fmla="*/ 0 h 100"/>
                  <a:gd name="T8" fmla="*/ 0 w 456"/>
                  <a:gd name="T9" fmla="*/ 0 h 100"/>
                  <a:gd name="T10" fmla="*/ 0 w 456"/>
                  <a:gd name="T11" fmla="*/ 0 h 100"/>
                  <a:gd name="T12" fmla="*/ 0 w 456"/>
                  <a:gd name="T13" fmla="*/ 0 h 100"/>
                  <a:gd name="T14" fmla="*/ 0 w 456"/>
                  <a:gd name="T15" fmla="*/ 0 h 100"/>
                  <a:gd name="T16" fmla="*/ 0 w 456"/>
                  <a:gd name="T17" fmla="*/ 0 h 100"/>
                  <a:gd name="T18" fmla="*/ 0 w 456"/>
                  <a:gd name="T19" fmla="*/ 0 h 100"/>
                  <a:gd name="T20" fmla="*/ 0 w 456"/>
                  <a:gd name="T21" fmla="*/ 0 h 100"/>
                  <a:gd name="T22" fmla="*/ 0 w 456"/>
                  <a:gd name="T23" fmla="*/ 0 h 100"/>
                  <a:gd name="T24" fmla="*/ 0 w 456"/>
                  <a:gd name="T25" fmla="*/ 0 h 100"/>
                  <a:gd name="T26" fmla="*/ 0 w 456"/>
                  <a:gd name="T27" fmla="*/ 0 h 100"/>
                  <a:gd name="T28" fmla="*/ 0 w 456"/>
                  <a:gd name="T29" fmla="*/ 0 h 100"/>
                  <a:gd name="T30" fmla="*/ 0 w 456"/>
                  <a:gd name="T31" fmla="*/ 0 h 100"/>
                  <a:gd name="T32" fmla="*/ 0 w 456"/>
                  <a:gd name="T33" fmla="*/ 0 h 100"/>
                  <a:gd name="T34" fmla="*/ 0 w 456"/>
                  <a:gd name="T35" fmla="*/ 0 h 100"/>
                  <a:gd name="T36" fmla="*/ 0 w 456"/>
                  <a:gd name="T37" fmla="*/ 0 h 100"/>
                  <a:gd name="T38" fmla="*/ 0 w 456"/>
                  <a:gd name="T39" fmla="*/ 0 h 100"/>
                  <a:gd name="T40" fmla="*/ 0 w 456"/>
                  <a:gd name="T41" fmla="*/ 0 h 100"/>
                  <a:gd name="T42" fmla="*/ 0 w 456"/>
                  <a:gd name="T43" fmla="*/ 0 h 100"/>
                  <a:gd name="T44" fmla="*/ 0 w 456"/>
                  <a:gd name="T45" fmla="*/ 0 h 100"/>
                  <a:gd name="T46" fmla="*/ 0 w 456"/>
                  <a:gd name="T47" fmla="*/ 0 h 100"/>
                  <a:gd name="T48" fmla="*/ 0 w 456"/>
                  <a:gd name="T49" fmla="*/ 0 h 100"/>
                  <a:gd name="T50" fmla="*/ 0 w 456"/>
                  <a:gd name="T51" fmla="*/ 0 h 100"/>
                  <a:gd name="T52" fmla="*/ 0 w 456"/>
                  <a:gd name="T53" fmla="*/ 0 h 100"/>
                  <a:gd name="T54" fmla="*/ 0 w 456"/>
                  <a:gd name="T55" fmla="*/ 0 h 100"/>
                  <a:gd name="T56" fmla="*/ 0 w 456"/>
                  <a:gd name="T57" fmla="*/ 0 h 100"/>
                  <a:gd name="T58" fmla="*/ 0 w 456"/>
                  <a:gd name="T59" fmla="*/ 0 h 100"/>
                  <a:gd name="T60" fmla="*/ 0 w 456"/>
                  <a:gd name="T61" fmla="*/ 0 h 100"/>
                  <a:gd name="T62" fmla="*/ 0 w 456"/>
                  <a:gd name="T63" fmla="*/ 0 h 100"/>
                  <a:gd name="T64" fmla="*/ 0 w 456"/>
                  <a:gd name="T65" fmla="*/ 0 h 100"/>
                  <a:gd name="T66" fmla="*/ 0 w 456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6"/>
                  <a:gd name="T103" fmla="*/ 0 h 100"/>
                  <a:gd name="T104" fmla="*/ 456 w 456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6" h="100">
                    <a:moveTo>
                      <a:pt x="407" y="100"/>
                    </a:moveTo>
                    <a:lnTo>
                      <a:pt x="411" y="99"/>
                    </a:lnTo>
                    <a:lnTo>
                      <a:pt x="416" y="99"/>
                    </a:lnTo>
                    <a:lnTo>
                      <a:pt x="421" y="98"/>
                    </a:lnTo>
                    <a:lnTo>
                      <a:pt x="425" y="97"/>
                    </a:lnTo>
                    <a:lnTo>
                      <a:pt x="429" y="96"/>
                    </a:lnTo>
                    <a:lnTo>
                      <a:pt x="434" y="94"/>
                    </a:lnTo>
                    <a:lnTo>
                      <a:pt x="438" y="92"/>
                    </a:lnTo>
                    <a:lnTo>
                      <a:pt x="441" y="90"/>
                    </a:lnTo>
                    <a:lnTo>
                      <a:pt x="444" y="88"/>
                    </a:lnTo>
                    <a:lnTo>
                      <a:pt x="447" y="86"/>
                    </a:lnTo>
                    <a:lnTo>
                      <a:pt x="450" y="83"/>
                    </a:lnTo>
                    <a:lnTo>
                      <a:pt x="452" y="81"/>
                    </a:lnTo>
                    <a:lnTo>
                      <a:pt x="453" y="78"/>
                    </a:lnTo>
                    <a:lnTo>
                      <a:pt x="455" y="75"/>
                    </a:lnTo>
                    <a:lnTo>
                      <a:pt x="455" y="72"/>
                    </a:lnTo>
                    <a:lnTo>
                      <a:pt x="456" y="68"/>
                    </a:lnTo>
                    <a:lnTo>
                      <a:pt x="456" y="33"/>
                    </a:lnTo>
                    <a:lnTo>
                      <a:pt x="455" y="28"/>
                    </a:lnTo>
                    <a:lnTo>
                      <a:pt x="455" y="25"/>
                    </a:lnTo>
                    <a:lnTo>
                      <a:pt x="453" y="22"/>
                    </a:lnTo>
                    <a:lnTo>
                      <a:pt x="452" y="19"/>
                    </a:lnTo>
                    <a:lnTo>
                      <a:pt x="450" y="16"/>
                    </a:lnTo>
                    <a:lnTo>
                      <a:pt x="447" y="13"/>
                    </a:lnTo>
                    <a:lnTo>
                      <a:pt x="444" y="11"/>
                    </a:lnTo>
                    <a:lnTo>
                      <a:pt x="441" y="9"/>
                    </a:lnTo>
                    <a:lnTo>
                      <a:pt x="438" y="7"/>
                    </a:lnTo>
                    <a:lnTo>
                      <a:pt x="434" y="5"/>
                    </a:lnTo>
                    <a:lnTo>
                      <a:pt x="429" y="3"/>
                    </a:lnTo>
                    <a:lnTo>
                      <a:pt x="425" y="2"/>
                    </a:lnTo>
                    <a:lnTo>
                      <a:pt x="421" y="1"/>
                    </a:lnTo>
                    <a:lnTo>
                      <a:pt x="416" y="0"/>
                    </a:lnTo>
                    <a:lnTo>
                      <a:pt x="411" y="0"/>
                    </a:lnTo>
                    <a:lnTo>
                      <a:pt x="407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4" y="1"/>
                    </a:lnTo>
                    <a:lnTo>
                      <a:pt x="30" y="2"/>
                    </a:lnTo>
                    <a:lnTo>
                      <a:pt x="26" y="3"/>
                    </a:lnTo>
                    <a:lnTo>
                      <a:pt x="22" y="5"/>
                    </a:lnTo>
                    <a:lnTo>
                      <a:pt x="18" y="7"/>
                    </a:lnTo>
                    <a:lnTo>
                      <a:pt x="15" y="9"/>
                    </a:lnTo>
                    <a:lnTo>
                      <a:pt x="12" y="11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8"/>
                    </a:lnTo>
                    <a:lnTo>
                      <a:pt x="0" y="72"/>
                    </a:lnTo>
                    <a:lnTo>
                      <a:pt x="0" y="75"/>
                    </a:lnTo>
                    <a:lnTo>
                      <a:pt x="2" y="78"/>
                    </a:lnTo>
                    <a:lnTo>
                      <a:pt x="3" y="81"/>
                    </a:lnTo>
                    <a:lnTo>
                      <a:pt x="5" y="83"/>
                    </a:lnTo>
                    <a:lnTo>
                      <a:pt x="9" y="86"/>
                    </a:lnTo>
                    <a:lnTo>
                      <a:pt x="12" y="88"/>
                    </a:lnTo>
                    <a:lnTo>
                      <a:pt x="15" y="90"/>
                    </a:lnTo>
                    <a:lnTo>
                      <a:pt x="18" y="92"/>
                    </a:lnTo>
                    <a:lnTo>
                      <a:pt x="22" y="94"/>
                    </a:lnTo>
                    <a:lnTo>
                      <a:pt x="26" y="96"/>
                    </a:lnTo>
                    <a:lnTo>
                      <a:pt x="30" y="97"/>
                    </a:lnTo>
                    <a:lnTo>
                      <a:pt x="34" y="98"/>
                    </a:lnTo>
                    <a:lnTo>
                      <a:pt x="39" y="99"/>
                    </a:lnTo>
                    <a:lnTo>
                      <a:pt x="44" y="99"/>
                    </a:lnTo>
                    <a:lnTo>
                      <a:pt x="50" y="100"/>
                    </a:lnTo>
                    <a:lnTo>
                      <a:pt x="407" y="100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9" name="Freeform 422"/>
              <p:cNvSpPr>
                <a:spLocks/>
              </p:cNvSpPr>
              <p:nvPr/>
            </p:nvSpPr>
            <p:spPr bwMode="auto">
              <a:xfrm>
                <a:off x="4530" y="1329"/>
                <a:ext cx="69" cy="13"/>
              </a:xfrm>
              <a:custGeom>
                <a:avLst/>
                <a:gdLst>
                  <a:gd name="T0" fmla="*/ 0 w 1592"/>
                  <a:gd name="T1" fmla="*/ 0 h 283"/>
                  <a:gd name="T2" fmla="*/ 0 w 1592"/>
                  <a:gd name="T3" fmla="*/ 0 h 283"/>
                  <a:gd name="T4" fmla="*/ 0 w 1592"/>
                  <a:gd name="T5" fmla="*/ 0 h 283"/>
                  <a:gd name="T6" fmla="*/ 0 w 1592"/>
                  <a:gd name="T7" fmla="*/ 0 h 283"/>
                  <a:gd name="T8" fmla="*/ 0 w 1592"/>
                  <a:gd name="T9" fmla="*/ 0 h 283"/>
                  <a:gd name="T10" fmla="*/ 0 w 1592"/>
                  <a:gd name="T11" fmla="*/ 0 h 283"/>
                  <a:gd name="T12" fmla="*/ 0 w 1592"/>
                  <a:gd name="T13" fmla="*/ 0 h 283"/>
                  <a:gd name="T14" fmla="*/ 0 w 1592"/>
                  <a:gd name="T15" fmla="*/ 0 h 283"/>
                  <a:gd name="T16" fmla="*/ 0 w 1592"/>
                  <a:gd name="T17" fmla="*/ 0 h 283"/>
                  <a:gd name="T18" fmla="*/ 0 w 1592"/>
                  <a:gd name="T19" fmla="*/ 0 h 283"/>
                  <a:gd name="T20" fmla="*/ 0 w 1592"/>
                  <a:gd name="T21" fmla="*/ 0 h 283"/>
                  <a:gd name="T22" fmla="*/ 0 w 1592"/>
                  <a:gd name="T23" fmla="*/ 0 h 283"/>
                  <a:gd name="T24" fmla="*/ 0 w 1592"/>
                  <a:gd name="T25" fmla="*/ 0 h 283"/>
                  <a:gd name="T26" fmla="*/ 0 w 1592"/>
                  <a:gd name="T27" fmla="*/ 0 h 283"/>
                  <a:gd name="T28" fmla="*/ 0 w 1592"/>
                  <a:gd name="T29" fmla="*/ 0 h 283"/>
                  <a:gd name="T30" fmla="*/ 0 w 1592"/>
                  <a:gd name="T31" fmla="*/ 0 h 283"/>
                  <a:gd name="T32" fmla="*/ 0 w 1592"/>
                  <a:gd name="T33" fmla="*/ 0 h 283"/>
                  <a:gd name="T34" fmla="*/ 0 w 1592"/>
                  <a:gd name="T35" fmla="*/ 0 h 283"/>
                  <a:gd name="T36" fmla="*/ 0 w 1592"/>
                  <a:gd name="T37" fmla="*/ 0 h 283"/>
                  <a:gd name="T38" fmla="*/ 0 w 1592"/>
                  <a:gd name="T39" fmla="*/ 0 h 283"/>
                  <a:gd name="T40" fmla="*/ 0 w 1592"/>
                  <a:gd name="T41" fmla="*/ 0 h 283"/>
                  <a:gd name="T42" fmla="*/ 0 w 1592"/>
                  <a:gd name="T43" fmla="*/ 0 h 283"/>
                  <a:gd name="T44" fmla="*/ 0 w 1592"/>
                  <a:gd name="T45" fmla="*/ 0 h 283"/>
                  <a:gd name="T46" fmla="*/ 0 w 1592"/>
                  <a:gd name="T47" fmla="*/ 0 h 283"/>
                  <a:gd name="T48" fmla="*/ 0 w 1592"/>
                  <a:gd name="T49" fmla="*/ 0 h 283"/>
                  <a:gd name="T50" fmla="*/ 0 w 1592"/>
                  <a:gd name="T51" fmla="*/ 0 h 283"/>
                  <a:gd name="T52" fmla="*/ 0 w 1592"/>
                  <a:gd name="T53" fmla="*/ 0 h 283"/>
                  <a:gd name="T54" fmla="*/ 0 w 1592"/>
                  <a:gd name="T55" fmla="*/ 0 h 283"/>
                  <a:gd name="T56" fmla="*/ 0 w 1592"/>
                  <a:gd name="T57" fmla="*/ 0 h 283"/>
                  <a:gd name="T58" fmla="*/ 0 w 1592"/>
                  <a:gd name="T59" fmla="*/ 0 h 283"/>
                  <a:gd name="T60" fmla="*/ 0 w 1592"/>
                  <a:gd name="T61" fmla="*/ 0 h 283"/>
                  <a:gd name="T62" fmla="*/ 0 w 1592"/>
                  <a:gd name="T63" fmla="*/ 0 h 283"/>
                  <a:gd name="T64" fmla="*/ 0 w 1592"/>
                  <a:gd name="T65" fmla="*/ 0 h 283"/>
                  <a:gd name="T66" fmla="*/ 0 w 1592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92"/>
                  <a:gd name="T103" fmla="*/ 0 h 283"/>
                  <a:gd name="T104" fmla="*/ 1592 w 1592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92" h="283">
                    <a:moveTo>
                      <a:pt x="1383" y="283"/>
                    </a:moveTo>
                    <a:lnTo>
                      <a:pt x="1400" y="282"/>
                    </a:lnTo>
                    <a:lnTo>
                      <a:pt x="1417" y="281"/>
                    </a:lnTo>
                    <a:lnTo>
                      <a:pt x="1434" y="280"/>
                    </a:lnTo>
                    <a:lnTo>
                      <a:pt x="1453" y="277"/>
                    </a:lnTo>
                    <a:lnTo>
                      <a:pt x="1470" y="275"/>
                    </a:lnTo>
                    <a:lnTo>
                      <a:pt x="1488" y="271"/>
                    </a:lnTo>
                    <a:lnTo>
                      <a:pt x="1504" y="268"/>
                    </a:lnTo>
                    <a:lnTo>
                      <a:pt x="1520" y="264"/>
                    </a:lnTo>
                    <a:lnTo>
                      <a:pt x="1535" y="258"/>
                    </a:lnTo>
                    <a:lnTo>
                      <a:pt x="1548" y="253"/>
                    </a:lnTo>
                    <a:lnTo>
                      <a:pt x="1561" y="248"/>
                    </a:lnTo>
                    <a:lnTo>
                      <a:pt x="1571" y="242"/>
                    </a:lnTo>
                    <a:lnTo>
                      <a:pt x="1579" y="236"/>
                    </a:lnTo>
                    <a:lnTo>
                      <a:pt x="1585" y="230"/>
                    </a:lnTo>
                    <a:lnTo>
                      <a:pt x="1589" y="223"/>
                    </a:lnTo>
                    <a:lnTo>
                      <a:pt x="1592" y="216"/>
                    </a:lnTo>
                    <a:lnTo>
                      <a:pt x="1542" y="68"/>
                    </a:lnTo>
                    <a:lnTo>
                      <a:pt x="1541" y="61"/>
                    </a:lnTo>
                    <a:lnTo>
                      <a:pt x="1538" y="53"/>
                    </a:lnTo>
                    <a:lnTo>
                      <a:pt x="1535" y="47"/>
                    </a:lnTo>
                    <a:lnTo>
                      <a:pt x="1529" y="41"/>
                    </a:lnTo>
                    <a:lnTo>
                      <a:pt x="1523" y="35"/>
                    </a:lnTo>
                    <a:lnTo>
                      <a:pt x="1515" y="29"/>
                    </a:lnTo>
                    <a:lnTo>
                      <a:pt x="1505" y="24"/>
                    </a:lnTo>
                    <a:lnTo>
                      <a:pt x="1495" y="19"/>
                    </a:lnTo>
                    <a:lnTo>
                      <a:pt x="1484" y="14"/>
                    </a:lnTo>
                    <a:lnTo>
                      <a:pt x="1471" y="11"/>
                    </a:lnTo>
                    <a:lnTo>
                      <a:pt x="1459" y="7"/>
                    </a:lnTo>
                    <a:lnTo>
                      <a:pt x="1445" y="5"/>
                    </a:lnTo>
                    <a:lnTo>
                      <a:pt x="1430" y="2"/>
                    </a:lnTo>
                    <a:lnTo>
                      <a:pt x="1415" y="1"/>
                    </a:lnTo>
                    <a:lnTo>
                      <a:pt x="1399" y="0"/>
                    </a:lnTo>
                    <a:lnTo>
                      <a:pt x="1383" y="0"/>
                    </a:lnTo>
                    <a:lnTo>
                      <a:pt x="208" y="0"/>
                    </a:lnTo>
                    <a:lnTo>
                      <a:pt x="191" y="0"/>
                    </a:lnTo>
                    <a:lnTo>
                      <a:pt x="175" y="1"/>
                    </a:lnTo>
                    <a:lnTo>
                      <a:pt x="160" y="2"/>
                    </a:lnTo>
                    <a:lnTo>
                      <a:pt x="145" y="5"/>
                    </a:lnTo>
                    <a:lnTo>
                      <a:pt x="131" y="7"/>
                    </a:lnTo>
                    <a:lnTo>
                      <a:pt x="117" y="11"/>
                    </a:lnTo>
                    <a:lnTo>
                      <a:pt x="105" y="14"/>
                    </a:lnTo>
                    <a:lnTo>
                      <a:pt x="94" y="19"/>
                    </a:lnTo>
                    <a:lnTo>
                      <a:pt x="84" y="24"/>
                    </a:lnTo>
                    <a:lnTo>
                      <a:pt x="74" y="29"/>
                    </a:lnTo>
                    <a:lnTo>
                      <a:pt x="66" y="35"/>
                    </a:lnTo>
                    <a:lnTo>
                      <a:pt x="60" y="41"/>
                    </a:lnTo>
                    <a:lnTo>
                      <a:pt x="55" y="47"/>
                    </a:lnTo>
                    <a:lnTo>
                      <a:pt x="51" y="53"/>
                    </a:lnTo>
                    <a:lnTo>
                      <a:pt x="48" y="61"/>
                    </a:lnTo>
                    <a:lnTo>
                      <a:pt x="48" y="68"/>
                    </a:lnTo>
                    <a:lnTo>
                      <a:pt x="0" y="216"/>
                    </a:lnTo>
                    <a:lnTo>
                      <a:pt x="1" y="223"/>
                    </a:lnTo>
                    <a:lnTo>
                      <a:pt x="6" y="230"/>
                    </a:lnTo>
                    <a:lnTo>
                      <a:pt x="12" y="236"/>
                    </a:lnTo>
                    <a:lnTo>
                      <a:pt x="20" y="242"/>
                    </a:lnTo>
                    <a:lnTo>
                      <a:pt x="30" y="248"/>
                    </a:lnTo>
                    <a:lnTo>
                      <a:pt x="43" y="253"/>
                    </a:lnTo>
                    <a:lnTo>
                      <a:pt x="56" y="258"/>
                    </a:lnTo>
                    <a:lnTo>
                      <a:pt x="70" y="264"/>
                    </a:lnTo>
                    <a:lnTo>
                      <a:pt x="87" y="268"/>
                    </a:lnTo>
                    <a:lnTo>
                      <a:pt x="103" y="271"/>
                    </a:lnTo>
                    <a:lnTo>
                      <a:pt x="121" y="275"/>
                    </a:lnTo>
                    <a:lnTo>
                      <a:pt x="138" y="277"/>
                    </a:lnTo>
                    <a:lnTo>
                      <a:pt x="155" y="280"/>
                    </a:lnTo>
                    <a:lnTo>
                      <a:pt x="173" y="281"/>
                    </a:lnTo>
                    <a:lnTo>
                      <a:pt x="190" y="282"/>
                    </a:lnTo>
                    <a:lnTo>
                      <a:pt x="208" y="283"/>
                    </a:lnTo>
                    <a:lnTo>
                      <a:pt x="1383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0" name="Freeform 423"/>
              <p:cNvSpPr>
                <a:spLocks/>
              </p:cNvSpPr>
              <p:nvPr/>
            </p:nvSpPr>
            <p:spPr bwMode="auto">
              <a:xfrm>
                <a:off x="4531" y="1329"/>
                <a:ext cx="66" cy="12"/>
              </a:xfrm>
              <a:custGeom>
                <a:avLst/>
                <a:gdLst>
                  <a:gd name="T0" fmla="*/ 0 w 1515"/>
                  <a:gd name="T1" fmla="*/ 0 h 270"/>
                  <a:gd name="T2" fmla="*/ 0 w 1515"/>
                  <a:gd name="T3" fmla="*/ 0 h 270"/>
                  <a:gd name="T4" fmla="*/ 0 w 1515"/>
                  <a:gd name="T5" fmla="*/ 0 h 270"/>
                  <a:gd name="T6" fmla="*/ 0 w 1515"/>
                  <a:gd name="T7" fmla="*/ 0 h 270"/>
                  <a:gd name="T8" fmla="*/ 0 w 1515"/>
                  <a:gd name="T9" fmla="*/ 0 h 270"/>
                  <a:gd name="T10" fmla="*/ 0 w 1515"/>
                  <a:gd name="T11" fmla="*/ 0 h 270"/>
                  <a:gd name="T12" fmla="*/ 0 w 1515"/>
                  <a:gd name="T13" fmla="*/ 0 h 270"/>
                  <a:gd name="T14" fmla="*/ 0 w 1515"/>
                  <a:gd name="T15" fmla="*/ 0 h 270"/>
                  <a:gd name="T16" fmla="*/ 0 w 1515"/>
                  <a:gd name="T17" fmla="*/ 0 h 270"/>
                  <a:gd name="T18" fmla="*/ 0 w 1515"/>
                  <a:gd name="T19" fmla="*/ 0 h 270"/>
                  <a:gd name="T20" fmla="*/ 0 w 1515"/>
                  <a:gd name="T21" fmla="*/ 0 h 270"/>
                  <a:gd name="T22" fmla="*/ 0 w 1515"/>
                  <a:gd name="T23" fmla="*/ 0 h 270"/>
                  <a:gd name="T24" fmla="*/ 0 w 1515"/>
                  <a:gd name="T25" fmla="*/ 0 h 270"/>
                  <a:gd name="T26" fmla="*/ 0 w 1515"/>
                  <a:gd name="T27" fmla="*/ 0 h 270"/>
                  <a:gd name="T28" fmla="*/ 0 w 1515"/>
                  <a:gd name="T29" fmla="*/ 0 h 270"/>
                  <a:gd name="T30" fmla="*/ 0 w 1515"/>
                  <a:gd name="T31" fmla="*/ 0 h 270"/>
                  <a:gd name="T32" fmla="*/ 0 w 1515"/>
                  <a:gd name="T33" fmla="*/ 0 h 270"/>
                  <a:gd name="T34" fmla="*/ 0 w 1515"/>
                  <a:gd name="T35" fmla="*/ 0 h 270"/>
                  <a:gd name="T36" fmla="*/ 0 w 1515"/>
                  <a:gd name="T37" fmla="*/ 0 h 270"/>
                  <a:gd name="T38" fmla="*/ 0 w 1515"/>
                  <a:gd name="T39" fmla="*/ 0 h 270"/>
                  <a:gd name="T40" fmla="*/ 0 w 1515"/>
                  <a:gd name="T41" fmla="*/ 0 h 270"/>
                  <a:gd name="T42" fmla="*/ 0 w 1515"/>
                  <a:gd name="T43" fmla="*/ 0 h 270"/>
                  <a:gd name="T44" fmla="*/ 0 w 1515"/>
                  <a:gd name="T45" fmla="*/ 0 h 270"/>
                  <a:gd name="T46" fmla="*/ 0 w 1515"/>
                  <a:gd name="T47" fmla="*/ 0 h 270"/>
                  <a:gd name="T48" fmla="*/ 0 w 1515"/>
                  <a:gd name="T49" fmla="*/ 0 h 270"/>
                  <a:gd name="T50" fmla="*/ 0 w 1515"/>
                  <a:gd name="T51" fmla="*/ 0 h 270"/>
                  <a:gd name="T52" fmla="*/ 0 w 1515"/>
                  <a:gd name="T53" fmla="*/ 0 h 270"/>
                  <a:gd name="T54" fmla="*/ 0 w 1515"/>
                  <a:gd name="T55" fmla="*/ 0 h 270"/>
                  <a:gd name="T56" fmla="*/ 0 w 1515"/>
                  <a:gd name="T57" fmla="*/ 0 h 270"/>
                  <a:gd name="T58" fmla="*/ 0 w 1515"/>
                  <a:gd name="T59" fmla="*/ 0 h 270"/>
                  <a:gd name="T60" fmla="*/ 0 w 1515"/>
                  <a:gd name="T61" fmla="*/ 0 h 270"/>
                  <a:gd name="T62" fmla="*/ 0 w 1515"/>
                  <a:gd name="T63" fmla="*/ 0 h 270"/>
                  <a:gd name="T64" fmla="*/ 0 w 1515"/>
                  <a:gd name="T65" fmla="*/ 0 h 270"/>
                  <a:gd name="T66" fmla="*/ 0 w 151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15"/>
                  <a:gd name="T103" fmla="*/ 0 h 270"/>
                  <a:gd name="T104" fmla="*/ 1515 w 151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15" h="270">
                    <a:moveTo>
                      <a:pt x="1317" y="270"/>
                    </a:moveTo>
                    <a:lnTo>
                      <a:pt x="1333" y="269"/>
                    </a:lnTo>
                    <a:lnTo>
                      <a:pt x="1349" y="268"/>
                    </a:lnTo>
                    <a:lnTo>
                      <a:pt x="1366" y="267"/>
                    </a:lnTo>
                    <a:lnTo>
                      <a:pt x="1383" y="265"/>
                    </a:lnTo>
                    <a:lnTo>
                      <a:pt x="1400" y="262"/>
                    </a:lnTo>
                    <a:lnTo>
                      <a:pt x="1416" y="259"/>
                    </a:lnTo>
                    <a:lnTo>
                      <a:pt x="1431" y="255"/>
                    </a:lnTo>
                    <a:lnTo>
                      <a:pt x="1447" y="250"/>
                    </a:lnTo>
                    <a:lnTo>
                      <a:pt x="1461" y="246"/>
                    </a:lnTo>
                    <a:lnTo>
                      <a:pt x="1473" y="241"/>
                    </a:lnTo>
                    <a:lnTo>
                      <a:pt x="1485" y="236"/>
                    </a:lnTo>
                    <a:lnTo>
                      <a:pt x="1495" y="230"/>
                    </a:lnTo>
                    <a:lnTo>
                      <a:pt x="1503" y="224"/>
                    </a:lnTo>
                    <a:lnTo>
                      <a:pt x="1509" y="218"/>
                    </a:lnTo>
                    <a:lnTo>
                      <a:pt x="1512" y="211"/>
                    </a:lnTo>
                    <a:lnTo>
                      <a:pt x="1515" y="205"/>
                    </a:lnTo>
                    <a:lnTo>
                      <a:pt x="1469" y="65"/>
                    </a:lnTo>
                    <a:lnTo>
                      <a:pt x="1468" y="58"/>
                    </a:lnTo>
                    <a:lnTo>
                      <a:pt x="1465" y="50"/>
                    </a:lnTo>
                    <a:lnTo>
                      <a:pt x="1462" y="44"/>
                    </a:lnTo>
                    <a:lnTo>
                      <a:pt x="1457" y="38"/>
                    </a:lnTo>
                    <a:lnTo>
                      <a:pt x="1450" y="33"/>
                    </a:lnTo>
                    <a:lnTo>
                      <a:pt x="1443" y="28"/>
                    </a:lnTo>
                    <a:lnTo>
                      <a:pt x="1433" y="23"/>
                    </a:lnTo>
                    <a:lnTo>
                      <a:pt x="1424" y="19"/>
                    </a:lnTo>
                    <a:lnTo>
                      <a:pt x="1413" y="13"/>
                    </a:lnTo>
                    <a:lnTo>
                      <a:pt x="1402" y="10"/>
                    </a:lnTo>
                    <a:lnTo>
                      <a:pt x="1389" y="7"/>
                    </a:lnTo>
                    <a:lnTo>
                      <a:pt x="1376" y="4"/>
                    </a:lnTo>
                    <a:lnTo>
                      <a:pt x="1362" y="2"/>
                    </a:lnTo>
                    <a:lnTo>
                      <a:pt x="1347" y="1"/>
                    </a:lnTo>
                    <a:lnTo>
                      <a:pt x="1333" y="0"/>
                    </a:lnTo>
                    <a:lnTo>
                      <a:pt x="1317" y="0"/>
                    </a:lnTo>
                    <a:lnTo>
                      <a:pt x="198" y="0"/>
                    </a:lnTo>
                    <a:lnTo>
                      <a:pt x="181" y="0"/>
                    </a:lnTo>
                    <a:lnTo>
                      <a:pt x="167" y="1"/>
                    </a:lnTo>
                    <a:lnTo>
                      <a:pt x="151" y="2"/>
                    </a:lnTo>
                    <a:lnTo>
                      <a:pt x="138" y="4"/>
                    </a:lnTo>
                    <a:lnTo>
                      <a:pt x="125" y="7"/>
                    </a:lnTo>
                    <a:lnTo>
                      <a:pt x="112" y="10"/>
                    </a:lnTo>
                    <a:lnTo>
                      <a:pt x="100" y="13"/>
                    </a:lnTo>
                    <a:lnTo>
                      <a:pt x="90" y="19"/>
                    </a:lnTo>
                    <a:lnTo>
                      <a:pt x="79" y="23"/>
                    </a:lnTo>
                    <a:lnTo>
                      <a:pt x="71" y="28"/>
                    </a:lnTo>
                    <a:lnTo>
                      <a:pt x="63" y="33"/>
                    </a:lnTo>
                    <a:lnTo>
                      <a:pt x="57" y="38"/>
                    </a:lnTo>
                    <a:lnTo>
                      <a:pt x="52" y="44"/>
                    </a:lnTo>
                    <a:lnTo>
                      <a:pt x="48" y="50"/>
                    </a:lnTo>
                    <a:lnTo>
                      <a:pt x="46" y="58"/>
                    </a:lnTo>
                    <a:lnTo>
                      <a:pt x="46" y="65"/>
                    </a:lnTo>
                    <a:lnTo>
                      <a:pt x="0" y="205"/>
                    </a:lnTo>
                    <a:lnTo>
                      <a:pt x="1" y="211"/>
                    </a:lnTo>
                    <a:lnTo>
                      <a:pt x="5" y="218"/>
                    </a:lnTo>
                    <a:lnTo>
                      <a:pt x="11" y="224"/>
                    </a:lnTo>
                    <a:lnTo>
                      <a:pt x="19" y="230"/>
                    </a:lnTo>
                    <a:lnTo>
                      <a:pt x="29" y="236"/>
                    </a:lnTo>
                    <a:lnTo>
                      <a:pt x="40" y="241"/>
                    </a:lnTo>
                    <a:lnTo>
                      <a:pt x="53" y="246"/>
                    </a:lnTo>
                    <a:lnTo>
                      <a:pt x="67" y="250"/>
                    </a:lnTo>
                    <a:lnTo>
                      <a:pt x="82" y="255"/>
                    </a:lnTo>
                    <a:lnTo>
                      <a:pt x="98" y="259"/>
                    </a:lnTo>
                    <a:lnTo>
                      <a:pt x="114" y="262"/>
                    </a:lnTo>
                    <a:lnTo>
                      <a:pt x="131" y="265"/>
                    </a:lnTo>
                    <a:lnTo>
                      <a:pt x="147" y="267"/>
                    </a:lnTo>
                    <a:lnTo>
                      <a:pt x="165" y="268"/>
                    </a:lnTo>
                    <a:lnTo>
                      <a:pt x="181" y="269"/>
                    </a:lnTo>
                    <a:lnTo>
                      <a:pt x="198" y="270"/>
                    </a:lnTo>
                    <a:lnTo>
                      <a:pt x="1317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1" name="Freeform 424"/>
              <p:cNvSpPr>
                <a:spLocks/>
              </p:cNvSpPr>
              <p:nvPr/>
            </p:nvSpPr>
            <p:spPr bwMode="auto">
              <a:xfrm>
                <a:off x="4534" y="1331"/>
                <a:ext cx="18" cy="9"/>
              </a:xfrm>
              <a:custGeom>
                <a:avLst/>
                <a:gdLst>
                  <a:gd name="T0" fmla="*/ 0 w 415"/>
                  <a:gd name="T1" fmla="*/ 0 h 211"/>
                  <a:gd name="T2" fmla="*/ 0 w 415"/>
                  <a:gd name="T3" fmla="*/ 0 h 211"/>
                  <a:gd name="T4" fmla="*/ 0 w 415"/>
                  <a:gd name="T5" fmla="*/ 0 h 211"/>
                  <a:gd name="T6" fmla="*/ 0 w 415"/>
                  <a:gd name="T7" fmla="*/ 0 h 211"/>
                  <a:gd name="T8" fmla="*/ 0 w 415"/>
                  <a:gd name="T9" fmla="*/ 0 h 211"/>
                  <a:gd name="T10" fmla="*/ 0 w 415"/>
                  <a:gd name="T11" fmla="*/ 0 h 211"/>
                  <a:gd name="T12" fmla="*/ 0 w 415"/>
                  <a:gd name="T13" fmla="*/ 0 h 211"/>
                  <a:gd name="T14" fmla="*/ 0 w 415"/>
                  <a:gd name="T15" fmla="*/ 0 h 211"/>
                  <a:gd name="T16" fmla="*/ 0 w 415"/>
                  <a:gd name="T17" fmla="*/ 0 h 211"/>
                  <a:gd name="T18" fmla="*/ 0 w 415"/>
                  <a:gd name="T19" fmla="*/ 0 h 211"/>
                  <a:gd name="T20" fmla="*/ 0 w 415"/>
                  <a:gd name="T21" fmla="*/ 0 h 211"/>
                  <a:gd name="T22" fmla="*/ 0 w 415"/>
                  <a:gd name="T23" fmla="*/ 0 h 211"/>
                  <a:gd name="T24" fmla="*/ 0 w 415"/>
                  <a:gd name="T25" fmla="*/ 0 h 211"/>
                  <a:gd name="T26" fmla="*/ 0 w 415"/>
                  <a:gd name="T27" fmla="*/ 0 h 211"/>
                  <a:gd name="T28" fmla="*/ 0 w 415"/>
                  <a:gd name="T29" fmla="*/ 0 h 211"/>
                  <a:gd name="T30" fmla="*/ 0 w 415"/>
                  <a:gd name="T31" fmla="*/ 0 h 211"/>
                  <a:gd name="T32" fmla="*/ 0 w 415"/>
                  <a:gd name="T33" fmla="*/ 0 h 211"/>
                  <a:gd name="T34" fmla="*/ 0 w 415"/>
                  <a:gd name="T35" fmla="*/ 0 h 211"/>
                  <a:gd name="T36" fmla="*/ 0 w 415"/>
                  <a:gd name="T37" fmla="*/ 0 h 211"/>
                  <a:gd name="T38" fmla="*/ 0 w 415"/>
                  <a:gd name="T39" fmla="*/ 0 h 211"/>
                  <a:gd name="T40" fmla="*/ 0 w 415"/>
                  <a:gd name="T41" fmla="*/ 0 h 211"/>
                  <a:gd name="T42" fmla="*/ 0 w 415"/>
                  <a:gd name="T43" fmla="*/ 0 h 211"/>
                  <a:gd name="T44" fmla="*/ 0 w 415"/>
                  <a:gd name="T45" fmla="*/ 0 h 211"/>
                  <a:gd name="T46" fmla="*/ 0 w 415"/>
                  <a:gd name="T47" fmla="*/ 0 h 211"/>
                  <a:gd name="T48" fmla="*/ 0 w 415"/>
                  <a:gd name="T49" fmla="*/ 0 h 211"/>
                  <a:gd name="T50" fmla="*/ 0 w 415"/>
                  <a:gd name="T51" fmla="*/ 0 h 211"/>
                  <a:gd name="T52" fmla="*/ 0 w 415"/>
                  <a:gd name="T53" fmla="*/ 0 h 211"/>
                  <a:gd name="T54" fmla="*/ 0 w 415"/>
                  <a:gd name="T55" fmla="*/ 0 h 211"/>
                  <a:gd name="T56" fmla="*/ 0 w 415"/>
                  <a:gd name="T57" fmla="*/ 0 h 211"/>
                  <a:gd name="T58" fmla="*/ 0 w 415"/>
                  <a:gd name="T59" fmla="*/ 0 h 211"/>
                  <a:gd name="T60" fmla="*/ 0 w 415"/>
                  <a:gd name="T61" fmla="*/ 0 h 211"/>
                  <a:gd name="T62" fmla="*/ 0 w 415"/>
                  <a:gd name="T63" fmla="*/ 0 h 211"/>
                  <a:gd name="T64" fmla="*/ 0 w 415"/>
                  <a:gd name="T65" fmla="*/ 0 h 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5"/>
                  <a:gd name="T100" fmla="*/ 0 h 211"/>
                  <a:gd name="T101" fmla="*/ 415 w 415"/>
                  <a:gd name="T102" fmla="*/ 211 h 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5" h="211">
                    <a:moveTo>
                      <a:pt x="61" y="208"/>
                    </a:moveTo>
                    <a:lnTo>
                      <a:pt x="70" y="208"/>
                    </a:lnTo>
                    <a:lnTo>
                      <a:pt x="84" y="208"/>
                    </a:lnTo>
                    <a:lnTo>
                      <a:pt x="104" y="208"/>
                    </a:lnTo>
                    <a:lnTo>
                      <a:pt x="127" y="209"/>
                    </a:lnTo>
                    <a:lnTo>
                      <a:pt x="155" y="209"/>
                    </a:lnTo>
                    <a:lnTo>
                      <a:pt x="185" y="210"/>
                    </a:lnTo>
                    <a:lnTo>
                      <a:pt x="215" y="210"/>
                    </a:lnTo>
                    <a:lnTo>
                      <a:pt x="247" y="210"/>
                    </a:lnTo>
                    <a:lnTo>
                      <a:pt x="279" y="210"/>
                    </a:lnTo>
                    <a:lnTo>
                      <a:pt x="310" y="211"/>
                    </a:lnTo>
                    <a:lnTo>
                      <a:pt x="338" y="210"/>
                    </a:lnTo>
                    <a:lnTo>
                      <a:pt x="362" y="210"/>
                    </a:lnTo>
                    <a:lnTo>
                      <a:pt x="384" y="209"/>
                    </a:lnTo>
                    <a:lnTo>
                      <a:pt x="400" y="208"/>
                    </a:lnTo>
                    <a:lnTo>
                      <a:pt x="410" y="207"/>
                    </a:lnTo>
                    <a:lnTo>
                      <a:pt x="415" y="206"/>
                    </a:lnTo>
                    <a:lnTo>
                      <a:pt x="415" y="5"/>
                    </a:lnTo>
                    <a:lnTo>
                      <a:pt x="410" y="3"/>
                    </a:lnTo>
                    <a:lnTo>
                      <a:pt x="400" y="1"/>
                    </a:lnTo>
                    <a:lnTo>
                      <a:pt x="384" y="1"/>
                    </a:lnTo>
                    <a:lnTo>
                      <a:pt x="362" y="0"/>
                    </a:lnTo>
                    <a:lnTo>
                      <a:pt x="338" y="0"/>
                    </a:lnTo>
                    <a:lnTo>
                      <a:pt x="310" y="0"/>
                    </a:lnTo>
                    <a:lnTo>
                      <a:pt x="279" y="1"/>
                    </a:lnTo>
                    <a:lnTo>
                      <a:pt x="247" y="1"/>
                    </a:lnTo>
                    <a:lnTo>
                      <a:pt x="215" y="2"/>
                    </a:lnTo>
                    <a:lnTo>
                      <a:pt x="185" y="3"/>
                    </a:lnTo>
                    <a:lnTo>
                      <a:pt x="155" y="4"/>
                    </a:lnTo>
                    <a:lnTo>
                      <a:pt x="127" y="5"/>
                    </a:lnTo>
                    <a:lnTo>
                      <a:pt x="104" y="5"/>
                    </a:lnTo>
                    <a:lnTo>
                      <a:pt x="84" y="6"/>
                    </a:lnTo>
                    <a:lnTo>
                      <a:pt x="70" y="6"/>
                    </a:lnTo>
                    <a:lnTo>
                      <a:pt x="61" y="7"/>
                    </a:lnTo>
                    <a:lnTo>
                      <a:pt x="56" y="7"/>
                    </a:lnTo>
                    <a:lnTo>
                      <a:pt x="51" y="7"/>
                    </a:lnTo>
                    <a:lnTo>
                      <a:pt x="47" y="7"/>
                    </a:lnTo>
                    <a:lnTo>
                      <a:pt x="43" y="8"/>
                    </a:lnTo>
                    <a:lnTo>
                      <a:pt x="39" y="9"/>
                    </a:lnTo>
                    <a:lnTo>
                      <a:pt x="35" y="10"/>
                    </a:lnTo>
                    <a:lnTo>
                      <a:pt x="32" y="11"/>
                    </a:lnTo>
                    <a:lnTo>
                      <a:pt x="29" y="13"/>
                    </a:lnTo>
                    <a:lnTo>
                      <a:pt x="25" y="14"/>
                    </a:lnTo>
                    <a:lnTo>
                      <a:pt x="22" y="16"/>
                    </a:lnTo>
                    <a:lnTo>
                      <a:pt x="20" y="17"/>
                    </a:lnTo>
                    <a:lnTo>
                      <a:pt x="18" y="19"/>
                    </a:lnTo>
                    <a:lnTo>
                      <a:pt x="17" y="21"/>
                    </a:lnTo>
                    <a:lnTo>
                      <a:pt x="15" y="23"/>
                    </a:lnTo>
                    <a:lnTo>
                      <a:pt x="15" y="26"/>
                    </a:lnTo>
                    <a:lnTo>
                      <a:pt x="15" y="29"/>
                    </a:lnTo>
                    <a:lnTo>
                      <a:pt x="0" y="176"/>
                    </a:lnTo>
                    <a:lnTo>
                      <a:pt x="0" y="177"/>
                    </a:lnTo>
                    <a:lnTo>
                      <a:pt x="1" y="180"/>
                    </a:lnTo>
                    <a:lnTo>
                      <a:pt x="3" y="182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12" y="191"/>
                    </a:lnTo>
                    <a:lnTo>
                      <a:pt x="16" y="193"/>
                    </a:lnTo>
                    <a:lnTo>
                      <a:pt x="20" y="196"/>
                    </a:lnTo>
                    <a:lnTo>
                      <a:pt x="25" y="198"/>
                    </a:lnTo>
                    <a:lnTo>
                      <a:pt x="31" y="200"/>
                    </a:lnTo>
                    <a:lnTo>
                      <a:pt x="36" y="202"/>
                    </a:lnTo>
                    <a:lnTo>
                      <a:pt x="41" y="204"/>
                    </a:lnTo>
                    <a:lnTo>
                      <a:pt x="46" y="205"/>
                    </a:lnTo>
                    <a:lnTo>
                      <a:pt x="51" y="207"/>
                    </a:lnTo>
                    <a:lnTo>
                      <a:pt x="56" y="207"/>
                    </a:lnTo>
                    <a:lnTo>
                      <a:pt x="61" y="20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2" name="Freeform 425"/>
              <p:cNvSpPr>
                <a:spLocks/>
              </p:cNvSpPr>
              <p:nvPr/>
            </p:nvSpPr>
            <p:spPr bwMode="auto">
              <a:xfrm>
                <a:off x="4579" y="1330"/>
                <a:ext cx="16" cy="10"/>
              </a:xfrm>
              <a:custGeom>
                <a:avLst/>
                <a:gdLst>
                  <a:gd name="T0" fmla="*/ 0 w 381"/>
                  <a:gd name="T1" fmla="*/ 0 h 223"/>
                  <a:gd name="T2" fmla="*/ 0 w 381"/>
                  <a:gd name="T3" fmla="*/ 0 h 223"/>
                  <a:gd name="T4" fmla="*/ 0 w 381"/>
                  <a:gd name="T5" fmla="*/ 0 h 223"/>
                  <a:gd name="T6" fmla="*/ 0 w 381"/>
                  <a:gd name="T7" fmla="*/ 0 h 223"/>
                  <a:gd name="T8" fmla="*/ 0 w 381"/>
                  <a:gd name="T9" fmla="*/ 0 h 223"/>
                  <a:gd name="T10" fmla="*/ 0 w 381"/>
                  <a:gd name="T11" fmla="*/ 0 h 223"/>
                  <a:gd name="T12" fmla="*/ 0 w 381"/>
                  <a:gd name="T13" fmla="*/ 0 h 223"/>
                  <a:gd name="T14" fmla="*/ 0 w 381"/>
                  <a:gd name="T15" fmla="*/ 0 h 223"/>
                  <a:gd name="T16" fmla="*/ 0 w 381"/>
                  <a:gd name="T17" fmla="*/ 0 h 223"/>
                  <a:gd name="T18" fmla="*/ 0 w 381"/>
                  <a:gd name="T19" fmla="*/ 0 h 223"/>
                  <a:gd name="T20" fmla="*/ 0 w 381"/>
                  <a:gd name="T21" fmla="*/ 0 h 223"/>
                  <a:gd name="T22" fmla="*/ 0 w 381"/>
                  <a:gd name="T23" fmla="*/ 0 h 223"/>
                  <a:gd name="T24" fmla="*/ 0 w 381"/>
                  <a:gd name="T25" fmla="*/ 0 h 223"/>
                  <a:gd name="T26" fmla="*/ 0 w 381"/>
                  <a:gd name="T27" fmla="*/ 0 h 223"/>
                  <a:gd name="T28" fmla="*/ 0 w 381"/>
                  <a:gd name="T29" fmla="*/ 0 h 223"/>
                  <a:gd name="T30" fmla="*/ 0 w 381"/>
                  <a:gd name="T31" fmla="*/ 0 h 223"/>
                  <a:gd name="T32" fmla="*/ 0 w 381"/>
                  <a:gd name="T33" fmla="*/ 0 h 223"/>
                  <a:gd name="T34" fmla="*/ 0 w 381"/>
                  <a:gd name="T35" fmla="*/ 0 h 223"/>
                  <a:gd name="T36" fmla="*/ 0 w 381"/>
                  <a:gd name="T37" fmla="*/ 0 h 223"/>
                  <a:gd name="T38" fmla="*/ 0 w 381"/>
                  <a:gd name="T39" fmla="*/ 0 h 223"/>
                  <a:gd name="T40" fmla="*/ 0 w 381"/>
                  <a:gd name="T41" fmla="*/ 0 h 223"/>
                  <a:gd name="T42" fmla="*/ 0 w 381"/>
                  <a:gd name="T43" fmla="*/ 0 h 223"/>
                  <a:gd name="T44" fmla="*/ 0 w 381"/>
                  <a:gd name="T45" fmla="*/ 0 h 223"/>
                  <a:gd name="T46" fmla="*/ 0 w 381"/>
                  <a:gd name="T47" fmla="*/ 0 h 223"/>
                  <a:gd name="T48" fmla="*/ 0 w 381"/>
                  <a:gd name="T49" fmla="*/ 0 h 223"/>
                  <a:gd name="T50" fmla="*/ 0 w 381"/>
                  <a:gd name="T51" fmla="*/ 0 h 223"/>
                  <a:gd name="T52" fmla="*/ 0 w 381"/>
                  <a:gd name="T53" fmla="*/ 0 h 223"/>
                  <a:gd name="T54" fmla="*/ 0 w 381"/>
                  <a:gd name="T55" fmla="*/ 0 h 223"/>
                  <a:gd name="T56" fmla="*/ 0 w 381"/>
                  <a:gd name="T57" fmla="*/ 0 h 223"/>
                  <a:gd name="T58" fmla="*/ 0 w 381"/>
                  <a:gd name="T59" fmla="*/ 0 h 223"/>
                  <a:gd name="T60" fmla="*/ 0 w 381"/>
                  <a:gd name="T61" fmla="*/ 0 h 223"/>
                  <a:gd name="T62" fmla="*/ 0 w 381"/>
                  <a:gd name="T63" fmla="*/ 0 h 223"/>
                  <a:gd name="T64" fmla="*/ 0 w 381"/>
                  <a:gd name="T65" fmla="*/ 0 h 22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1"/>
                  <a:gd name="T100" fmla="*/ 0 h 223"/>
                  <a:gd name="T101" fmla="*/ 381 w 381"/>
                  <a:gd name="T102" fmla="*/ 223 h 22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1" h="223">
                    <a:moveTo>
                      <a:pt x="304" y="216"/>
                    </a:moveTo>
                    <a:lnTo>
                      <a:pt x="309" y="215"/>
                    </a:lnTo>
                    <a:lnTo>
                      <a:pt x="315" y="215"/>
                    </a:lnTo>
                    <a:lnTo>
                      <a:pt x="321" y="213"/>
                    </a:lnTo>
                    <a:lnTo>
                      <a:pt x="327" y="212"/>
                    </a:lnTo>
                    <a:lnTo>
                      <a:pt x="333" y="210"/>
                    </a:lnTo>
                    <a:lnTo>
                      <a:pt x="339" y="208"/>
                    </a:lnTo>
                    <a:lnTo>
                      <a:pt x="346" y="206"/>
                    </a:lnTo>
                    <a:lnTo>
                      <a:pt x="352" y="204"/>
                    </a:lnTo>
                    <a:lnTo>
                      <a:pt x="358" y="201"/>
                    </a:lnTo>
                    <a:lnTo>
                      <a:pt x="363" y="198"/>
                    </a:lnTo>
                    <a:lnTo>
                      <a:pt x="368" y="196"/>
                    </a:lnTo>
                    <a:lnTo>
                      <a:pt x="372" y="193"/>
                    </a:lnTo>
                    <a:lnTo>
                      <a:pt x="376" y="190"/>
                    </a:lnTo>
                    <a:lnTo>
                      <a:pt x="378" y="187"/>
                    </a:lnTo>
                    <a:lnTo>
                      <a:pt x="380" y="185"/>
                    </a:lnTo>
                    <a:lnTo>
                      <a:pt x="381" y="183"/>
                    </a:lnTo>
                    <a:lnTo>
                      <a:pt x="352" y="26"/>
                    </a:lnTo>
                    <a:lnTo>
                      <a:pt x="351" y="23"/>
                    </a:lnTo>
                    <a:lnTo>
                      <a:pt x="351" y="21"/>
                    </a:lnTo>
                    <a:lnTo>
                      <a:pt x="349" y="20"/>
                    </a:lnTo>
                    <a:lnTo>
                      <a:pt x="348" y="18"/>
                    </a:lnTo>
                    <a:lnTo>
                      <a:pt x="346" y="16"/>
                    </a:lnTo>
                    <a:lnTo>
                      <a:pt x="343" y="14"/>
                    </a:lnTo>
                    <a:lnTo>
                      <a:pt x="340" y="13"/>
                    </a:lnTo>
                    <a:lnTo>
                      <a:pt x="337" y="11"/>
                    </a:lnTo>
                    <a:lnTo>
                      <a:pt x="334" y="10"/>
                    </a:lnTo>
                    <a:lnTo>
                      <a:pt x="330" y="9"/>
                    </a:lnTo>
                    <a:lnTo>
                      <a:pt x="326" y="8"/>
                    </a:lnTo>
                    <a:lnTo>
                      <a:pt x="322" y="7"/>
                    </a:lnTo>
                    <a:lnTo>
                      <a:pt x="318" y="6"/>
                    </a:lnTo>
                    <a:lnTo>
                      <a:pt x="314" y="6"/>
                    </a:lnTo>
                    <a:lnTo>
                      <a:pt x="309" y="6"/>
                    </a:lnTo>
                    <a:lnTo>
                      <a:pt x="304" y="6"/>
                    </a:lnTo>
                    <a:lnTo>
                      <a:pt x="296" y="5"/>
                    </a:lnTo>
                    <a:lnTo>
                      <a:pt x="284" y="5"/>
                    </a:lnTo>
                    <a:lnTo>
                      <a:pt x="266" y="4"/>
                    </a:lnTo>
                    <a:lnTo>
                      <a:pt x="246" y="4"/>
                    </a:lnTo>
                    <a:lnTo>
                      <a:pt x="222" y="3"/>
                    </a:lnTo>
                    <a:lnTo>
                      <a:pt x="197" y="2"/>
                    </a:lnTo>
                    <a:lnTo>
                      <a:pt x="169" y="1"/>
                    </a:lnTo>
                    <a:lnTo>
                      <a:pt x="142" y="1"/>
                    </a:lnTo>
                    <a:lnTo>
                      <a:pt x="115" y="0"/>
                    </a:lnTo>
                    <a:lnTo>
                      <a:pt x="89" y="0"/>
                    </a:lnTo>
                    <a:lnTo>
                      <a:pt x="64" y="0"/>
                    </a:lnTo>
                    <a:lnTo>
                      <a:pt x="43" y="0"/>
                    </a:lnTo>
                    <a:lnTo>
                      <a:pt x="25" y="1"/>
                    </a:lnTo>
                    <a:lnTo>
                      <a:pt x="11" y="2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221"/>
                    </a:lnTo>
                    <a:lnTo>
                      <a:pt x="3" y="222"/>
                    </a:lnTo>
                    <a:lnTo>
                      <a:pt x="11" y="223"/>
                    </a:lnTo>
                    <a:lnTo>
                      <a:pt x="25" y="223"/>
                    </a:lnTo>
                    <a:lnTo>
                      <a:pt x="43" y="223"/>
                    </a:lnTo>
                    <a:lnTo>
                      <a:pt x="64" y="223"/>
                    </a:lnTo>
                    <a:lnTo>
                      <a:pt x="89" y="222"/>
                    </a:lnTo>
                    <a:lnTo>
                      <a:pt x="115" y="222"/>
                    </a:lnTo>
                    <a:lnTo>
                      <a:pt x="142" y="221"/>
                    </a:lnTo>
                    <a:lnTo>
                      <a:pt x="169" y="220"/>
                    </a:lnTo>
                    <a:lnTo>
                      <a:pt x="197" y="219"/>
                    </a:lnTo>
                    <a:lnTo>
                      <a:pt x="222" y="218"/>
                    </a:lnTo>
                    <a:lnTo>
                      <a:pt x="246" y="217"/>
                    </a:lnTo>
                    <a:lnTo>
                      <a:pt x="266" y="217"/>
                    </a:lnTo>
                    <a:lnTo>
                      <a:pt x="284" y="216"/>
                    </a:lnTo>
                    <a:lnTo>
                      <a:pt x="296" y="216"/>
                    </a:lnTo>
                    <a:lnTo>
                      <a:pt x="304" y="216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3" name="Freeform 426"/>
              <p:cNvSpPr>
                <a:spLocks/>
              </p:cNvSpPr>
              <p:nvPr/>
            </p:nvSpPr>
            <p:spPr bwMode="auto">
              <a:xfrm>
                <a:off x="4553" y="1335"/>
                <a:ext cx="24" cy="5"/>
              </a:xfrm>
              <a:custGeom>
                <a:avLst/>
                <a:gdLst>
                  <a:gd name="T0" fmla="*/ 0 w 556"/>
                  <a:gd name="T1" fmla="*/ 0 h 121"/>
                  <a:gd name="T2" fmla="*/ 0 w 556"/>
                  <a:gd name="T3" fmla="*/ 0 h 121"/>
                  <a:gd name="T4" fmla="*/ 0 w 556"/>
                  <a:gd name="T5" fmla="*/ 0 h 121"/>
                  <a:gd name="T6" fmla="*/ 0 w 556"/>
                  <a:gd name="T7" fmla="*/ 0 h 121"/>
                  <a:gd name="T8" fmla="*/ 0 w 556"/>
                  <a:gd name="T9" fmla="*/ 0 h 121"/>
                  <a:gd name="T10" fmla="*/ 0 w 556"/>
                  <a:gd name="T11" fmla="*/ 0 h 121"/>
                  <a:gd name="T12" fmla="*/ 0 w 556"/>
                  <a:gd name="T13" fmla="*/ 0 h 121"/>
                  <a:gd name="T14" fmla="*/ 0 w 556"/>
                  <a:gd name="T15" fmla="*/ 0 h 121"/>
                  <a:gd name="T16" fmla="*/ 0 w 556"/>
                  <a:gd name="T17" fmla="*/ 0 h 121"/>
                  <a:gd name="T18" fmla="*/ 0 w 556"/>
                  <a:gd name="T19" fmla="*/ 0 h 121"/>
                  <a:gd name="T20" fmla="*/ 0 w 556"/>
                  <a:gd name="T21" fmla="*/ 0 h 121"/>
                  <a:gd name="T22" fmla="*/ 0 w 556"/>
                  <a:gd name="T23" fmla="*/ 0 h 121"/>
                  <a:gd name="T24" fmla="*/ 0 w 556"/>
                  <a:gd name="T25" fmla="*/ 0 h 121"/>
                  <a:gd name="T26" fmla="*/ 0 w 556"/>
                  <a:gd name="T27" fmla="*/ 0 h 121"/>
                  <a:gd name="T28" fmla="*/ 0 w 556"/>
                  <a:gd name="T29" fmla="*/ 0 h 121"/>
                  <a:gd name="T30" fmla="*/ 0 w 556"/>
                  <a:gd name="T31" fmla="*/ 0 h 121"/>
                  <a:gd name="T32" fmla="*/ 0 w 556"/>
                  <a:gd name="T33" fmla="*/ 0 h 121"/>
                  <a:gd name="T34" fmla="*/ 0 w 556"/>
                  <a:gd name="T35" fmla="*/ 0 h 121"/>
                  <a:gd name="T36" fmla="*/ 0 w 556"/>
                  <a:gd name="T37" fmla="*/ 0 h 121"/>
                  <a:gd name="T38" fmla="*/ 0 w 556"/>
                  <a:gd name="T39" fmla="*/ 0 h 121"/>
                  <a:gd name="T40" fmla="*/ 0 w 556"/>
                  <a:gd name="T41" fmla="*/ 0 h 121"/>
                  <a:gd name="T42" fmla="*/ 0 w 556"/>
                  <a:gd name="T43" fmla="*/ 0 h 121"/>
                  <a:gd name="T44" fmla="*/ 0 w 556"/>
                  <a:gd name="T45" fmla="*/ 0 h 121"/>
                  <a:gd name="T46" fmla="*/ 0 w 556"/>
                  <a:gd name="T47" fmla="*/ 0 h 121"/>
                  <a:gd name="T48" fmla="*/ 0 w 556"/>
                  <a:gd name="T49" fmla="*/ 0 h 121"/>
                  <a:gd name="T50" fmla="*/ 0 w 556"/>
                  <a:gd name="T51" fmla="*/ 0 h 121"/>
                  <a:gd name="T52" fmla="*/ 0 w 556"/>
                  <a:gd name="T53" fmla="*/ 0 h 121"/>
                  <a:gd name="T54" fmla="*/ 0 w 556"/>
                  <a:gd name="T55" fmla="*/ 0 h 121"/>
                  <a:gd name="T56" fmla="*/ 0 w 556"/>
                  <a:gd name="T57" fmla="*/ 0 h 121"/>
                  <a:gd name="T58" fmla="*/ 0 w 556"/>
                  <a:gd name="T59" fmla="*/ 0 h 121"/>
                  <a:gd name="T60" fmla="*/ 0 w 556"/>
                  <a:gd name="T61" fmla="*/ 0 h 121"/>
                  <a:gd name="T62" fmla="*/ 0 w 556"/>
                  <a:gd name="T63" fmla="*/ 0 h 121"/>
                  <a:gd name="T64" fmla="*/ 0 w 556"/>
                  <a:gd name="T65" fmla="*/ 0 h 121"/>
                  <a:gd name="T66" fmla="*/ 0 w 556"/>
                  <a:gd name="T67" fmla="*/ 0 h 121"/>
                  <a:gd name="T68" fmla="*/ 0 w 556"/>
                  <a:gd name="T69" fmla="*/ 0 h 121"/>
                  <a:gd name="T70" fmla="*/ 0 w 556"/>
                  <a:gd name="T71" fmla="*/ 0 h 121"/>
                  <a:gd name="T72" fmla="*/ 0 w 556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56"/>
                  <a:gd name="T112" fmla="*/ 0 h 121"/>
                  <a:gd name="T113" fmla="*/ 556 w 556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56" h="121">
                    <a:moveTo>
                      <a:pt x="556" y="61"/>
                    </a:moveTo>
                    <a:lnTo>
                      <a:pt x="555" y="67"/>
                    </a:lnTo>
                    <a:lnTo>
                      <a:pt x="554" y="73"/>
                    </a:lnTo>
                    <a:lnTo>
                      <a:pt x="553" y="78"/>
                    </a:lnTo>
                    <a:lnTo>
                      <a:pt x="551" y="84"/>
                    </a:lnTo>
                    <a:lnTo>
                      <a:pt x="549" y="90"/>
                    </a:lnTo>
                    <a:lnTo>
                      <a:pt x="545" y="95"/>
                    </a:lnTo>
                    <a:lnTo>
                      <a:pt x="541" y="99"/>
                    </a:lnTo>
                    <a:lnTo>
                      <a:pt x="538" y="103"/>
                    </a:lnTo>
                    <a:lnTo>
                      <a:pt x="533" y="107"/>
                    </a:lnTo>
                    <a:lnTo>
                      <a:pt x="529" y="111"/>
                    </a:lnTo>
                    <a:lnTo>
                      <a:pt x="523" y="113"/>
                    </a:lnTo>
                    <a:lnTo>
                      <a:pt x="518" y="116"/>
                    </a:lnTo>
                    <a:lnTo>
                      <a:pt x="512" y="118"/>
                    </a:lnTo>
                    <a:lnTo>
                      <a:pt x="504" y="119"/>
                    </a:lnTo>
                    <a:lnTo>
                      <a:pt x="498" y="120"/>
                    </a:lnTo>
                    <a:lnTo>
                      <a:pt x="491" y="121"/>
                    </a:lnTo>
                    <a:lnTo>
                      <a:pt x="65" y="121"/>
                    </a:lnTo>
                    <a:lnTo>
                      <a:pt x="57" y="120"/>
                    </a:lnTo>
                    <a:lnTo>
                      <a:pt x="51" y="119"/>
                    </a:lnTo>
                    <a:lnTo>
                      <a:pt x="44" y="118"/>
                    </a:lnTo>
                    <a:lnTo>
                      <a:pt x="37" y="116"/>
                    </a:lnTo>
                    <a:lnTo>
                      <a:pt x="32" y="113"/>
                    </a:lnTo>
                    <a:lnTo>
                      <a:pt x="26" y="111"/>
                    </a:lnTo>
                    <a:lnTo>
                      <a:pt x="22" y="107"/>
                    </a:lnTo>
                    <a:lnTo>
                      <a:pt x="17" y="103"/>
                    </a:lnTo>
                    <a:lnTo>
                      <a:pt x="14" y="99"/>
                    </a:lnTo>
                    <a:lnTo>
                      <a:pt x="10" y="95"/>
                    </a:lnTo>
                    <a:lnTo>
                      <a:pt x="7" y="90"/>
                    </a:lnTo>
                    <a:lnTo>
                      <a:pt x="5" y="84"/>
                    </a:lnTo>
                    <a:lnTo>
                      <a:pt x="2" y="78"/>
                    </a:lnTo>
                    <a:lnTo>
                      <a:pt x="1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5" y="0"/>
                    </a:lnTo>
                    <a:lnTo>
                      <a:pt x="552" y="0"/>
                    </a:lnTo>
                    <a:lnTo>
                      <a:pt x="556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4" name="Freeform 427"/>
              <p:cNvSpPr>
                <a:spLocks/>
              </p:cNvSpPr>
              <p:nvPr/>
            </p:nvSpPr>
            <p:spPr bwMode="auto">
              <a:xfrm>
                <a:off x="4553" y="1330"/>
                <a:ext cx="24" cy="5"/>
              </a:xfrm>
              <a:custGeom>
                <a:avLst/>
                <a:gdLst>
                  <a:gd name="T0" fmla="*/ 0 w 569"/>
                  <a:gd name="T1" fmla="*/ 0 h 100"/>
                  <a:gd name="T2" fmla="*/ 0 w 569"/>
                  <a:gd name="T3" fmla="*/ 0 h 100"/>
                  <a:gd name="T4" fmla="*/ 0 w 569"/>
                  <a:gd name="T5" fmla="*/ 0 h 100"/>
                  <a:gd name="T6" fmla="*/ 0 w 569"/>
                  <a:gd name="T7" fmla="*/ 0 h 100"/>
                  <a:gd name="T8" fmla="*/ 0 w 569"/>
                  <a:gd name="T9" fmla="*/ 0 h 100"/>
                  <a:gd name="T10" fmla="*/ 0 w 569"/>
                  <a:gd name="T11" fmla="*/ 0 h 100"/>
                  <a:gd name="T12" fmla="*/ 0 w 569"/>
                  <a:gd name="T13" fmla="*/ 0 h 100"/>
                  <a:gd name="T14" fmla="*/ 0 w 569"/>
                  <a:gd name="T15" fmla="*/ 0 h 100"/>
                  <a:gd name="T16" fmla="*/ 0 w 569"/>
                  <a:gd name="T17" fmla="*/ 0 h 100"/>
                  <a:gd name="T18" fmla="*/ 0 w 569"/>
                  <a:gd name="T19" fmla="*/ 0 h 100"/>
                  <a:gd name="T20" fmla="*/ 0 w 569"/>
                  <a:gd name="T21" fmla="*/ 0 h 100"/>
                  <a:gd name="T22" fmla="*/ 0 w 569"/>
                  <a:gd name="T23" fmla="*/ 0 h 100"/>
                  <a:gd name="T24" fmla="*/ 0 w 569"/>
                  <a:gd name="T25" fmla="*/ 0 h 100"/>
                  <a:gd name="T26" fmla="*/ 0 w 569"/>
                  <a:gd name="T27" fmla="*/ 0 h 100"/>
                  <a:gd name="T28" fmla="*/ 0 w 569"/>
                  <a:gd name="T29" fmla="*/ 0 h 100"/>
                  <a:gd name="T30" fmla="*/ 0 w 569"/>
                  <a:gd name="T31" fmla="*/ 0 h 100"/>
                  <a:gd name="T32" fmla="*/ 0 w 569"/>
                  <a:gd name="T33" fmla="*/ 0 h 100"/>
                  <a:gd name="T34" fmla="*/ 0 w 569"/>
                  <a:gd name="T35" fmla="*/ 0 h 100"/>
                  <a:gd name="T36" fmla="*/ 0 w 569"/>
                  <a:gd name="T37" fmla="*/ 0 h 100"/>
                  <a:gd name="T38" fmla="*/ 0 w 569"/>
                  <a:gd name="T39" fmla="*/ 0 h 100"/>
                  <a:gd name="T40" fmla="*/ 0 w 569"/>
                  <a:gd name="T41" fmla="*/ 0 h 100"/>
                  <a:gd name="T42" fmla="*/ 0 w 569"/>
                  <a:gd name="T43" fmla="*/ 0 h 100"/>
                  <a:gd name="T44" fmla="*/ 0 w 569"/>
                  <a:gd name="T45" fmla="*/ 0 h 100"/>
                  <a:gd name="T46" fmla="*/ 0 w 569"/>
                  <a:gd name="T47" fmla="*/ 0 h 100"/>
                  <a:gd name="T48" fmla="*/ 0 w 569"/>
                  <a:gd name="T49" fmla="*/ 0 h 100"/>
                  <a:gd name="T50" fmla="*/ 0 w 569"/>
                  <a:gd name="T51" fmla="*/ 0 h 100"/>
                  <a:gd name="T52" fmla="*/ 0 w 569"/>
                  <a:gd name="T53" fmla="*/ 0 h 100"/>
                  <a:gd name="T54" fmla="*/ 0 w 569"/>
                  <a:gd name="T55" fmla="*/ 0 h 100"/>
                  <a:gd name="T56" fmla="*/ 0 w 569"/>
                  <a:gd name="T57" fmla="*/ 0 h 100"/>
                  <a:gd name="T58" fmla="*/ 0 w 569"/>
                  <a:gd name="T59" fmla="*/ 0 h 100"/>
                  <a:gd name="T60" fmla="*/ 0 w 569"/>
                  <a:gd name="T61" fmla="*/ 0 h 100"/>
                  <a:gd name="T62" fmla="*/ 0 w 569"/>
                  <a:gd name="T63" fmla="*/ 0 h 100"/>
                  <a:gd name="T64" fmla="*/ 0 w 569"/>
                  <a:gd name="T65" fmla="*/ 0 h 100"/>
                  <a:gd name="T66" fmla="*/ 0 w 569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9"/>
                  <a:gd name="T103" fmla="*/ 0 h 100"/>
                  <a:gd name="T104" fmla="*/ 569 w 569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9" h="100">
                    <a:moveTo>
                      <a:pt x="508" y="100"/>
                    </a:moveTo>
                    <a:lnTo>
                      <a:pt x="514" y="99"/>
                    </a:lnTo>
                    <a:lnTo>
                      <a:pt x="521" y="99"/>
                    </a:lnTo>
                    <a:lnTo>
                      <a:pt x="526" y="98"/>
                    </a:lnTo>
                    <a:lnTo>
                      <a:pt x="532" y="97"/>
                    </a:lnTo>
                    <a:lnTo>
                      <a:pt x="537" y="96"/>
                    </a:lnTo>
                    <a:lnTo>
                      <a:pt x="542" y="94"/>
                    </a:lnTo>
                    <a:lnTo>
                      <a:pt x="546" y="92"/>
                    </a:lnTo>
                    <a:lnTo>
                      <a:pt x="550" y="90"/>
                    </a:lnTo>
                    <a:lnTo>
                      <a:pt x="554" y="88"/>
                    </a:lnTo>
                    <a:lnTo>
                      <a:pt x="559" y="86"/>
                    </a:lnTo>
                    <a:lnTo>
                      <a:pt x="561" y="83"/>
                    </a:lnTo>
                    <a:lnTo>
                      <a:pt x="564" y="81"/>
                    </a:lnTo>
                    <a:lnTo>
                      <a:pt x="566" y="78"/>
                    </a:lnTo>
                    <a:lnTo>
                      <a:pt x="567" y="74"/>
                    </a:lnTo>
                    <a:lnTo>
                      <a:pt x="568" y="71"/>
                    </a:lnTo>
                    <a:lnTo>
                      <a:pt x="569" y="68"/>
                    </a:lnTo>
                    <a:lnTo>
                      <a:pt x="569" y="32"/>
                    </a:lnTo>
                    <a:lnTo>
                      <a:pt x="568" y="28"/>
                    </a:lnTo>
                    <a:lnTo>
                      <a:pt x="567" y="25"/>
                    </a:lnTo>
                    <a:lnTo>
                      <a:pt x="566" y="22"/>
                    </a:lnTo>
                    <a:lnTo>
                      <a:pt x="564" y="19"/>
                    </a:lnTo>
                    <a:lnTo>
                      <a:pt x="561" y="16"/>
                    </a:lnTo>
                    <a:lnTo>
                      <a:pt x="559" y="13"/>
                    </a:lnTo>
                    <a:lnTo>
                      <a:pt x="554" y="11"/>
                    </a:lnTo>
                    <a:lnTo>
                      <a:pt x="550" y="9"/>
                    </a:lnTo>
                    <a:lnTo>
                      <a:pt x="546" y="7"/>
                    </a:lnTo>
                    <a:lnTo>
                      <a:pt x="542" y="5"/>
                    </a:lnTo>
                    <a:lnTo>
                      <a:pt x="537" y="3"/>
                    </a:lnTo>
                    <a:lnTo>
                      <a:pt x="532" y="2"/>
                    </a:lnTo>
                    <a:lnTo>
                      <a:pt x="526" y="1"/>
                    </a:lnTo>
                    <a:lnTo>
                      <a:pt x="521" y="0"/>
                    </a:lnTo>
                    <a:lnTo>
                      <a:pt x="514" y="0"/>
                    </a:lnTo>
                    <a:lnTo>
                      <a:pt x="508" y="0"/>
                    </a:lnTo>
                    <a:lnTo>
                      <a:pt x="61" y="0"/>
                    </a:lnTo>
                    <a:lnTo>
                      <a:pt x="54" y="0"/>
                    </a:lnTo>
                    <a:lnTo>
                      <a:pt x="47" y="0"/>
                    </a:lnTo>
                    <a:lnTo>
                      <a:pt x="42" y="1"/>
                    </a:lnTo>
                    <a:lnTo>
                      <a:pt x="36" y="2"/>
                    </a:lnTo>
                    <a:lnTo>
                      <a:pt x="31" y="3"/>
                    </a:lnTo>
                    <a:lnTo>
                      <a:pt x="26" y="5"/>
                    </a:lnTo>
                    <a:lnTo>
                      <a:pt x="22" y="7"/>
                    </a:lnTo>
                    <a:lnTo>
                      <a:pt x="18" y="9"/>
                    </a:lnTo>
                    <a:lnTo>
                      <a:pt x="13" y="11"/>
                    </a:lnTo>
                    <a:lnTo>
                      <a:pt x="9" y="13"/>
                    </a:lnTo>
                    <a:lnTo>
                      <a:pt x="7" y="16"/>
                    </a:lnTo>
                    <a:lnTo>
                      <a:pt x="4" y="19"/>
                    </a:lnTo>
                    <a:lnTo>
                      <a:pt x="2" y="22"/>
                    </a:lnTo>
                    <a:lnTo>
                      <a:pt x="1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2" y="78"/>
                    </a:lnTo>
                    <a:lnTo>
                      <a:pt x="4" y="81"/>
                    </a:lnTo>
                    <a:lnTo>
                      <a:pt x="7" y="83"/>
                    </a:lnTo>
                    <a:lnTo>
                      <a:pt x="9" y="86"/>
                    </a:lnTo>
                    <a:lnTo>
                      <a:pt x="13" y="88"/>
                    </a:lnTo>
                    <a:lnTo>
                      <a:pt x="18" y="90"/>
                    </a:lnTo>
                    <a:lnTo>
                      <a:pt x="22" y="92"/>
                    </a:lnTo>
                    <a:lnTo>
                      <a:pt x="26" y="94"/>
                    </a:lnTo>
                    <a:lnTo>
                      <a:pt x="31" y="96"/>
                    </a:lnTo>
                    <a:lnTo>
                      <a:pt x="36" y="97"/>
                    </a:lnTo>
                    <a:lnTo>
                      <a:pt x="42" y="98"/>
                    </a:lnTo>
                    <a:lnTo>
                      <a:pt x="47" y="99"/>
                    </a:lnTo>
                    <a:lnTo>
                      <a:pt x="54" y="99"/>
                    </a:lnTo>
                    <a:lnTo>
                      <a:pt x="61" y="100"/>
                    </a:lnTo>
                    <a:lnTo>
                      <a:pt x="508" y="100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5" name="Freeform 428"/>
              <p:cNvSpPr>
                <a:spLocks/>
              </p:cNvSpPr>
              <p:nvPr/>
            </p:nvSpPr>
            <p:spPr bwMode="auto">
              <a:xfrm>
                <a:off x="4528" y="1302"/>
                <a:ext cx="46" cy="12"/>
              </a:xfrm>
              <a:custGeom>
                <a:avLst/>
                <a:gdLst>
                  <a:gd name="T0" fmla="*/ 0 w 1060"/>
                  <a:gd name="T1" fmla="*/ 0 h 283"/>
                  <a:gd name="T2" fmla="*/ 0 w 1060"/>
                  <a:gd name="T3" fmla="*/ 0 h 283"/>
                  <a:gd name="T4" fmla="*/ 0 w 1060"/>
                  <a:gd name="T5" fmla="*/ 0 h 283"/>
                  <a:gd name="T6" fmla="*/ 0 w 1060"/>
                  <a:gd name="T7" fmla="*/ 0 h 283"/>
                  <a:gd name="T8" fmla="*/ 0 w 1060"/>
                  <a:gd name="T9" fmla="*/ 0 h 283"/>
                  <a:gd name="T10" fmla="*/ 0 w 1060"/>
                  <a:gd name="T11" fmla="*/ 0 h 283"/>
                  <a:gd name="T12" fmla="*/ 0 w 1060"/>
                  <a:gd name="T13" fmla="*/ 0 h 283"/>
                  <a:gd name="T14" fmla="*/ 0 w 1060"/>
                  <a:gd name="T15" fmla="*/ 0 h 283"/>
                  <a:gd name="T16" fmla="*/ 0 w 1060"/>
                  <a:gd name="T17" fmla="*/ 0 h 283"/>
                  <a:gd name="T18" fmla="*/ 0 w 1060"/>
                  <a:gd name="T19" fmla="*/ 0 h 283"/>
                  <a:gd name="T20" fmla="*/ 0 w 1060"/>
                  <a:gd name="T21" fmla="*/ 0 h 283"/>
                  <a:gd name="T22" fmla="*/ 0 w 1060"/>
                  <a:gd name="T23" fmla="*/ 0 h 283"/>
                  <a:gd name="T24" fmla="*/ 0 w 1060"/>
                  <a:gd name="T25" fmla="*/ 0 h 283"/>
                  <a:gd name="T26" fmla="*/ 0 w 1060"/>
                  <a:gd name="T27" fmla="*/ 0 h 283"/>
                  <a:gd name="T28" fmla="*/ 0 w 1060"/>
                  <a:gd name="T29" fmla="*/ 0 h 283"/>
                  <a:gd name="T30" fmla="*/ 0 w 1060"/>
                  <a:gd name="T31" fmla="*/ 0 h 283"/>
                  <a:gd name="T32" fmla="*/ 0 w 1060"/>
                  <a:gd name="T33" fmla="*/ 0 h 283"/>
                  <a:gd name="T34" fmla="*/ 0 w 1060"/>
                  <a:gd name="T35" fmla="*/ 0 h 283"/>
                  <a:gd name="T36" fmla="*/ 0 w 1060"/>
                  <a:gd name="T37" fmla="*/ 0 h 283"/>
                  <a:gd name="T38" fmla="*/ 0 w 1060"/>
                  <a:gd name="T39" fmla="*/ 0 h 283"/>
                  <a:gd name="T40" fmla="*/ 0 w 1060"/>
                  <a:gd name="T41" fmla="*/ 0 h 283"/>
                  <a:gd name="T42" fmla="*/ 0 w 1060"/>
                  <a:gd name="T43" fmla="*/ 0 h 283"/>
                  <a:gd name="T44" fmla="*/ 0 w 1060"/>
                  <a:gd name="T45" fmla="*/ 0 h 283"/>
                  <a:gd name="T46" fmla="*/ 0 w 1060"/>
                  <a:gd name="T47" fmla="*/ 0 h 283"/>
                  <a:gd name="T48" fmla="*/ 0 w 1060"/>
                  <a:gd name="T49" fmla="*/ 0 h 283"/>
                  <a:gd name="T50" fmla="*/ 0 w 1060"/>
                  <a:gd name="T51" fmla="*/ 0 h 283"/>
                  <a:gd name="T52" fmla="*/ 0 w 1060"/>
                  <a:gd name="T53" fmla="*/ 0 h 283"/>
                  <a:gd name="T54" fmla="*/ 0 w 1060"/>
                  <a:gd name="T55" fmla="*/ 0 h 283"/>
                  <a:gd name="T56" fmla="*/ 0 w 1060"/>
                  <a:gd name="T57" fmla="*/ 0 h 283"/>
                  <a:gd name="T58" fmla="*/ 0 w 1060"/>
                  <a:gd name="T59" fmla="*/ 0 h 283"/>
                  <a:gd name="T60" fmla="*/ 0 w 1060"/>
                  <a:gd name="T61" fmla="*/ 0 h 283"/>
                  <a:gd name="T62" fmla="*/ 0 w 1060"/>
                  <a:gd name="T63" fmla="*/ 0 h 283"/>
                  <a:gd name="T64" fmla="*/ 0 w 1060"/>
                  <a:gd name="T65" fmla="*/ 0 h 283"/>
                  <a:gd name="T66" fmla="*/ 0 w 1060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60"/>
                  <a:gd name="T103" fmla="*/ 0 h 283"/>
                  <a:gd name="T104" fmla="*/ 1060 w 1060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60" h="283">
                    <a:moveTo>
                      <a:pt x="921" y="283"/>
                    </a:moveTo>
                    <a:lnTo>
                      <a:pt x="932" y="282"/>
                    </a:lnTo>
                    <a:lnTo>
                      <a:pt x="944" y="281"/>
                    </a:lnTo>
                    <a:lnTo>
                      <a:pt x="955" y="279"/>
                    </a:lnTo>
                    <a:lnTo>
                      <a:pt x="968" y="277"/>
                    </a:lnTo>
                    <a:lnTo>
                      <a:pt x="979" y="274"/>
                    </a:lnTo>
                    <a:lnTo>
                      <a:pt x="990" y="271"/>
                    </a:lnTo>
                    <a:lnTo>
                      <a:pt x="1002" y="267"/>
                    </a:lnTo>
                    <a:lnTo>
                      <a:pt x="1012" y="263"/>
                    </a:lnTo>
                    <a:lnTo>
                      <a:pt x="1022" y="258"/>
                    </a:lnTo>
                    <a:lnTo>
                      <a:pt x="1031" y="252"/>
                    </a:lnTo>
                    <a:lnTo>
                      <a:pt x="1040" y="247"/>
                    </a:lnTo>
                    <a:lnTo>
                      <a:pt x="1046" y="241"/>
                    </a:lnTo>
                    <a:lnTo>
                      <a:pt x="1052" y="235"/>
                    </a:lnTo>
                    <a:lnTo>
                      <a:pt x="1056" y="229"/>
                    </a:lnTo>
                    <a:lnTo>
                      <a:pt x="1059" y="222"/>
                    </a:lnTo>
                    <a:lnTo>
                      <a:pt x="1060" y="216"/>
                    </a:lnTo>
                    <a:lnTo>
                      <a:pt x="1027" y="67"/>
                    </a:lnTo>
                    <a:lnTo>
                      <a:pt x="1026" y="60"/>
                    </a:lnTo>
                    <a:lnTo>
                      <a:pt x="1024" y="52"/>
                    </a:lnTo>
                    <a:lnTo>
                      <a:pt x="1022" y="46"/>
                    </a:lnTo>
                    <a:lnTo>
                      <a:pt x="1018" y="40"/>
                    </a:lnTo>
                    <a:lnTo>
                      <a:pt x="1014" y="34"/>
                    </a:lnTo>
                    <a:lnTo>
                      <a:pt x="1009" y="29"/>
                    </a:lnTo>
                    <a:lnTo>
                      <a:pt x="1003" y="24"/>
                    </a:lnTo>
                    <a:lnTo>
                      <a:pt x="995" y="20"/>
                    </a:lnTo>
                    <a:lnTo>
                      <a:pt x="988" y="14"/>
                    </a:lnTo>
                    <a:lnTo>
                      <a:pt x="980" y="11"/>
                    </a:lnTo>
                    <a:lnTo>
                      <a:pt x="972" y="7"/>
                    </a:lnTo>
                    <a:lnTo>
                      <a:pt x="963" y="5"/>
                    </a:lnTo>
                    <a:lnTo>
                      <a:pt x="952" y="2"/>
                    </a:lnTo>
                    <a:lnTo>
                      <a:pt x="942" y="1"/>
                    </a:lnTo>
                    <a:lnTo>
                      <a:pt x="932" y="0"/>
                    </a:lnTo>
                    <a:lnTo>
                      <a:pt x="921" y="0"/>
                    </a:lnTo>
                    <a:lnTo>
                      <a:pt x="138" y="0"/>
                    </a:lnTo>
                    <a:lnTo>
                      <a:pt x="127" y="0"/>
                    </a:lnTo>
                    <a:lnTo>
                      <a:pt x="117" y="1"/>
                    </a:lnTo>
                    <a:lnTo>
                      <a:pt x="106" y="2"/>
                    </a:lnTo>
                    <a:lnTo>
                      <a:pt x="96" y="5"/>
                    </a:lnTo>
                    <a:lnTo>
                      <a:pt x="87" y="7"/>
                    </a:lnTo>
                    <a:lnTo>
                      <a:pt x="79" y="11"/>
                    </a:lnTo>
                    <a:lnTo>
                      <a:pt x="71" y="14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49" y="29"/>
                    </a:lnTo>
                    <a:lnTo>
                      <a:pt x="44" y="34"/>
                    </a:lnTo>
                    <a:lnTo>
                      <a:pt x="40" y="40"/>
                    </a:lnTo>
                    <a:lnTo>
                      <a:pt x="36" y="46"/>
                    </a:lnTo>
                    <a:lnTo>
                      <a:pt x="34" y="52"/>
                    </a:lnTo>
                    <a:lnTo>
                      <a:pt x="31" y="60"/>
                    </a:lnTo>
                    <a:lnTo>
                      <a:pt x="31" y="67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3" y="229"/>
                    </a:lnTo>
                    <a:lnTo>
                      <a:pt x="7" y="235"/>
                    </a:lnTo>
                    <a:lnTo>
                      <a:pt x="13" y="241"/>
                    </a:lnTo>
                    <a:lnTo>
                      <a:pt x="19" y="247"/>
                    </a:lnTo>
                    <a:lnTo>
                      <a:pt x="27" y="252"/>
                    </a:lnTo>
                    <a:lnTo>
                      <a:pt x="37" y="258"/>
                    </a:lnTo>
                    <a:lnTo>
                      <a:pt x="47" y="263"/>
                    </a:lnTo>
                    <a:lnTo>
                      <a:pt x="57" y="267"/>
                    </a:lnTo>
                    <a:lnTo>
                      <a:pt x="68" y="271"/>
                    </a:lnTo>
                    <a:lnTo>
                      <a:pt x="80" y="274"/>
                    </a:lnTo>
                    <a:lnTo>
                      <a:pt x="91" y="277"/>
                    </a:lnTo>
                    <a:lnTo>
                      <a:pt x="103" y="279"/>
                    </a:lnTo>
                    <a:lnTo>
                      <a:pt x="115" y="281"/>
                    </a:lnTo>
                    <a:lnTo>
                      <a:pt x="127" y="282"/>
                    </a:lnTo>
                    <a:lnTo>
                      <a:pt x="138" y="283"/>
                    </a:lnTo>
                    <a:lnTo>
                      <a:pt x="921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6" name="Freeform 429"/>
              <p:cNvSpPr>
                <a:spLocks/>
              </p:cNvSpPr>
              <p:nvPr/>
            </p:nvSpPr>
            <p:spPr bwMode="auto">
              <a:xfrm>
                <a:off x="4529" y="1302"/>
                <a:ext cx="44" cy="12"/>
              </a:xfrm>
              <a:custGeom>
                <a:avLst/>
                <a:gdLst>
                  <a:gd name="T0" fmla="*/ 0 w 1010"/>
                  <a:gd name="T1" fmla="*/ 0 h 270"/>
                  <a:gd name="T2" fmla="*/ 0 w 1010"/>
                  <a:gd name="T3" fmla="*/ 0 h 270"/>
                  <a:gd name="T4" fmla="*/ 0 w 1010"/>
                  <a:gd name="T5" fmla="*/ 0 h 270"/>
                  <a:gd name="T6" fmla="*/ 0 w 1010"/>
                  <a:gd name="T7" fmla="*/ 0 h 270"/>
                  <a:gd name="T8" fmla="*/ 0 w 1010"/>
                  <a:gd name="T9" fmla="*/ 0 h 270"/>
                  <a:gd name="T10" fmla="*/ 0 w 1010"/>
                  <a:gd name="T11" fmla="*/ 0 h 270"/>
                  <a:gd name="T12" fmla="*/ 0 w 1010"/>
                  <a:gd name="T13" fmla="*/ 0 h 270"/>
                  <a:gd name="T14" fmla="*/ 0 w 1010"/>
                  <a:gd name="T15" fmla="*/ 0 h 270"/>
                  <a:gd name="T16" fmla="*/ 0 w 1010"/>
                  <a:gd name="T17" fmla="*/ 0 h 270"/>
                  <a:gd name="T18" fmla="*/ 0 w 1010"/>
                  <a:gd name="T19" fmla="*/ 0 h 270"/>
                  <a:gd name="T20" fmla="*/ 0 w 1010"/>
                  <a:gd name="T21" fmla="*/ 0 h 270"/>
                  <a:gd name="T22" fmla="*/ 0 w 1010"/>
                  <a:gd name="T23" fmla="*/ 0 h 270"/>
                  <a:gd name="T24" fmla="*/ 0 w 1010"/>
                  <a:gd name="T25" fmla="*/ 0 h 270"/>
                  <a:gd name="T26" fmla="*/ 0 w 1010"/>
                  <a:gd name="T27" fmla="*/ 0 h 270"/>
                  <a:gd name="T28" fmla="*/ 0 w 1010"/>
                  <a:gd name="T29" fmla="*/ 0 h 270"/>
                  <a:gd name="T30" fmla="*/ 0 w 1010"/>
                  <a:gd name="T31" fmla="*/ 0 h 270"/>
                  <a:gd name="T32" fmla="*/ 0 w 1010"/>
                  <a:gd name="T33" fmla="*/ 0 h 270"/>
                  <a:gd name="T34" fmla="*/ 0 w 1010"/>
                  <a:gd name="T35" fmla="*/ 0 h 270"/>
                  <a:gd name="T36" fmla="*/ 0 w 1010"/>
                  <a:gd name="T37" fmla="*/ 0 h 270"/>
                  <a:gd name="T38" fmla="*/ 0 w 1010"/>
                  <a:gd name="T39" fmla="*/ 0 h 270"/>
                  <a:gd name="T40" fmla="*/ 0 w 1010"/>
                  <a:gd name="T41" fmla="*/ 0 h 270"/>
                  <a:gd name="T42" fmla="*/ 0 w 1010"/>
                  <a:gd name="T43" fmla="*/ 0 h 270"/>
                  <a:gd name="T44" fmla="*/ 0 w 1010"/>
                  <a:gd name="T45" fmla="*/ 0 h 270"/>
                  <a:gd name="T46" fmla="*/ 0 w 1010"/>
                  <a:gd name="T47" fmla="*/ 0 h 270"/>
                  <a:gd name="T48" fmla="*/ 0 w 1010"/>
                  <a:gd name="T49" fmla="*/ 0 h 270"/>
                  <a:gd name="T50" fmla="*/ 0 w 1010"/>
                  <a:gd name="T51" fmla="*/ 0 h 270"/>
                  <a:gd name="T52" fmla="*/ 0 w 1010"/>
                  <a:gd name="T53" fmla="*/ 0 h 270"/>
                  <a:gd name="T54" fmla="*/ 0 w 1010"/>
                  <a:gd name="T55" fmla="*/ 0 h 270"/>
                  <a:gd name="T56" fmla="*/ 0 w 1010"/>
                  <a:gd name="T57" fmla="*/ 0 h 270"/>
                  <a:gd name="T58" fmla="*/ 0 w 1010"/>
                  <a:gd name="T59" fmla="*/ 0 h 270"/>
                  <a:gd name="T60" fmla="*/ 0 w 1010"/>
                  <a:gd name="T61" fmla="*/ 0 h 270"/>
                  <a:gd name="T62" fmla="*/ 0 w 1010"/>
                  <a:gd name="T63" fmla="*/ 0 h 270"/>
                  <a:gd name="T64" fmla="*/ 0 w 1010"/>
                  <a:gd name="T65" fmla="*/ 0 h 270"/>
                  <a:gd name="T66" fmla="*/ 0 w 1010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10"/>
                  <a:gd name="T103" fmla="*/ 0 h 270"/>
                  <a:gd name="T104" fmla="*/ 1010 w 1010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10" h="270">
                    <a:moveTo>
                      <a:pt x="878" y="270"/>
                    </a:moveTo>
                    <a:lnTo>
                      <a:pt x="888" y="269"/>
                    </a:lnTo>
                    <a:lnTo>
                      <a:pt x="900" y="268"/>
                    </a:lnTo>
                    <a:lnTo>
                      <a:pt x="911" y="267"/>
                    </a:lnTo>
                    <a:lnTo>
                      <a:pt x="922" y="265"/>
                    </a:lnTo>
                    <a:lnTo>
                      <a:pt x="933" y="262"/>
                    </a:lnTo>
                    <a:lnTo>
                      <a:pt x="944" y="259"/>
                    </a:lnTo>
                    <a:lnTo>
                      <a:pt x="955" y="255"/>
                    </a:lnTo>
                    <a:lnTo>
                      <a:pt x="965" y="251"/>
                    </a:lnTo>
                    <a:lnTo>
                      <a:pt x="974" y="246"/>
                    </a:lnTo>
                    <a:lnTo>
                      <a:pt x="983" y="241"/>
                    </a:lnTo>
                    <a:lnTo>
                      <a:pt x="991" y="236"/>
                    </a:lnTo>
                    <a:lnTo>
                      <a:pt x="997" y="231"/>
                    </a:lnTo>
                    <a:lnTo>
                      <a:pt x="1002" y="225"/>
                    </a:lnTo>
                    <a:lnTo>
                      <a:pt x="1006" y="219"/>
                    </a:lnTo>
                    <a:lnTo>
                      <a:pt x="1009" y="213"/>
                    </a:lnTo>
                    <a:lnTo>
                      <a:pt x="1010" y="206"/>
                    </a:lnTo>
                    <a:lnTo>
                      <a:pt x="980" y="65"/>
                    </a:lnTo>
                    <a:lnTo>
                      <a:pt x="979" y="58"/>
                    </a:lnTo>
                    <a:lnTo>
                      <a:pt x="978" y="52"/>
                    </a:lnTo>
                    <a:lnTo>
                      <a:pt x="974" y="45"/>
                    </a:lnTo>
                    <a:lnTo>
                      <a:pt x="971" y="39"/>
                    </a:lnTo>
                    <a:lnTo>
                      <a:pt x="967" y="33"/>
                    </a:lnTo>
                    <a:lnTo>
                      <a:pt x="962" y="28"/>
                    </a:lnTo>
                    <a:lnTo>
                      <a:pt x="956" y="23"/>
                    </a:lnTo>
                    <a:lnTo>
                      <a:pt x="950" y="19"/>
                    </a:lnTo>
                    <a:lnTo>
                      <a:pt x="943" y="15"/>
                    </a:lnTo>
                    <a:lnTo>
                      <a:pt x="934" y="11"/>
                    </a:lnTo>
                    <a:lnTo>
                      <a:pt x="926" y="7"/>
                    </a:lnTo>
                    <a:lnTo>
                      <a:pt x="917" y="4"/>
                    </a:lnTo>
                    <a:lnTo>
                      <a:pt x="908" y="2"/>
                    </a:lnTo>
                    <a:lnTo>
                      <a:pt x="899" y="1"/>
                    </a:lnTo>
                    <a:lnTo>
                      <a:pt x="888" y="0"/>
                    </a:lnTo>
                    <a:lnTo>
                      <a:pt x="878" y="0"/>
                    </a:lnTo>
                    <a:lnTo>
                      <a:pt x="133" y="0"/>
                    </a:lnTo>
                    <a:lnTo>
                      <a:pt x="121" y="0"/>
                    </a:lnTo>
                    <a:lnTo>
                      <a:pt x="111" y="1"/>
                    </a:lnTo>
                    <a:lnTo>
                      <a:pt x="102" y="2"/>
                    </a:lnTo>
                    <a:lnTo>
                      <a:pt x="93" y="4"/>
                    </a:lnTo>
                    <a:lnTo>
                      <a:pt x="83" y="7"/>
                    </a:lnTo>
                    <a:lnTo>
                      <a:pt x="75" y="11"/>
                    </a:lnTo>
                    <a:lnTo>
                      <a:pt x="67" y="15"/>
                    </a:lnTo>
                    <a:lnTo>
                      <a:pt x="60" y="19"/>
                    </a:lnTo>
                    <a:lnTo>
                      <a:pt x="54" y="23"/>
                    </a:lnTo>
                    <a:lnTo>
                      <a:pt x="48" y="28"/>
                    </a:lnTo>
                    <a:lnTo>
                      <a:pt x="42" y="33"/>
                    </a:lnTo>
                    <a:lnTo>
                      <a:pt x="38" y="39"/>
                    </a:lnTo>
                    <a:lnTo>
                      <a:pt x="35" y="45"/>
                    </a:lnTo>
                    <a:lnTo>
                      <a:pt x="32" y="52"/>
                    </a:lnTo>
                    <a:lnTo>
                      <a:pt x="31" y="58"/>
                    </a:lnTo>
                    <a:lnTo>
                      <a:pt x="31" y="65"/>
                    </a:lnTo>
                    <a:lnTo>
                      <a:pt x="0" y="206"/>
                    </a:lnTo>
                    <a:lnTo>
                      <a:pt x="0" y="213"/>
                    </a:lnTo>
                    <a:lnTo>
                      <a:pt x="3" y="219"/>
                    </a:lnTo>
                    <a:lnTo>
                      <a:pt x="8" y="225"/>
                    </a:lnTo>
                    <a:lnTo>
                      <a:pt x="13" y="231"/>
                    </a:lnTo>
                    <a:lnTo>
                      <a:pt x="19" y="236"/>
                    </a:lnTo>
                    <a:lnTo>
                      <a:pt x="27" y="241"/>
                    </a:lnTo>
                    <a:lnTo>
                      <a:pt x="35" y="246"/>
                    </a:lnTo>
                    <a:lnTo>
                      <a:pt x="44" y="251"/>
                    </a:lnTo>
                    <a:lnTo>
                      <a:pt x="55" y="255"/>
                    </a:lnTo>
                    <a:lnTo>
                      <a:pt x="66" y="259"/>
                    </a:lnTo>
                    <a:lnTo>
                      <a:pt x="76" y="262"/>
                    </a:lnTo>
                    <a:lnTo>
                      <a:pt x="88" y="265"/>
                    </a:lnTo>
                    <a:lnTo>
                      <a:pt x="99" y="267"/>
                    </a:lnTo>
                    <a:lnTo>
                      <a:pt x="110" y="268"/>
                    </a:lnTo>
                    <a:lnTo>
                      <a:pt x="121" y="269"/>
                    </a:lnTo>
                    <a:lnTo>
                      <a:pt x="133" y="270"/>
                    </a:lnTo>
                    <a:lnTo>
                      <a:pt x="878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7" name="Freeform 430"/>
              <p:cNvSpPr>
                <a:spLocks/>
              </p:cNvSpPr>
              <p:nvPr/>
            </p:nvSpPr>
            <p:spPr bwMode="auto">
              <a:xfrm>
                <a:off x="4531" y="1303"/>
                <a:ext cx="12" cy="9"/>
              </a:xfrm>
              <a:custGeom>
                <a:avLst/>
                <a:gdLst>
                  <a:gd name="T0" fmla="*/ 0 w 276"/>
                  <a:gd name="T1" fmla="*/ 0 h 210"/>
                  <a:gd name="T2" fmla="*/ 0 w 276"/>
                  <a:gd name="T3" fmla="*/ 0 h 210"/>
                  <a:gd name="T4" fmla="*/ 0 w 276"/>
                  <a:gd name="T5" fmla="*/ 0 h 210"/>
                  <a:gd name="T6" fmla="*/ 0 w 276"/>
                  <a:gd name="T7" fmla="*/ 0 h 210"/>
                  <a:gd name="T8" fmla="*/ 0 w 276"/>
                  <a:gd name="T9" fmla="*/ 0 h 210"/>
                  <a:gd name="T10" fmla="*/ 0 w 276"/>
                  <a:gd name="T11" fmla="*/ 0 h 210"/>
                  <a:gd name="T12" fmla="*/ 0 w 276"/>
                  <a:gd name="T13" fmla="*/ 0 h 210"/>
                  <a:gd name="T14" fmla="*/ 0 w 276"/>
                  <a:gd name="T15" fmla="*/ 0 h 210"/>
                  <a:gd name="T16" fmla="*/ 0 w 276"/>
                  <a:gd name="T17" fmla="*/ 0 h 210"/>
                  <a:gd name="T18" fmla="*/ 0 w 276"/>
                  <a:gd name="T19" fmla="*/ 0 h 210"/>
                  <a:gd name="T20" fmla="*/ 0 w 276"/>
                  <a:gd name="T21" fmla="*/ 0 h 210"/>
                  <a:gd name="T22" fmla="*/ 0 w 276"/>
                  <a:gd name="T23" fmla="*/ 0 h 210"/>
                  <a:gd name="T24" fmla="*/ 0 w 276"/>
                  <a:gd name="T25" fmla="*/ 0 h 210"/>
                  <a:gd name="T26" fmla="*/ 0 w 276"/>
                  <a:gd name="T27" fmla="*/ 0 h 210"/>
                  <a:gd name="T28" fmla="*/ 0 w 276"/>
                  <a:gd name="T29" fmla="*/ 0 h 210"/>
                  <a:gd name="T30" fmla="*/ 0 w 276"/>
                  <a:gd name="T31" fmla="*/ 0 h 210"/>
                  <a:gd name="T32" fmla="*/ 0 w 276"/>
                  <a:gd name="T33" fmla="*/ 0 h 210"/>
                  <a:gd name="T34" fmla="*/ 0 w 276"/>
                  <a:gd name="T35" fmla="*/ 0 h 210"/>
                  <a:gd name="T36" fmla="*/ 0 w 276"/>
                  <a:gd name="T37" fmla="*/ 0 h 210"/>
                  <a:gd name="T38" fmla="*/ 0 w 276"/>
                  <a:gd name="T39" fmla="*/ 0 h 210"/>
                  <a:gd name="T40" fmla="*/ 0 w 276"/>
                  <a:gd name="T41" fmla="*/ 0 h 210"/>
                  <a:gd name="T42" fmla="*/ 0 w 276"/>
                  <a:gd name="T43" fmla="*/ 0 h 210"/>
                  <a:gd name="T44" fmla="*/ 0 w 276"/>
                  <a:gd name="T45" fmla="*/ 0 h 210"/>
                  <a:gd name="T46" fmla="*/ 0 w 276"/>
                  <a:gd name="T47" fmla="*/ 0 h 210"/>
                  <a:gd name="T48" fmla="*/ 0 w 276"/>
                  <a:gd name="T49" fmla="*/ 0 h 210"/>
                  <a:gd name="T50" fmla="*/ 0 w 276"/>
                  <a:gd name="T51" fmla="*/ 0 h 210"/>
                  <a:gd name="T52" fmla="*/ 0 w 276"/>
                  <a:gd name="T53" fmla="*/ 0 h 210"/>
                  <a:gd name="T54" fmla="*/ 0 w 276"/>
                  <a:gd name="T55" fmla="*/ 0 h 210"/>
                  <a:gd name="T56" fmla="*/ 0 w 276"/>
                  <a:gd name="T57" fmla="*/ 0 h 210"/>
                  <a:gd name="T58" fmla="*/ 0 w 276"/>
                  <a:gd name="T59" fmla="*/ 0 h 210"/>
                  <a:gd name="T60" fmla="*/ 0 w 276"/>
                  <a:gd name="T61" fmla="*/ 0 h 210"/>
                  <a:gd name="T62" fmla="*/ 0 w 276"/>
                  <a:gd name="T63" fmla="*/ 0 h 210"/>
                  <a:gd name="T64" fmla="*/ 0 w 276"/>
                  <a:gd name="T65" fmla="*/ 0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6"/>
                  <a:gd name="T100" fmla="*/ 0 h 210"/>
                  <a:gd name="T101" fmla="*/ 276 w 276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6" h="210">
                    <a:moveTo>
                      <a:pt x="41" y="208"/>
                    </a:moveTo>
                    <a:lnTo>
                      <a:pt x="46" y="208"/>
                    </a:lnTo>
                    <a:lnTo>
                      <a:pt x="56" y="208"/>
                    </a:lnTo>
                    <a:lnTo>
                      <a:pt x="69" y="208"/>
                    </a:lnTo>
                    <a:lnTo>
                      <a:pt x="84" y="209"/>
                    </a:lnTo>
                    <a:lnTo>
                      <a:pt x="103" y="209"/>
                    </a:lnTo>
                    <a:lnTo>
                      <a:pt x="122" y="209"/>
                    </a:lnTo>
                    <a:lnTo>
                      <a:pt x="144" y="210"/>
                    </a:lnTo>
                    <a:lnTo>
                      <a:pt x="165" y="210"/>
                    </a:lnTo>
                    <a:lnTo>
                      <a:pt x="186" y="210"/>
                    </a:lnTo>
                    <a:lnTo>
                      <a:pt x="207" y="210"/>
                    </a:lnTo>
                    <a:lnTo>
                      <a:pt x="225" y="210"/>
                    </a:lnTo>
                    <a:lnTo>
                      <a:pt x="242" y="210"/>
                    </a:lnTo>
                    <a:lnTo>
                      <a:pt x="256" y="209"/>
                    </a:lnTo>
                    <a:lnTo>
                      <a:pt x="266" y="208"/>
                    </a:lnTo>
                    <a:lnTo>
                      <a:pt x="273" y="206"/>
                    </a:lnTo>
                    <a:lnTo>
                      <a:pt x="276" y="205"/>
                    </a:lnTo>
                    <a:lnTo>
                      <a:pt x="276" y="4"/>
                    </a:lnTo>
                    <a:lnTo>
                      <a:pt x="273" y="2"/>
                    </a:lnTo>
                    <a:lnTo>
                      <a:pt x="266" y="1"/>
                    </a:lnTo>
                    <a:lnTo>
                      <a:pt x="256" y="0"/>
                    </a:lnTo>
                    <a:lnTo>
                      <a:pt x="242" y="0"/>
                    </a:lnTo>
                    <a:lnTo>
                      <a:pt x="225" y="0"/>
                    </a:lnTo>
                    <a:lnTo>
                      <a:pt x="207" y="0"/>
                    </a:lnTo>
                    <a:lnTo>
                      <a:pt x="186" y="1"/>
                    </a:lnTo>
                    <a:lnTo>
                      <a:pt x="165" y="1"/>
                    </a:lnTo>
                    <a:lnTo>
                      <a:pt x="144" y="2"/>
                    </a:lnTo>
                    <a:lnTo>
                      <a:pt x="122" y="3"/>
                    </a:lnTo>
                    <a:lnTo>
                      <a:pt x="103" y="4"/>
                    </a:lnTo>
                    <a:lnTo>
                      <a:pt x="84" y="5"/>
                    </a:lnTo>
                    <a:lnTo>
                      <a:pt x="69" y="5"/>
                    </a:lnTo>
                    <a:lnTo>
                      <a:pt x="56" y="6"/>
                    </a:lnTo>
                    <a:lnTo>
                      <a:pt x="46" y="6"/>
                    </a:lnTo>
                    <a:lnTo>
                      <a:pt x="41" y="7"/>
                    </a:lnTo>
                    <a:lnTo>
                      <a:pt x="37" y="7"/>
                    </a:lnTo>
                    <a:lnTo>
                      <a:pt x="34" y="7"/>
                    </a:lnTo>
                    <a:lnTo>
                      <a:pt x="31" y="7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24" y="10"/>
                    </a:lnTo>
                    <a:lnTo>
                      <a:pt x="21" y="11"/>
                    </a:lnTo>
                    <a:lnTo>
                      <a:pt x="19" y="12"/>
                    </a:lnTo>
                    <a:lnTo>
                      <a:pt x="17" y="14"/>
                    </a:lnTo>
                    <a:lnTo>
                      <a:pt x="16" y="15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2" y="21"/>
                    </a:lnTo>
                    <a:lnTo>
                      <a:pt x="11" y="23"/>
                    </a:lnTo>
                    <a:lnTo>
                      <a:pt x="11" y="25"/>
                    </a:lnTo>
                    <a:lnTo>
                      <a:pt x="11" y="27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1" y="179"/>
                    </a:lnTo>
                    <a:lnTo>
                      <a:pt x="2" y="183"/>
                    </a:lnTo>
                    <a:lnTo>
                      <a:pt x="3" y="185"/>
                    </a:lnTo>
                    <a:lnTo>
                      <a:pt x="5" y="188"/>
                    </a:lnTo>
                    <a:lnTo>
                      <a:pt x="9" y="190"/>
                    </a:lnTo>
                    <a:lnTo>
                      <a:pt x="11" y="193"/>
                    </a:lnTo>
                    <a:lnTo>
                      <a:pt x="14" y="196"/>
                    </a:lnTo>
                    <a:lnTo>
                      <a:pt x="17" y="198"/>
                    </a:lnTo>
                    <a:lnTo>
                      <a:pt x="20" y="200"/>
                    </a:lnTo>
                    <a:lnTo>
                      <a:pt x="24" y="202"/>
                    </a:lnTo>
                    <a:lnTo>
                      <a:pt x="27" y="204"/>
                    </a:lnTo>
                    <a:lnTo>
                      <a:pt x="30" y="205"/>
                    </a:lnTo>
                    <a:lnTo>
                      <a:pt x="34" y="207"/>
                    </a:lnTo>
                    <a:lnTo>
                      <a:pt x="37" y="207"/>
                    </a:lnTo>
                    <a:lnTo>
                      <a:pt x="41" y="20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8" name="Freeform 431"/>
              <p:cNvSpPr>
                <a:spLocks/>
              </p:cNvSpPr>
              <p:nvPr/>
            </p:nvSpPr>
            <p:spPr bwMode="auto">
              <a:xfrm>
                <a:off x="4561" y="1303"/>
                <a:ext cx="11" cy="10"/>
              </a:xfrm>
              <a:custGeom>
                <a:avLst/>
                <a:gdLst>
                  <a:gd name="T0" fmla="*/ 0 w 255"/>
                  <a:gd name="T1" fmla="*/ 0 h 223"/>
                  <a:gd name="T2" fmla="*/ 0 w 255"/>
                  <a:gd name="T3" fmla="*/ 0 h 223"/>
                  <a:gd name="T4" fmla="*/ 0 w 255"/>
                  <a:gd name="T5" fmla="*/ 0 h 223"/>
                  <a:gd name="T6" fmla="*/ 0 w 255"/>
                  <a:gd name="T7" fmla="*/ 0 h 223"/>
                  <a:gd name="T8" fmla="*/ 0 w 255"/>
                  <a:gd name="T9" fmla="*/ 0 h 223"/>
                  <a:gd name="T10" fmla="*/ 0 w 255"/>
                  <a:gd name="T11" fmla="*/ 0 h 223"/>
                  <a:gd name="T12" fmla="*/ 0 w 255"/>
                  <a:gd name="T13" fmla="*/ 0 h 223"/>
                  <a:gd name="T14" fmla="*/ 0 w 255"/>
                  <a:gd name="T15" fmla="*/ 0 h 223"/>
                  <a:gd name="T16" fmla="*/ 0 w 255"/>
                  <a:gd name="T17" fmla="*/ 0 h 223"/>
                  <a:gd name="T18" fmla="*/ 0 w 255"/>
                  <a:gd name="T19" fmla="*/ 0 h 223"/>
                  <a:gd name="T20" fmla="*/ 0 w 255"/>
                  <a:gd name="T21" fmla="*/ 0 h 223"/>
                  <a:gd name="T22" fmla="*/ 0 w 255"/>
                  <a:gd name="T23" fmla="*/ 0 h 223"/>
                  <a:gd name="T24" fmla="*/ 0 w 255"/>
                  <a:gd name="T25" fmla="*/ 0 h 223"/>
                  <a:gd name="T26" fmla="*/ 0 w 255"/>
                  <a:gd name="T27" fmla="*/ 0 h 223"/>
                  <a:gd name="T28" fmla="*/ 0 w 255"/>
                  <a:gd name="T29" fmla="*/ 0 h 223"/>
                  <a:gd name="T30" fmla="*/ 0 w 255"/>
                  <a:gd name="T31" fmla="*/ 0 h 223"/>
                  <a:gd name="T32" fmla="*/ 0 w 255"/>
                  <a:gd name="T33" fmla="*/ 0 h 223"/>
                  <a:gd name="T34" fmla="*/ 0 w 255"/>
                  <a:gd name="T35" fmla="*/ 0 h 223"/>
                  <a:gd name="T36" fmla="*/ 0 w 255"/>
                  <a:gd name="T37" fmla="*/ 0 h 223"/>
                  <a:gd name="T38" fmla="*/ 0 w 255"/>
                  <a:gd name="T39" fmla="*/ 0 h 223"/>
                  <a:gd name="T40" fmla="*/ 0 w 255"/>
                  <a:gd name="T41" fmla="*/ 0 h 223"/>
                  <a:gd name="T42" fmla="*/ 0 w 255"/>
                  <a:gd name="T43" fmla="*/ 0 h 223"/>
                  <a:gd name="T44" fmla="*/ 0 w 255"/>
                  <a:gd name="T45" fmla="*/ 0 h 223"/>
                  <a:gd name="T46" fmla="*/ 0 w 255"/>
                  <a:gd name="T47" fmla="*/ 0 h 223"/>
                  <a:gd name="T48" fmla="*/ 0 w 255"/>
                  <a:gd name="T49" fmla="*/ 0 h 223"/>
                  <a:gd name="T50" fmla="*/ 0 w 255"/>
                  <a:gd name="T51" fmla="*/ 0 h 223"/>
                  <a:gd name="T52" fmla="*/ 0 w 255"/>
                  <a:gd name="T53" fmla="*/ 0 h 223"/>
                  <a:gd name="T54" fmla="*/ 0 w 255"/>
                  <a:gd name="T55" fmla="*/ 0 h 223"/>
                  <a:gd name="T56" fmla="*/ 0 w 255"/>
                  <a:gd name="T57" fmla="*/ 0 h 223"/>
                  <a:gd name="T58" fmla="*/ 0 w 255"/>
                  <a:gd name="T59" fmla="*/ 0 h 223"/>
                  <a:gd name="T60" fmla="*/ 0 w 255"/>
                  <a:gd name="T61" fmla="*/ 0 h 223"/>
                  <a:gd name="T62" fmla="*/ 0 w 255"/>
                  <a:gd name="T63" fmla="*/ 0 h 223"/>
                  <a:gd name="T64" fmla="*/ 0 w 255"/>
                  <a:gd name="T65" fmla="*/ 0 h 22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5"/>
                  <a:gd name="T100" fmla="*/ 0 h 223"/>
                  <a:gd name="T101" fmla="*/ 255 w 255"/>
                  <a:gd name="T102" fmla="*/ 223 h 22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5" h="223">
                    <a:moveTo>
                      <a:pt x="203" y="215"/>
                    </a:moveTo>
                    <a:lnTo>
                      <a:pt x="206" y="214"/>
                    </a:lnTo>
                    <a:lnTo>
                      <a:pt x="211" y="214"/>
                    </a:lnTo>
                    <a:lnTo>
                      <a:pt x="214" y="212"/>
                    </a:lnTo>
                    <a:lnTo>
                      <a:pt x="218" y="211"/>
                    </a:lnTo>
                    <a:lnTo>
                      <a:pt x="223" y="209"/>
                    </a:lnTo>
                    <a:lnTo>
                      <a:pt x="227" y="207"/>
                    </a:lnTo>
                    <a:lnTo>
                      <a:pt x="231" y="205"/>
                    </a:lnTo>
                    <a:lnTo>
                      <a:pt x="235" y="203"/>
                    </a:lnTo>
                    <a:lnTo>
                      <a:pt x="239" y="200"/>
                    </a:lnTo>
                    <a:lnTo>
                      <a:pt x="242" y="198"/>
                    </a:lnTo>
                    <a:lnTo>
                      <a:pt x="245" y="195"/>
                    </a:lnTo>
                    <a:lnTo>
                      <a:pt x="249" y="193"/>
                    </a:lnTo>
                    <a:lnTo>
                      <a:pt x="251" y="190"/>
                    </a:lnTo>
                    <a:lnTo>
                      <a:pt x="253" y="188"/>
                    </a:lnTo>
                    <a:lnTo>
                      <a:pt x="254" y="184"/>
                    </a:lnTo>
                    <a:lnTo>
                      <a:pt x="255" y="183"/>
                    </a:lnTo>
                    <a:lnTo>
                      <a:pt x="235" y="25"/>
                    </a:lnTo>
                    <a:lnTo>
                      <a:pt x="234" y="23"/>
                    </a:lnTo>
                    <a:lnTo>
                      <a:pt x="234" y="21"/>
                    </a:lnTo>
                    <a:lnTo>
                      <a:pt x="233" y="19"/>
                    </a:lnTo>
                    <a:lnTo>
                      <a:pt x="232" y="17"/>
                    </a:lnTo>
                    <a:lnTo>
                      <a:pt x="231" y="16"/>
                    </a:lnTo>
                    <a:lnTo>
                      <a:pt x="229" y="14"/>
                    </a:lnTo>
                    <a:lnTo>
                      <a:pt x="227" y="13"/>
                    </a:lnTo>
                    <a:lnTo>
                      <a:pt x="225" y="11"/>
                    </a:lnTo>
                    <a:lnTo>
                      <a:pt x="223" y="10"/>
                    </a:lnTo>
                    <a:lnTo>
                      <a:pt x="221" y="9"/>
                    </a:lnTo>
                    <a:lnTo>
                      <a:pt x="218" y="8"/>
                    </a:lnTo>
                    <a:lnTo>
                      <a:pt x="216" y="7"/>
                    </a:lnTo>
                    <a:lnTo>
                      <a:pt x="213" y="6"/>
                    </a:lnTo>
                    <a:lnTo>
                      <a:pt x="210" y="6"/>
                    </a:lnTo>
                    <a:lnTo>
                      <a:pt x="206" y="6"/>
                    </a:lnTo>
                    <a:lnTo>
                      <a:pt x="203" y="6"/>
                    </a:lnTo>
                    <a:lnTo>
                      <a:pt x="197" y="5"/>
                    </a:lnTo>
                    <a:lnTo>
                      <a:pt x="189" y="5"/>
                    </a:lnTo>
                    <a:lnTo>
                      <a:pt x="178" y="4"/>
                    </a:lnTo>
                    <a:lnTo>
                      <a:pt x="163" y="4"/>
                    </a:lnTo>
                    <a:lnTo>
                      <a:pt x="148" y="3"/>
                    </a:lnTo>
                    <a:lnTo>
                      <a:pt x="130" y="2"/>
                    </a:lnTo>
                    <a:lnTo>
                      <a:pt x="113" y="1"/>
                    </a:lnTo>
                    <a:lnTo>
                      <a:pt x="95" y="1"/>
                    </a:lnTo>
                    <a:lnTo>
                      <a:pt x="77" y="0"/>
                    </a:lnTo>
                    <a:lnTo>
                      <a:pt x="60" y="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2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221"/>
                    </a:lnTo>
                    <a:lnTo>
                      <a:pt x="2" y="222"/>
                    </a:lnTo>
                    <a:lnTo>
                      <a:pt x="7" y="223"/>
                    </a:lnTo>
                    <a:lnTo>
                      <a:pt x="17" y="223"/>
                    </a:lnTo>
                    <a:lnTo>
                      <a:pt x="29" y="223"/>
                    </a:lnTo>
                    <a:lnTo>
                      <a:pt x="43" y="223"/>
                    </a:lnTo>
                    <a:lnTo>
                      <a:pt x="60" y="222"/>
                    </a:lnTo>
                    <a:lnTo>
                      <a:pt x="77" y="221"/>
                    </a:lnTo>
                    <a:lnTo>
                      <a:pt x="95" y="221"/>
                    </a:lnTo>
                    <a:lnTo>
                      <a:pt x="113" y="220"/>
                    </a:lnTo>
                    <a:lnTo>
                      <a:pt x="130" y="219"/>
                    </a:lnTo>
                    <a:lnTo>
                      <a:pt x="148" y="218"/>
                    </a:lnTo>
                    <a:lnTo>
                      <a:pt x="163" y="217"/>
                    </a:lnTo>
                    <a:lnTo>
                      <a:pt x="178" y="216"/>
                    </a:lnTo>
                    <a:lnTo>
                      <a:pt x="189" y="215"/>
                    </a:lnTo>
                    <a:lnTo>
                      <a:pt x="197" y="215"/>
                    </a:lnTo>
                    <a:lnTo>
                      <a:pt x="203" y="215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9" name="Freeform 432"/>
              <p:cNvSpPr>
                <a:spLocks/>
              </p:cNvSpPr>
              <p:nvPr/>
            </p:nvSpPr>
            <p:spPr bwMode="auto">
              <a:xfrm>
                <a:off x="4544" y="1307"/>
                <a:ext cx="16" cy="6"/>
              </a:xfrm>
              <a:custGeom>
                <a:avLst/>
                <a:gdLst>
                  <a:gd name="T0" fmla="*/ 0 w 371"/>
                  <a:gd name="T1" fmla="*/ 0 h 123"/>
                  <a:gd name="T2" fmla="*/ 0 w 371"/>
                  <a:gd name="T3" fmla="*/ 0 h 123"/>
                  <a:gd name="T4" fmla="*/ 0 w 371"/>
                  <a:gd name="T5" fmla="*/ 0 h 123"/>
                  <a:gd name="T6" fmla="*/ 0 w 371"/>
                  <a:gd name="T7" fmla="*/ 0 h 123"/>
                  <a:gd name="T8" fmla="*/ 0 w 371"/>
                  <a:gd name="T9" fmla="*/ 0 h 123"/>
                  <a:gd name="T10" fmla="*/ 0 w 371"/>
                  <a:gd name="T11" fmla="*/ 0 h 123"/>
                  <a:gd name="T12" fmla="*/ 0 w 371"/>
                  <a:gd name="T13" fmla="*/ 0 h 123"/>
                  <a:gd name="T14" fmla="*/ 0 w 371"/>
                  <a:gd name="T15" fmla="*/ 0 h 123"/>
                  <a:gd name="T16" fmla="*/ 0 w 371"/>
                  <a:gd name="T17" fmla="*/ 0 h 123"/>
                  <a:gd name="T18" fmla="*/ 0 w 371"/>
                  <a:gd name="T19" fmla="*/ 0 h 123"/>
                  <a:gd name="T20" fmla="*/ 0 w 371"/>
                  <a:gd name="T21" fmla="*/ 0 h 123"/>
                  <a:gd name="T22" fmla="*/ 0 w 371"/>
                  <a:gd name="T23" fmla="*/ 0 h 123"/>
                  <a:gd name="T24" fmla="*/ 0 w 371"/>
                  <a:gd name="T25" fmla="*/ 0 h 123"/>
                  <a:gd name="T26" fmla="*/ 0 w 371"/>
                  <a:gd name="T27" fmla="*/ 0 h 123"/>
                  <a:gd name="T28" fmla="*/ 0 w 371"/>
                  <a:gd name="T29" fmla="*/ 0 h 123"/>
                  <a:gd name="T30" fmla="*/ 0 w 371"/>
                  <a:gd name="T31" fmla="*/ 0 h 123"/>
                  <a:gd name="T32" fmla="*/ 0 w 371"/>
                  <a:gd name="T33" fmla="*/ 0 h 123"/>
                  <a:gd name="T34" fmla="*/ 0 w 371"/>
                  <a:gd name="T35" fmla="*/ 0 h 123"/>
                  <a:gd name="T36" fmla="*/ 0 w 371"/>
                  <a:gd name="T37" fmla="*/ 0 h 123"/>
                  <a:gd name="T38" fmla="*/ 0 w 371"/>
                  <a:gd name="T39" fmla="*/ 0 h 123"/>
                  <a:gd name="T40" fmla="*/ 0 w 371"/>
                  <a:gd name="T41" fmla="*/ 0 h 123"/>
                  <a:gd name="T42" fmla="*/ 0 w 371"/>
                  <a:gd name="T43" fmla="*/ 0 h 123"/>
                  <a:gd name="T44" fmla="*/ 0 w 371"/>
                  <a:gd name="T45" fmla="*/ 0 h 123"/>
                  <a:gd name="T46" fmla="*/ 0 w 371"/>
                  <a:gd name="T47" fmla="*/ 0 h 123"/>
                  <a:gd name="T48" fmla="*/ 0 w 371"/>
                  <a:gd name="T49" fmla="*/ 0 h 123"/>
                  <a:gd name="T50" fmla="*/ 0 w 371"/>
                  <a:gd name="T51" fmla="*/ 0 h 123"/>
                  <a:gd name="T52" fmla="*/ 0 w 371"/>
                  <a:gd name="T53" fmla="*/ 0 h 123"/>
                  <a:gd name="T54" fmla="*/ 0 w 371"/>
                  <a:gd name="T55" fmla="*/ 0 h 123"/>
                  <a:gd name="T56" fmla="*/ 0 w 371"/>
                  <a:gd name="T57" fmla="*/ 0 h 123"/>
                  <a:gd name="T58" fmla="*/ 0 w 371"/>
                  <a:gd name="T59" fmla="*/ 0 h 123"/>
                  <a:gd name="T60" fmla="*/ 0 w 371"/>
                  <a:gd name="T61" fmla="*/ 0 h 123"/>
                  <a:gd name="T62" fmla="*/ 0 w 371"/>
                  <a:gd name="T63" fmla="*/ 0 h 123"/>
                  <a:gd name="T64" fmla="*/ 0 w 371"/>
                  <a:gd name="T65" fmla="*/ 0 h 123"/>
                  <a:gd name="T66" fmla="*/ 0 w 371"/>
                  <a:gd name="T67" fmla="*/ 0 h 123"/>
                  <a:gd name="T68" fmla="*/ 0 w 371"/>
                  <a:gd name="T69" fmla="*/ 0 h 123"/>
                  <a:gd name="T70" fmla="*/ 0 w 371"/>
                  <a:gd name="T71" fmla="*/ 0 h 123"/>
                  <a:gd name="T72" fmla="*/ 0 w 371"/>
                  <a:gd name="T73" fmla="*/ 0 h 12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71"/>
                  <a:gd name="T112" fmla="*/ 0 h 123"/>
                  <a:gd name="T113" fmla="*/ 371 w 371"/>
                  <a:gd name="T114" fmla="*/ 123 h 12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71" h="123">
                    <a:moveTo>
                      <a:pt x="371" y="62"/>
                    </a:moveTo>
                    <a:lnTo>
                      <a:pt x="370" y="67"/>
                    </a:lnTo>
                    <a:lnTo>
                      <a:pt x="370" y="73"/>
                    </a:lnTo>
                    <a:lnTo>
                      <a:pt x="369" y="79"/>
                    </a:lnTo>
                    <a:lnTo>
                      <a:pt x="367" y="85"/>
                    </a:lnTo>
                    <a:lnTo>
                      <a:pt x="365" y="90"/>
                    </a:lnTo>
                    <a:lnTo>
                      <a:pt x="363" y="95"/>
                    </a:lnTo>
                    <a:lnTo>
                      <a:pt x="361" y="100"/>
                    </a:lnTo>
                    <a:lnTo>
                      <a:pt x="358" y="104"/>
                    </a:lnTo>
                    <a:lnTo>
                      <a:pt x="355" y="108"/>
                    </a:lnTo>
                    <a:lnTo>
                      <a:pt x="352" y="111"/>
                    </a:lnTo>
                    <a:lnTo>
                      <a:pt x="349" y="114"/>
                    </a:lnTo>
                    <a:lnTo>
                      <a:pt x="345" y="117"/>
                    </a:lnTo>
                    <a:lnTo>
                      <a:pt x="341" y="119"/>
                    </a:lnTo>
                    <a:lnTo>
                      <a:pt x="337" y="120"/>
                    </a:lnTo>
                    <a:lnTo>
                      <a:pt x="332" y="121"/>
                    </a:lnTo>
                    <a:lnTo>
                      <a:pt x="327" y="123"/>
                    </a:lnTo>
                    <a:lnTo>
                      <a:pt x="43" y="123"/>
                    </a:lnTo>
                    <a:lnTo>
                      <a:pt x="38" y="121"/>
                    </a:lnTo>
                    <a:lnTo>
                      <a:pt x="33" y="120"/>
                    </a:lnTo>
                    <a:lnTo>
                      <a:pt x="29" y="119"/>
                    </a:lnTo>
                    <a:lnTo>
                      <a:pt x="25" y="117"/>
                    </a:lnTo>
                    <a:lnTo>
                      <a:pt x="21" y="114"/>
                    </a:lnTo>
                    <a:lnTo>
                      <a:pt x="17" y="111"/>
                    </a:lnTo>
                    <a:lnTo>
                      <a:pt x="14" y="108"/>
                    </a:lnTo>
                    <a:lnTo>
                      <a:pt x="11" y="104"/>
                    </a:lnTo>
                    <a:lnTo>
                      <a:pt x="8" y="100"/>
                    </a:lnTo>
                    <a:lnTo>
                      <a:pt x="6" y="95"/>
                    </a:lnTo>
                    <a:lnTo>
                      <a:pt x="4" y="90"/>
                    </a:lnTo>
                    <a:lnTo>
                      <a:pt x="2" y="85"/>
                    </a:lnTo>
                    <a:lnTo>
                      <a:pt x="1" y="79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0"/>
                    </a:lnTo>
                    <a:lnTo>
                      <a:pt x="367" y="0"/>
                    </a:lnTo>
                    <a:lnTo>
                      <a:pt x="371" y="62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0" name="Freeform 433"/>
              <p:cNvSpPr>
                <a:spLocks/>
              </p:cNvSpPr>
              <p:nvPr/>
            </p:nvSpPr>
            <p:spPr bwMode="auto">
              <a:xfrm>
                <a:off x="4544" y="1303"/>
                <a:ext cx="16" cy="4"/>
              </a:xfrm>
              <a:custGeom>
                <a:avLst/>
                <a:gdLst>
                  <a:gd name="T0" fmla="*/ 0 w 380"/>
                  <a:gd name="T1" fmla="*/ 0 h 99"/>
                  <a:gd name="T2" fmla="*/ 0 w 380"/>
                  <a:gd name="T3" fmla="*/ 0 h 99"/>
                  <a:gd name="T4" fmla="*/ 0 w 380"/>
                  <a:gd name="T5" fmla="*/ 0 h 99"/>
                  <a:gd name="T6" fmla="*/ 0 w 380"/>
                  <a:gd name="T7" fmla="*/ 0 h 99"/>
                  <a:gd name="T8" fmla="*/ 0 w 380"/>
                  <a:gd name="T9" fmla="*/ 0 h 99"/>
                  <a:gd name="T10" fmla="*/ 0 w 380"/>
                  <a:gd name="T11" fmla="*/ 0 h 99"/>
                  <a:gd name="T12" fmla="*/ 0 w 380"/>
                  <a:gd name="T13" fmla="*/ 0 h 99"/>
                  <a:gd name="T14" fmla="*/ 0 w 380"/>
                  <a:gd name="T15" fmla="*/ 0 h 99"/>
                  <a:gd name="T16" fmla="*/ 0 w 380"/>
                  <a:gd name="T17" fmla="*/ 0 h 99"/>
                  <a:gd name="T18" fmla="*/ 0 w 380"/>
                  <a:gd name="T19" fmla="*/ 0 h 99"/>
                  <a:gd name="T20" fmla="*/ 0 w 380"/>
                  <a:gd name="T21" fmla="*/ 0 h 99"/>
                  <a:gd name="T22" fmla="*/ 0 w 380"/>
                  <a:gd name="T23" fmla="*/ 0 h 99"/>
                  <a:gd name="T24" fmla="*/ 0 w 380"/>
                  <a:gd name="T25" fmla="*/ 0 h 99"/>
                  <a:gd name="T26" fmla="*/ 0 w 380"/>
                  <a:gd name="T27" fmla="*/ 0 h 99"/>
                  <a:gd name="T28" fmla="*/ 0 w 380"/>
                  <a:gd name="T29" fmla="*/ 0 h 99"/>
                  <a:gd name="T30" fmla="*/ 0 w 380"/>
                  <a:gd name="T31" fmla="*/ 0 h 99"/>
                  <a:gd name="T32" fmla="*/ 0 w 380"/>
                  <a:gd name="T33" fmla="*/ 0 h 99"/>
                  <a:gd name="T34" fmla="*/ 0 w 380"/>
                  <a:gd name="T35" fmla="*/ 0 h 99"/>
                  <a:gd name="T36" fmla="*/ 0 w 380"/>
                  <a:gd name="T37" fmla="*/ 0 h 99"/>
                  <a:gd name="T38" fmla="*/ 0 w 380"/>
                  <a:gd name="T39" fmla="*/ 0 h 99"/>
                  <a:gd name="T40" fmla="*/ 0 w 380"/>
                  <a:gd name="T41" fmla="*/ 0 h 99"/>
                  <a:gd name="T42" fmla="*/ 0 w 380"/>
                  <a:gd name="T43" fmla="*/ 0 h 99"/>
                  <a:gd name="T44" fmla="*/ 0 w 380"/>
                  <a:gd name="T45" fmla="*/ 0 h 99"/>
                  <a:gd name="T46" fmla="*/ 0 w 380"/>
                  <a:gd name="T47" fmla="*/ 0 h 99"/>
                  <a:gd name="T48" fmla="*/ 0 w 380"/>
                  <a:gd name="T49" fmla="*/ 0 h 99"/>
                  <a:gd name="T50" fmla="*/ 0 w 380"/>
                  <a:gd name="T51" fmla="*/ 0 h 99"/>
                  <a:gd name="T52" fmla="*/ 0 w 380"/>
                  <a:gd name="T53" fmla="*/ 0 h 99"/>
                  <a:gd name="T54" fmla="*/ 0 w 380"/>
                  <a:gd name="T55" fmla="*/ 0 h 99"/>
                  <a:gd name="T56" fmla="*/ 0 w 380"/>
                  <a:gd name="T57" fmla="*/ 0 h 99"/>
                  <a:gd name="T58" fmla="*/ 0 w 380"/>
                  <a:gd name="T59" fmla="*/ 0 h 99"/>
                  <a:gd name="T60" fmla="*/ 0 w 380"/>
                  <a:gd name="T61" fmla="*/ 0 h 99"/>
                  <a:gd name="T62" fmla="*/ 0 w 380"/>
                  <a:gd name="T63" fmla="*/ 0 h 99"/>
                  <a:gd name="T64" fmla="*/ 0 w 380"/>
                  <a:gd name="T65" fmla="*/ 0 h 99"/>
                  <a:gd name="T66" fmla="*/ 0 w 380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99"/>
                  <a:gd name="T104" fmla="*/ 380 w 380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99">
                    <a:moveTo>
                      <a:pt x="339" y="99"/>
                    </a:moveTo>
                    <a:lnTo>
                      <a:pt x="343" y="98"/>
                    </a:lnTo>
                    <a:lnTo>
                      <a:pt x="347" y="98"/>
                    </a:lnTo>
                    <a:lnTo>
                      <a:pt x="350" y="97"/>
                    </a:lnTo>
                    <a:lnTo>
                      <a:pt x="354" y="96"/>
                    </a:lnTo>
                    <a:lnTo>
                      <a:pt x="358" y="95"/>
                    </a:lnTo>
                    <a:lnTo>
                      <a:pt x="361" y="93"/>
                    </a:lnTo>
                    <a:lnTo>
                      <a:pt x="364" y="91"/>
                    </a:lnTo>
                    <a:lnTo>
                      <a:pt x="367" y="89"/>
                    </a:lnTo>
                    <a:lnTo>
                      <a:pt x="369" y="87"/>
                    </a:lnTo>
                    <a:lnTo>
                      <a:pt x="372" y="85"/>
                    </a:lnTo>
                    <a:lnTo>
                      <a:pt x="374" y="82"/>
                    </a:lnTo>
                    <a:lnTo>
                      <a:pt x="376" y="80"/>
                    </a:lnTo>
                    <a:lnTo>
                      <a:pt x="378" y="77"/>
                    </a:lnTo>
                    <a:lnTo>
                      <a:pt x="379" y="74"/>
                    </a:lnTo>
                    <a:lnTo>
                      <a:pt x="379" y="70"/>
                    </a:lnTo>
                    <a:lnTo>
                      <a:pt x="380" y="67"/>
                    </a:lnTo>
                    <a:lnTo>
                      <a:pt x="380" y="31"/>
                    </a:lnTo>
                    <a:lnTo>
                      <a:pt x="379" y="27"/>
                    </a:lnTo>
                    <a:lnTo>
                      <a:pt x="379" y="24"/>
                    </a:lnTo>
                    <a:lnTo>
                      <a:pt x="378" y="21"/>
                    </a:lnTo>
                    <a:lnTo>
                      <a:pt x="376" y="18"/>
                    </a:lnTo>
                    <a:lnTo>
                      <a:pt x="374" y="16"/>
                    </a:lnTo>
                    <a:lnTo>
                      <a:pt x="372" y="13"/>
                    </a:lnTo>
                    <a:lnTo>
                      <a:pt x="369" y="11"/>
                    </a:lnTo>
                    <a:lnTo>
                      <a:pt x="367" y="9"/>
                    </a:lnTo>
                    <a:lnTo>
                      <a:pt x="364" y="7"/>
                    </a:lnTo>
                    <a:lnTo>
                      <a:pt x="361" y="5"/>
                    </a:lnTo>
                    <a:lnTo>
                      <a:pt x="358" y="3"/>
                    </a:lnTo>
                    <a:lnTo>
                      <a:pt x="354" y="2"/>
                    </a:lnTo>
                    <a:lnTo>
                      <a:pt x="350" y="1"/>
                    </a:lnTo>
                    <a:lnTo>
                      <a:pt x="347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1"/>
                    </a:lnTo>
                    <a:lnTo>
                      <a:pt x="23" y="2"/>
                    </a:lnTo>
                    <a:lnTo>
                      <a:pt x="20" y="3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3" y="80"/>
                    </a:lnTo>
                    <a:lnTo>
                      <a:pt x="4" y="82"/>
                    </a:lnTo>
                    <a:lnTo>
                      <a:pt x="6" y="85"/>
                    </a:lnTo>
                    <a:lnTo>
                      <a:pt x="8" y="87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20" y="95"/>
                    </a:lnTo>
                    <a:lnTo>
                      <a:pt x="23" y="96"/>
                    </a:lnTo>
                    <a:lnTo>
                      <a:pt x="28" y="97"/>
                    </a:lnTo>
                    <a:lnTo>
                      <a:pt x="32" y="98"/>
                    </a:lnTo>
                    <a:lnTo>
                      <a:pt x="35" y="98"/>
                    </a:lnTo>
                    <a:lnTo>
                      <a:pt x="40" y="99"/>
                    </a:lnTo>
                    <a:lnTo>
                      <a:pt x="339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1" name="Freeform 434"/>
              <p:cNvSpPr>
                <a:spLocks/>
              </p:cNvSpPr>
              <p:nvPr/>
            </p:nvSpPr>
            <p:spPr bwMode="auto">
              <a:xfrm>
                <a:off x="4528" y="1315"/>
                <a:ext cx="23" cy="13"/>
              </a:xfrm>
              <a:custGeom>
                <a:avLst/>
                <a:gdLst>
                  <a:gd name="T0" fmla="*/ 0 w 529"/>
                  <a:gd name="T1" fmla="*/ 0 h 282"/>
                  <a:gd name="T2" fmla="*/ 0 w 529"/>
                  <a:gd name="T3" fmla="*/ 0 h 282"/>
                  <a:gd name="T4" fmla="*/ 0 w 529"/>
                  <a:gd name="T5" fmla="*/ 0 h 282"/>
                  <a:gd name="T6" fmla="*/ 0 w 529"/>
                  <a:gd name="T7" fmla="*/ 0 h 282"/>
                  <a:gd name="T8" fmla="*/ 0 w 529"/>
                  <a:gd name="T9" fmla="*/ 0 h 282"/>
                  <a:gd name="T10" fmla="*/ 0 w 529"/>
                  <a:gd name="T11" fmla="*/ 0 h 282"/>
                  <a:gd name="T12" fmla="*/ 0 w 529"/>
                  <a:gd name="T13" fmla="*/ 0 h 282"/>
                  <a:gd name="T14" fmla="*/ 0 w 529"/>
                  <a:gd name="T15" fmla="*/ 0 h 282"/>
                  <a:gd name="T16" fmla="*/ 0 w 529"/>
                  <a:gd name="T17" fmla="*/ 0 h 282"/>
                  <a:gd name="T18" fmla="*/ 0 w 529"/>
                  <a:gd name="T19" fmla="*/ 0 h 282"/>
                  <a:gd name="T20" fmla="*/ 0 w 529"/>
                  <a:gd name="T21" fmla="*/ 0 h 282"/>
                  <a:gd name="T22" fmla="*/ 0 w 529"/>
                  <a:gd name="T23" fmla="*/ 0 h 282"/>
                  <a:gd name="T24" fmla="*/ 0 w 529"/>
                  <a:gd name="T25" fmla="*/ 0 h 282"/>
                  <a:gd name="T26" fmla="*/ 0 w 529"/>
                  <a:gd name="T27" fmla="*/ 0 h 282"/>
                  <a:gd name="T28" fmla="*/ 0 w 529"/>
                  <a:gd name="T29" fmla="*/ 0 h 282"/>
                  <a:gd name="T30" fmla="*/ 0 w 529"/>
                  <a:gd name="T31" fmla="*/ 0 h 282"/>
                  <a:gd name="T32" fmla="*/ 0 w 529"/>
                  <a:gd name="T33" fmla="*/ 0 h 282"/>
                  <a:gd name="T34" fmla="*/ 0 w 529"/>
                  <a:gd name="T35" fmla="*/ 0 h 282"/>
                  <a:gd name="T36" fmla="*/ 0 w 529"/>
                  <a:gd name="T37" fmla="*/ 0 h 282"/>
                  <a:gd name="T38" fmla="*/ 0 w 529"/>
                  <a:gd name="T39" fmla="*/ 0 h 282"/>
                  <a:gd name="T40" fmla="*/ 0 w 529"/>
                  <a:gd name="T41" fmla="*/ 0 h 282"/>
                  <a:gd name="T42" fmla="*/ 0 w 529"/>
                  <a:gd name="T43" fmla="*/ 0 h 282"/>
                  <a:gd name="T44" fmla="*/ 0 w 529"/>
                  <a:gd name="T45" fmla="*/ 0 h 282"/>
                  <a:gd name="T46" fmla="*/ 0 w 529"/>
                  <a:gd name="T47" fmla="*/ 0 h 282"/>
                  <a:gd name="T48" fmla="*/ 0 w 529"/>
                  <a:gd name="T49" fmla="*/ 0 h 282"/>
                  <a:gd name="T50" fmla="*/ 0 w 529"/>
                  <a:gd name="T51" fmla="*/ 0 h 282"/>
                  <a:gd name="T52" fmla="*/ 0 w 529"/>
                  <a:gd name="T53" fmla="*/ 0 h 282"/>
                  <a:gd name="T54" fmla="*/ 0 w 529"/>
                  <a:gd name="T55" fmla="*/ 0 h 282"/>
                  <a:gd name="T56" fmla="*/ 0 w 529"/>
                  <a:gd name="T57" fmla="*/ 0 h 282"/>
                  <a:gd name="T58" fmla="*/ 0 w 529"/>
                  <a:gd name="T59" fmla="*/ 0 h 282"/>
                  <a:gd name="T60" fmla="*/ 0 w 529"/>
                  <a:gd name="T61" fmla="*/ 0 h 282"/>
                  <a:gd name="T62" fmla="*/ 0 w 529"/>
                  <a:gd name="T63" fmla="*/ 0 h 282"/>
                  <a:gd name="T64" fmla="*/ 0 w 529"/>
                  <a:gd name="T65" fmla="*/ 0 h 282"/>
                  <a:gd name="T66" fmla="*/ 0 w 529"/>
                  <a:gd name="T67" fmla="*/ 0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29"/>
                  <a:gd name="T103" fmla="*/ 0 h 282"/>
                  <a:gd name="T104" fmla="*/ 529 w 529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29" h="282">
                    <a:moveTo>
                      <a:pt x="460" y="282"/>
                    </a:moveTo>
                    <a:lnTo>
                      <a:pt x="465" y="281"/>
                    </a:lnTo>
                    <a:lnTo>
                      <a:pt x="471" y="280"/>
                    </a:lnTo>
                    <a:lnTo>
                      <a:pt x="477" y="279"/>
                    </a:lnTo>
                    <a:lnTo>
                      <a:pt x="483" y="276"/>
                    </a:lnTo>
                    <a:lnTo>
                      <a:pt x="489" y="274"/>
                    </a:lnTo>
                    <a:lnTo>
                      <a:pt x="494" y="270"/>
                    </a:lnTo>
                    <a:lnTo>
                      <a:pt x="501" y="267"/>
                    </a:lnTo>
                    <a:lnTo>
                      <a:pt x="506" y="263"/>
                    </a:lnTo>
                    <a:lnTo>
                      <a:pt x="511" y="257"/>
                    </a:lnTo>
                    <a:lnTo>
                      <a:pt x="515" y="252"/>
                    </a:lnTo>
                    <a:lnTo>
                      <a:pt x="519" y="247"/>
                    </a:lnTo>
                    <a:lnTo>
                      <a:pt x="522" y="241"/>
                    </a:lnTo>
                    <a:lnTo>
                      <a:pt x="525" y="235"/>
                    </a:lnTo>
                    <a:lnTo>
                      <a:pt x="527" y="229"/>
                    </a:lnTo>
                    <a:lnTo>
                      <a:pt x="528" y="222"/>
                    </a:lnTo>
                    <a:lnTo>
                      <a:pt x="529" y="215"/>
                    </a:lnTo>
                    <a:lnTo>
                      <a:pt x="514" y="67"/>
                    </a:lnTo>
                    <a:lnTo>
                      <a:pt x="513" y="60"/>
                    </a:lnTo>
                    <a:lnTo>
                      <a:pt x="512" y="52"/>
                    </a:lnTo>
                    <a:lnTo>
                      <a:pt x="511" y="46"/>
                    </a:lnTo>
                    <a:lnTo>
                      <a:pt x="509" y="40"/>
                    </a:lnTo>
                    <a:lnTo>
                      <a:pt x="507" y="34"/>
                    </a:lnTo>
                    <a:lnTo>
                      <a:pt x="505" y="29"/>
                    </a:lnTo>
                    <a:lnTo>
                      <a:pt x="502" y="24"/>
                    </a:lnTo>
                    <a:lnTo>
                      <a:pt x="498" y="20"/>
                    </a:lnTo>
                    <a:lnTo>
                      <a:pt x="494" y="14"/>
                    </a:lnTo>
                    <a:lnTo>
                      <a:pt x="489" y="11"/>
                    </a:lnTo>
                    <a:lnTo>
                      <a:pt x="485" y="7"/>
                    </a:lnTo>
                    <a:lnTo>
                      <a:pt x="480" y="5"/>
                    </a:lnTo>
                    <a:lnTo>
                      <a:pt x="476" y="2"/>
                    </a:lnTo>
                    <a:lnTo>
                      <a:pt x="470" y="1"/>
                    </a:lnTo>
                    <a:lnTo>
                      <a:pt x="465" y="0"/>
                    </a:lnTo>
                    <a:lnTo>
                      <a:pt x="460" y="0"/>
                    </a:lnTo>
                    <a:lnTo>
                      <a:pt x="68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2"/>
                    </a:lnTo>
                    <a:lnTo>
                      <a:pt x="47" y="5"/>
                    </a:lnTo>
                    <a:lnTo>
                      <a:pt x="43" y="7"/>
                    </a:lnTo>
                    <a:lnTo>
                      <a:pt x="38" y="11"/>
                    </a:lnTo>
                    <a:lnTo>
                      <a:pt x="34" y="14"/>
                    </a:lnTo>
                    <a:lnTo>
                      <a:pt x="30" y="20"/>
                    </a:lnTo>
                    <a:lnTo>
                      <a:pt x="26" y="24"/>
                    </a:lnTo>
                    <a:lnTo>
                      <a:pt x="23" y="29"/>
                    </a:lnTo>
                    <a:lnTo>
                      <a:pt x="21" y="34"/>
                    </a:lnTo>
                    <a:lnTo>
                      <a:pt x="19" y="40"/>
                    </a:lnTo>
                    <a:lnTo>
                      <a:pt x="17" y="46"/>
                    </a:lnTo>
                    <a:lnTo>
                      <a:pt x="16" y="52"/>
                    </a:lnTo>
                    <a:lnTo>
                      <a:pt x="15" y="60"/>
                    </a:lnTo>
                    <a:lnTo>
                      <a:pt x="15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6" y="241"/>
                    </a:lnTo>
                    <a:lnTo>
                      <a:pt x="9" y="247"/>
                    </a:lnTo>
                    <a:lnTo>
                      <a:pt x="13" y="252"/>
                    </a:lnTo>
                    <a:lnTo>
                      <a:pt x="17" y="257"/>
                    </a:lnTo>
                    <a:lnTo>
                      <a:pt x="22" y="263"/>
                    </a:lnTo>
                    <a:lnTo>
                      <a:pt x="27" y="267"/>
                    </a:lnTo>
                    <a:lnTo>
                      <a:pt x="34" y="270"/>
                    </a:lnTo>
                    <a:lnTo>
                      <a:pt x="39" y="274"/>
                    </a:lnTo>
                    <a:lnTo>
                      <a:pt x="45" y="276"/>
                    </a:lnTo>
                    <a:lnTo>
                      <a:pt x="51" y="279"/>
                    </a:lnTo>
                    <a:lnTo>
                      <a:pt x="56" y="280"/>
                    </a:lnTo>
                    <a:lnTo>
                      <a:pt x="62" y="281"/>
                    </a:lnTo>
                    <a:lnTo>
                      <a:pt x="68" y="282"/>
                    </a:lnTo>
                    <a:lnTo>
                      <a:pt x="460" y="282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2" name="Freeform 435"/>
              <p:cNvSpPr>
                <a:spLocks/>
              </p:cNvSpPr>
              <p:nvPr/>
            </p:nvSpPr>
            <p:spPr bwMode="auto">
              <a:xfrm>
                <a:off x="4529" y="1316"/>
                <a:ext cx="22" cy="11"/>
              </a:xfrm>
              <a:custGeom>
                <a:avLst/>
                <a:gdLst>
                  <a:gd name="T0" fmla="*/ 0 w 506"/>
                  <a:gd name="T1" fmla="*/ 0 h 269"/>
                  <a:gd name="T2" fmla="*/ 0 w 506"/>
                  <a:gd name="T3" fmla="*/ 0 h 269"/>
                  <a:gd name="T4" fmla="*/ 0 w 506"/>
                  <a:gd name="T5" fmla="*/ 0 h 269"/>
                  <a:gd name="T6" fmla="*/ 0 w 506"/>
                  <a:gd name="T7" fmla="*/ 0 h 269"/>
                  <a:gd name="T8" fmla="*/ 0 w 506"/>
                  <a:gd name="T9" fmla="*/ 0 h 269"/>
                  <a:gd name="T10" fmla="*/ 0 w 506"/>
                  <a:gd name="T11" fmla="*/ 0 h 269"/>
                  <a:gd name="T12" fmla="*/ 0 w 506"/>
                  <a:gd name="T13" fmla="*/ 0 h 269"/>
                  <a:gd name="T14" fmla="*/ 0 w 506"/>
                  <a:gd name="T15" fmla="*/ 0 h 269"/>
                  <a:gd name="T16" fmla="*/ 0 w 506"/>
                  <a:gd name="T17" fmla="*/ 0 h 269"/>
                  <a:gd name="T18" fmla="*/ 0 w 506"/>
                  <a:gd name="T19" fmla="*/ 0 h 269"/>
                  <a:gd name="T20" fmla="*/ 0 w 506"/>
                  <a:gd name="T21" fmla="*/ 0 h 269"/>
                  <a:gd name="T22" fmla="*/ 0 w 506"/>
                  <a:gd name="T23" fmla="*/ 0 h 269"/>
                  <a:gd name="T24" fmla="*/ 0 w 506"/>
                  <a:gd name="T25" fmla="*/ 0 h 269"/>
                  <a:gd name="T26" fmla="*/ 0 w 506"/>
                  <a:gd name="T27" fmla="*/ 0 h 269"/>
                  <a:gd name="T28" fmla="*/ 0 w 506"/>
                  <a:gd name="T29" fmla="*/ 0 h 269"/>
                  <a:gd name="T30" fmla="*/ 0 w 506"/>
                  <a:gd name="T31" fmla="*/ 0 h 269"/>
                  <a:gd name="T32" fmla="*/ 0 w 506"/>
                  <a:gd name="T33" fmla="*/ 0 h 269"/>
                  <a:gd name="T34" fmla="*/ 0 w 506"/>
                  <a:gd name="T35" fmla="*/ 0 h 269"/>
                  <a:gd name="T36" fmla="*/ 0 w 506"/>
                  <a:gd name="T37" fmla="*/ 0 h 269"/>
                  <a:gd name="T38" fmla="*/ 0 w 506"/>
                  <a:gd name="T39" fmla="*/ 0 h 269"/>
                  <a:gd name="T40" fmla="*/ 0 w 506"/>
                  <a:gd name="T41" fmla="*/ 0 h 269"/>
                  <a:gd name="T42" fmla="*/ 0 w 506"/>
                  <a:gd name="T43" fmla="*/ 0 h 269"/>
                  <a:gd name="T44" fmla="*/ 0 w 506"/>
                  <a:gd name="T45" fmla="*/ 0 h 269"/>
                  <a:gd name="T46" fmla="*/ 0 w 506"/>
                  <a:gd name="T47" fmla="*/ 0 h 269"/>
                  <a:gd name="T48" fmla="*/ 0 w 506"/>
                  <a:gd name="T49" fmla="*/ 0 h 269"/>
                  <a:gd name="T50" fmla="*/ 0 w 506"/>
                  <a:gd name="T51" fmla="*/ 0 h 269"/>
                  <a:gd name="T52" fmla="*/ 0 w 506"/>
                  <a:gd name="T53" fmla="*/ 0 h 269"/>
                  <a:gd name="T54" fmla="*/ 0 w 506"/>
                  <a:gd name="T55" fmla="*/ 0 h 269"/>
                  <a:gd name="T56" fmla="*/ 0 w 506"/>
                  <a:gd name="T57" fmla="*/ 0 h 269"/>
                  <a:gd name="T58" fmla="*/ 0 w 506"/>
                  <a:gd name="T59" fmla="*/ 0 h 269"/>
                  <a:gd name="T60" fmla="*/ 0 w 506"/>
                  <a:gd name="T61" fmla="*/ 0 h 269"/>
                  <a:gd name="T62" fmla="*/ 0 w 506"/>
                  <a:gd name="T63" fmla="*/ 0 h 269"/>
                  <a:gd name="T64" fmla="*/ 0 w 506"/>
                  <a:gd name="T65" fmla="*/ 0 h 269"/>
                  <a:gd name="T66" fmla="*/ 0 w 506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6"/>
                  <a:gd name="T103" fmla="*/ 0 h 269"/>
                  <a:gd name="T104" fmla="*/ 506 w 506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6" h="269">
                    <a:moveTo>
                      <a:pt x="438" y="269"/>
                    </a:moveTo>
                    <a:lnTo>
                      <a:pt x="443" y="268"/>
                    </a:lnTo>
                    <a:lnTo>
                      <a:pt x="449" y="267"/>
                    </a:lnTo>
                    <a:lnTo>
                      <a:pt x="455" y="266"/>
                    </a:lnTo>
                    <a:lnTo>
                      <a:pt x="461" y="264"/>
                    </a:lnTo>
                    <a:lnTo>
                      <a:pt x="466" y="261"/>
                    </a:lnTo>
                    <a:lnTo>
                      <a:pt x="472" y="258"/>
                    </a:lnTo>
                    <a:lnTo>
                      <a:pt x="477" y="253"/>
                    </a:lnTo>
                    <a:lnTo>
                      <a:pt x="482" y="249"/>
                    </a:lnTo>
                    <a:lnTo>
                      <a:pt x="488" y="245"/>
                    </a:lnTo>
                    <a:lnTo>
                      <a:pt x="492" y="240"/>
                    </a:lnTo>
                    <a:lnTo>
                      <a:pt x="496" y="235"/>
                    </a:lnTo>
                    <a:lnTo>
                      <a:pt x="499" y="229"/>
                    </a:lnTo>
                    <a:lnTo>
                      <a:pt x="502" y="223"/>
                    </a:lnTo>
                    <a:lnTo>
                      <a:pt x="504" y="217"/>
                    </a:lnTo>
                    <a:lnTo>
                      <a:pt x="505" y="210"/>
                    </a:lnTo>
                    <a:lnTo>
                      <a:pt x="506" y="204"/>
                    </a:lnTo>
                    <a:lnTo>
                      <a:pt x="491" y="64"/>
                    </a:lnTo>
                    <a:lnTo>
                      <a:pt x="490" y="57"/>
                    </a:lnTo>
                    <a:lnTo>
                      <a:pt x="489" y="50"/>
                    </a:lnTo>
                    <a:lnTo>
                      <a:pt x="488" y="44"/>
                    </a:lnTo>
                    <a:lnTo>
                      <a:pt x="486" y="38"/>
                    </a:lnTo>
                    <a:lnTo>
                      <a:pt x="484" y="33"/>
                    </a:lnTo>
                    <a:lnTo>
                      <a:pt x="481" y="28"/>
                    </a:lnTo>
                    <a:lnTo>
                      <a:pt x="478" y="23"/>
                    </a:lnTo>
                    <a:lnTo>
                      <a:pt x="475" y="19"/>
                    </a:lnTo>
                    <a:lnTo>
                      <a:pt x="471" y="15"/>
                    </a:lnTo>
                    <a:lnTo>
                      <a:pt x="467" y="10"/>
                    </a:lnTo>
                    <a:lnTo>
                      <a:pt x="463" y="7"/>
                    </a:lnTo>
                    <a:lnTo>
                      <a:pt x="458" y="4"/>
                    </a:lnTo>
                    <a:lnTo>
                      <a:pt x="454" y="2"/>
                    </a:lnTo>
                    <a:lnTo>
                      <a:pt x="449" y="1"/>
                    </a:lnTo>
                    <a:lnTo>
                      <a:pt x="443" y="0"/>
                    </a:lnTo>
                    <a:lnTo>
                      <a:pt x="438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5" y="1"/>
                    </a:lnTo>
                    <a:lnTo>
                      <a:pt x="50" y="2"/>
                    </a:lnTo>
                    <a:lnTo>
                      <a:pt x="46" y="4"/>
                    </a:lnTo>
                    <a:lnTo>
                      <a:pt x="41" y="7"/>
                    </a:lnTo>
                    <a:lnTo>
                      <a:pt x="37" y="10"/>
                    </a:lnTo>
                    <a:lnTo>
                      <a:pt x="34" y="15"/>
                    </a:lnTo>
                    <a:lnTo>
                      <a:pt x="30" y="19"/>
                    </a:lnTo>
                    <a:lnTo>
                      <a:pt x="27" y="23"/>
                    </a:lnTo>
                    <a:lnTo>
                      <a:pt x="24" y="28"/>
                    </a:lnTo>
                    <a:lnTo>
                      <a:pt x="21" y="33"/>
                    </a:lnTo>
                    <a:lnTo>
                      <a:pt x="18" y="38"/>
                    </a:lnTo>
                    <a:lnTo>
                      <a:pt x="17" y="44"/>
                    </a:lnTo>
                    <a:lnTo>
                      <a:pt x="16" y="50"/>
                    </a:lnTo>
                    <a:lnTo>
                      <a:pt x="15" y="57"/>
                    </a:lnTo>
                    <a:lnTo>
                      <a:pt x="15" y="6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9" y="235"/>
                    </a:lnTo>
                    <a:lnTo>
                      <a:pt x="13" y="240"/>
                    </a:lnTo>
                    <a:lnTo>
                      <a:pt x="17" y="245"/>
                    </a:lnTo>
                    <a:lnTo>
                      <a:pt x="23" y="249"/>
                    </a:lnTo>
                    <a:lnTo>
                      <a:pt x="27" y="253"/>
                    </a:lnTo>
                    <a:lnTo>
                      <a:pt x="33" y="258"/>
                    </a:lnTo>
                    <a:lnTo>
                      <a:pt x="38" y="261"/>
                    </a:lnTo>
                    <a:lnTo>
                      <a:pt x="44" y="264"/>
                    </a:lnTo>
                    <a:lnTo>
                      <a:pt x="49" y="266"/>
                    </a:lnTo>
                    <a:lnTo>
                      <a:pt x="55" y="267"/>
                    </a:lnTo>
                    <a:lnTo>
                      <a:pt x="61" y="268"/>
                    </a:lnTo>
                    <a:lnTo>
                      <a:pt x="67" y="269"/>
                    </a:lnTo>
                    <a:lnTo>
                      <a:pt x="438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3" name="Freeform 436"/>
              <p:cNvSpPr>
                <a:spLocks/>
              </p:cNvSpPr>
              <p:nvPr/>
            </p:nvSpPr>
            <p:spPr bwMode="auto">
              <a:xfrm>
                <a:off x="4532" y="1321"/>
                <a:ext cx="16" cy="5"/>
              </a:xfrm>
              <a:custGeom>
                <a:avLst/>
                <a:gdLst>
                  <a:gd name="T0" fmla="*/ 0 w 369"/>
                  <a:gd name="T1" fmla="*/ 0 h 121"/>
                  <a:gd name="T2" fmla="*/ 0 w 369"/>
                  <a:gd name="T3" fmla="*/ 0 h 121"/>
                  <a:gd name="T4" fmla="*/ 0 w 369"/>
                  <a:gd name="T5" fmla="*/ 0 h 121"/>
                  <a:gd name="T6" fmla="*/ 0 w 369"/>
                  <a:gd name="T7" fmla="*/ 0 h 121"/>
                  <a:gd name="T8" fmla="*/ 0 w 369"/>
                  <a:gd name="T9" fmla="*/ 0 h 121"/>
                  <a:gd name="T10" fmla="*/ 0 w 369"/>
                  <a:gd name="T11" fmla="*/ 0 h 121"/>
                  <a:gd name="T12" fmla="*/ 0 w 369"/>
                  <a:gd name="T13" fmla="*/ 0 h 121"/>
                  <a:gd name="T14" fmla="*/ 0 w 369"/>
                  <a:gd name="T15" fmla="*/ 0 h 121"/>
                  <a:gd name="T16" fmla="*/ 0 w 369"/>
                  <a:gd name="T17" fmla="*/ 0 h 121"/>
                  <a:gd name="T18" fmla="*/ 0 w 369"/>
                  <a:gd name="T19" fmla="*/ 0 h 121"/>
                  <a:gd name="T20" fmla="*/ 0 w 369"/>
                  <a:gd name="T21" fmla="*/ 0 h 121"/>
                  <a:gd name="T22" fmla="*/ 0 w 369"/>
                  <a:gd name="T23" fmla="*/ 0 h 121"/>
                  <a:gd name="T24" fmla="*/ 0 w 369"/>
                  <a:gd name="T25" fmla="*/ 0 h 121"/>
                  <a:gd name="T26" fmla="*/ 0 w 369"/>
                  <a:gd name="T27" fmla="*/ 0 h 121"/>
                  <a:gd name="T28" fmla="*/ 0 w 369"/>
                  <a:gd name="T29" fmla="*/ 0 h 121"/>
                  <a:gd name="T30" fmla="*/ 0 w 369"/>
                  <a:gd name="T31" fmla="*/ 0 h 121"/>
                  <a:gd name="T32" fmla="*/ 0 w 369"/>
                  <a:gd name="T33" fmla="*/ 0 h 121"/>
                  <a:gd name="T34" fmla="*/ 0 w 369"/>
                  <a:gd name="T35" fmla="*/ 0 h 121"/>
                  <a:gd name="T36" fmla="*/ 0 w 369"/>
                  <a:gd name="T37" fmla="*/ 0 h 121"/>
                  <a:gd name="T38" fmla="*/ 0 w 369"/>
                  <a:gd name="T39" fmla="*/ 0 h 121"/>
                  <a:gd name="T40" fmla="*/ 0 w 369"/>
                  <a:gd name="T41" fmla="*/ 0 h 121"/>
                  <a:gd name="T42" fmla="*/ 0 w 369"/>
                  <a:gd name="T43" fmla="*/ 0 h 121"/>
                  <a:gd name="T44" fmla="*/ 0 w 369"/>
                  <a:gd name="T45" fmla="*/ 0 h 121"/>
                  <a:gd name="T46" fmla="*/ 0 w 369"/>
                  <a:gd name="T47" fmla="*/ 0 h 121"/>
                  <a:gd name="T48" fmla="*/ 0 w 369"/>
                  <a:gd name="T49" fmla="*/ 0 h 121"/>
                  <a:gd name="T50" fmla="*/ 0 w 369"/>
                  <a:gd name="T51" fmla="*/ 0 h 121"/>
                  <a:gd name="T52" fmla="*/ 0 w 369"/>
                  <a:gd name="T53" fmla="*/ 0 h 121"/>
                  <a:gd name="T54" fmla="*/ 0 w 369"/>
                  <a:gd name="T55" fmla="*/ 0 h 121"/>
                  <a:gd name="T56" fmla="*/ 0 w 369"/>
                  <a:gd name="T57" fmla="*/ 0 h 121"/>
                  <a:gd name="T58" fmla="*/ 0 w 369"/>
                  <a:gd name="T59" fmla="*/ 0 h 121"/>
                  <a:gd name="T60" fmla="*/ 0 w 369"/>
                  <a:gd name="T61" fmla="*/ 0 h 121"/>
                  <a:gd name="T62" fmla="*/ 0 w 369"/>
                  <a:gd name="T63" fmla="*/ 0 h 121"/>
                  <a:gd name="T64" fmla="*/ 0 w 369"/>
                  <a:gd name="T65" fmla="*/ 0 h 121"/>
                  <a:gd name="T66" fmla="*/ 0 w 369"/>
                  <a:gd name="T67" fmla="*/ 0 h 121"/>
                  <a:gd name="T68" fmla="*/ 0 w 369"/>
                  <a:gd name="T69" fmla="*/ 0 h 121"/>
                  <a:gd name="T70" fmla="*/ 0 w 369"/>
                  <a:gd name="T71" fmla="*/ 0 h 121"/>
                  <a:gd name="T72" fmla="*/ 0 w 369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69"/>
                  <a:gd name="T112" fmla="*/ 0 h 121"/>
                  <a:gd name="T113" fmla="*/ 369 w 369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69" h="121">
                    <a:moveTo>
                      <a:pt x="369" y="61"/>
                    </a:moveTo>
                    <a:lnTo>
                      <a:pt x="368" y="67"/>
                    </a:lnTo>
                    <a:lnTo>
                      <a:pt x="368" y="73"/>
                    </a:lnTo>
                    <a:lnTo>
                      <a:pt x="367" y="78"/>
                    </a:lnTo>
                    <a:lnTo>
                      <a:pt x="366" y="84"/>
                    </a:lnTo>
                    <a:lnTo>
                      <a:pt x="364" y="90"/>
                    </a:lnTo>
                    <a:lnTo>
                      <a:pt x="362" y="95"/>
                    </a:lnTo>
                    <a:lnTo>
                      <a:pt x="360" y="99"/>
                    </a:lnTo>
                    <a:lnTo>
                      <a:pt x="357" y="103"/>
                    </a:lnTo>
                    <a:lnTo>
                      <a:pt x="354" y="107"/>
                    </a:lnTo>
                    <a:lnTo>
                      <a:pt x="351" y="111"/>
                    </a:lnTo>
                    <a:lnTo>
                      <a:pt x="348" y="113"/>
                    </a:lnTo>
                    <a:lnTo>
                      <a:pt x="344" y="116"/>
                    </a:lnTo>
                    <a:lnTo>
                      <a:pt x="340" y="118"/>
                    </a:lnTo>
                    <a:lnTo>
                      <a:pt x="336" y="119"/>
                    </a:lnTo>
                    <a:lnTo>
                      <a:pt x="330" y="120"/>
                    </a:lnTo>
                    <a:lnTo>
                      <a:pt x="326" y="121"/>
                    </a:lnTo>
                    <a:lnTo>
                      <a:pt x="43" y="121"/>
                    </a:lnTo>
                    <a:lnTo>
                      <a:pt x="38" y="120"/>
                    </a:lnTo>
                    <a:lnTo>
                      <a:pt x="33" y="119"/>
                    </a:lnTo>
                    <a:lnTo>
                      <a:pt x="29" y="118"/>
                    </a:lnTo>
                    <a:lnTo>
                      <a:pt x="24" y="116"/>
                    </a:lnTo>
                    <a:lnTo>
                      <a:pt x="20" y="113"/>
                    </a:lnTo>
                    <a:lnTo>
                      <a:pt x="17" y="111"/>
                    </a:lnTo>
                    <a:lnTo>
                      <a:pt x="14" y="107"/>
                    </a:lnTo>
                    <a:lnTo>
                      <a:pt x="11" y="103"/>
                    </a:lnTo>
                    <a:lnTo>
                      <a:pt x="8" y="99"/>
                    </a:lnTo>
                    <a:lnTo>
                      <a:pt x="6" y="95"/>
                    </a:lnTo>
                    <a:lnTo>
                      <a:pt x="4" y="90"/>
                    </a:lnTo>
                    <a:lnTo>
                      <a:pt x="2" y="84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2" y="0"/>
                    </a:lnTo>
                    <a:lnTo>
                      <a:pt x="366" y="0"/>
                    </a:lnTo>
                    <a:lnTo>
                      <a:pt x="369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4" name="Freeform 437"/>
              <p:cNvSpPr>
                <a:spLocks/>
              </p:cNvSpPr>
              <p:nvPr/>
            </p:nvSpPr>
            <p:spPr bwMode="auto">
              <a:xfrm>
                <a:off x="4530" y="1317"/>
                <a:ext cx="1" cy="9"/>
              </a:xfrm>
              <a:custGeom>
                <a:avLst/>
                <a:gdLst>
                  <a:gd name="T0" fmla="*/ 0 w 37"/>
                  <a:gd name="T1" fmla="*/ 0 h 201"/>
                  <a:gd name="T2" fmla="*/ 0 w 37"/>
                  <a:gd name="T3" fmla="*/ 0 h 201"/>
                  <a:gd name="T4" fmla="*/ 0 w 37"/>
                  <a:gd name="T5" fmla="*/ 0 h 201"/>
                  <a:gd name="T6" fmla="*/ 0 w 37"/>
                  <a:gd name="T7" fmla="*/ 0 h 201"/>
                  <a:gd name="T8" fmla="*/ 0 w 37"/>
                  <a:gd name="T9" fmla="*/ 0 h 201"/>
                  <a:gd name="T10" fmla="*/ 0 w 37"/>
                  <a:gd name="T11" fmla="*/ 0 h 201"/>
                  <a:gd name="T12" fmla="*/ 0 w 37"/>
                  <a:gd name="T13" fmla="*/ 0 h 201"/>
                  <a:gd name="T14" fmla="*/ 0 w 37"/>
                  <a:gd name="T15" fmla="*/ 0 h 201"/>
                  <a:gd name="T16" fmla="*/ 0 w 37"/>
                  <a:gd name="T17" fmla="*/ 0 h 201"/>
                  <a:gd name="T18" fmla="*/ 0 w 37"/>
                  <a:gd name="T19" fmla="*/ 0 h 201"/>
                  <a:gd name="T20" fmla="*/ 0 w 37"/>
                  <a:gd name="T21" fmla="*/ 0 h 201"/>
                  <a:gd name="T22" fmla="*/ 0 w 37"/>
                  <a:gd name="T23" fmla="*/ 0 h 201"/>
                  <a:gd name="T24" fmla="*/ 0 w 37"/>
                  <a:gd name="T25" fmla="*/ 0 h 201"/>
                  <a:gd name="T26" fmla="*/ 0 w 37"/>
                  <a:gd name="T27" fmla="*/ 0 h 201"/>
                  <a:gd name="T28" fmla="*/ 0 w 37"/>
                  <a:gd name="T29" fmla="*/ 0 h 201"/>
                  <a:gd name="T30" fmla="*/ 0 w 37"/>
                  <a:gd name="T31" fmla="*/ 0 h 201"/>
                  <a:gd name="T32" fmla="*/ 0 w 37"/>
                  <a:gd name="T33" fmla="*/ 0 h 201"/>
                  <a:gd name="T34" fmla="*/ 0 w 37"/>
                  <a:gd name="T35" fmla="*/ 0 h 201"/>
                  <a:gd name="T36" fmla="*/ 0 w 37"/>
                  <a:gd name="T37" fmla="*/ 0 h 201"/>
                  <a:gd name="T38" fmla="*/ 0 w 37"/>
                  <a:gd name="T39" fmla="*/ 0 h 201"/>
                  <a:gd name="T40" fmla="*/ 0 w 37"/>
                  <a:gd name="T41" fmla="*/ 0 h 201"/>
                  <a:gd name="T42" fmla="*/ 0 w 37"/>
                  <a:gd name="T43" fmla="*/ 0 h 201"/>
                  <a:gd name="T44" fmla="*/ 0 w 37"/>
                  <a:gd name="T45" fmla="*/ 0 h 201"/>
                  <a:gd name="T46" fmla="*/ 0 w 37"/>
                  <a:gd name="T47" fmla="*/ 0 h 201"/>
                  <a:gd name="T48" fmla="*/ 0 w 37"/>
                  <a:gd name="T49" fmla="*/ 0 h 201"/>
                  <a:gd name="T50" fmla="*/ 0 w 37"/>
                  <a:gd name="T51" fmla="*/ 0 h 201"/>
                  <a:gd name="T52" fmla="*/ 0 w 37"/>
                  <a:gd name="T53" fmla="*/ 0 h 201"/>
                  <a:gd name="T54" fmla="*/ 0 w 37"/>
                  <a:gd name="T55" fmla="*/ 0 h 201"/>
                  <a:gd name="T56" fmla="*/ 0 w 37"/>
                  <a:gd name="T57" fmla="*/ 0 h 201"/>
                  <a:gd name="T58" fmla="*/ 0 w 37"/>
                  <a:gd name="T59" fmla="*/ 0 h 201"/>
                  <a:gd name="T60" fmla="*/ 0 w 37"/>
                  <a:gd name="T61" fmla="*/ 0 h 201"/>
                  <a:gd name="T62" fmla="*/ 0 w 37"/>
                  <a:gd name="T63" fmla="*/ 0 h 201"/>
                  <a:gd name="T64" fmla="*/ 0 w 37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1"/>
                  <a:gd name="T101" fmla="*/ 37 w 37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1">
                    <a:moveTo>
                      <a:pt x="21" y="201"/>
                    </a:moveTo>
                    <a:lnTo>
                      <a:pt x="22" y="200"/>
                    </a:lnTo>
                    <a:lnTo>
                      <a:pt x="24" y="200"/>
                    </a:lnTo>
                    <a:lnTo>
                      <a:pt x="25" y="200"/>
                    </a:lnTo>
                    <a:lnTo>
                      <a:pt x="27" y="199"/>
                    </a:lnTo>
                    <a:lnTo>
                      <a:pt x="28" y="198"/>
                    </a:lnTo>
                    <a:lnTo>
                      <a:pt x="30" y="197"/>
                    </a:lnTo>
                    <a:lnTo>
                      <a:pt x="31" y="196"/>
                    </a:lnTo>
                    <a:lnTo>
                      <a:pt x="32" y="195"/>
                    </a:lnTo>
                    <a:lnTo>
                      <a:pt x="33" y="193"/>
                    </a:lnTo>
                    <a:lnTo>
                      <a:pt x="34" y="192"/>
                    </a:lnTo>
                    <a:lnTo>
                      <a:pt x="35" y="190"/>
                    </a:lnTo>
                    <a:lnTo>
                      <a:pt x="35" y="188"/>
                    </a:lnTo>
                    <a:lnTo>
                      <a:pt x="36" y="186"/>
                    </a:lnTo>
                    <a:lnTo>
                      <a:pt x="36" y="185"/>
                    </a:lnTo>
                    <a:lnTo>
                      <a:pt x="36" y="183"/>
                    </a:lnTo>
                    <a:lnTo>
                      <a:pt x="37" y="181"/>
                    </a:lnTo>
                    <a:lnTo>
                      <a:pt x="37" y="21"/>
                    </a:lnTo>
                    <a:lnTo>
                      <a:pt x="36" y="18"/>
                    </a:lnTo>
                    <a:lnTo>
                      <a:pt x="36" y="15"/>
                    </a:lnTo>
                    <a:lnTo>
                      <a:pt x="36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4" y="8"/>
                    </a:lnTo>
                    <a:lnTo>
                      <a:pt x="33" y="7"/>
                    </a:lnTo>
                    <a:lnTo>
                      <a:pt x="32" y="5"/>
                    </a:lnTo>
                    <a:lnTo>
                      <a:pt x="31" y="4"/>
                    </a:lnTo>
                    <a:lnTo>
                      <a:pt x="30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6" y="14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6" y="21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2" y="174"/>
                    </a:lnTo>
                    <a:lnTo>
                      <a:pt x="3" y="177"/>
                    </a:lnTo>
                    <a:lnTo>
                      <a:pt x="4" y="180"/>
                    </a:lnTo>
                    <a:lnTo>
                      <a:pt x="5" y="183"/>
                    </a:lnTo>
                    <a:lnTo>
                      <a:pt x="6" y="186"/>
                    </a:lnTo>
                    <a:lnTo>
                      <a:pt x="8" y="188"/>
                    </a:lnTo>
                    <a:lnTo>
                      <a:pt x="9" y="191"/>
                    </a:lnTo>
                    <a:lnTo>
                      <a:pt x="11" y="193"/>
                    </a:lnTo>
                    <a:lnTo>
                      <a:pt x="12" y="195"/>
                    </a:lnTo>
                    <a:lnTo>
                      <a:pt x="14" y="197"/>
                    </a:lnTo>
                    <a:lnTo>
                      <a:pt x="16" y="198"/>
                    </a:lnTo>
                    <a:lnTo>
                      <a:pt x="17" y="200"/>
                    </a:lnTo>
                    <a:lnTo>
                      <a:pt x="19" y="200"/>
                    </a:lnTo>
                    <a:lnTo>
                      <a:pt x="21" y="201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5" name="Freeform 438"/>
              <p:cNvSpPr>
                <a:spLocks/>
              </p:cNvSpPr>
              <p:nvPr/>
            </p:nvSpPr>
            <p:spPr bwMode="auto">
              <a:xfrm>
                <a:off x="4548" y="1317"/>
                <a:ext cx="2" cy="9"/>
              </a:xfrm>
              <a:custGeom>
                <a:avLst/>
                <a:gdLst>
                  <a:gd name="T0" fmla="*/ 0 w 42"/>
                  <a:gd name="T1" fmla="*/ 0 h 208"/>
                  <a:gd name="T2" fmla="*/ 0 w 42"/>
                  <a:gd name="T3" fmla="*/ 0 h 208"/>
                  <a:gd name="T4" fmla="*/ 0 w 42"/>
                  <a:gd name="T5" fmla="*/ 0 h 208"/>
                  <a:gd name="T6" fmla="*/ 0 w 42"/>
                  <a:gd name="T7" fmla="*/ 0 h 208"/>
                  <a:gd name="T8" fmla="*/ 0 w 42"/>
                  <a:gd name="T9" fmla="*/ 0 h 208"/>
                  <a:gd name="T10" fmla="*/ 0 w 42"/>
                  <a:gd name="T11" fmla="*/ 0 h 208"/>
                  <a:gd name="T12" fmla="*/ 0 w 42"/>
                  <a:gd name="T13" fmla="*/ 0 h 208"/>
                  <a:gd name="T14" fmla="*/ 0 w 42"/>
                  <a:gd name="T15" fmla="*/ 0 h 208"/>
                  <a:gd name="T16" fmla="*/ 0 w 42"/>
                  <a:gd name="T17" fmla="*/ 0 h 208"/>
                  <a:gd name="T18" fmla="*/ 0 w 42"/>
                  <a:gd name="T19" fmla="*/ 0 h 208"/>
                  <a:gd name="T20" fmla="*/ 0 w 42"/>
                  <a:gd name="T21" fmla="*/ 0 h 208"/>
                  <a:gd name="T22" fmla="*/ 0 w 42"/>
                  <a:gd name="T23" fmla="*/ 0 h 208"/>
                  <a:gd name="T24" fmla="*/ 0 w 42"/>
                  <a:gd name="T25" fmla="*/ 0 h 208"/>
                  <a:gd name="T26" fmla="*/ 0 w 42"/>
                  <a:gd name="T27" fmla="*/ 0 h 208"/>
                  <a:gd name="T28" fmla="*/ 0 w 42"/>
                  <a:gd name="T29" fmla="*/ 0 h 208"/>
                  <a:gd name="T30" fmla="*/ 0 w 42"/>
                  <a:gd name="T31" fmla="*/ 0 h 208"/>
                  <a:gd name="T32" fmla="*/ 0 w 42"/>
                  <a:gd name="T33" fmla="*/ 0 h 208"/>
                  <a:gd name="T34" fmla="*/ 0 w 42"/>
                  <a:gd name="T35" fmla="*/ 0 h 208"/>
                  <a:gd name="T36" fmla="*/ 0 w 42"/>
                  <a:gd name="T37" fmla="*/ 0 h 208"/>
                  <a:gd name="T38" fmla="*/ 0 w 42"/>
                  <a:gd name="T39" fmla="*/ 0 h 208"/>
                  <a:gd name="T40" fmla="*/ 0 w 42"/>
                  <a:gd name="T41" fmla="*/ 0 h 208"/>
                  <a:gd name="T42" fmla="*/ 0 w 42"/>
                  <a:gd name="T43" fmla="*/ 0 h 208"/>
                  <a:gd name="T44" fmla="*/ 0 w 42"/>
                  <a:gd name="T45" fmla="*/ 0 h 208"/>
                  <a:gd name="T46" fmla="*/ 0 w 42"/>
                  <a:gd name="T47" fmla="*/ 0 h 208"/>
                  <a:gd name="T48" fmla="*/ 0 w 42"/>
                  <a:gd name="T49" fmla="*/ 0 h 208"/>
                  <a:gd name="T50" fmla="*/ 0 w 42"/>
                  <a:gd name="T51" fmla="*/ 0 h 208"/>
                  <a:gd name="T52" fmla="*/ 0 w 42"/>
                  <a:gd name="T53" fmla="*/ 0 h 208"/>
                  <a:gd name="T54" fmla="*/ 0 w 42"/>
                  <a:gd name="T55" fmla="*/ 0 h 208"/>
                  <a:gd name="T56" fmla="*/ 0 w 42"/>
                  <a:gd name="T57" fmla="*/ 0 h 208"/>
                  <a:gd name="T58" fmla="*/ 0 w 42"/>
                  <a:gd name="T59" fmla="*/ 0 h 208"/>
                  <a:gd name="T60" fmla="*/ 0 w 42"/>
                  <a:gd name="T61" fmla="*/ 0 h 208"/>
                  <a:gd name="T62" fmla="*/ 0 w 42"/>
                  <a:gd name="T63" fmla="*/ 0 h 208"/>
                  <a:gd name="T64" fmla="*/ 0 w 42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"/>
                  <a:gd name="T100" fmla="*/ 0 h 208"/>
                  <a:gd name="T101" fmla="*/ 42 w 42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" h="208">
                    <a:moveTo>
                      <a:pt x="15" y="208"/>
                    </a:moveTo>
                    <a:lnTo>
                      <a:pt x="16" y="207"/>
                    </a:lnTo>
                    <a:lnTo>
                      <a:pt x="18" y="207"/>
                    </a:lnTo>
                    <a:lnTo>
                      <a:pt x="20" y="205"/>
                    </a:lnTo>
                    <a:lnTo>
                      <a:pt x="22" y="204"/>
                    </a:lnTo>
                    <a:lnTo>
                      <a:pt x="25" y="202"/>
                    </a:lnTo>
                    <a:lnTo>
                      <a:pt x="27" y="200"/>
                    </a:lnTo>
                    <a:lnTo>
                      <a:pt x="29" y="198"/>
                    </a:lnTo>
                    <a:lnTo>
                      <a:pt x="31" y="196"/>
                    </a:lnTo>
                    <a:lnTo>
                      <a:pt x="34" y="193"/>
                    </a:lnTo>
                    <a:lnTo>
                      <a:pt x="36" y="190"/>
                    </a:lnTo>
                    <a:lnTo>
                      <a:pt x="37" y="188"/>
                    </a:lnTo>
                    <a:lnTo>
                      <a:pt x="39" y="185"/>
                    </a:lnTo>
                    <a:lnTo>
                      <a:pt x="40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2" y="175"/>
                    </a:lnTo>
                    <a:lnTo>
                      <a:pt x="31" y="19"/>
                    </a:lnTo>
                    <a:lnTo>
                      <a:pt x="30" y="16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8" y="8"/>
                    </a:lnTo>
                    <a:lnTo>
                      <a:pt x="27" y="6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1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0" y="195"/>
                    </a:lnTo>
                    <a:lnTo>
                      <a:pt x="1" y="197"/>
                    </a:lnTo>
                    <a:lnTo>
                      <a:pt x="1" y="198"/>
                    </a:lnTo>
                    <a:lnTo>
                      <a:pt x="2" y="199"/>
                    </a:lnTo>
                    <a:lnTo>
                      <a:pt x="3" y="201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6" y="204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10" y="207"/>
                    </a:lnTo>
                    <a:lnTo>
                      <a:pt x="11" y="207"/>
                    </a:lnTo>
                    <a:lnTo>
                      <a:pt x="13" y="207"/>
                    </a:lnTo>
                    <a:lnTo>
                      <a:pt x="15" y="20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6" name="Freeform 439"/>
              <p:cNvSpPr>
                <a:spLocks/>
              </p:cNvSpPr>
              <p:nvPr/>
            </p:nvSpPr>
            <p:spPr bwMode="auto">
              <a:xfrm>
                <a:off x="4532" y="1316"/>
                <a:ext cx="16" cy="5"/>
              </a:xfrm>
              <a:custGeom>
                <a:avLst/>
                <a:gdLst>
                  <a:gd name="T0" fmla="*/ 0 w 378"/>
                  <a:gd name="T1" fmla="*/ 0 h 98"/>
                  <a:gd name="T2" fmla="*/ 0 w 378"/>
                  <a:gd name="T3" fmla="*/ 0 h 98"/>
                  <a:gd name="T4" fmla="*/ 0 w 378"/>
                  <a:gd name="T5" fmla="*/ 0 h 98"/>
                  <a:gd name="T6" fmla="*/ 0 w 378"/>
                  <a:gd name="T7" fmla="*/ 0 h 98"/>
                  <a:gd name="T8" fmla="*/ 0 w 378"/>
                  <a:gd name="T9" fmla="*/ 0 h 98"/>
                  <a:gd name="T10" fmla="*/ 0 w 378"/>
                  <a:gd name="T11" fmla="*/ 0 h 98"/>
                  <a:gd name="T12" fmla="*/ 0 w 378"/>
                  <a:gd name="T13" fmla="*/ 0 h 98"/>
                  <a:gd name="T14" fmla="*/ 0 w 378"/>
                  <a:gd name="T15" fmla="*/ 0 h 98"/>
                  <a:gd name="T16" fmla="*/ 0 w 378"/>
                  <a:gd name="T17" fmla="*/ 0 h 98"/>
                  <a:gd name="T18" fmla="*/ 0 w 378"/>
                  <a:gd name="T19" fmla="*/ 0 h 98"/>
                  <a:gd name="T20" fmla="*/ 0 w 378"/>
                  <a:gd name="T21" fmla="*/ 0 h 98"/>
                  <a:gd name="T22" fmla="*/ 0 w 378"/>
                  <a:gd name="T23" fmla="*/ 0 h 98"/>
                  <a:gd name="T24" fmla="*/ 0 w 378"/>
                  <a:gd name="T25" fmla="*/ 0 h 98"/>
                  <a:gd name="T26" fmla="*/ 0 w 378"/>
                  <a:gd name="T27" fmla="*/ 0 h 98"/>
                  <a:gd name="T28" fmla="*/ 0 w 378"/>
                  <a:gd name="T29" fmla="*/ 0 h 98"/>
                  <a:gd name="T30" fmla="*/ 0 w 378"/>
                  <a:gd name="T31" fmla="*/ 0 h 98"/>
                  <a:gd name="T32" fmla="*/ 0 w 378"/>
                  <a:gd name="T33" fmla="*/ 0 h 98"/>
                  <a:gd name="T34" fmla="*/ 0 w 378"/>
                  <a:gd name="T35" fmla="*/ 0 h 98"/>
                  <a:gd name="T36" fmla="*/ 0 w 378"/>
                  <a:gd name="T37" fmla="*/ 0 h 98"/>
                  <a:gd name="T38" fmla="*/ 0 w 378"/>
                  <a:gd name="T39" fmla="*/ 0 h 98"/>
                  <a:gd name="T40" fmla="*/ 0 w 378"/>
                  <a:gd name="T41" fmla="*/ 0 h 98"/>
                  <a:gd name="T42" fmla="*/ 0 w 378"/>
                  <a:gd name="T43" fmla="*/ 0 h 98"/>
                  <a:gd name="T44" fmla="*/ 0 w 378"/>
                  <a:gd name="T45" fmla="*/ 0 h 98"/>
                  <a:gd name="T46" fmla="*/ 0 w 378"/>
                  <a:gd name="T47" fmla="*/ 0 h 98"/>
                  <a:gd name="T48" fmla="*/ 0 w 378"/>
                  <a:gd name="T49" fmla="*/ 0 h 98"/>
                  <a:gd name="T50" fmla="*/ 0 w 378"/>
                  <a:gd name="T51" fmla="*/ 0 h 98"/>
                  <a:gd name="T52" fmla="*/ 0 w 378"/>
                  <a:gd name="T53" fmla="*/ 0 h 98"/>
                  <a:gd name="T54" fmla="*/ 0 w 378"/>
                  <a:gd name="T55" fmla="*/ 0 h 98"/>
                  <a:gd name="T56" fmla="*/ 0 w 378"/>
                  <a:gd name="T57" fmla="*/ 0 h 98"/>
                  <a:gd name="T58" fmla="*/ 0 w 378"/>
                  <a:gd name="T59" fmla="*/ 0 h 98"/>
                  <a:gd name="T60" fmla="*/ 0 w 378"/>
                  <a:gd name="T61" fmla="*/ 0 h 98"/>
                  <a:gd name="T62" fmla="*/ 0 w 378"/>
                  <a:gd name="T63" fmla="*/ 0 h 98"/>
                  <a:gd name="T64" fmla="*/ 0 w 378"/>
                  <a:gd name="T65" fmla="*/ 0 h 98"/>
                  <a:gd name="T66" fmla="*/ 0 w 378"/>
                  <a:gd name="T67" fmla="*/ 0 h 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8"/>
                  <a:gd name="T103" fmla="*/ 0 h 98"/>
                  <a:gd name="T104" fmla="*/ 378 w 378"/>
                  <a:gd name="T105" fmla="*/ 98 h 9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8" h="98">
                    <a:moveTo>
                      <a:pt x="338" y="98"/>
                    </a:moveTo>
                    <a:lnTo>
                      <a:pt x="341" y="97"/>
                    </a:lnTo>
                    <a:lnTo>
                      <a:pt x="346" y="97"/>
                    </a:lnTo>
                    <a:lnTo>
                      <a:pt x="350" y="96"/>
                    </a:lnTo>
                    <a:lnTo>
                      <a:pt x="353" y="95"/>
                    </a:lnTo>
                    <a:lnTo>
                      <a:pt x="357" y="94"/>
                    </a:lnTo>
                    <a:lnTo>
                      <a:pt x="360" y="92"/>
                    </a:lnTo>
                    <a:lnTo>
                      <a:pt x="363" y="90"/>
                    </a:lnTo>
                    <a:lnTo>
                      <a:pt x="366" y="88"/>
                    </a:lnTo>
                    <a:lnTo>
                      <a:pt x="368" y="86"/>
                    </a:lnTo>
                    <a:lnTo>
                      <a:pt x="371" y="84"/>
                    </a:lnTo>
                    <a:lnTo>
                      <a:pt x="373" y="81"/>
                    </a:lnTo>
                    <a:lnTo>
                      <a:pt x="374" y="79"/>
                    </a:lnTo>
                    <a:lnTo>
                      <a:pt x="376" y="75"/>
                    </a:lnTo>
                    <a:lnTo>
                      <a:pt x="377" y="72"/>
                    </a:lnTo>
                    <a:lnTo>
                      <a:pt x="377" y="69"/>
                    </a:lnTo>
                    <a:lnTo>
                      <a:pt x="378" y="66"/>
                    </a:lnTo>
                    <a:lnTo>
                      <a:pt x="378" y="31"/>
                    </a:lnTo>
                    <a:lnTo>
                      <a:pt x="377" y="27"/>
                    </a:lnTo>
                    <a:lnTo>
                      <a:pt x="377" y="24"/>
                    </a:lnTo>
                    <a:lnTo>
                      <a:pt x="376" y="21"/>
                    </a:lnTo>
                    <a:lnTo>
                      <a:pt x="374" y="18"/>
                    </a:lnTo>
                    <a:lnTo>
                      <a:pt x="373" y="15"/>
                    </a:lnTo>
                    <a:lnTo>
                      <a:pt x="371" y="13"/>
                    </a:lnTo>
                    <a:lnTo>
                      <a:pt x="368" y="10"/>
                    </a:lnTo>
                    <a:lnTo>
                      <a:pt x="366" y="8"/>
                    </a:lnTo>
                    <a:lnTo>
                      <a:pt x="363" y="6"/>
                    </a:lnTo>
                    <a:lnTo>
                      <a:pt x="360" y="5"/>
                    </a:lnTo>
                    <a:lnTo>
                      <a:pt x="357" y="3"/>
                    </a:lnTo>
                    <a:lnTo>
                      <a:pt x="353" y="2"/>
                    </a:lnTo>
                    <a:lnTo>
                      <a:pt x="350" y="1"/>
                    </a:lnTo>
                    <a:lnTo>
                      <a:pt x="346" y="0"/>
                    </a:lnTo>
                    <a:lnTo>
                      <a:pt x="341" y="0"/>
                    </a:lnTo>
                    <a:lnTo>
                      <a:pt x="338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7" y="1"/>
                    </a:lnTo>
                    <a:lnTo>
                      <a:pt x="24" y="2"/>
                    </a:lnTo>
                    <a:lnTo>
                      <a:pt x="20" y="3"/>
                    </a:lnTo>
                    <a:lnTo>
                      <a:pt x="17" y="5"/>
                    </a:lnTo>
                    <a:lnTo>
                      <a:pt x="14" y="6"/>
                    </a:lnTo>
                    <a:lnTo>
                      <a:pt x="11" y="8"/>
                    </a:lnTo>
                    <a:lnTo>
                      <a:pt x="9" y="10"/>
                    </a:lnTo>
                    <a:lnTo>
                      <a:pt x="6" y="13"/>
                    </a:lnTo>
                    <a:lnTo>
                      <a:pt x="4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4" y="81"/>
                    </a:lnTo>
                    <a:lnTo>
                      <a:pt x="6" y="84"/>
                    </a:lnTo>
                    <a:lnTo>
                      <a:pt x="9" y="86"/>
                    </a:lnTo>
                    <a:lnTo>
                      <a:pt x="11" y="88"/>
                    </a:lnTo>
                    <a:lnTo>
                      <a:pt x="14" y="90"/>
                    </a:lnTo>
                    <a:lnTo>
                      <a:pt x="17" y="92"/>
                    </a:lnTo>
                    <a:lnTo>
                      <a:pt x="20" y="94"/>
                    </a:lnTo>
                    <a:lnTo>
                      <a:pt x="24" y="95"/>
                    </a:lnTo>
                    <a:lnTo>
                      <a:pt x="27" y="96"/>
                    </a:lnTo>
                    <a:lnTo>
                      <a:pt x="31" y="97"/>
                    </a:lnTo>
                    <a:lnTo>
                      <a:pt x="36" y="97"/>
                    </a:lnTo>
                    <a:lnTo>
                      <a:pt x="40" y="98"/>
                    </a:lnTo>
                    <a:lnTo>
                      <a:pt x="338" y="98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7" name="Freeform 440"/>
              <p:cNvSpPr>
                <a:spLocks/>
              </p:cNvSpPr>
              <p:nvPr/>
            </p:nvSpPr>
            <p:spPr bwMode="auto">
              <a:xfrm>
                <a:off x="4553" y="1315"/>
                <a:ext cx="23" cy="13"/>
              </a:xfrm>
              <a:custGeom>
                <a:avLst/>
                <a:gdLst>
                  <a:gd name="T0" fmla="*/ 0 w 530"/>
                  <a:gd name="T1" fmla="*/ 0 h 282"/>
                  <a:gd name="T2" fmla="*/ 0 w 530"/>
                  <a:gd name="T3" fmla="*/ 0 h 282"/>
                  <a:gd name="T4" fmla="*/ 0 w 530"/>
                  <a:gd name="T5" fmla="*/ 0 h 282"/>
                  <a:gd name="T6" fmla="*/ 0 w 530"/>
                  <a:gd name="T7" fmla="*/ 0 h 282"/>
                  <a:gd name="T8" fmla="*/ 0 w 530"/>
                  <a:gd name="T9" fmla="*/ 0 h 282"/>
                  <a:gd name="T10" fmla="*/ 0 w 530"/>
                  <a:gd name="T11" fmla="*/ 0 h 282"/>
                  <a:gd name="T12" fmla="*/ 0 w 530"/>
                  <a:gd name="T13" fmla="*/ 0 h 282"/>
                  <a:gd name="T14" fmla="*/ 0 w 530"/>
                  <a:gd name="T15" fmla="*/ 0 h 282"/>
                  <a:gd name="T16" fmla="*/ 0 w 530"/>
                  <a:gd name="T17" fmla="*/ 0 h 282"/>
                  <a:gd name="T18" fmla="*/ 0 w 530"/>
                  <a:gd name="T19" fmla="*/ 0 h 282"/>
                  <a:gd name="T20" fmla="*/ 0 w 530"/>
                  <a:gd name="T21" fmla="*/ 0 h 282"/>
                  <a:gd name="T22" fmla="*/ 0 w 530"/>
                  <a:gd name="T23" fmla="*/ 0 h 282"/>
                  <a:gd name="T24" fmla="*/ 0 w 530"/>
                  <a:gd name="T25" fmla="*/ 0 h 282"/>
                  <a:gd name="T26" fmla="*/ 0 w 530"/>
                  <a:gd name="T27" fmla="*/ 0 h 282"/>
                  <a:gd name="T28" fmla="*/ 0 w 530"/>
                  <a:gd name="T29" fmla="*/ 0 h 282"/>
                  <a:gd name="T30" fmla="*/ 0 w 530"/>
                  <a:gd name="T31" fmla="*/ 0 h 282"/>
                  <a:gd name="T32" fmla="*/ 0 w 530"/>
                  <a:gd name="T33" fmla="*/ 0 h 282"/>
                  <a:gd name="T34" fmla="*/ 0 w 530"/>
                  <a:gd name="T35" fmla="*/ 0 h 282"/>
                  <a:gd name="T36" fmla="*/ 0 w 530"/>
                  <a:gd name="T37" fmla="*/ 0 h 282"/>
                  <a:gd name="T38" fmla="*/ 0 w 530"/>
                  <a:gd name="T39" fmla="*/ 0 h 282"/>
                  <a:gd name="T40" fmla="*/ 0 w 530"/>
                  <a:gd name="T41" fmla="*/ 0 h 282"/>
                  <a:gd name="T42" fmla="*/ 0 w 530"/>
                  <a:gd name="T43" fmla="*/ 0 h 282"/>
                  <a:gd name="T44" fmla="*/ 0 w 530"/>
                  <a:gd name="T45" fmla="*/ 0 h 282"/>
                  <a:gd name="T46" fmla="*/ 0 w 530"/>
                  <a:gd name="T47" fmla="*/ 0 h 282"/>
                  <a:gd name="T48" fmla="*/ 0 w 530"/>
                  <a:gd name="T49" fmla="*/ 0 h 282"/>
                  <a:gd name="T50" fmla="*/ 0 w 530"/>
                  <a:gd name="T51" fmla="*/ 0 h 282"/>
                  <a:gd name="T52" fmla="*/ 0 w 530"/>
                  <a:gd name="T53" fmla="*/ 0 h 282"/>
                  <a:gd name="T54" fmla="*/ 0 w 530"/>
                  <a:gd name="T55" fmla="*/ 0 h 282"/>
                  <a:gd name="T56" fmla="*/ 0 w 530"/>
                  <a:gd name="T57" fmla="*/ 0 h 282"/>
                  <a:gd name="T58" fmla="*/ 0 w 530"/>
                  <a:gd name="T59" fmla="*/ 0 h 282"/>
                  <a:gd name="T60" fmla="*/ 0 w 530"/>
                  <a:gd name="T61" fmla="*/ 0 h 282"/>
                  <a:gd name="T62" fmla="*/ 0 w 530"/>
                  <a:gd name="T63" fmla="*/ 0 h 282"/>
                  <a:gd name="T64" fmla="*/ 0 w 530"/>
                  <a:gd name="T65" fmla="*/ 0 h 282"/>
                  <a:gd name="T66" fmla="*/ 0 w 530"/>
                  <a:gd name="T67" fmla="*/ 0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30"/>
                  <a:gd name="T103" fmla="*/ 0 h 282"/>
                  <a:gd name="T104" fmla="*/ 530 w 530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30" h="282">
                    <a:moveTo>
                      <a:pt x="460" y="282"/>
                    </a:moveTo>
                    <a:lnTo>
                      <a:pt x="465" y="281"/>
                    </a:lnTo>
                    <a:lnTo>
                      <a:pt x="472" y="280"/>
                    </a:lnTo>
                    <a:lnTo>
                      <a:pt x="478" y="279"/>
                    </a:lnTo>
                    <a:lnTo>
                      <a:pt x="484" y="276"/>
                    </a:lnTo>
                    <a:lnTo>
                      <a:pt x="490" y="274"/>
                    </a:lnTo>
                    <a:lnTo>
                      <a:pt x="495" y="270"/>
                    </a:lnTo>
                    <a:lnTo>
                      <a:pt x="501" y="267"/>
                    </a:lnTo>
                    <a:lnTo>
                      <a:pt x="506" y="263"/>
                    </a:lnTo>
                    <a:lnTo>
                      <a:pt x="512" y="257"/>
                    </a:lnTo>
                    <a:lnTo>
                      <a:pt x="516" y="252"/>
                    </a:lnTo>
                    <a:lnTo>
                      <a:pt x="520" y="247"/>
                    </a:lnTo>
                    <a:lnTo>
                      <a:pt x="523" y="241"/>
                    </a:lnTo>
                    <a:lnTo>
                      <a:pt x="526" y="235"/>
                    </a:lnTo>
                    <a:lnTo>
                      <a:pt x="528" y="229"/>
                    </a:lnTo>
                    <a:lnTo>
                      <a:pt x="529" y="222"/>
                    </a:lnTo>
                    <a:lnTo>
                      <a:pt x="530" y="215"/>
                    </a:lnTo>
                    <a:lnTo>
                      <a:pt x="515" y="67"/>
                    </a:lnTo>
                    <a:lnTo>
                      <a:pt x="514" y="60"/>
                    </a:lnTo>
                    <a:lnTo>
                      <a:pt x="513" y="52"/>
                    </a:lnTo>
                    <a:lnTo>
                      <a:pt x="512" y="46"/>
                    </a:lnTo>
                    <a:lnTo>
                      <a:pt x="510" y="40"/>
                    </a:lnTo>
                    <a:lnTo>
                      <a:pt x="507" y="34"/>
                    </a:lnTo>
                    <a:lnTo>
                      <a:pt x="505" y="29"/>
                    </a:lnTo>
                    <a:lnTo>
                      <a:pt x="502" y="24"/>
                    </a:lnTo>
                    <a:lnTo>
                      <a:pt x="498" y="20"/>
                    </a:lnTo>
                    <a:lnTo>
                      <a:pt x="495" y="14"/>
                    </a:lnTo>
                    <a:lnTo>
                      <a:pt x="490" y="11"/>
                    </a:lnTo>
                    <a:lnTo>
                      <a:pt x="486" y="7"/>
                    </a:lnTo>
                    <a:lnTo>
                      <a:pt x="481" y="5"/>
                    </a:lnTo>
                    <a:lnTo>
                      <a:pt x="477" y="2"/>
                    </a:lnTo>
                    <a:lnTo>
                      <a:pt x="471" y="1"/>
                    </a:lnTo>
                    <a:lnTo>
                      <a:pt x="465" y="0"/>
                    </a:lnTo>
                    <a:lnTo>
                      <a:pt x="460" y="0"/>
                    </a:lnTo>
                    <a:lnTo>
                      <a:pt x="69" y="0"/>
                    </a:lnTo>
                    <a:lnTo>
                      <a:pt x="63" y="0"/>
                    </a:lnTo>
                    <a:lnTo>
                      <a:pt x="58" y="1"/>
                    </a:lnTo>
                    <a:lnTo>
                      <a:pt x="53" y="2"/>
                    </a:lnTo>
                    <a:lnTo>
                      <a:pt x="48" y="5"/>
                    </a:lnTo>
                    <a:lnTo>
                      <a:pt x="43" y="7"/>
                    </a:lnTo>
                    <a:lnTo>
                      <a:pt x="38" y="11"/>
                    </a:lnTo>
                    <a:lnTo>
                      <a:pt x="34" y="14"/>
                    </a:lnTo>
                    <a:lnTo>
                      <a:pt x="31" y="20"/>
                    </a:lnTo>
                    <a:lnTo>
                      <a:pt x="27" y="24"/>
                    </a:lnTo>
                    <a:lnTo>
                      <a:pt x="24" y="29"/>
                    </a:lnTo>
                    <a:lnTo>
                      <a:pt x="22" y="34"/>
                    </a:lnTo>
                    <a:lnTo>
                      <a:pt x="20" y="40"/>
                    </a:lnTo>
                    <a:lnTo>
                      <a:pt x="18" y="46"/>
                    </a:lnTo>
                    <a:lnTo>
                      <a:pt x="17" y="52"/>
                    </a:lnTo>
                    <a:lnTo>
                      <a:pt x="16" y="60"/>
                    </a:lnTo>
                    <a:lnTo>
                      <a:pt x="16" y="67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3" y="235"/>
                    </a:lnTo>
                    <a:lnTo>
                      <a:pt x="7" y="241"/>
                    </a:lnTo>
                    <a:lnTo>
                      <a:pt x="10" y="247"/>
                    </a:lnTo>
                    <a:lnTo>
                      <a:pt x="14" y="252"/>
                    </a:lnTo>
                    <a:lnTo>
                      <a:pt x="18" y="257"/>
                    </a:lnTo>
                    <a:lnTo>
                      <a:pt x="23" y="263"/>
                    </a:lnTo>
                    <a:lnTo>
                      <a:pt x="28" y="267"/>
                    </a:lnTo>
                    <a:lnTo>
                      <a:pt x="34" y="270"/>
                    </a:lnTo>
                    <a:lnTo>
                      <a:pt x="39" y="274"/>
                    </a:lnTo>
                    <a:lnTo>
                      <a:pt x="46" y="276"/>
                    </a:lnTo>
                    <a:lnTo>
                      <a:pt x="52" y="279"/>
                    </a:lnTo>
                    <a:lnTo>
                      <a:pt x="57" y="280"/>
                    </a:lnTo>
                    <a:lnTo>
                      <a:pt x="63" y="281"/>
                    </a:lnTo>
                    <a:lnTo>
                      <a:pt x="69" y="282"/>
                    </a:lnTo>
                    <a:lnTo>
                      <a:pt x="460" y="282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8" name="Freeform 441"/>
              <p:cNvSpPr>
                <a:spLocks/>
              </p:cNvSpPr>
              <p:nvPr/>
            </p:nvSpPr>
            <p:spPr bwMode="auto">
              <a:xfrm>
                <a:off x="4554" y="1316"/>
                <a:ext cx="22" cy="11"/>
              </a:xfrm>
              <a:custGeom>
                <a:avLst/>
                <a:gdLst>
                  <a:gd name="T0" fmla="*/ 0 w 505"/>
                  <a:gd name="T1" fmla="*/ 0 h 269"/>
                  <a:gd name="T2" fmla="*/ 0 w 505"/>
                  <a:gd name="T3" fmla="*/ 0 h 269"/>
                  <a:gd name="T4" fmla="*/ 0 w 505"/>
                  <a:gd name="T5" fmla="*/ 0 h 269"/>
                  <a:gd name="T6" fmla="*/ 0 w 505"/>
                  <a:gd name="T7" fmla="*/ 0 h 269"/>
                  <a:gd name="T8" fmla="*/ 0 w 505"/>
                  <a:gd name="T9" fmla="*/ 0 h 269"/>
                  <a:gd name="T10" fmla="*/ 0 w 505"/>
                  <a:gd name="T11" fmla="*/ 0 h 269"/>
                  <a:gd name="T12" fmla="*/ 0 w 505"/>
                  <a:gd name="T13" fmla="*/ 0 h 269"/>
                  <a:gd name="T14" fmla="*/ 0 w 505"/>
                  <a:gd name="T15" fmla="*/ 0 h 269"/>
                  <a:gd name="T16" fmla="*/ 0 w 505"/>
                  <a:gd name="T17" fmla="*/ 0 h 269"/>
                  <a:gd name="T18" fmla="*/ 0 w 505"/>
                  <a:gd name="T19" fmla="*/ 0 h 269"/>
                  <a:gd name="T20" fmla="*/ 0 w 505"/>
                  <a:gd name="T21" fmla="*/ 0 h 269"/>
                  <a:gd name="T22" fmla="*/ 0 w 505"/>
                  <a:gd name="T23" fmla="*/ 0 h 269"/>
                  <a:gd name="T24" fmla="*/ 0 w 505"/>
                  <a:gd name="T25" fmla="*/ 0 h 269"/>
                  <a:gd name="T26" fmla="*/ 0 w 505"/>
                  <a:gd name="T27" fmla="*/ 0 h 269"/>
                  <a:gd name="T28" fmla="*/ 0 w 505"/>
                  <a:gd name="T29" fmla="*/ 0 h 269"/>
                  <a:gd name="T30" fmla="*/ 0 w 505"/>
                  <a:gd name="T31" fmla="*/ 0 h 269"/>
                  <a:gd name="T32" fmla="*/ 0 w 505"/>
                  <a:gd name="T33" fmla="*/ 0 h 269"/>
                  <a:gd name="T34" fmla="*/ 0 w 505"/>
                  <a:gd name="T35" fmla="*/ 0 h 269"/>
                  <a:gd name="T36" fmla="*/ 0 w 505"/>
                  <a:gd name="T37" fmla="*/ 0 h 269"/>
                  <a:gd name="T38" fmla="*/ 0 w 505"/>
                  <a:gd name="T39" fmla="*/ 0 h 269"/>
                  <a:gd name="T40" fmla="*/ 0 w 505"/>
                  <a:gd name="T41" fmla="*/ 0 h 269"/>
                  <a:gd name="T42" fmla="*/ 0 w 505"/>
                  <a:gd name="T43" fmla="*/ 0 h 269"/>
                  <a:gd name="T44" fmla="*/ 0 w 505"/>
                  <a:gd name="T45" fmla="*/ 0 h 269"/>
                  <a:gd name="T46" fmla="*/ 0 w 505"/>
                  <a:gd name="T47" fmla="*/ 0 h 269"/>
                  <a:gd name="T48" fmla="*/ 0 w 505"/>
                  <a:gd name="T49" fmla="*/ 0 h 269"/>
                  <a:gd name="T50" fmla="*/ 0 w 505"/>
                  <a:gd name="T51" fmla="*/ 0 h 269"/>
                  <a:gd name="T52" fmla="*/ 0 w 505"/>
                  <a:gd name="T53" fmla="*/ 0 h 269"/>
                  <a:gd name="T54" fmla="*/ 0 w 505"/>
                  <a:gd name="T55" fmla="*/ 0 h 269"/>
                  <a:gd name="T56" fmla="*/ 0 w 505"/>
                  <a:gd name="T57" fmla="*/ 0 h 269"/>
                  <a:gd name="T58" fmla="*/ 0 w 505"/>
                  <a:gd name="T59" fmla="*/ 0 h 269"/>
                  <a:gd name="T60" fmla="*/ 0 w 505"/>
                  <a:gd name="T61" fmla="*/ 0 h 269"/>
                  <a:gd name="T62" fmla="*/ 0 w 505"/>
                  <a:gd name="T63" fmla="*/ 0 h 269"/>
                  <a:gd name="T64" fmla="*/ 0 w 505"/>
                  <a:gd name="T65" fmla="*/ 0 h 269"/>
                  <a:gd name="T66" fmla="*/ 0 w 505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5"/>
                  <a:gd name="T103" fmla="*/ 0 h 269"/>
                  <a:gd name="T104" fmla="*/ 505 w 505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5" h="269">
                    <a:moveTo>
                      <a:pt x="438" y="269"/>
                    </a:moveTo>
                    <a:lnTo>
                      <a:pt x="443" y="268"/>
                    </a:lnTo>
                    <a:lnTo>
                      <a:pt x="449" y="267"/>
                    </a:lnTo>
                    <a:lnTo>
                      <a:pt x="454" y="266"/>
                    </a:lnTo>
                    <a:lnTo>
                      <a:pt x="461" y="264"/>
                    </a:lnTo>
                    <a:lnTo>
                      <a:pt x="466" y="261"/>
                    </a:lnTo>
                    <a:lnTo>
                      <a:pt x="472" y="258"/>
                    </a:lnTo>
                    <a:lnTo>
                      <a:pt x="477" y="253"/>
                    </a:lnTo>
                    <a:lnTo>
                      <a:pt x="482" y="249"/>
                    </a:lnTo>
                    <a:lnTo>
                      <a:pt x="486" y="245"/>
                    </a:lnTo>
                    <a:lnTo>
                      <a:pt x="491" y="240"/>
                    </a:lnTo>
                    <a:lnTo>
                      <a:pt x="494" y="235"/>
                    </a:lnTo>
                    <a:lnTo>
                      <a:pt x="498" y="229"/>
                    </a:lnTo>
                    <a:lnTo>
                      <a:pt x="501" y="223"/>
                    </a:lnTo>
                    <a:lnTo>
                      <a:pt x="503" y="217"/>
                    </a:lnTo>
                    <a:lnTo>
                      <a:pt x="504" y="210"/>
                    </a:lnTo>
                    <a:lnTo>
                      <a:pt x="505" y="204"/>
                    </a:lnTo>
                    <a:lnTo>
                      <a:pt x="490" y="64"/>
                    </a:lnTo>
                    <a:lnTo>
                      <a:pt x="489" y="57"/>
                    </a:lnTo>
                    <a:lnTo>
                      <a:pt x="488" y="50"/>
                    </a:lnTo>
                    <a:lnTo>
                      <a:pt x="487" y="44"/>
                    </a:lnTo>
                    <a:lnTo>
                      <a:pt x="486" y="38"/>
                    </a:lnTo>
                    <a:lnTo>
                      <a:pt x="484" y="33"/>
                    </a:lnTo>
                    <a:lnTo>
                      <a:pt x="481" y="28"/>
                    </a:lnTo>
                    <a:lnTo>
                      <a:pt x="478" y="23"/>
                    </a:lnTo>
                    <a:lnTo>
                      <a:pt x="475" y="19"/>
                    </a:lnTo>
                    <a:lnTo>
                      <a:pt x="471" y="15"/>
                    </a:lnTo>
                    <a:lnTo>
                      <a:pt x="467" y="10"/>
                    </a:lnTo>
                    <a:lnTo>
                      <a:pt x="463" y="7"/>
                    </a:lnTo>
                    <a:lnTo>
                      <a:pt x="459" y="4"/>
                    </a:lnTo>
                    <a:lnTo>
                      <a:pt x="453" y="2"/>
                    </a:lnTo>
                    <a:lnTo>
                      <a:pt x="448" y="1"/>
                    </a:lnTo>
                    <a:lnTo>
                      <a:pt x="443" y="0"/>
                    </a:lnTo>
                    <a:lnTo>
                      <a:pt x="438" y="0"/>
                    </a:lnTo>
                    <a:lnTo>
                      <a:pt x="65" y="0"/>
                    </a:lnTo>
                    <a:lnTo>
                      <a:pt x="60" y="0"/>
                    </a:lnTo>
                    <a:lnTo>
                      <a:pt x="55" y="1"/>
                    </a:lnTo>
                    <a:lnTo>
                      <a:pt x="50" y="2"/>
                    </a:lnTo>
                    <a:lnTo>
                      <a:pt x="45" y="4"/>
                    </a:lnTo>
                    <a:lnTo>
                      <a:pt x="41" y="7"/>
                    </a:lnTo>
                    <a:lnTo>
                      <a:pt x="37" y="10"/>
                    </a:lnTo>
                    <a:lnTo>
                      <a:pt x="33" y="15"/>
                    </a:lnTo>
                    <a:lnTo>
                      <a:pt x="29" y="19"/>
                    </a:lnTo>
                    <a:lnTo>
                      <a:pt x="26" y="23"/>
                    </a:lnTo>
                    <a:lnTo>
                      <a:pt x="23" y="28"/>
                    </a:lnTo>
                    <a:lnTo>
                      <a:pt x="20" y="33"/>
                    </a:lnTo>
                    <a:lnTo>
                      <a:pt x="18" y="38"/>
                    </a:lnTo>
                    <a:lnTo>
                      <a:pt x="17" y="44"/>
                    </a:lnTo>
                    <a:lnTo>
                      <a:pt x="15" y="50"/>
                    </a:lnTo>
                    <a:lnTo>
                      <a:pt x="15" y="57"/>
                    </a:lnTo>
                    <a:lnTo>
                      <a:pt x="15" y="6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9" y="235"/>
                    </a:lnTo>
                    <a:lnTo>
                      <a:pt x="13" y="240"/>
                    </a:lnTo>
                    <a:lnTo>
                      <a:pt x="17" y="245"/>
                    </a:lnTo>
                    <a:lnTo>
                      <a:pt x="21" y="249"/>
                    </a:lnTo>
                    <a:lnTo>
                      <a:pt x="26" y="253"/>
                    </a:lnTo>
                    <a:lnTo>
                      <a:pt x="32" y="258"/>
                    </a:lnTo>
                    <a:lnTo>
                      <a:pt x="38" y="261"/>
                    </a:lnTo>
                    <a:lnTo>
                      <a:pt x="43" y="264"/>
                    </a:lnTo>
                    <a:lnTo>
                      <a:pt x="49" y="266"/>
                    </a:lnTo>
                    <a:lnTo>
                      <a:pt x="54" y="267"/>
                    </a:lnTo>
                    <a:lnTo>
                      <a:pt x="59" y="268"/>
                    </a:lnTo>
                    <a:lnTo>
                      <a:pt x="65" y="269"/>
                    </a:lnTo>
                    <a:lnTo>
                      <a:pt x="438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9" name="Freeform 442"/>
              <p:cNvSpPr>
                <a:spLocks/>
              </p:cNvSpPr>
              <p:nvPr/>
            </p:nvSpPr>
            <p:spPr bwMode="auto">
              <a:xfrm>
                <a:off x="4557" y="1321"/>
                <a:ext cx="16" cy="5"/>
              </a:xfrm>
              <a:custGeom>
                <a:avLst/>
                <a:gdLst>
                  <a:gd name="T0" fmla="*/ 0 w 369"/>
                  <a:gd name="T1" fmla="*/ 0 h 121"/>
                  <a:gd name="T2" fmla="*/ 0 w 369"/>
                  <a:gd name="T3" fmla="*/ 0 h 121"/>
                  <a:gd name="T4" fmla="*/ 0 w 369"/>
                  <a:gd name="T5" fmla="*/ 0 h 121"/>
                  <a:gd name="T6" fmla="*/ 0 w 369"/>
                  <a:gd name="T7" fmla="*/ 0 h 121"/>
                  <a:gd name="T8" fmla="*/ 0 w 369"/>
                  <a:gd name="T9" fmla="*/ 0 h 121"/>
                  <a:gd name="T10" fmla="*/ 0 w 369"/>
                  <a:gd name="T11" fmla="*/ 0 h 121"/>
                  <a:gd name="T12" fmla="*/ 0 w 369"/>
                  <a:gd name="T13" fmla="*/ 0 h 121"/>
                  <a:gd name="T14" fmla="*/ 0 w 369"/>
                  <a:gd name="T15" fmla="*/ 0 h 121"/>
                  <a:gd name="T16" fmla="*/ 0 w 369"/>
                  <a:gd name="T17" fmla="*/ 0 h 121"/>
                  <a:gd name="T18" fmla="*/ 0 w 369"/>
                  <a:gd name="T19" fmla="*/ 0 h 121"/>
                  <a:gd name="T20" fmla="*/ 0 w 369"/>
                  <a:gd name="T21" fmla="*/ 0 h 121"/>
                  <a:gd name="T22" fmla="*/ 0 w 369"/>
                  <a:gd name="T23" fmla="*/ 0 h 121"/>
                  <a:gd name="T24" fmla="*/ 0 w 369"/>
                  <a:gd name="T25" fmla="*/ 0 h 121"/>
                  <a:gd name="T26" fmla="*/ 0 w 369"/>
                  <a:gd name="T27" fmla="*/ 0 h 121"/>
                  <a:gd name="T28" fmla="*/ 0 w 369"/>
                  <a:gd name="T29" fmla="*/ 0 h 121"/>
                  <a:gd name="T30" fmla="*/ 0 w 369"/>
                  <a:gd name="T31" fmla="*/ 0 h 121"/>
                  <a:gd name="T32" fmla="*/ 0 w 369"/>
                  <a:gd name="T33" fmla="*/ 0 h 121"/>
                  <a:gd name="T34" fmla="*/ 0 w 369"/>
                  <a:gd name="T35" fmla="*/ 0 h 121"/>
                  <a:gd name="T36" fmla="*/ 0 w 369"/>
                  <a:gd name="T37" fmla="*/ 0 h 121"/>
                  <a:gd name="T38" fmla="*/ 0 w 369"/>
                  <a:gd name="T39" fmla="*/ 0 h 121"/>
                  <a:gd name="T40" fmla="*/ 0 w 369"/>
                  <a:gd name="T41" fmla="*/ 0 h 121"/>
                  <a:gd name="T42" fmla="*/ 0 w 369"/>
                  <a:gd name="T43" fmla="*/ 0 h 121"/>
                  <a:gd name="T44" fmla="*/ 0 w 369"/>
                  <a:gd name="T45" fmla="*/ 0 h 121"/>
                  <a:gd name="T46" fmla="*/ 0 w 369"/>
                  <a:gd name="T47" fmla="*/ 0 h 121"/>
                  <a:gd name="T48" fmla="*/ 0 w 369"/>
                  <a:gd name="T49" fmla="*/ 0 h 121"/>
                  <a:gd name="T50" fmla="*/ 0 w 369"/>
                  <a:gd name="T51" fmla="*/ 0 h 121"/>
                  <a:gd name="T52" fmla="*/ 0 w 369"/>
                  <a:gd name="T53" fmla="*/ 0 h 121"/>
                  <a:gd name="T54" fmla="*/ 0 w 369"/>
                  <a:gd name="T55" fmla="*/ 0 h 121"/>
                  <a:gd name="T56" fmla="*/ 0 w 369"/>
                  <a:gd name="T57" fmla="*/ 0 h 121"/>
                  <a:gd name="T58" fmla="*/ 0 w 369"/>
                  <a:gd name="T59" fmla="*/ 0 h 121"/>
                  <a:gd name="T60" fmla="*/ 0 w 369"/>
                  <a:gd name="T61" fmla="*/ 0 h 121"/>
                  <a:gd name="T62" fmla="*/ 0 w 369"/>
                  <a:gd name="T63" fmla="*/ 0 h 121"/>
                  <a:gd name="T64" fmla="*/ 0 w 369"/>
                  <a:gd name="T65" fmla="*/ 0 h 121"/>
                  <a:gd name="T66" fmla="*/ 0 w 369"/>
                  <a:gd name="T67" fmla="*/ 0 h 121"/>
                  <a:gd name="T68" fmla="*/ 0 w 369"/>
                  <a:gd name="T69" fmla="*/ 0 h 121"/>
                  <a:gd name="T70" fmla="*/ 0 w 369"/>
                  <a:gd name="T71" fmla="*/ 0 h 121"/>
                  <a:gd name="T72" fmla="*/ 0 w 369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69"/>
                  <a:gd name="T112" fmla="*/ 0 h 121"/>
                  <a:gd name="T113" fmla="*/ 369 w 369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69" h="121">
                    <a:moveTo>
                      <a:pt x="369" y="61"/>
                    </a:moveTo>
                    <a:lnTo>
                      <a:pt x="368" y="67"/>
                    </a:lnTo>
                    <a:lnTo>
                      <a:pt x="368" y="73"/>
                    </a:lnTo>
                    <a:lnTo>
                      <a:pt x="367" y="78"/>
                    </a:lnTo>
                    <a:lnTo>
                      <a:pt x="366" y="84"/>
                    </a:lnTo>
                    <a:lnTo>
                      <a:pt x="364" y="90"/>
                    </a:lnTo>
                    <a:lnTo>
                      <a:pt x="362" y="95"/>
                    </a:lnTo>
                    <a:lnTo>
                      <a:pt x="360" y="99"/>
                    </a:lnTo>
                    <a:lnTo>
                      <a:pt x="357" y="103"/>
                    </a:lnTo>
                    <a:lnTo>
                      <a:pt x="354" y="107"/>
                    </a:lnTo>
                    <a:lnTo>
                      <a:pt x="351" y="111"/>
                    </a:lnTo>
                    <a:lnTo>
                      <a:pt x="347" y="113"/>
                    </a:lnTo>
                    <a:lnTo>
                      <a:pt x="343" y="116"/>
                    </a:lnTo>
                    <a:lnTo>
                      <a:pt x="339" y="118"/>
                    </a:lnTo>
                    <a:lnTo>
                      <a:pt x="335" y="119"/>
                    </a:lnTo>
                    <a:lnTo>
                      <a:pt x="330" y="120"/>
                    </a:lnTo>
                    <a:lnTo>
                      <a:pt x="326" y="121"/>
                    </a:lnTo>
                    <a:lnTo>
                      <a:pt x="43" y="121"/>
                    </a:lnTo>
                    <a:lnTo>
                      <a:pt x="37" y="120"/>
                    </a:lnTo>
                    <a:lnTo>
                      <a:pt x="32" y="119"/>
                    </a:lnTo>
                    <a:lnTo>
                      <a:pt x="28" y="118"/>
                    </a:lnTo>
                    <a:lnTo>
                      <a:pt x="24" y="116"/>
                    </a:lnTo>
                    <a:lnTo>
                      <a:pt x="20" y="113"/>
                    </a:lnTo>
                    <a:lnTo>
                      <a:pt x="17" y="111"/>
                    </a:lnTo>
                    <a:lnTo>
                      <a:pt x="14" y="107"/>
                    </a:lnTo>
                    <a:lnTo>
                      <a:pt x="11" y="103"/>
                    </a:lnTo>
                    <a:lnTo>
                      <a:pt x="8" y="99"/>
                    </a:lnTo>
                    <a:lnTo>
                      <a:pt x="6" y="95"/>
                    </a:lnTo>
                    <a:lnTo>
                      <a:pt x="4" y="90"/>
                    </a:lnTo>
                    <a:lnTo>
                      <a:pt x="2" y="84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2" y="0"/>
                    </a:lnTo>
                    <a:lnTo>
                      <a:pt x="366" y="0"/>
                    </a:lnTo>
                    <a:lnTo>
                      <a:pt x="369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0" name="Freeform 443"/>
              <p:cNvSpPr>
                <a:spLocks/>
              </p:cNvSpPr>
              <p:nvPr/>
            </p:nvSpPr>
            <p:spPr bwMode="auto">
              <a:xfrm>
                <a:off x="4554" y="1317"/>
                <a:ext cx="2" cy="9"/>
              </a:xfrm>
              <a:custGeom>
                <a:avLst/>
                <a:gdLst>
                  <a:gd name="T0" fmla="*/ 0 w 36"/>
                  <a:gd name="T1" fmla="*/ 0 h 201"/>
                  <a:gd name="T2" fmla="*/ 0 w 36"/>
                  <a:gd name="T3" fmla="*/ 0 h 201"/>
                  <a:gd name="T4" fmla="*/ 0 w 36"/>
                  <a:gd name="T5" fmla="*/ 0 h 201"/>
                  <a:gd name="T6" fmla="*/ 0 w 36"/>
                  <a:gd name="T7" fmla="*/ 0 h 201"/>
                  <a:gd name="T8" fmla="*/ 0 w 36"/>
                  <a:gd name="T9" fmla="*/ 0 h 201"/>
                  <a:gd name="T10" fmla="*/ 0 w 36"/>
                  <a:gd name="T11" fmla="*/ 0 h 201"/>
                  <a:gd name="T12" fmla="*/ 0 w 36"/>
                  <a:gd name="T13" fmla="*/ 0 h 201"/>
                  <a:gd name="T14" fmla="*/ 0 w 36"/>
                  <a:gd name="T15" fmla="*/ 0 h 201"/>
                  <a:gd name="T16" fmla="*/ 0 w 36"/>
                  <a:gd name="T17" fmla="*/ 0 h 201"/>
                  <a:gd name="T18" fmla="*/ 0 w 36"/>
                  <a:gd name="T19" fmla="*/ 0 h 201"/>
                  <a:gd name="T20" fmla="*/ 0 w 36"/>
                  <a:gd name="T21" fmla="*/ 0 h 201"/>
                  <a:gd name="T22" fmla="*/ 0 w 36"/>
                  <a:gd name="T23" fmla="*/ 0 h 201"/>
                  <a:gd name="T24" fmla="*/ 0 w 36"/>
                  <a:gd name="T25" fmla="*/ 0 h 201"/>
                  <a:gd name="T26" fmla="*/ 0 w 36"/>
                  <a:gd name="T27" fmla="*/ 0 h 201"/>
                  <a:gd name="T28" fmla="*/ 0 w 36"/>
                  <a:gd name="T29" fmla="*/ 0 h 201"/>
                  <a:gd name="T30" fmla="*/ 0 w 36"/>
                  <a:gd name="T31" fmla="*/ 0 h 201"/>
                  <a:gd name="T32" fmla="*/ 0 w 36"/>
                  <a:gd name="T33" fmla="*/ 0 h 201"/>
                  <a:gd name="T34" fmla="*/ 0 w 36"/>
                  <a:gd name="T35" fmla="*/ 0 h 201"/>
                  <a:gd name="T36" fmla="*/ 0 w 36"/>
                  <a:gd name="T37" fmla="*/ 0 h 201"/>
                  <a:gd name="T38" fmla="*/ 0 w 36"/>
                  <a:gd name="T39" fmla="*/ 0 h 201"/>
                  <a:gd name="T40" fmla="*/ 0 w 36"/>
                  <a:gd name="T41" fmla="*/ 0 h 201"/>
                  <a:gd name="T42" fmla="*/ 0 w 36"/>
                  <a:gd name="T43" fmla="*/ 0 h 201"/>
                  <a:gd name="T44" fmla="*/ 0 w 36"/>
                  <a:gd name="T45" fmla="*/ 0 h 201"/>
                  <a:gd name="T46" fmla="*/ 0 w 36"/>
                  <a:gd name="T47" fmla="*/ 0 h 201"/>
                  <a:gd name="T48" fmla="*/ 0 w 36"/>
                  <a:gd name="T49" fmla="*/ 0 h 201"/>
                  <a:gd name="T50" fmla="*/ 0 w 36"/>
                  <a:gd name="T51" fmla="*/ 0 h 201"/>
                  <a:gd name="T52" fmla="*/ 0 w 36"/>
                  <a:gd name="T53" fmla="*/ 0 h 201"/>
                  <a:gd name="T54" fmla="*/ 0 w 36"/>
                  <a:gd name="T55" fmla="*/ 0 h 201"/>
                  <a:gd name="T56" fmla="*/ 0 w 36"/>
                  <a:gd name="T57" fmla="*/ 0 h 201"/>
                  <a:gd name="T58" fmla="*/ 0 w 36"/>
                  <a:gd name="T59" fmla="*/ 0 h 201"/>
                  <a:gd name="T60" fmla="*/ 0 w 36"/>
                  <a:gd name="T61" fmla="*/ 0 h 201"/>
                  <a:gd name="T62" fmla="*/ 0 w 36"/>
                  <a:gd name="T63" fmla="*/ 0 h 201"/>
                  <a:gd name="T64" fmla="*/ 0 w 36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"/>
                  <a:gd name="T100" fmla="*/ 0 h 201"/>
                  <a:gd name="T101" fmla="*/ 36 w 36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" h="201">
                    <a:moveTo>
                      <a:pt x="21" y="201"/>
                    </a:moveTo>
                    <a:lnTo>
                      <a:pt x="22" y="200"/>
                    </a:lnTo>
                    <a:lnTo>
                      <a:pt x="24" y="200"/>
                    </a:lnTo>
                    <a:lnTo>
                      <a:pt x="25" y="200"/>
                    </a:lnTo>
                    <a:lnTo>
                      <a:pt x="27" y="199"/>
                    </a:lnTo>
                    <a:lnTo>
                      <a:pt x="28" y="198"/>
                    </a:lnTo>
                    <a:lnTo>
                      <a:pt x="29" y="197"/>
                    </a:lnTo>
                    <a:lnTo>
                      <a:pt x="30" y="196"/>
                    </a:lnTo>
                    <a:lnTo>
                      <a:pt x="31" y="195"/>
                    </a:lnTo>
                    <a:lnTo>
                      <a:pt x="32" y="193"/>
                    </a:lnTo>
                    <a:lnTo>
                      <a:pt x="33" y="192"/>
                    </a:lnTo>
                    <a:lnTo>
                      <a:pt x="34" y="190"/>
                    </a:lnTo>
                    <a:lnTo>
                      <a:pt x="34" y="188"/>
                    </a:lnTo>
                    <a:lnTo>
                      <a:pt x="35" y="186"/>
                    </a:lnTo>
                    <a:lnTo>
                      <a:pt x="35" y="185"/>
                    </a:lnTo>
                    <a:lnTo>
                      <a:pt x="35" y="183"/>
                    </a:lnTo>
                    <a:lnTo>
                      <a:pt x="36" y="181"/>
                    </a:lnTo>
                    <a:lnTo>
                      <a:pt x="36" y="21"/>
                    </a:lnTo>
                    <a:lnTo>
                      <a:pt x="35" y="18"/>
                    </a:lnTo>
                    <a:lnTo>
                      <a:pt x="35" y="15"/>
                    </a:lnTo>
                    <a:lnTo>
                      <a:pt x="35" y="14"/>
                    </a:lnTo>
                    <a:lnTo>
                      <a:pt x="34" y="12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2" y="7"/>
                    </a:lnTo>
                    <a:lnTo>
                      <a:pt x="31" y="5"/>
                    </a:lnTo>
                    <a:lnTo>
                      <a:pt x="30" y="4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12" y="2"/>
                    </a:lnTo>
                    <a:lnTo>
                      <a:pt x="11" y="3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5"/>
                    </a:lnTo>
                    <a:lnTo>
                      <a:pt x="5" y="18"/>
                    </a:lnTo>
                    <a:lnTo>
                      <a:pt x="5" y="21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1" y="174"/>
                    </a:lnTo>
                    <a:lnTo>
                      <a:pt x="2" y="177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5" y="186"/>
                    </a:lnTo>
                    <a:lnTo>
                      <a:pt x="7" y="188"/>
                    </a:lnTo>
                    <a:lnTo>
                      <a:pt x="8" y="191"/>
                    </a:lnTo>
                    <a:lnTo>
                      <a:pt x="10" y="193"/>
                    </a:lnTo>
                    <a:lnTo>
                      <a:pt x="11" y="195"/>
                    </a:lnTo>
                    <a:lnTo>
                      <a:pt x="14" y="197"/>
                    </a:lnTo>
                    <a:lnTo>
                      <a:pt x="16" y="198"/>
                    </a:lnTo>
                    <a:lnTo>
                      <a:pt x="17" y="200"/>
                    </a:lnTo>
                    <a:lnTo>
                      <a:pt x="19" y="200"/>
                    </a:lnTo>
                    <a:lnTo>
                      <a:pt x="21" y="201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1" name="Freeform 444"/>
              <p:cNvSpPr>
                <a:spLocks/>
              </p:cNvSpPr>
              <p:nvPr/>
            </p:nvSpPr>
            <p:spPr bwMode="auto">
              <a:xfrm>
                <a:off x="4573" y="1317"/>
                <a:ext cx="2" cy="9"/>
              </a:xfrm>
              <a:custGeom>
                <a:avLst/>
                <a:gdLst>
                  <a:gd name="T0" fmla="*/ 0 w 43"/>
                  <a:gd name="T1" fmla="*/ 0 h 208"/>
                  <a:gd name="T2" fmla="*/ 0 w 43"/>
                  <a:gd name="T3" fmla="*/ 0 h 208"/>
                  <a:gd name="T4" fmla="*/ 0 w 43"/>
                  <a:gd name="T5" fmla="*/ 0 h 208"/>
                  <a:gd name="T6" fmla="*/ 0 w 43"/>
                  <a:gd name="T7" fmla="*/ 0 h 208"/>
                  <a:gd name="T8" fmla="*/ 0 w 43"/>
                  <a:gd name="T9" fmla="*/ 0 h 208"/>
                  <a:gd name="T10" fmla="*/ 0 w 43"/>
                  <a:gd name="T11" fmla="*/ 0 h 208"/>
                  <a:gd name="T12" fmla="*/ 0 w 43"/>
                  <a:gd name="T13" fmla="*/ 0 h 208"/>
                  <a:gd name="T14" fmla="*/ 0 w 43"/>
                  <a:gd name="T15" fmla="*/ 0 h 208"/>
                  <a:gd name="T16" fmla="*/ 0 w 43"/>
                  <a:gd name="T17" fmla="*/ 0 h 208"/>
                  <a:gd name="T18" fmla="*/ 0 w 43"/>
                  <a:gd name="T19" fmla="*/ 0 h 208"/>
                  <a:gd name="T20" fmla="*/ 0 w 43"/>
                  <a:gd name="T21" fmla="*/ 0 h 208"/>
                  <a:gd name="T22" fmla="*/ 0 w 43"/>
                  <a:gd name="T23" fmla="*/ 0 h 208"/>
                  <a:gd name="T24" fmla="*/ 0 w 43"/>
                  <a:gd name="T25" fmla="*/ 0 h 208"/>
                  <a:gd name="T26" fmla="*/ 0 w 43"/>
                  <a:gd name="T27" fmla="*/ 0 h 208"/>
                  <a:gd name="T28" fmla="*/ 0 w 43"/>
                  <a:gd name="T29" fmla="*/ 0 h 208"/>
                  <a:gd name="T30" fmla="*/ 0 w 43"/>
                  <a:gd name="T31" fmla="*/ 0 h 208"/>
                  <a:gd name="T32" fmla="*/ 0 w 43"/>
                  <a:gd name="T33" fmla="*/ 0 h 208"/>
                  <a:gd name="T34" fmla="*/ 0 w 43"/>
                  <a:gd name="T35" fmla="*/ 0 h 208"/>
                  <a:gd name="T36" fmla="*/ 0 w 43"/>
                  <a:gd name="T37" fmla="*/ 0 h 208"/>
                  <a:gd name="T38" fmla="*/ 0 w 43"/>
                  <a:gd name="T39" fmla="*/ 0 h 208"/>
                  <a:gd name="T40" fmla="*/ 0 w 43"/>
                  <a:gd name="T41" fmla="*/ 0 h 208"/>
                  <a:gd name="T42" fmla="*/ 0 w 43"/>
                  <a:gd name="T43" fmla="*/ 0 h 208"/>
                  <a:gd name="T44" fmla="*/ 0 w 43"/>
                  <a:gd name="T45" fmla="*/ 0 h 208"/>
                  <a:gd name="T46" fmla="*/ 0 w 43"/>
                  <a:gd name="T47" fmla="*/ 0 h 208"/>
                  <a:gd name="T48" fmla="*/ 0 w 43"/>
                  <a:gd name="T49" fmla="*/ 0 h 208"/>
                  <a:gd name="T50" fmla="*/ 0 w 43"/>
                  <a:gd name="T51" fmla="*/ 0 h 208"/>
                  <a:gd name="T52" fmla="*/ 0 w 43"/>
                  <a:gd name="T53" fmla="*/ 0 h 208"/>
                  <a:gd name="T54" fmla="*/ 0 w 43"/>
                  <a:gd name="T55" fmla="*/ 0 h 208"/>
                  <a:gd name="T56" fmla="*/ 0 w 43"/>
                  <a:gd name="T57" fmla="*/ 0 h 208"/>
                  <a:gd name="T58" fmla="*/ 0 w 43"/>
                  <a:gd name="T59" fmla="*/ 0 h 208"/>
                  <a:gd name="T60" fmla="*/ 0 w 43"/>
                  <a:gd name="T61" fmla="*/ 0 h 208"/>
                  <a:gd name="T62" fmla="*/ 0 w 43"/>
                  <a:gd name="T63" fmla="*/ 0 h 208"/>
                  <a:gd name="T64" fmla="*/ 0 w 43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3"/>
                  <a:gd name="T100" fmla="*/ 0 h 208"/>
                  <a:gd name="T101" fmla="*/ 43 w 43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3" h="208">
                    <a:moveTo>
                      <a:pt x="18" y="208"/>
                    </a:moveTo>
                    <a:lnTo>
                      <a:pt x="19" y="207"/>
                    </a:lnTo>
                    <a:lnTo>
                      <a:pt x="21" y="207"/>
                    </a:lnTo>
                    <a:lnTo>
                      <a:pt x="23" y="205"/>
                    </a:lnTo>
                    <a:lnTo>
                      <a:pt x="25" y="204"/>
                    </a:lnTo>
                    <a:lnTo>
                      <a:pt x="27" y="202"/>
                    </a:lnTo>
                    <a:lnTo>
                      <a:pt x="29" y="200"/>
                    </a:lnTo>
                    <a:lnTo>
                      <a:pt x="31" y="198"/>
                    </a:lnTo>
                    <a:lnTo>
                      <a:pt x="33" y="196"/>
                    </a:lnTo>
                    <a:lnTo>
                      <a:pt x="35" y="193"/>
                    </a:lnTo>
                    <a:lnTo>
                      <a:pt x="37" y="190"/>
                    </a:lnTo>
                    <a:lnTo>
                      <a:pt x="38" y="188"/>
                    </a:lnTo>
                    <a:lnTo>
                      <a:pt x="40" y="185"/>
                    </a:lnTo>
                    <a:lnTo>
                      <a:pt x="41" y="182"/>
                    </a:lnTo>
                    <a:lnTo>
                      <a:pt x="42" y="179"/>
                    </a:lnTo>
                    <a:lnTo>
                      <a:pt x="42" y="177"/>
                    </a:lnTo>
                    <a:lnTo>
                      <a:pt x="43" y="175"/>
                    </a:lnTo>
                    <a:lnTo>
                      <a:pt x="33" y="19"/>
                    </a:lnTo>
                    <a:lnTo>
                      <a:pt x="32" y="16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1" y="11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8" y="2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1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0" y="195"/>
                    </a:lnTo>
                    <a:lnTo>
                      <a:pt x="1" y="197"/>
                    </a:lnTo>
                    <a:lnTo>
                      <a:pt x="1" y="198"/>
                    </a:lnTo>
                    <a:lnTo>
                      <a:pt x="2" y="199"/>
                    </a:lnTo>
                    <a:lnTo>
                      <a:pt x="3" y="201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7" y="204"/>
                    </a:lnTo>
                    <a:lnTo>
                      <a:pt x="8" y="205"/>
                    </a:lnTo>
                    <a:lnTo>
                      <a:pt x="11" y="206"/>
                    </a:lnTo>
                    <a:lnTo>
                      <a:pt x="12" y="207"/>
                    </a:lnTo>
                    <a:lnTo>
                      <a:pt x="14" y="207"/>
                    </a:lnTo>
                    <a:lnTo>
                      <a:pt x="16" y="207"/>
                    </a:lnTo>
                    <a:lnTo>
                      <a:pt x="18" y="20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2" name="Freeform 445"/>
              <p:cNvSpPr>
                <a:spLocks/>
              </p:cNvSpPr>
              <p:nvPr/>
            </p:nvSpPr>
            <p:spPr bwMode="auto">
              <a:xfrm>
                <a:off x="4556" y="1316"/>
                <a:ext cx="17" cy="5"/>
              </a:xfrm>
              <a:custGeom>
                <a:avLst/>
                <a:gdLst>
                  <a:gd name="T0" fmla="*/ 0 w 379"/>
                  <a:gd name="T1" fmla="*/ 0 h 98"/>
                  <a:gd name="T2" fmla="*/ 0 w 379"/>
                  <a:gd name="T3" fmla="*/ 0 h 98"/>
                  <a:gd name="T4" fmla="*/ 0 w 379"/>
                  <a:gd name="T5" fmla="*/ 0 h 98"/>
                  <a:gd name="T6" fmla="*/ 0 w 379"/>
                  <a:gd name="T7" fmla="*/ 0 h 98"/>
                  <a:gd name="T8" fmla="*/ 0 w 379"/>
                  <a:gd name="T9" fmla="*/ 0 h 98"/>
                  <a:gd name="T10" fmla="*/ 0 w 379"/>
                  <a:gd name="T11" fmla="*/ 0 h 98"/>
                  <a:gd name="T12" fmla="*/ 0 w 379"/>
                  <a:gd name="T13" fmla="*/ 0 h 98"/>
                  <a:gd name="T14" fmla="*/ 0 w 379"/>
                  <a:gd name="T15" fmla="*/ 0 h 98"/>
                  <a:gd name="T16" fmla="*/ 0 w 379"/>
                  <a:gd name="T17" fmla="*/ 0 h 98"/>
                  <a:gd name="T18" fmla="*/ 0 w 379"/>
                  <a:gd name="T19" fmla="*/ 0 h 98"/>
                  <a:gd name="T20" fmla="*/ 0 w 379"/>
                  <a:gd name="T21" fmla="*/ 0 h 98"/>
                  <a:gd name="T22" fmla="*/ 0 w 379"/>
                  <a:gd name="T23" fmla="*/ 0 h 98"/>
                  <a:gd name="T24" fmla="*/ 0 w 379"/>
                  <a:gd name="T25" fmla="*/ 0 h 98"/>
                  <a:gd name="T26" fmla="*/ 0 w 379"/>
                  <a:gd name="T27" fmla="*/ 0 h 98"/>
                  <a:gd name="T28" fmla="*/ 0 w 379"/>
                  <a:gd name="T29" fmla="*/ 0 h 98"/>
                  <a:gd name="T30" fmla="*/ 0 w 379"/>
                  <a:gd name="T31" fmla="*/ 0 h 98"/>
                  <a:gd name="T32" fmla="*/ 0 w 379"/>
                  <a:gd name="T33" fmla="*/ 0 h 98"/>
                  <a:gd name="T34" fmla="*/ 0 w 379"/>
                  <a:gd name="T35" fmla="*/ 0 h 98"/>
                  <a:gd name="T36" fmla="*/ 0 w 379"/>
                  <a:gd name="T37" fmla="*/ 0 h 98"/>
                  <a:gd name="T38" fmla="*/ 0 w 379"/>
                  <a:gd name="T39" fmla="*/ 0 h 98"/>
                  <a:gd name="T40" fmla="*/ 0 w 379"/>
                  <a:gd name="T41" fmla="*/ 0 h 98"/>
                  <a:gd name="T42" fmla="*/ 0 w 379"/>
                  <a:gd name="T43" fmla="*/ 0 h 98"/>
                  <a:gd name="T44" fmla="*/ 0 w 379"/>
                  <a:gd name="T45" fmla="*/ 0 h 98"/>
                  <a:gd name="T46" fmla="*/ 0 w 379"/>
                  <a:gd name="T47" fmla="*/ 0 h 98"/>
                  <a:gd name="T48" fmla="*/ 0 w 379"/>
                  <a:gd name="T49" fmla="*/ 0 h 98"/>
                  <a:gd name="T50" fmla="*/ 0 w 379"/>
                  <a:gd name="T51" fmla="*/ 0 h 98"/>
                  <a:gd name="T52" fmla="*/ 0 w 379"/>
                  <a:gd name="T53" fmla="*/ 0 h 98"/>
                  <a:gd name="T54" fmla="*/ 0 w 379"/>
                  <a:gd name="T55" fmla="*/ 0 h 98"/>
                  <a:gd name="T56" fmla="*/ 0 w 379"/>
                  <a:gd name="T57" fmla="*/ 0 h 98"/>
                  <a:gd name="T58" fmla="*/ 0 w 379"/>
                  <a:gd name="T59" fmla="*/ 0 h 98"/>
                  <a:gd name="T60" fmla="*/ 0 w 379"/>
                  <a:gd name="T61" fmla="*/ 0 h 98"/>
                  <a:gd name="T62" fmla="*/ 0 w 379"/>
                  <a:gd name="T63" fmla="*/ 0 h 98"/>
                  <a:gd name="T64" fmla="*/ 0 w 379"/>
                  <a:gd name="T65" fmla="*/ 0 h 98"/>
                  <a:gd name="T66" fmla="*/ 0 w 379"/>
                  <a:gd name="T67" fmla="*/ 0 h 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9"/>
                  <a:gd name="T103" fmla="*/ 0 h 98"/>
                  <a:gd name="T104" fmla="*/ 379 w 379"/>
                  <a:gd name="T105" fmla="*/ 98 h 9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9" h="98">
                    <a:moveTo>
                      <a:pt x="339" y="98"/>
                    </a:moveTo>
                    <a:lnTo>
                      <a:pt x="342" y="97"/>
                    </a:lnTo>
                    <a:lnTo>
                      <a:pt x="346" y="97"/>
                    </a:lnTo>
                    <a:lnTo>
                      <a:pt x="350" y="96"/>
                    </a:lnTo>
                    <a:lnTo>
                      <a:pt x="353" y="95"/>
                    </a:lnTo>
                    <a:lnTo>
                      <a:pt x="358" y="94"/>
                    </a:lnTo>
                    <a:lnTo>
                      <a:pt x="361" y="92"/>
                    </a:lnTo>
                    <a:lnTo>
                      <a:pt x="364" y="90"/>
                    </a:lnTo>
                    <a:lnTo>
                      <a:pt x="367" y="88"/>
                    </a:lnTo>
                    <a:lnTo>
                      <a:pt x="369" y="86"/>
                    </a:lnTo>
                    <a:lnTo>
                      <a:pt x="372" y="84"/>
                    </a:lnTo>
                    <a:lnTo>
                      <a:pt x="374" y="81"/>
                    </a:lnTo>
                    <a:lnTo>
                      <a:pt x="375" y="79"/>
                    </a:lnTo>
                    <a:lnTo>
                      <a:pt x="377" y="75"/>
                    </a:lnTo>
                    <a:lnTo>
                      <a:pt x="378" y="72"/>
                    </a:lnTo>
                    <a:lnTo>
                      <a:pt x="378" y="69"/>
                    </a:lnTo>
                    <a:lnTo>
                      <a:pt x="379" y="66"/>
                    </a:lnTo>
                    <a:lnTo>
                      <a:pt x="379" y="31"/>
                    </a:lnTo>
                    <a:lnTo>
                      <a:pt x="378" y="27"/>
                    </a:lnTo>
                    <a:lnTo>
                      <a:pt x="378" y="24"/>
                    </a:lnTo>
                    <a:lnTo>
                      <a:pt x="377" y="21"/>
                    </a:lnTo>
                    <a:lnTo>
                      <a:pt x="375" y="18"/>
                    </a:lnTo>
                    <a:lnTo>
                      <a:pt x="374" y="15"/>
                    </a:lnTo>
                    <a:lnTo>
                      <a:pt x="372" y="13"/>
                    </a:lnTo>
                    <a:lnTo>
                      <a:pt x="369" y="10"/>
                    </a:lnTo>
                    <a:lnTo>
                      <a:pt x="367" y="8"/>
                    </a:lnTo>
                    <a:lnTo>
                      <a:pt x="364" y="6"/>
                    </a:lnTo>
                    <a:lnTo>
                      <a:pt x="361" y="5"/>
                    </a:lnTo>
                    <a:lnTo>
                      <a:pt x="358" y="3"/>
                    </a:lnTo>
                    <a:lnTo>
                      <a:pt x="353" y="2"/>
                    </a:lnTo>
                    <a:lnTo>
                      <a:pt x="350" y="1"/>
                    </a:lnTo>
                    <a:lnTo>
                      <a:pt x="346" y="0"/>
                    </a:lnTo>
                    <a:lnTo>
                      <a:pt x="342" y="0"/>
                    </a:lnTo>
                    <a:lnTo>
                      <a:pt x="339" y="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1"/>
                    </a:lnTo>
                    <a:lnTo>
                      <a:pt x="24" y="2"/>
                    </a:lnTo>
                    <a:lnTo>
                      <a:pt x="21" y="3"/>
                    </a:lnTo>
                    <a:lnTo>
                      <a:pt x="17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9" y="10"/>
                    </a:lnTo>
                    <a:lnTo>
                      <a:pt x="6" y="13"/>
                    </a:lnTo>
                    <a:lnTo>
                      <a:pt x="4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4" y="81"/>
                    </a:lnTo>
                    <a:lnTo>
                      <a:pt x="6" y="84"/>
                    </a:lnTo>
                    <a:lnTo>
                      <a:pt x="9" y="86"/>
                    </a:lnTo>
                    <a:lnTo>
                      <a:pt x="12" y="88"/>
                    </a:lnTo>
                    <a:lnTo>
                      <a:pt x="15" y="90"/>
                    </a:lnTo>
                    <a:lnTo>
                      <a:pt x="17" y="92"/>
                    </a:lnTo>
                    <a:lnTo>
                      <a:pt x="21" y="94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5" y="97"/>
                    </a:lnTo>
                    <a:lnTo>
                      <a:pt x="40" y="98"/>
                    </a:lnTo>
                    <a:lnTo>
                      <a:pt x="339" y="98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3" name="Freeform 446"/>
              <p:cNvSpPr>
                <a:spLocks/>
              </p:cNvSpPr>
              <p:nvPr/>
            </p:nvSpPr>
            <p:spPr bwMode="auto">
              <a:xfrm>
                <a:off x="4530" y="1288"/>
                <a:ext cx="31" cy="12"/>
              </a:xfrm>
              <a:custGeom>
                <a:avLst/>
                <a:gdLst>
                  <a:gd name="T0" fmla="*/ 0 w 706"/>
                  <a:gd name="T1" fmla="*/ 0 h 283"/>
                  <a:gd name="T2" fmla="*/ 0 w 706"/>
                  <a:gd name="T3" fmla="*/ 0 h 283"/>
                  <a:gd name="T4" fmla="*/ 0 w 706"/>
                  <a:gd name="T5" fmla="*/ 0 h 283"/>
                  <a:gd name="T6" fmla="*/ 0 w 706"/>
                  <a:gd name="T7" fmla="*/ 0 h 283"/>
                  <a:gd name="T8" fmla="*/ 0 w 706"/>
                  <a:gd name="T9" fmla="*/ 0 h 283"/>
                  <a:gd name="T10" fmla="*/ 0 w 706"/>
                  <a:gd name="T11" fmla="*/ 0 h 283"/>
                  <a:gd name="T12" fmla="*/ 0 w 706"/>
                  <a:gd name="T13" fmla="*/ 0 h 283"/>
                  <a:gd name="T14" fmla="*/ 0 w 706"/>
                  <a:gd name="T15" fmla="*/ 0 h 283"/>
                  <a:gd name="T16" fmla="*/ 0 w 706"/>
                  <a:gd name="T17" fmla="*/ 0 h 283"/>
                  <a:gd name="T18" fmla="*/ 0 w 706"/>
                  <a:gd name="T19" fmla="*/ 0 h 283"/>
                  <a:gd name="T20" fmla="*/ 0 w 706"/>
                  <a:gd name="T21" fmla="*/ 0 h 283"/>
                  <a:gd name="T22" fmla="*/ 0 w 706"/>
                  <a:gd name="T23" fmla="*/ 0 h 283"/>
                  <a:gd name="T24" fmla="*/ 0 w 706"/>
                  <a:gd name="T25" fmla="*/ 0 h 283"/>
                  <a:gd name="T26" fmla="*/ 0 w 706"/>
                  <a:gd name="T27" fmla="*/ 0 h 283"/>
                  <a:gd name="T28" fmla="*/ 0 w 706"/>
                  <a:gd name="T29" fmla="*/ 0 h 283"/>
                  <a:gd name="T30" fmla="*/ 0 w 706"/>
                  <a:gd name="T31" fmla="*/ 0 h 283"/>
                  <a:gd name="T32" fmla="*/ 0 w 706"/>
                  <a:gd name="T33" fmla="*/ 0 h 283"/>
                  <a:gd name="T34" fmla="*/ 0 w 706"/>
                  <a:gd name="T35" fmla="*/ 0 h 283"/>
                  <a:gd name="T36" fmla="*/ 0 w 706"/>
                  <a:gd name="T37" fmla="*/ 0 h 283"/>
                  <a:gd name="T38" fmla="*/ 0 w 706"/>
                  <a:gd name="T39" fmla="*/ 0 h 283"/>
                  <a:gd name="T40" fmla="*/ 0 w 706"/>
                  <a:gd name="T41" fmla="*/ 0 h 283"/>
                  <a:gd name="T42" fmla="*/ 0 w 706"/>
                  <a:gd name="T43" fmla="*/ 0 h 283"/>
                  <a:gd name="T44" fmla="*/ 0 w 706"/>
                  <a:gd name="T45" fmla="*/ 0 h 283"/>
                  <a:gd name="T46" fmla="*/ 0 w 706"/>
                  <a:gd name="T47" fmla="*/ 0 h 283"/>
                  <a:gd name="T48" fmla="*/ 0 w 706"/>
                  <a:gd name="T49" fmla="*/ 0 h 283"/>
                  <a:gd name="T50" fmla="*/ 0 w 706"/>
                  <a:gd name="T51" fmla="*/ 0 h 283"/>
                  <a:gd name="T52" fmla="*/ 0 w 706"/>
                  <a:gd name="T53" fmla="*/ 0 h 283"/>
                  <a:gd name="T54" fmla="*/ 0 w 706"/>
                  <a:gd name="T55" fmla="*/ 0 h 283"/>
                  <a:gd name="T56" fmla="*/ 0 w 706"/>
                  <a:gd name="T57" fmla="*/ 0 h 283"/>
                  <a:gd name="T58" fmla="*/ 0 w 706"/>
                  <a:gd name="T59" fmla="*/ 0 h 283"/>
                  <a:gd name="T60" fmla="*/ 0 w 706"/>
                  <a:gd name="T61" fmla="*/ 0 h 283"/>
                  <a:gd name="T62" fmla="*/ 0 w 706"/>
                  <a:gd name="T63" fmla="*/ 0 h 283"/>
                  <a:gd name="T64" fmla="*/ 0 w 706"/>
                  <a:gd name="T65" fmla="*/ 0 h 283"/>
                  <a:gd name="T66" fmla="*/ 0 w 706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06"/>
                  <a:gd name="T103" fmla="*/ 0 h 283"/>
                  <a:gd name="T104" fmla="*/ 706 w 706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06" h="283">
                    <a:moveTo>
                      <a:pt x="615" y="283"/>
                    </a:moveTo>
                    <a:lnTo>
                      <a:pt x="622" y="282"/>
                    </a:lnTo>
                    <a:lnTo>
                      <a:pt x="629" y="281"/>
                    </a:lnTo>
                    <a:lnTo>
                      <a:pt x="637" y="279"/>
                    </a:lnTo>
                    <a:lnTo>
                      <a:pt x="644" y="277"/>
                    </a:lnTo>
                    <a:lnTo>
                      <a:pt x="653" y="274"/>
                    </a:lnTo>
                    <a:lnTo>
                      <a:pt x="660" y="271"/>
                    </a:lnTo>
                    <a:lnTo>
                      <a:pt x="667" y="267"/>
                    </a:lnTo>
                    <a:lnTo>
                      <a:pt x="674" y="263"/>
                    </a:lnTo>
                    <a:lnTo>
                      <a:pt x="681" y="258"/>
                    </a:lnTo>
                    <a:lnTo>
                      <a:pt x="687" y="252"/>
                    </a:lnTo>
                    <a:lnTo>
                      <a:pt x="693" y="247"/>
                    </a:lnTo>
                    <a:lnTo>
                      <a:pt x="697" y="241"/>
                    </a:lnTo>
                    <a:lnTo>
                      <a:pt x="701" y="235"/>
                    </a:lnTo>
                    <a:lnTo>
                      <a:pt x="703" y="229"/>
                    </a:lnTo>
                    <a:lnTo>
                      <a:pt x="705" y="222"/>
                    </a:lnTo>
                    <a:lnTo>
                      <a:pt x="706" y="216"/>
                    </a:lnTo>
                    <a:lnTo>
                      <a:pt x="686" y="68"/>
                    </a:lnTo>
                    <a:lnTo>
                      <a:pt x="685" y="61"/>
                    </a:lnTo>
                    <a:lnTo>
                      <a:pt x="683" y="53"/>
                    </a:lnTo>
                    <a:lnTo>
                      <a:pt x="681" y="47"/>
                    </a:lnTo>
                    <a:lnTo>
                      <a:pt x="679" y="41"/>
                    </a:lnTo>
                    <a:lnTo>
                      <a:pt x="676" y="35"/>
                    </a:lnTo>
                    <a:lnTo>
                      <a:pt x="673" y="30"/>
                    </a:lnTo>
                    <a:lnTo>
                      <a:pt x="669" y="25"/>
                    </a:lnTo>
                    <a:lnTo>
                      <a:pt x="664" y="20"/>
                    </a:lnTo>
                    <a:lnTo>
                      <a:pt x="659" y="16"/>
                    </a:lnTo>
                    <a:lnTo>
                      <a:pt x="654" y="11"/>
                    </a:lnTo>
                    <a:lnTo>
                      <a:pt x="648" y="8"/>
                    </a:lnTo>
                    <a:lnTo>
                      <a:pt x="641" y="5"/>
                    </a:lnTo>
                    <a:lnTo>
                      <a:pt x="635" y="3"/>
                    </a:lnTo>
                    <a:lnTo>
                      <a:pt x="628" y="1"/>
                    </a:lnTo>
                    <a:lnTo>
                      <a:pt x="622" y="0"/>
                    </a:lnTo>
                    <a:lnTo>
                      <a:pt x="615" y="0"/>
                    </a:lnTo>
                    <a:lnTo>
                      <a:pt x="92" y="0"/>
                    </a:lnTo>
                    <a:lnTo>
                      <a:pt x="84" y="0"/>
                    </a:lnTo>
                    <a:lnTo>
                      <a:pt x="77" y="1"/>
                    </a:lnTo>
                    <a:lnTo>
                      <a:pt x="71" y="3"/>
                    </a:lnTo>
                    <a:lnTo>
                      <a:pt x="63" y="5"/>
                    </a:lnTo>
                    <a:lnTo>
                      <a:pt x="57" y="8"/>
                    </a:lnTo>
                    <a:lnTo>
                      <a:pt x="52" y="11"/>
                    </a:lnTo>
                    <a:lnTo>
                      <a:pt x="46" y="16"/>
                    </a:lnTo>
                    <a:lnTo>
                      <a:pt x="41" y="20"/>
                    </a:lnTo>
                    <a:lnTo>
                      <a:pt x="37" y="25"/>
                    </a:lnTo>
                    <a:lnTo>
                      <a:pt x="33" y="30"/>
                    </a:lnTo>
                    <a:lnTo>
                      <a:pt x="30" y="35"/>
                    </a:lnTo>
                    <a:lnTo>
                      <a:pt x="27" y="41"/>
                    </a:lnTo>
                    <a:lnTo>
                      <a:pt x="24" y="47"/>
                    </a:lnTo>
                    <a:lnTo>
                      <a:pt x="22" y="53"/>
                    </a:lnTo>
                    <a:lnTo>
                      <a:pt x="21" y="61"/>
                    </a:lnTo>
                    <a:lnTo>
                      <a:pt x="21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2" y="229"/>
                    </a:lnTo>
                    <a:lnTo>
                      <a:pt x="4" y="235"/>
                    </a:lnTo>
                    <a:lnTo>
                      <a:pt x="8" y="241"/>
                    </a:lnTo>
                    <a:lnTo>
                      <a:pt x="13" y="247"/>
                    </a:lnTo>
                    <a:lnTo>
                      <a:pt x="18" y="252"/>
                    </a:lnTo>
                    <a:lnTo>
                      <a:pt x="24" y="258"/>
                    </a:lnTo>
                    <a:lnTo>
                      <a:pt x="31" y="263"/>
                    </a:lnTo>
                    <a:lnTo>
                      <a:pt x="38" y="267"/>
                    </a:lnTo>
                    <a:lnTo>
                      <a:pt x="45" y="271"/>
                    </a:lnTo>
                    <a:lnTo>
                      <a:pt x="52" y="274"/>
                    </a:lnTo>
                    <a:lnTo>
                      <a:pt x="60" y="277"/>
                    </a:lnTo>
                    <a:lnTo>
                      <a:pt x="69" y="279"/>
                    </a:lnTo>
                    <a:lnTo>
                      <a:pt x="76" y="281"/>
                    </a:lnTo>
                    <a:lnTo>
                      <a:pt x="84" y="282"/>
                    </a:lnTo>
                    <a:lnTo>
                      <a:pt x="92" y="283"/>
                    </a:lnTo>
                    <a:lnTo>
                      <a:pt x="615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4" name="Freeform 447"/>
              <p:cNvSpPr>
                <a:spLocks/>
              </p:cNvSpPr>
              <p:nvPr/>
            </p:nvSpPr>
            <p:spPr bwMode="auto">
              <a:xfrm>
                <a:off x="4531" y="1288"/>
                <a:ext cx="29" cy="12"/>
              </a:xfrm>
              <a:custGeom>
                <a:avLst/>
                <a:gdLst>
                  <a:gd name="T0" fmla="*/ 0 w 674"/>
                  <a:gd name="T1" fmla="*/ 0 h 269"/>
                  <a:gd name="T2" fmla="*/ 0 w 674"/>
                  <a:gd name="T3" fmla="*/ 0 h 269"/>
                  <a:gd name="T4" fmla="*/ 0 w 674"/>
                  <a:gd name="T5" fmla="*/ 0 h 269"/>
                  <a:gd name="T6" fmla="*/ 0 w 674"/>
                  <a:gd name="T7" fmla="*/ 0 h 269"/>
                  <a:gd name="T8" fmla="*/ 0 w 674"/>
                  <a:gd name="T9" fmla="*/ 0 h 269"/>
                  <a:gd name="T10" fmla="*/ 0 w 674"/>
                  <a:gd name="T11" fmla="*/ 0 h 269"/>
                  <a:gd name="T12" fmla="*/ 0 w 674"/>
                  <a:gd name="T13" fmla="*/ 0 h 269"/>
                  <a:gd name="T14" fmla="*/ 0 w 674"/>
                  <a:gd name="T15" fmla="*/ 0 h 269"/>
                  <a:gd name="T16" fmla="*/ 0 w 674"/>
                  <a:gd name="T17" fmla="*/ 0 h 269"/>
                  <a:gd name="T18" fmla="*/ 0 w 674"/>
                  <a:gd name="T19" fmla="*/ 0 h 269"/>
                  <a:gd name="T20" fmla="*/ 0 w 674"/>
                  <a:gd name="T21" fmla="*/ 0 h 269"/>
                  <a:gd name="T22" fmla="*/ 0 w 674"/>
                  <a:gd name="T23" fmla="*/ 0 h 269"/>
                  <a:gd name="T24" fmla="*/ 0 w 674"/>
                  <a:gd name="T25" fmla="*/ 0 h 269"/>
                  <a:gd name="T26" fmla="*/ 0 w 674"/>
                  <a:gd name="T27" fmla="*/ 0 h 269"/>
                  <a:gd name="T28" fmla="*/ 0 w 674"/>
                  <a:gd name="T29" fmla="*/ 0 h 269"/>
                  <a:gd name="T30" fmla="*/ 0 w 674"/>
                  <a:gd name="T31" fmla="*/ 0 h 269"/>
                  <a:gd name="T32" fmla="*/ 0 w 674"/>
                  <a:gd name="T33" fmla="*/ 0 h 269"/>
                  <a:gd name="T34" fmla="*/ 0 w 674"/>
                  <a:gd name="T35" fmla="*/ 0 h 269"/>
                  <a:gd name="T36" fmla="*/ 0 w 674"/>
                  <a:gd name="T37" fmla="*/ 0 h 269"/>
                  <a:gd name="T38" fmla="*/ 0 w 674"/>
                  <a:gd name="T39" fmla="*/ 0 h 269"/>
                  <a:gd name="T40" fmla="*/ 0 w 674"/>
                  <a:gd name="T41" fmla="*/ 0 h 269"/>
                  <a:gd name="T42" fmla="*/ 0 w 674"/>
                  <a:gd name="T43" fmla="*/ 0 h 269"/>
                  <a:gd name="T44" fmla="*/ 0 w 674"/>
                  <a:gd name="T45" fmla="*/ 0 h 269"/>
                  <a:gd name="T46" fmla="*/ 0 w 674"/>
                  <a:gd name="T47" fmla="*/ 0 h 269"/>
                  <a:gd name="T48" fmla="*/ 0 w 674"/>
                  <a:gd name="T49" fmla="*/ 0 h 269"/>
                  <a:gd name="T50" fmla="*/ 0 w 674"/>
                  <a:gd name="T51" fmla="*/ 0 h 269"/>
                  <a:gd name="T52" fmla="*/ 0 w 674"/>
                  <a:gd name="T53" fmla="*/ 0 h 269"/>
                  <a:gd name="T54" fmla="*/ 0 w 674"/>
                  <a:gd name="T55" fmla="*/ 0 h 269"/>
                  <a:gd name="T56" fmla="*/ 0 w 674"/>
                  <a:gd name="T57" fmla="*/ 0 h 269"/>
                  <a:gd name="T58" fmla="*/ 0 w 674"/>
                  <a:gd name="T59" fmla="*/ 0 h 269"/>
                  <a:gd name="T60" fmla="*/ 0 w 674"/>
                  <a:gd name="T61" fmla="*/ 0 h 269"/>
                  <a:gd name="T62" fmla="*/ 0 w 674"/>
                  <a:gd name="T63" fmla="*/ 0 h 269"/>
                  <a:gd name="T64" fmla="*/ 0 w 674"/>
                  <a:gd name="T65" fmla="*/ 0 h 269"/>
                  <a:gd name="T66" fmla="*/ 0 w 674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74"/>
                  <a:gd name="T103" fmla="*/ 0 h 269"/>
                  <a:gd name="T104" fmla="*/ 674 w 674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74" h="269">
                    <a:moveTo>
                      <a:pt x="585" y="269"/>
                    </a:moveTo>
                    <a:lnTo>
                      <a:pt x="592" y="268"/>
                    </a:lnTo>
                    <a:lnTo>
                      <a:pt x="600" y="267"/>
                    </a:lnTo>
                    <a:lnTo>
                      <a:pt x="607" y="266"/>
                    </a:lnTo>
                    <a:lnTo>
                      <a:pt x="614" y="264"/>
                    </a:lnTo>
                    <a:lnTo>
                      <a:pt x="621" y="261"/>
                    </a:lnTo>
                    <a:lnTo>
                      <a:pt x="630" y="258"/>
                    </a:lnTo>
                    <a:lnTo>
                      <a:pt x="636" y="254"/>
                    </a:lnTo>
                    <a:lnTo>
                      <a:pt x="643" y="250"/>
                    </a:lnTo>
                    <a:lnTo>
                      <a:pt x="649" y="245"/>
                    </a:lnTo>
                    <a:lnTo>
                      <a:pt x="655" y="240"/>
                    </a:lnTo>
                    <a:lnTo>
                      <a:pt x="660" y="235"/>
                    </a:lnTo>
                    <a:lnTo>
                      <a:pt x="664" y="230"/>
                    </a:lnTo>
                    <a:lnTo>
                      <a:pt x="669" y="224"/>
                    </a:lnTo>
                    <a:lnTo>
                      <a:pt x="671" y="218"/>
                    </a:lnTo>
                    <a:lnTo>
                      <a:pt x="673" y="212"/>
                    </a:lnTo>
                    <a:lnTo>
                      <a:pt x="674" y="205"/>
                    </a:lnTo>
                    <a:lnTo>
                      <a:pt x="653" y="64"/>
                    </a:lnTo>
                    <a:lnTo>
                      <a:pt x="652" y="57"/>
                    </a:lnTo>
                    <a:lnTo>
                      <a:pt x="651" y="51"/>
                    </a:lnTo>
                    <a:lnTo>
                      <a:pt x="649" y="44"/>
                    </a:lnTo>
                    <a:lnTo>
                      <a:pt x="647" y="38"/>
                    </a:lnTo>
                    <a:lnTo>
                      <a:pt x="644" y="33"/>
                    </a:lnTo>
                    <a:lnTo>
                      <a:pt x="641" y="28"/>
                    </a:lnTo>
                    <a:lnTo>
                      <a:pt x="637" y="23"/>
                    </a:lnTo>
                    <a:lnTo>
                      <a:pt x="633" y="19"/>
                    </a:lnTo>
                    <a:lnTo>
                      <a:pt x="627" y="15"/>
                    </a:lnTo>
                    <a:lnTo>
                      <a:pt x="622" y="11"/>
                    </a:lnTo>
                    <a:lnTo>
                      <a:pt x="617" y="7"/>
                    </a:lnTo>
                    <a:lnTo>
                      <a:pt x="611" y="4"/>
                    </a:lnTo>
                    <a:lnTo>
                      <a:pt x="605" y="2"/>
                    </a:lnTo>
                    <a:lnTo>
                      <a:pt x="599" y="1"/>
                    </a:lnTo>
                    <a:lnTo>
                      <a:pt x="592" y="0"/>
                    </a:lnTo>
                    <a:lnTo>
                      <a:pt x="585" y="0"/>
                    </a:lnTo>
                    <a:lnTo>
                      <a:pt x="88" y="0"/>
                    </a:lnTo>
                    <a:lnTo>
                      <a:pt x="80" y="0"/>
                    </a:lnTo>
                    <a:lnTo>
                      <a:pt x="73" y="1"/>
                    </a:lnTo>
                    <a:lnTo>
                      <a:pt x="67" y="2"/>
                    </a:lnTo>
                    <a:lnTo>
                      <a:pt x="61" y="4"/>
                    </a:lnTo>
                    <a:lnTo>
                      <a:pt x="55" y="7"/>
                    </a:lnTo>
                    <a:lnTo>
                      <a:pt x="50" y="11"/>
                    </a:lnTo>
                    <a:lnTo>
                      <a:pt x="44" y="15"/>
                    </a:lnTo>
                    <a:lnTo>
                      <a:pt x="39" y="19"/>
                    </a:lnTo>
                    <a:lnTo>
                      <a:pt x="35" y="23"/>
                    </a:lnTo>
                    <a:lnTo>
                      <a:pt x="31" y="28"/>
                    </a:lnTo>
                    <a:lnTo>
                      <a:pt x="28" y="33"/>
                    </a:lnTo>
                    <a:lnTo>
                      <a:pt x="25" y="38"/>
                    </a:lnTo>
                    <a:lnTo>
                      <a:pt x="23" y="44"/>
                    </a:lnTo>
                    <a:lnTo>
                      <a:pt x="21" y="51"/>
                    </a:lnTo>
                    <a:lnTo>
                      <a:pt x="20" y="57"/>
                    </a:lnTo>
                    <a:lnTo>
                      <a:pt x="20" y="64"/>
                    </a:lnTo>
                    <a:lnTo>
                      <a:pt x="0" y="205"/>
                    </a:lnTo>
                    <a:lnTo>
                      <a:pt x="0" y="212"/>
                    </a:lnTo>
                    <a:lnTo>
                      <a:pt x="2" y="218"/>
                    </a:lnTo>
                    <a:lnTo>
                      <a:pt x="4" y="224"/>
                    </a:lnTo>
                    <a:lnTo>
                      <a:pt x="9" y="230"/>
                    </a:lnTo>
                    <a:lnTo>
                      <a:pt x="13" y="235"/>
                    </a:lnTo>
                    <a:lnTo>
                      <a:pt x="18" y="240"/>
                    </a:lnTo>
                    <a:lnTo>
                      <a:pt x="23" y="245"/>
                    </a:lnTo>
                    <a:lnTo>
                      <a:pt x="30" y="250"/>
                    </a:lnTo>
                    <a:lnTo>
                      <a:pt x="36" y="254"/>
                    </a:lnTo>
                    <a:lnTo>
                      <a:pt x="43" y="258"/>
                    </a:lnTo>
                    <a:lnTo>
                      <a:pt x="51" y="261"/>
                    </a:lnTo>
                    <a:lnTo>
                      <a:pt x="58" y="264"/>
                    </a:lnTo>
                    <a:lnTo>
                      <a:pt x="65" y="266"/>
                    </a:lnTo>
                    <a:lnTo>
                      <a:pt x="73" y="267"/>
                    </a:lnTo>
                    <a:lnTo>
                      <a:pt x="80" y="268"/>
                    </a:lnTo>
                    <a:lnTo>
                      <a:pt x="88" y="269"/>
                    </a:lnTo>
                    <a:lnTo>
                      <a:pt x="585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5" name="Freeform 448"/>
              <p:cNvSpPr>
                <a:spLocks/>
              </p:cNvSpPr>
              <p:nvPr/>
            </p:nvSpPr>
            <p:spPr bwMode="auto">
              <a:xfrm>
                <a:off x="4535" y="1294"/>
                <a:ext cx="22" cy="5"/>
              </a:xfrm>
              <a:custGeom>
                <a:avLst/>
                <a:gdLst>
                  <a:gd name="T0" fmla="*/ 0 w 493"/>
                  <a:gd name="T1" fmla="*/ 0 h 121"/>
                  <a:gd name="T2" fmla="*/ 0 w 493"/>
                  <a:gd name="T3" fmla="*/ 0 h 121"/>
                  <a:gd name="T4" fmla="*/ 0 w 493"/>
                  <a:gd name="T5" fmla="*/ 0 h 121"/>
                  <a:gd name="T6" fmla="*/ 0 w 493"/>
                  <a:gd name="T7" fmla="*/ 0 h 121"/>
                  <a:gd name="T8" fmla="*/ 0 w 493"/>
                  <a:gd name="T9" fmla="*/ 0 h 121"/>
                  <a:gd name="T10" fmla="*/ 0 w 493"/>
                  <a:gd name="T11" fmla="*/ 0 h 121"/>
                  <a:gd name="T12" fmla="*/ 0 w 493"/>
                  <a:gd name="T13" fmla="*/ 0 h 121"/>
                  <a:gd name="T14" fmla="*/ 0 w 493"/>
                  <a:gd name="T15" fmla="*/ 0 h 121"/>
                  <a:gd name="T16" fmla="*/ 0 w 493"/>
                  <a:gd name="T17" fmla="*/ 0 h 121"/>
                  <a:gd name="T18" fmla="*/ 0 w 493"/>
                  <a:gd name="T19" fmla="*/ 0 h 121"/>
                  <a:gd name="T20" fmla="*/ 0 w 493"/>
                  <a:gd name="T21" fmla="*/ 0 h 121"/>
                  <a:gd name="T22" fmla="*/ 0 w 493"/>
                  <a:gd name="T23" fmla="*/ 0 h 121"/>
                  <a:gd name="T24" fmla="*/ 0 w 493"/>
                  <a:gd name="T25" fmla="*/ 0 h 121"/>
                  <a:gd name="T26" fmla="*/ 0 w 493"/>
                  <a:gd name="T27" fmla="*/ 0 h 121"/>
                  <a:gd name="T28" fmla="*/ 0 w 493"/>
                  <a:gd name="T29" fmla="*/ 0 h 121"/>
                  <a:gd name="T30" fmla="*/ 0 w 493"/>
                  <a:gd name="T31" fmla="*/ 0 h 121"/>
                  <a:gd name="T32" fmla="*/ 0 w 493"/>
                  <a:gd name="T33" fmla="*/ 0 h 121"/>
                  <a:gd name="T34" fmla="*/ 0 w 493"/>
                  <a:gd name="T35" fmla="*/ 0 h 121"/>
                  <a:gd name="T36" fmla="*/ 0 w 493"/>
                  <a:gd name="T37" fmla="*/ 0 h 121"/>
                  <a:gd name="T38" fmla="*/ 0 w 493"/>
                  <a:gd name="T39" fmla="*/ 0 h 121"/>
                  <a:gd name="T40" fmla="*/ 0 w 493"/>
                  <a:gd name="T41" fmla="*/ 0 h 121"/>
                  <a:gd name="T42" fmla="*/ 0 w 493"/>
                  <a:gd name="T43" fmla="*/ 0 h 121"/>
                  <a:gd name="T44" fmla="*/ 0 w 493"/>
                  <a:gd name="T45" fmla="*/ 0 h 121"/>
                  <a:gd name="T46" fmla="*/ 0 w 493"/>
                  <a:gd name="T47" fmla="*/ 0 h 121"/>
                  <a:gd name="T48" fmla="*/ 0 w 493"/>
                  <a:gd name="T49" fmla="*/ 0 h 121"/>
                  <a:gd name="T50" fmla="*/ 0 w 493"/>
                  <a:gd name="T51" fmla="*/ 0 h 121"/>
                  <a:gd name="T52" fmla="*/ 0 w 493"/>
                  <a:gd name="T53" fmla="*/ 0 h 121"/>
                  <a:gd name="T54" fmla="*/ 0 w 493"/>
                  <a:gd name="T55" fmla="*/ 0 h 121"/>
                  <a:gd name="T56" fmla="*/ 0 w 493"/>
                  <a:gd name="T57" fmla="*/ 0 h 121"/>
                  <a:gd name="T58" fmla="*/ 0 w 493"/>
                  <a:gd name="T59" fmla="*/ 0 h 121"/>
                  <a:gd name="T60" fmla="*/ 0 w 493"/>
                  <a:gd name="T61" fmla="*/ 0 h 121"/>
                  <a:gd name="T62" fmla="*/ 0 w 493"/>
                  <a:gd name="T63" fmla="*/ 0 h 121"/>
                  <a:gd name="T64" fmla="*/ 0 w 493"/>
                  <a:gd name="T65" fmla="*/ 0 h 121"/>
                  <a:gd name="T66" fmla="*/ 0 w 493"/>
                  <a:gd name="T67" fmla="*/ 0 h 121"/>
                  <a:gd name="T68" fmla="*/ 0 w 493"/>
                  <a:gd name="T69" fmla="*/ 0 h 121"/>
                  <a:gd name="T70" fmla="*/ 0 w 493"/>
                  <a:gd name="T71" fmla="*/ 0 h 121"/>
                  <a:gd name="T72" fmla="*/ 0 w 493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3"/>
                  <a:gd name="T112" fmla="*/ 0 h 121"/>
                  <a:gd name="T113" fmla="*/ 493 w 493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3" h="121">
                    <a:moveTo>
                      <a:pt x="493" y="60"/>
                    </a:moveTo>
                    <a:lnTo>
                      <a:pt x="492" y="65"/>
                    </a:lnTo>
                    <a:lnTo>
                      <a:pt x="492" y="71"/>
                    </a:lnTo>
                    <a:lnTo>
                      <a:pt x="490" y="77"/>
                    </a:lnTo>
                    <a:lnTo>
                      <a:pt x="489" y="83"/>
                    </a:lnTo>
                    <a:lnTo>
                      <a:pt x="487" y="88"/>
                    </a:lnTo>
                    <a:lnTo>
                      <a:pt x="484" y="93"/>
                    </a:lnTo>
                    <a:lnTo>
                      <a:pt x="481" y="98"/>
                    </a:lnTo>
                    <a:lnTo>
                      <a:pt x="478" y="102"/>
                    </a:lnTo>
                    <a:lnTo>
                      <a:pt x="474" y="106"/>
                    </a:lnTo>
                    <a:lnTo>
                      <a:pt x="470" y="109"/>
                    </a:lnTo>
                    <a:lnTo>
                      <a:pt x="465" y="112"/>
                    </a:lnTo>
                    <a:lnTo>
                      <a:pt x="460" y="115"/>
                    </a:lnTo>
                    <a:lnTo>
                      <a:pt x="454" y="117"/>
                    </a:lnTo>
                    <a:lnTo>
                      <a:pt x="448" y="118"/>
                    </a:lnTo>
                    <a:lnTo>
                      <a:pt x="442" y="119"/>
                    </a:lnTo>
                    <a:lnTo>
                      <a:pt x="436" y="121"/>
                    </a:lnTo>
                    <a:lnTo>
                      <a:pt x="57" y="121"/>
                    </a:lnTo>
                    <a:lnTo>
                      <a:pt x="50" y="119"/>
                    </a:lnTo>
                    <a:lnTo>
                      <a:pt x="44" y="118"/>
                    </a:lnTo>
                    <a:lnTo>
                      <a:pt x="39" y="117"/>
                    </a:lnTo>
                    <a:lnTo>
                      <a:pt x="33" y="115"/>
                    </a:lnTo>
                    <a:lnTo>
                      <a:pt x="27" y="112"/>
                    </a:lnTo>
                    <a:lnTo>
                      <a:pt x="23" y="109"/>
                    </a:lnTo>
                    <a:lnTo>
                      <a:pt x="19" y="106"/>
                    </a:lnTo>
                    <a:lnTo>
                      <a:pt x="15" y="102"/>
                    </a:lnTo>
                    <a:lnTo>
                      <a:pt x="11" y="98"/>
                    </a:lnTo>
                    <a:lnTo>
                      <a:pt x="8" y="93"/>
                    </a:lnTo>
                    <a:lnTo>
                      <a:pt x="6" y="88"/>
                    </a:lnTo>
                    <a:lnTo>
                      <a:pt x="3" y="83"/>
                    </a:lnTo>
                    <a:lnTo>
                      <a:pt x="2" y="77"/>
                    </a:lnTo>
                    <a:lnTo>
                      <a:pt x="1" y="71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3" y="0"/>
                    </a:lnTo>
                    <a:lnTo>
                      <a:pt x="490" y="0"/>
                    </a:lnTo>
                    <a:lnTo>
                      <a:pt x="493" y="60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6" name="Freeform 449"/>
              <p:cNvSpPr>
                <a:spLocks/>
              </p:cNvSpPr>
              <p:nvPr/>
            </p:nvSpPr>
            <p:spPr bwMode="auto">
              <a:xfrm>
                <a:off x="4532" y="1290"/>
                <a:ext cx="2" cy="8"/>
              </a:xfrm>
              <a:custGeom>
                <a:avLst/>
                <a:gdLst>
                  <a:gd name="T0" fmla="*/ 0 w 49"/>
                  <a:gd name="T1" fmla="*/ 0 h 200"/>
                  <a:gd name="T2" fmla="*/ 0 w 49"/>
                  <a:gd name="T3" fmla="*/ 0 h 200"/>
                  <a:gd name="T4" fmla="*/ 0 w 49"/>
                  <a:gd name="T5" fmla="*/ 0 h 200"/>
                  <a:gd name="T6" fmla="*/ 0 w 49"/>
                  <a:gd name="T7" fmla="*/ 0 h 200"/>
                  <a:gd name="T8" fmla="*/ 0 w 49"/>
                  <a:gd name="T9" fmla="*/ 0 h 200"/>
                  <a:gd name="T10" fmla="*/ 0 w 49"/>
                  <a:gd name="T11" fmla="*/ 0 h 200"/>
                  <a:gd name="T12" fmla="*/ 0 w 49"/>
                  <a:gd name="T13" fmla="*/ 0 h 200"/>
                  <a:gd name="T14" fmla="*/ 0 w 49"/>
                  <a:gd name="T15" fmla="*/ 0 h 200"/>
                  <a:gd name="T16" fmla="*/ 0 w 49"/>
                  <a:gd name="T17" fmla="*/ 0 h 200"/>
                  <a:gd name="T18" fmla="*/ 0 w 49"/>
                  <a:gd name="T19" fmla="*/ 0 h 200"/>
                  <a:gd name="T20" fmla="*/ 0 w 49"/>
                  <a:gd name="T21" fmla="*/ 0 h 200"/>
                  <a:gd name="T22" fmla="*/ 0 w 49"/>
                  <a:gd name="T23" fmla="*/ 0 h 200"/>
                  <a:gd name="T24" fmla="*/ 0 w 49"/>
                  <a:gd name="T25" fmla="*/ 0 h 200"/>
                  <a:gd name="T26" fmla="*/ 0 w 49"/>
                  <a:gd name="T27" fmla="*/ 0 h 200"/>
                  <a:gd name="T28" fmla="*/ 0 w 49"/>
                  <a:gd name="T29" fmla="*/ 0 h 200"/>
                  <a:gd name="T30" fmla="*/ 0 w 49"/>
                  <a:gd name="T31" fmla="*/ 0 h 200"/>
                  <a:gd name="T32" fmla="*/ 0 w 49"/>
                  <a:gd name="T33" fmla="*/ 0 h 200"/>
                  <a:gd name="T34" fmla="*/ 0 w 49"/>
                  <a:gd name="T35" fmla="*/ 0 h 200"/>
                  <a:gd name="T36" fmla="*/ 0 w 49"/>
                  <a:gd name="T37" fmla="*/ 0 h 200"/>
                  <a:gd name="T38" fmla="*/ 0 w 49"/>
                  <a:gd name="T39" fmla="*/ 0 h 200"/>
                  <a:gd name="T40" fmla="*/ 0 w 49"/>
                  <a:gd name="T41" fmla="*/ 0 h 200"/>
                  <a:gd name="T42" fmla="*/ 0 w 49"/>
                  <a:gd name="T43" fmla="*/ 0 h 200"/>
                  <a:gd name="T44" fmla="*/ 0 w 49"/>
                  <a:gd name="T45" fmla="*/ 0 h 200"/>
                  <a:gd name="T46" fmla="*/ 0 w 49"/>
                  <a:gd name="T47" fmla="*/ 0 h 200"/>
                  <a:gd name="T48" fmla="*/ 0 w 49"/>
                  <a:gd name="T49" fmla="*/ 0 h 200"/>
                  <a:gd name="T50" fmla="*/ 0 w 49"/>
                  <a:gd name="T51" fmla="*/ 0 h 200"/>
                  <a:gd name="T52" fmla="*/ 0 w 49"/>
                  <a:gd name="T53" fmla="*/ 0 h 200"/>
                  <a:gd name="T54" fmla="*/ 0 w 49"/>
                  <a:gd name="T55" fmla="*/ 0 h 200"/>
                  <a:gd name="T56" fmla="*/ 0 w 49"/>
                  <a:gd name="T57" fmla="*/ 0 h 200"/>
                  <a:gd name="T58" fmla="*/ 0 w 49"/>
                  <a:gd name="T59" fmla="*/ 0 h 200"/>
                  <a:gd name="T60" fmla="*/ 0 w 49"/>
                  <a:gd name="T61" fmla="*/ 0 h 200"/>
                  <a:gd name="T62" fmla="*/ 0 w 49"/>
                  <a:gd name="T63" fmla="*/ 0 h 200"/>
                  <a:gd name="T64" fmla="*/ 0 w 49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"/>
                  <a:gd name="T100" fmla="*/ 0 h 200"/>
                  <a:gd name="T101" fmla="*/ 49 w 49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" h="200">
                    <a:moveTo>
                      <a:pt x="28" y="200"/>
                    </a:moveTo>
                    <a:lnTo>
                      <a:pt x="30" y="199"/>
                    </a:lnTo>
                    <a:lnTo>
                      <a:pt x="32" y="199"/>
                    </a:lnTo>
                    <a:lnTo>
                      <a:pt x="34" y="199"/>
                    </a:lnTo>
                    <a:lnTo>
                      <a:pt x="36" y="198"/>
                    </a:lnTo>
                    <a:lnTo>
                      <a:pt x="38" y="197"/>
                    </a:lnTo>
                    <a:lnTo>
                      <a:pt x="39" y="196"/>
                    </a:lnTo>
                    <a:lnTo>
                      <a:pt x="41" y="195"/>
                    </a:lnTo>
                    <a:lnTo>
                      <a:pt x="43" y="194"/>
                    </a:lnTo>
                    <a:lnTo>
                      <a:pt x="44" y="192"/>
                    </a:lnTo>
                    <a:lnTo>
                      <a:pt x="45" y="191"/>
                    </a:lnTo>
                    <a:lnTo>
                      <a:pt x="46" y="189"/>
                    </a:lnTo>
                    <a:lnTo>
                      <a:pt x="47" y="188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9" y="181"/>
                    </a:lnTo>
                    <a:lnTo>
                      <a:pt x="49" y="20"/>
                    </a:lnTo>
                    <a:lnTo>
                      <a:pt x="48" y="18"/>
                    </a:lnTo>
                    <a:lnTo>
                      <a:pt x="48" y="16"/>
                    </a:lnTo>
                    <a:lnTo>
                      <a:pt x="48" y="14"/>
                    </a:lnTo>
                    <a:lnTo>
                      <a:pt x="47" y="12"/>
                    </a:lnTo>
                    <a:lnTo>
                      <a:pt x="46" y="10"/>
                    </a:lnTo>
                    <a:lnTo>
                      <a:pt x="45" y="8"/>
                    </a:lnTo>
                    <a:lnTo>
                      <a:pt x="44" y="7"/>
                    </a:lnTo>
                    <a:lnTo>
                      <a:pt x="43" y="5"/>
                    </a:lnTo>
                    <a:lnTo>
                      <a:pt x="41" y="4"/>
                    </a:lnTo>
                    <a:lnTo>
                      <a:pt x="39" y="3"/>
                    </a:lnTo>
                    <a:lnTo>
                      <a:pt x="38" y="2"/>
                    </a:lnTo>
                    <a:lnTo>
                      <a:pt x="36" y="1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1"/>
                    </a:lnTo>
                    <a:lnTo>
                      <a:pt x="17" y="2"/>
                    </a:lnTo>
                    <a:lnTo>
                      <a:pt x="15" y="3"/>
                    </a:lnTo>
                    <a:lnTo>
                      <a:pt x="14" y="4"/>
                    </a:lnTo>
                    <a:lnTo>
                      <a:pt x="12" y="5"/>
                    </a:lnTo>
                    <a:lnTo>
                      <a:pt x="11" y="7"/>
                    </a:lnTo>
                    <a:lnTo>
                      <a:pt x="10" y="8"/>
                    </a:lnTo>
                    <a:lnTo>
                      <a:pt x="9" y="10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7" y="16"/>
                    </a:lnTo>
                    <a:lnTo>
                      <a:pt x="7" y="18"/>
                    </a:lnTo>
                    <a:lnTo>
                      <a:pt x="7" y="20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1" y="175"/>
                    </a:lnTo>
                    <a:lnTo>
                      <a:pt x="2" y="177"/>
                    </a:lnTo>
                    <a:lnTo>
                      <a:pt x="4" y="180"/>
                    </a:lnTo>
                    <a:lnTo>
                      <a:pt x="5" y="182"/>
                    </a:lnTo>
                    <a:lnTo>
                      <a:pt x="7" y="185"/>
                    </a:lnTo>
                    <a:lnTo>
                      <a:pt x="9" y="188"/>
                    </a:lnTo>
                    <a:lnTo>
                      <a:pt x="11" y="190"/>
                    </a:lnTo>
                    <a:lnTo>
                      <a:pt x="13" y="192"/>
                    </a:lnTo>
                    <a:lnTo>
                      <a:pt x="15" y="194"/>
                    </a:lnTo>
                    <a:lnTo>
                      <a:pt x="18" y="196"/>
                    </a:lnTo>
                    <a:lnTo>
                      <a:pt x="20" y="197"/>
                    </a:lnTo>
                    <a:lnTo>
                      <a:pt x="22" y="199"/>
                    </a:lnTo>
                    <a:lnTo>
                      <a:pt x="25" y="199"/>
                    </a:lnTo>
                    <a:lnTo>
                      <a:pt x="28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7" name="Freeform 450"/>
              <p:cNvSpPr>
                <a:spLocks/>
              </p:cNvSpPr>
              <p:nvPr/>
            </p:nvSpPr>
            <p:spPr bwMode="auto">
              <a:xfrm>
                <a:off x="4557" y="1289"/>
                <a:ext cx="2" cy="9"/>
              </a:xfrm>
              <a:custGeom>
                <a:avLst/>
                <a:gdLst>
                  <a:gd name="T0" fmla="*/ 0 w 54"/>
                  <a:gd name="T1" fmla="*/ 0 h 208"/>
                  <a:gd name="T2" fmla="*/ 0 w 54"/>
                  <a:gd name="T3" fmla="*/ 0 h 208"/>
                  <a:gd name="T4" fmla="*/ 0 w 54"/>
                  <a:gd name="T5" fmla="*/ 0 h 208"/>
                  <a:gd name="T6" fmla="*/ 0 w 54"/>
                  <a:gd name="T7" fmla="*/ 0 h 208"/>
                  <a:gd name="T8" fmla="*/ 0 w 54"/>
                  <a:gd name="T9" fmla="*/ 0 h 208"/>
                  <a:gd name="T10" fmla="*/ 0 w 54"/>
                  <a:gd name="T11" fmla="*/ 0 h 208"/>
                  <a:gd name="T12" fmla="*/ 0 w 54"/>
                  <a:gd name="T13" fmla="*/ 0 h 208"/>
                  <a:gd name="T14" fmla="*/ 0 w 54"/>
                  <a:gd name="T15" fmla="*/ 0 h 208"/>
                  <a:gd name="T16" fmla="*/ 0 w 54"/>
                  <a:gd name="T17" fmla="*/ 0 h 208"/>
                  <a:gd name="T18" fmla="*/ 0 w 54"/>
                  <a:gd name="T19" fmla="*/ 0 h 208"/>
                  <a:gd name="T20" fmla="*/ 0 w 54"/>
                  <a:gd name="T21" fmla="*/ 0 h 208"/>
                  <a:gd name="T22" fmla="*/ 0 w 54"/>
                  <a:gd name="T23" fmla="*/ 0 h 208"/>
                  <a:gd name="T24" fmla="*/ 0 w 54"/>
                  <a:gd name="T25" fmla="*/ 0 h 208"/>
                  <a:gd name="T26" fmla="*/ 0 w 54"/>
                  <a:gd name="T27" fmla="*/ 0 h 208"/>
                  <a:gd name="T28" fmla="*/ 0 w 54"/>
                  <a:gd name="T29" fmla="*/ 0 h 208"/>
                  <a:gd name="T30" fmla="*/ 0 w 54"/>
                  <a:gd name="T31" fmla="*/ 0 h 208"/>
                  <a:gd name="T32" fmla="*/ 0 w 54"/>
                  <a:gd name="T33" fmla="*/ 0 h 208"/>
                  <a:gd name="T34" fmla="*/ 0 w 54"/>
                  <a:gd name="T35" fmla="*/ 0 h 208"/>
                  <a:gd name="T36" fmla="*/ 0 w 54"/>
                  <a:gd name="T37" fmla="*/ 0 h 208"/>
                  <a:gd name="T38" fmla="*/ 0 w 54"/>
                  <a:gd name="T39" fmla="*/ 0 h 208"/>
                  <a:gd name="T40" fmla="*/ 0 w 54"/>
                  <a:gd name="T41" fmla="*/ 0 h 208"/>
                  <a:gd name="T42" fmla="*/ 0 w 54"/>
                  <a:gd name="T43" fmla="*/ 0 h 208"/>
                  <a:gd name="T44" fmla="*/ 0 w 54"/>
                  <a:gd name="T45" fmla="*/ 0 h 208"/>
                  <a:gd name="T46" fmla="*/ 0 w 54"/>
                  <a:gd name="T47" fmla="*/ 0 h 208"/>
                  <a:gd name="T48" fmla="*/ 0 w 54"/>
                  <a:gd name="T49" fmla="*/ 0 h 208"/>
                  <a:gd name="T50" fmla="*/ 0 w 54"/>
                  <a:gd name="T51" fmla="*/ 0 h 208"/>
                  <a:gd name="T52" fmla="*/ 0 w 54"/>
                  <a:gd name="T53" fmla="*/ 0 h 208"/>
                  <a:gd name="T54" fmla="*/ 0 w 54"/>
                  <a:gd name="T55" fmla="*/ 0 h 208"/>
                  <a:gd name="T56" fmla="*/ 0 w 54"/>
                  <a:gd name="T57" fmla="*/ 0 h 208"/>
                  <a:gd name="T58" fmla="*/ 0 w 54"/>
                  <a:gd name="T59" fmla="*/ 0 h 208"/>
                  <a:gd name="T60" fmla="*/ 0 w 54"/>
                  <a:gd name="T61" fmla="*/ 0 h 208"/>
                  <a:gd name="T62" fmla="*/ 0 w 54"/>
                  <a:gd name="T63" fmla="*/ 0 h 208"/>
                  <a:gd name="T64" fmla="*/ 0 w 54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4"/>
                  <a:gd name="T100" fmla="*/ 0 h 208"/>
                  <a:gd name="T101" fmla="*/ 54 w 54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4" h="208">
                    <a:moveTo>
                      <a:pt x="20" y="208"/>
                    </a:moveTo>
                    <a:lnTo>
                      <a:pt x="22" y="207"/>
                    </a:lnTo>
                    <a:lnTo>
                      <a:pt x="24" y="207"/>
                    </a:lnTo>
                    <a:lnTo>
                      <a:pt x="27" y="205"/>
                    </a:lnTo>
                    <a:lnTo>
                      <a:pt x="30" y="204"/>
                    </a:lnTo>
                    <a:lnTo>
                      <a:pt x="33" y="202"/>
                    </a:lnTo>
                    <a:lnTo>
                      <a:pt x="36" y="200"/>
                    </a:lnTo>
                    <a:lnTo>
                      <a:pt x="38" y="198"/>
                    </a:lnTo>
                    <a:lnTo>
                      <a:pt x="41" y="196"/>
                    </a:lnTo>
                    <a:lnTo>
                      <a:pt x="44" y="193"/>
                    </a:lnTo>
                    <a:lnTo>
                      <a:pt x="46" y="191"/>
                    </a:lnTo>
                    <a:lnTo>
                      <a:pt x="48" y="188"/>
                    </a:lnTo>
                    <a:lnTo>
                      <a:pt x="50" y="186"/>
                    </a:lnTo>
                    <a:lnTo>
                      <a:pt x="51" y="183"/>
                    </a:lnTo>
                    <a:lnTo>
                      <a:pt x="53" y="181"/>
                    </a:lnTo>
                    <a:lnTo>
                      <a:pt x="53" y="177"/>
                    </a:lnTo>
                    <a:lnTo>
                      <a:pt x="54" y="176"/>
                    </a:lnTo>
                    <a:lnTo>
                      <a:pt x="41" y="20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0" y="13"/>
                    </a:lnTo>
                    <a:lnTo>
                      <a:pt x="39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0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2" y="199"/>
                    </a:lnTo>
                    <a:lnTo>
                      <a:pt x="3" y="200"/>
                    </a:lnTo>
                    <a:lnTo>
                      <a:pt x="4" y="201"/>
                    </a:lnTo>
                    <a:lnTo>
                      <a:pt x="5" y="203"/>
                    </a:lnTo>
                    <a:lnTo>
                      <a:pt x="7" y="204"/>
                    </a:lnTo>
                    <a:lnTo>
                      <a:pt x="8" y="205"/>
                    </a:lnTo>
                    <a:lnTo>
                      <a:pt x="10" y="205"/>
                    </a:lnTo>
                    <a:lnTo>
                      <a:pt x="12" y="206"/>
                    </a:lnTo>
                    <a:lnTo>
                      <a:pt x="14" y="207"/>
                    </a:lnTo>
                    <a:lnTo>
                      <a:pt x="15" y="207"/>
                    </a:lnTo>
                    <a:lnTo>
                      <a:pt x="17" y="207"/>
                    </a:lnTo>
                    <a:lnTo>
                      <a:pt x="20" y="20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8" name="Freeform 451"/>
              <p:cNvSpPr>
                <a:spLocks/>
              </p:cNvSpPr>
              <p:nvPr/>
            </p:nvSpPr>
            <p:spPr bwMode="auto">
              <a:xfrm>
                <a:off x="4535" y="1289"/>
                <a:ext cx="22" cy="4"/>
              </a:xfrm>
              <a:custGeom>
                <a:avLst/>
                <a:gdLst>
                  <a:gd name="T0" fmla="*/ 0 w 507"/>
                  <a:gd name="T1" fmla="*/ 0 h 99"/>
                  <a:gd name="T2" fmla="*/ 0 w 507"/>
                  <a:gd name="T3" fmla="*/ 0 h 99"/>
                  <a:gd name="T4" fmla="*/ 0 w 507"/>
                  <a:gd name="T5" fmla="*/ 0 h 99"/>
                  <a:gd name="T6" fmla="*/ 0 w 507"/>
                  <a:gd name="T7" fmla="*/ 0 h 99"/>
                  <a:gd name="T8" fmla="*/ 0 w 507"/>
                  <a:gd name="T9" fmla="*/ 0 h 99"/>
                  <a:gd name="T10" fmla="*/ 0 w 507"/>
                  <a:gd name="T11" fmla="*/ 0 h 99"/>
                  <a:gd name="T12" fmla="*/ 0 w 507"/>
                  <a:gd name="T13" fmla="*/ 0 h 99"/>
                  <a:gd name="T14" fmla="*/ 0 w 507"/>
                  <a:gd name="T15" fmla="*/ 0 h 99"/>
                  <a:gd name="T16" fmla="*/ 0 w 507"/>
                  <a:gd name="T17" fmla="*/ 0 h 99"/>
                  <a:gd name="T18" fmla="*/ 0 w 507"/>
                  <a:gd name="T19" fmla="*/ 0 h 99"/>
                  <a:gd name="T20" fmla="*/ 0 w 507"/>
                  <a:gd name="T21" fmla="*/ 0 h 99"/>
                  <a:gd name="T22" fmla="*/ 0 w 507"/>
                  <a:gd name="T23" fmla="*/ 0 h 99"/>
                  <a:gd name="T24" fmla="*/ 0 w 507"/>
                  <a:gd name="T25" fmla="*/ 0 h 99"/>
                  <a:gd name="T26" fmla="*/ 0 w 507"/>
                  <a:gd name="T27" fmla="*/ 0 h 99"/>
                  <a:gd name="T28" fmla="*/ 0 w 507"/>
                  <a:gd name="T29" fmla="*/ 0 h 99"/>
                  <a:gd name="T30" fmla="*/ 0 w 507"/>
                  <a:gd name="T31" fmla="*/ 0 h 99"/>
                  <a:gd name="T32" fmla="*/ 0 w 507"/>
                  <a:gd name="T33" fmla="*/ 0 h 99"/>
                  <a:gd name="T34" fmla="*/ 0 w 507"/>
                  <a:gd name="T35" fmla="*/ 0 h 99"/>
                  <a:gd name="T36" fmla="*/ 0 w 507"/>
                  <a:gd name="T37" fmla="*/ 0 h 99"/>
                  <a:gd name="T38" fmla="*/ 0 w 507"/>
                  <a:gd name="T39" fmla="*/ 0 h 99"/>
                  <a:gd name="T40" fmla="*/ 0 w 507"/>
                  <a:gd name="T41" fmla="*/ 0 h 99"/>
                  <a:gd name="T42" fmla="*/ 0 w 507"/>
                  <a:gd name="T43" fmla="*/ 0 h 99"/>
                  <a:gd name="T44" fmla="*/ 0 w 507"/>
                  <a:gd name="T45" fmla="*/ 0 h 99"/>
                  <a:gd name="T46" fmla="*/ 0 w 507"/>
                  <a:gd name="T47" fmla="*/ 0 h 99"/>
                  <a:gd name="T48" fmla="*/ 0 w 507"/>
                  <a:gd name="T49" fmla="*/ 0 h 99"/>
                  <a:gd name="T50" fmla="*/ 0 w 507"/>
                  <a:gd name="T51" fmla="*/ 0 h 99"/>
                  <a:gd name="T52" fmla="*/ 0 w 507"/>
                  <a:gd name="T53" fmla="*/ 0 h 99"/>
                  <a:gd name="T54" fmla="*/ 0 w 507"/>
                  <a:gd name="T55" fmla="*/ 0 h 99"/>
                  <a:gd name="T56" fmla="*/ 0 w 507"/>
                  <a:gd name="T57" fmla="*/ 0 h 99"/>
                  <a:gd name="T58" fmla="*/ 0 w 507"/>
                  <a:gd name="T59" fmla="*/ 0 h 99"/>
                  <a:gd name="T60" fmla="*/ 0 w 507"/>
                  <a:gd name="T61" fmla="*/ 0 h 99"/>
                  <a:gd name="T62" fmla="*/ 0 w 507"/>
                  <a:gd name="T63" fmla="*/ 0 h 99"/>
                  <a:gd name="T64" fmla="*/ 0 w 507"/>
                  <a:gd name="T65" fmla="*/ 0 h 99"/>
                  <a:gd name="T66" fmla="*/ 0 w 507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7"/>
                  <a:gd name="T103" fmla="*/ 0 h 99"/>
                  <a:gd name="T104" fmla="*/ 507 w 507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7" h="99">
                    <a:moveTo>
                      <a:pt x="452" y="99"/>
                    </a:moveTo>
                    <a:lnTo>
                      <a:pt x="457" y="98"/>
                    </a:lnTo>
                    <a:lnTo>
                      <a:pt x="462" y="98"/>
                    </a:lnTo>
                    <a:lnTo>
                      <a:pt x="468" y="97"/>
                    </a:lnTo>
                    <a:lnTo>
                      <a:pt x="473" y="96"/>
                    </a:lnTo>
                    <a:lnTo>
                      <a:pt x="478" y="95"/>
                    </a:lnTo>
                    <a:lnTo>
                      <a:pt x="482" y="93"/>
                    </a:lnTo>
                    <a:lnTo>
                      <a:pt x="486" y="91"/>
                    </a:lnTo>
                    <a:lnTo>
                      <a:pt x="490" y="89"/>
                    </a:lnTo>
                    <a:lnTo>
                      <a:pt x="493" y="87"/>
                    </a:lnTo>
                    <a:lnTo>
                      <a:pt x="496" y="85"/>
                    </a:lnTo>
                    <a:lnTo>
                      <a:pt x="499" y="82"/>
                    </a:lnTo>
                    <a:lnTo>
                      <a:pt x="501" y="80"/>
                    </a:lnTo>
                    <a:lnTo>
                      <a:pt x="503" y="77"/>
                    </a:lnTo>
                    <a:lnTo>
                      <a:pt x="504" y="74"/>
                    </a:lnTo>
                    <a:lnTo>
                      <a:pt x="506" y="71"/>
                    </a:lnTo>
                    <a:lnTo>
                      <a:pt x="507" y="67"/>
                    </a:lnTo>
                    <a:lnTo>
                      <a:pt x="507" y="32"/>
                    </a:lnTo>
                    <a:lnTo>
                      <a:pt x="506" y="27"/>
                    </a:lnTo>
                    <a:lnTo>
                      <a:pt x="504" y="24"/>
                    </a:lnTo>
                    <a:lnTo>
                      <a:pt x="503" y="21"/>
                    </a:lnTo>
                    <a:lnTo>
                      <a:pt x="501" y="18"/>
                    </a:lnTo>
                    <a:lnTo>
                      <a:pt x="499" y="16"/>
                    </a:lnTo>
                    <a:lnTo>
                      <a:pt x="496" y="13"/>
                    </a:lnTo>
                    <a:lnTo>
                      <a:pt x="493" y="11"/>
                    </a:lnTo>
                    <a:lnTo>
                      <a:pt x="490" y="9"/>
                    </a:lnTo>
                    <a:lnTo>
                      <a:pt x="486" y="7"/>
                    </a:lnTo>
                    <a:lnTo>
                      <a:pt x="482" y="5"/>
                    </a:lnTo>
                    <a:lnTo>
                      <a:pt x="478" y="3"/>
                    </a:lnTo>
                    <a:lnTo>
                      <a:pt x="473" y="2"/>
                    </a:lnTo>
                    <a:lnTo>
                      <a:pt x="468" y="1"/>
                    </a:lnTo>
                    <a:lnTo>
                      <a:pt x="462" y="0"/>
                    </a:lnTo>
                    <a:lnTo>
                      <a:pt x="457" y="0"/>
                    </a:lnTo>
                    <a:lnTo>
                      <a:pt x="452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3" y="0"/>
                    </a:lnTo>
                    <a:lnTo>
                      <a:pt x="37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2" y="11"/>
                    </a:lnTo>
                    <a:lnTo>
                      <a:pt x="9" y="13"/>
                    </a:lnTo>
                    <a:lnTo>
                      <a:pt x="7" y="16"/>
                    </a:lnTo>
                    <a:lnTo>
                      <a:pt x="5" y="18"/>
                    </a:lnTo>
                    <a:lnTo>
                      <a:pt x="3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3" y="77"/>
                    </a:lnTo>
                    <a:lnTo>
                      <a:pt x="5" y="80"/>
                    </a:lnTo>
                    <a:lnTo>
                      <a:pt x="7" y="82"/>
                    </a:lnTo>
                    <a:lnTo>
                      <a:pt x="9" y="85"/>
                    </a:lnTo>
                    <a:lnTo>
                      <a:pt x="12" y="87"/>
                    </a:lnTo>
                    <a:lnTo>
                      <a:pt x="16" y="89"/>
                    </a:lnTo>
                    <a:lnTo>
                      <a:pt x="19" y="91"/>
                    </a:lnTo>
                    <a:lnTo>
                      <a:pt x="23" y="93"/>
                    </a:lnTo>
                    <a:lnTo>
                      <a:pt x="28" y="95"/>
                    </a:lnTo>
                    <a:lnTo>
                      <a:pt x="32" y="96"/>
                    </a:lnTo>
                    <a:lnTo>
                      <a:pt x="37" y="97"/>
                    </a:lnTo>
                    <a:lnTo>
                      <a:pt x="43" y="98"/>
                    </a:lnTo>
                    <a:lnTo>
                      <a:pt x="48" y="98"/>
                    </a:lnTo>
                    <a:lnTo>
                      <a:pt x="54" y="99"/>
                    </a:lnTo>
                    <a:lnTo>
                      <a:pt x="452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9" name="Freeform 452"/>
              <p:cNvSpPr>
                <a:spLocks/>
              </p:cNvSpPr>
              <p:nvPr/>
            </p:nvSpPr>
            <p:spPr bwMode="auto">
              <a:xfrm>
                <a:off x="4531" y="1274"/>
                <a:ext cx="25" cy="12"/>
              </a:xfrm>
              <a:custGeom>
                <a:avLst/>
                <a:gdLst>
                  <a:gd name="T0" fmla="*/ 0 w 589"/>
                  <a:gd name="T1" fmla="*/ 0 h 282"/>
                  <a:gd name="T2" fmla="*/ 0 w 589"/>
                  <a:gd name="T3" fmla="*/ 0 h 282"/>
                  <a:gd name="T4" fmla="*/ 0 w 589"/>
                  <a:gd name="T5" fmla="*/ 0 h 282"/>
                  <a:gd name="T6" fmla="*/ 0 w 589"/>
                  <a:gd name="T7" fmla="*/ 0 h 282"/>
                  <a:gd name="T8" fmla="*/ 0 w 589"/>
                  <a:gd name="T9" fmla="*/ 0 h 282"/>
                  <a:gd name="T10" fmla="*/ 0 w 589"/>
                  <a:gd name="T11" fmla="*/ 0 h 282"/>
                  <a:gd name="T12" fmla="*/ 0 w 589"/>
                  <a:gd name="T13" fmla="*/ 0 h 282"/>
                  <a:gd name="T14" fmla="*/ 0 w 589"/>
                  <a:gd name="T15" fmla="*/ 0 h 282"/>
                  <a:gd name="T16" fmla="*/ 0 w 589"/>
                  <a:gd name="T17" fmla="*/ 0 h 282"/>
                  <a:gd name="T18" fmla="*/ 0 w 589"/>
                  <a:gd name="T19" fmla="*/ 0 h 282"/>
                  <a:gd name="T20" fmla="*/ 0 w 589"/>
                  <a:gd name="T21" fmla="*/ 0 h 282"/>
                  <a:gd name="T22" fmla="*/ 0 w 589"/>
                  <a:gd name="T23" fmla="*/ 0 h 282"/>
                  <a:gd name="T24" fmla="*/ 0 w 589"/>
                  <a:gd name="T25" fmla="*/ 0 h 282"/>
                  <a:gd name="T26" fmla="*/ 0 w 589"/>
                  <a:gd name="T27" fmla="*/ 0 h 282"/>
                  <a:gd name="T28" fmla="*/ 0 w 589"/>
                  <a:gd name="T29" fmla="*/ 0 h 282"/>
                  <a:gd name="T30" fmla="*/ 0 w 589"/>
                  <a:gd name="T31" fmla="*/ 0 h 282"/>
                  <a:gd name="T32" fmla="*/ 0 w 589"/>
                  <a:gd name="T33" fmla="*/ 0 h 282"/>
                  <a:gd name="T34" fmla="*/ 0 w 589"/>
                  <a:gd name="T35" fmla="*/ 0 h 282"/>
                  <a:gd name="T36" fmla="*/ 0 w 589"/>
                  <a:gd name="T37" fmla="*/ 0 h 282"/>
                  <a:gd name="T38" fmla="*/ 0 w 589"/>
                  <a:gd name="T39" fmla="*/ 0 h 282"/>
                  <a:gd name="T40" fmla="*/ 0 w 589"/>
                  <a:gd name="T41" fmla="*/ 0 h 282"/>
                  <a:gd name="T42" fmla="*/ 0 w 589"/>
                  <a:gd name="T43" fmla="*/ 0 h 282"/>
                  <a:gd name="T44" fmla="*/ 0 w 589"/>
                  <a:gd name="T45" fmla="*/ 0 h 282"/>
                  <a:gd name="T46" fmla="*/ 0 w 589"/>
                  <a:gd name="T47" fmla="*/ 0 h 282"/>
                  <a:gd name="T48" fmla="*/ 0 w 589"/>
                  <a:gd name="T49" fmla="*/ 0 h 282"/>
                  <a:gd name="T50" fmla="*/ 0 w 589"/>
                  <a:gd name="T51" fmla="*/ 0 h 282"/>
                  <a:gd name="T52" fmla="*/ 0 w 589"/>
                  <a:gd name="T53" fmla="*/ 0 h 282"/>
                  <a:gd name="T54" fmla="*/ 0 w 589"/>
                  <a:gd name="T55" fmla="*/ 0 h 282"/>
                  <a:gd name="T56" fmla="*/ 0 w 589"/>
                  <a:gd name="T57" fmla="*/ 0 h 282"/>
                  <a:gd name="T58" fmla="*/ 0 w 589"/>
                  <a:gd name="T59" fmla="*/ 0 h 282"/>
                  <a:gd name="T60" fmla="*/ 0 w 589"/>
                  <a:gd name="T61" fmla="*/ 0 h 282"/>
                  <a:gd name="T62" fmla="*/ 0 w 589"/>
                  <a:gd name="T63" fmla="*/ 0 h 282"/>
                  <a:gd name="T64" fmla="*/ 0 w 589"/>
                  <a:gd name="T65" fmla="*/ 0 h 282"/>
                  <a:gd name="T66" fmla="*/ 0 w 589"/>
                  <a:gd name="T67" fmla="*/ 0 h 2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89"/>
                  <a:gd name="T103" fmla="*/ 0 h 282"/>
                  <a:gd name="T104" fmla="*/ 589 w 589"/>
                  <a:gd name="T105" fmla="*/ 282 h 2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89" h="282">
                    <a:moveTo>
                      <a:pt x="512" y="282"/>
                    </a:moveTo>
                    <a:lnTo>
                      <a:pt x="519" y="281"/>
                    </a:lnTo>
                    <a:lnTo>
                      <a:pt x="525" y="280"/>
                    </a:lnTo>
                    <a:lnTo>
                      <a:pt x="531" y="279"/>
                    </a:lnTo>
                    <a:lnTo>
                      <a:pt x="538" y="276"/>
                    </a:lnTo>
                    <a:lnTo>
                      <a:pt x="544" y="274"/>
                    </a:lnTo>
                    <a:lnTo>
                      <a:pt x="550" y="270"/>
                    </a:lnTo>
                    <a:lnTo>
                      <a:pt x="557" y="267"/>
                    </a:lnTo>
                    <a:lnTo>
                      <a:pt x="563" y="263"/>
                    </a:lnTo>
                    <a:lnTo>
                      <a:pt x="568" y="258"/>
                    </a:lnTo>
                    <a:lnTo>
                      <a:pt x="573" y="252"/>
                    </a:lnTo>
                    <a:lnTo>
                      <a:pt x="578" y="247"/>
                    </a:lnTo>
                    <a:lnTo>
                      <a:pt x="581" y="241"/>
                    </a:lnTo>
                    <a:lnTo>
                      <a:pt x="584" y="235"/>
                    </a:lnTo>
                    <a:lnTo>
                      <a:pt x="587" y="229"/>
                    </a:lnTo>
                    <a:lnTo>
                      <a:pt x="588" y="222"/>
                    </a:lnTo>
                    <a:lnTo>
                      <a:pt x="589" y="216"/>
                    </a:lnTo>
                    <a:lnTo>
                      <a:pt x="572" y="67"/>
                    </a:lnTo>
                    <a:lnTo>
                      <a:pt x="571" y="60"/>
                    </a:lnTo>
                    <a:lnTo>
                      <a:pt x="570" y="52"/>
                    </a:lnTo>
                    <a:lnTo>
                      <a:pt x="569" y="46"/>
                    </a:lnTo>
                    <a:lnTo>
                      <a:pt x="567" y="40"/>
                    </a:lnTo>
                    <a:lnTo>
                      <a:pt x="564" y="34"/>
                    </a:lnTo>
                    <a:lnTo>
                      <a:pt x="562" y="29"/>
                    </a:lnTo>
                    <a:lnTo>
                      <a:pt x="558" y="24"/>
                    </a:lnTo>
                    <a:lnTo>
                      <a:pt x="555" y="20"/>
                    </a:lnTo>
                    <a:lnTo>
                      <a:pt x="549" y="14"/>
                    </a:lnTo>
                    <a:lnTo>
                      <a:pt x="545" y="11"/>
                    </a:lnTo>
                    <a:lnTo>
                      <a:pt x="540" y="7"/>
                    </a:lnTo>
                    <a:lnTo>
                      <a:pt x="535" y="5"/>
                    </a:lnTo>
                    <a:lnTo>
                      <a:pt x="530" y="2"/>
                    </a:lnTo>
                    <a:lnTo>
                      <a:pt x="524" y="1"/>
                    </a:lnTo>
                    <a:lnTo>
                      <a:pt x="518" y="0"/>
                    </a:lnTo>
                    <a:lnTo>
                      <a:pt x="512" y="0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5" y="1"/>
                    </a:lnTo>
                    <a:lnTo>
                      <a:pt x="59" y="2"/>
                    </a:lnTo>
                    <a:lnTo>
                      <a:pt x="54" y="5"/>
                    </a:lnTo>
                    <a:lnTo>
                      <a:pt x="48" y="7"/>
                    </a:lnTo>
                    <a:lnTo>
                      <a:pt x="43" y="11"/>
                    </a:lnTo>
                    <a:lnTo>
                      <a:pt x="39" y="14"/>
                    </a:lnTo>
                    <a:lnTo>
                      <a:pt x="35" y="20"/>
                    </a:lnTo>
                    <a:lnTo>
                      <a:pt x="31" y="24"/>
                    </a:lnTo>
                    <a:lnTo>
                      <a:pt x="28" y="29"/>
                    </a:lnTo>
                    <a:lnTo>
                      <a:pt x="25" y="34"/>
                    </a:lnTo>
                    <a:lnTo>
                      <a:pt x="23" y="40"/>
                    </a:lnTo>
                    <a:lnTo>
                      <a:pt x="21" y="46"/>
                    </a:lnTo>
                    <a:lnTo>
                      <a:pt x="20" y="52"/>
                    </a:lnTo>
                    <a:lnTo>
                      <a:pt x="19" y="60"/>
                    </a:lnTo>
                    <a:lnTo>
                      <a:pt x="19" y="67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4" y="235"/>
                    </a:lnTo>
                    <a:lnTo>
                      <a:pt x="7" y="241"/>
                    </a:lnTo>
                    <a:lnTo>
                      <a:pt x="10" y="247"/>
                    </a:lnTo>
                    <a:lnTo>
                      <a:pt x="16" y="252"/>
                    </a:lnTo>
                    <a:lnTo>
                      <a:pt x="21" y="258"/>
                    </a:lnTo>
                    <a:lnTo>
                      <a:pt x="26" y="263"/>
                    </a:lnTo>
                    <a:lnTo>
                      <a:pt x="32" y="267"/>
                    </a:lnTo>
                    <a:lnTo>
                      <a:pt x="38" y="270"/>
                    </a:lnTo>
                    <a:lnTo>
                      <a:pt x="44" y="274"/>
                    </a:lnTo>
                    <a:lnTo>
                      <a:pt x="50" y="276"/>
                    </a:lnTo>
                    <a:lnTo>
                      <a:pt x="58" y="279"/>
                    </a:lnTo>
                    <a:lnTo>
                      <a:pt x="64" y="280"/>
                    </a:lnTo>
                    <a:lnTo>
                      <a:pt x="70" y="281"/>
                    </a:lnTo>
                    <a:lnTo>
                      <a:pt x="77" y="282"/>
                    </a:lnTo>
                    <a:lnTo>
                      <a:pt x="512" y="282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0" name="Freeform 453"/>
              <p:cNvSpPr>
                <a:spLocks/>
              </p:cNvSpPr>
              <p:nvPr/>
            </p:nvSpPr>
            <p:spPr bwMode="auto">
              <a:xfrm>
                <a:off x="4531" y="1274"/>
                <a:ext cx="25" cy="12"/>
              </a:xfrm>
              <a:custGeom>
                <a:avLst/>
                <a:gdLst>
                  <a:gd name="T0" fmla="*/ 0 w 561"/>
                  <a:gd name="T1" fmla="*/ 0 h 269"/>
                  <a:gd name="T2" fmla="*/ 0 w 561"/>
                  <a:gd name="T3" fmla="*/ 0 h 269"/>
                  <a:gd name="T4" fmla="*/ 0 w 561"/>
                  <a:gd name="T5" fmla="*/ 0 h 269"/>
                  <a:gd name="T6" fmla="*/ 0 w 561"/>
                  <a:gd name="T7" fmla="*/ 0 h 269"/>
                  <a:gd name="T8" fmla="*/ 0 w 561"/>
                  <a:gd name="T9" fmla="*/ 0 h 269"/>
                  <a:gd name="T10" fmla="*/ 0 w 561"/>
                  <a:gd name="T11" fmla="*/ 0 h 269"/>
                  <a:gd name="T12" fmla="*/ 0 w 561"/>
                  <a:gd name="T13" fmla="*/ 0 h 269"/>
                  <a:gd name="T14" fmla="*/ 0 w 561"/>
                  <a:gd name="T15" fmla="*/ 0 h 269"/>
                  <a:gd name="T16" fmla="*/ 0 w 561"/>
                  <a:gd name="T17" fmla="*/ 0 h 269"/>
                  <a:gd name="T18" fmla="*/ 0 w 561"/>
                  <a:gd name="T19" fmla="*/ 0 h 269"/>
                  <a:gd name="T20" fmla="*/ 0 w 561"/>
                  <a:gd name="T21" fmla="*/ 0 h 269"/>
                  <a:gd name="T22" fmla="*/ 0 w 561"/>
                  <a:gd name="T23" fmla="*/ 0 h 269"/>
                  <a:gd name="T24" fmla="*/ 0 w 561"/>
                  <a:gd name="T25" fmla="*/ 0 h 269"/>
                  <a:gd name="T26" fmla="*/ 0 w 561"/>
                  <a:gd name="T27" fmla="*/ 0 h 269"/>
                  <a:gd name="T28" fmla="*/ 0 w 561"/>
                  <a:gd name="T29" fmla="*/ 0 h 269"/>
                  <a:gd name="T30" fmla="*/ 0 w 561"/>
                  <a:gd name="T31" fmla="*/ 0 h 269"/>
                  <a:gd name="T32" fmla="*/ 0 w 561"/>
                  <a:gd name="T33" fmla="*/ 0 h 269"/>
                  <a:gd name="T34" fmla="*/ 0 w 561"/>
                  <a:gd name="T35" fmla="*/ 0 h 269"/>
                  <a:gd name="T36" fmla="*/ 0 w 561"/>
                  <a:gd name="T37" fmla="*/ 0 h 269"/>
                  <a:gd name="T38" fmla="*/ 0 w 561"/>
                  <a:gd name="T39" fmla="*/ 0 h 269"/>
                  <a:gd name="T40" fmla="*/ 0 w 561"/>
                  <a:gd name="T41" fmla="*/ 0 h 269"/>
                  <a:gd name="T42" fmla="*/ 0 w 561"/>
                  <a:gd name="T43" fmla="*/ 0 h 269"/>
                  <a:gd name="T44" fmla="*/ 0 w 561"/>
                  <a:gd name="T45" fmla="*/ 0 h 269"/>
                  <a:gd name="T46" fmla="*/ 0 w 561"/>
                  <a:gd name="T47" fmla="*/ 0 h 269"/>
                  <a:gd name="T48" fmla="*/ 0 w 561"/>
                  <a:gd name="T49" fmla="*/ 0 h 269"/>
                  <a:gd name="T50" fmla="*/ 0 w 561"/>
                  <a:gd name="T51" fmla="*/ 0 h 269"/>
                  <a:gd name="T52" fmla="*/ 0 w 561"/>
                  <a:gd name="T53" fmla="*/ 0 h 269"/>
                  <a:gd name="T54" fmla="*/ 0 w 561"/>
                  <a:gd name="T55" fmla="*/ 0 h 269"/>
                  <a:gd name="T56" fmla="*/ 0 w 561"/>
                  <a:gd name="T57" fmla="*/ 0 h 269"/>
                  <a:gd name="T58" fmla="*/ 0 w 561"/>
                  <a:gd name="T59" fmla="*/ 0 h 269"/>
                  <a:gd name="T60" fmla="*/ 0 w 561"/>
                  <a:gd name="T61" fmla="*/ 0 h 269"/>
                  <a:gd name="T62" fmla="*/ 0 w 561"/>
                  <a:gd name="T63" fmla="*/ 0 h 269"/>
                  <a:gd name="T64" fmla="*/ 0 w 561"/>
                  <a:gd name="T65" fmla="*/ 0 h 269"/>
                  <a:gd name="T66" fmla="*/ 0 w 561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1"/>
                  <a:gd name="T103" fmla="*/ 0 h 269"/>
                  <a:gd name="T104" fmla="*/ 561 w 561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1" h="269">
                    <a:moveTo>
                      <a:pt x="488" y="269"/>
                    </a:moveTo>
                    <a:lnTo>
                      <a:pt x="493" y="268"/>
                    </a:lnTo>
                    <a:lnTo>
                      <a:pt x="499" y="267"/>
                    </a:lnTo>
                    <a:lnTo>
                      <a:pt x="506" y="266"/>
                    </a:lnTo>
                    <a:lnTo>
                      <a:pt x="512" y="264"/>
                    </a:lnTo>
                    <a:lnTo>
                      <a:pt x="518" y="261"/>
                    </a:lnTo>
                    <a:lnTo>
                      <a:pt x="524" y="258"/>
                    </a:lnTo>
                    <a:lnTo>
                      <a:pt x="530" y="254"/>
                    </a:lnTo>
                    <a:lnTo>
                      <a:pt x="535" y="250"/>
                    </a:lnTo>
                    <a:lnTo>
                      <a:pt x="541" y="245"/>
                    </a:lnTo>
                    <a:lnTo>
                      <a:pt x="546" y="240"/>
                    </a:lnTo>
                    <a:lnTo>
                      <a:pt x="550" y="235"/>
                    </a:lnTo>
                    <a:lnTo>
                      <a:pt x="554" y="229"/>
                    </a:lnTo>
                    <a:lnTo>
                      <a:pt x="557" y="223"/>
                    </a:lnTo>
                    <a:lnTo>
                      <a:pt x="559" y="217"/>
                    </a:lnTo>
                    <a:lnTo>
                      <a:pt x="560" y="211"/>
                    </a:lnTo>
                    <a:lnTo>
                      <a:pt x="561" y="204"/>
                    </a:lnTo>
                    <a:lnTo>
                      <a:pt x="545" y="64"/>
                    </a:lnTo>
                    <a:lnTo>
                      <a:pt x="544" y="57"/>
                    </a:lnTo>
                    <a:lnTo>
                      <a:pt x="543" y="51"/>
                    </a:lnTo>
                    <a:lnTo>
                      <a:pt x="542" y="44"/>
                    </a:lnTo>
                    <a:lnTo>
                      <a:pt x="540" y="38"/>
                    </a:lnTo>
                    <a:lnTo>
                      <a:pt x="537" y="33"/>
                    </a:lnTo>
                    <a:lnTo>
                      <a:pt x="534" y="28"/>
                    </a:lnTo>
                    <a:lnTo>
                      <a:pt x="531" y="23"/>
                    </a:lnTo>
                    <a:lnTo>
                      <a:pt x="527" y="18"/>
                    </a:lnTo>
                    <a:lnTo>
                      <a:pt x="523" y="14"/>
                    </a:lnTo>
                    <a:lnTo>
                      <a:pt x="519" y="11"/>
                    </a:lnTo>
                    <a:lnTo>
                      <a:pt x="515" y="7"/>
                    </a:lnTo>
                    <a:lnTo>
                      <a:pt x="510" y="4"/>
                    </a:lnTo>
                    <a:lnTo>
                      <a:pt x="505" y="2"/>
                    </a:lnTo>
                    <a:lnTo>
                      <a:pt x="498" y="1"/>
                    </a:lnTo>
                    <a:lnTo>
                      <a:pt x="493" y="0"/>
                    </a:lnTo>
                    <a:lnTo>
                      <a:pt x="488" y="0"/>
                    </a:lnTo>
                    <a:lnTo>
                      <a:pt x="73" y="0"/>
                    </a:lnTo>
                    <a:lnTo>
                      <a:pt x="67" y="0"/>
                    </a:lnTo>
                    <a:lnTo>
                      <a:pt x="61" y="1"/>
                    </a:lnTo>
                    <a:lnTo>
                      <a:pt x="56" y="2"/>
                    </a:lnTo>
                    <a:lnTo>
                      <a:pt x="51" y="4"/>
                    </a:lnTo>
                    <a:lnTo>
                      <a:pt x="46" y="7"/>
                    </a:lnTo>
                    <a:lnTo>
                      <a:pt x="41" y="11"/>
                    </a:lnTo>
                    <a:lnTo>
                      <a:pt x="37" y="14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3" y="33"/>
                    </a:lnTo>
                    <a:lnTo>
                      <a:pt x="21" y="38"/>
                    </a:lnTo>
                    <a:lnTo>
                      <a:pt x="19" y="44"/>
                    </a:lnTo>
                    <a:lnTo>
                      <a:pt x="18" y="51"/>
                    </a:lnTo>
                    <a:lnTo>
                      <a:pt x="17" y="57"/>
                    </a:lnTo>
                    <a:lnTo>
                      <a:pt x="17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4" y="250"/>
                    </a:lnTo>
                    <a:lnTo>
                      <a:pt x="29" y="254"/>
                    </a:lnTo>
                    <a:lnTo>
                      <a:pt x="35" y="258"/>
                    </a:lnTo>
                    <a:lnTo>
                      <a:pt x="42" y="261"/>
                    </a:lnTo>
                    <a:lnTo>
                      <a:pt x="48" y="264"/>
                    </a:lnTo>
                    <a:lnTo>
                      <a:pt x="54" y="266"/>
                    </a:lnTo>
                    <a:lnTo>
                      <a:pt x="61" y="267"/>
                    </a:lnTo>
                    <a:lnTo>
                      <a:pt x="67" y="268"/>
                    </a:lnTo>
                    <a:lnTo>
                      <a:pt x="73" y="269"/>
                    </a:lnTo>
                    <a:lnTo>
                      <a:pt x="488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1" name="Freeform 454"/>
              <p:cNvSpPr>
                <a:spLocks/>
              </p:cNvSpPr>
              <p:nvPr/>
            </p:nvSpPr>
            <p:spPr bwMode="auto">
              <a:xfrm>
                <a:off x="4535" y="1279"/>
                <a:ext cx="18" cy="6"/>
              </a:xfrm>
              <a:custGeom>
                <a:avLst/>
                <a:gdLst>
                  <a:gd name="T0" fmla="*/ 0 w 410"/>
                  <a:gd name="T1" fmla="*/ 0 h 121"/>
                  <a:gd name="T2" fmla="*/ 0 w 410"/>
                  <a:gd name="T3" fmla="*/ 0 h 121"/>
                  <a:gd name="T4" fmla="*/ 0 w 410"/>
                  <a:gd name="T5" fmla="*/ 0 h 121"/>
                  <a:gd name="T6" fmla="*/ 0 w 410"/>
                  <a:gd name="T7" fmla="*/ 0 h 121"/>
                  <a:gd name="T8" fmla="*/ 0 w 410"/>
                  <a:gd name="T9" fmla="*/ 0 h 121"/>
                  <a:gd name="T10" fmla="*/ 0 w 410"/>
                  <a:gd name="T11" fmla="*/ 0 h 121"/>
                  <a:gd name="T12" fmla="*/ 0 w 410"/>
                  <a:gd name="T13" fmla="*/ 0 h 121"/>
                  <a:gd name="T14" fmla="*/ 0 w 410"/>
                  <a:gd name="T15" fmla="*/ 0 h 121"/>
                  <a:gd name="T16" fmla="*/ 0 w 410"/>
                  <a:gd name="T17" fmla="*/ 0 h 121"/>
                  <a:gd name="T18" fmla="*/ 0 w 410"/>
                  <a:gd name="T19" fmla="*/ 0 h 121"/>
                  <a:gd name="T20" fmla="*/ 0 w 410"/>
                  <a:gd name="T21" fmla="*/ 0 h 121"/>
                  <a:gd name="T22" fmla="*/ 0 w 410"/>
                  <a:gd name="T23" fmla="*/ 0 h 121"/>
                  <a:gd name="T24" fmla="*/ 0 w 410"/>
                  <a:gd name="T25" fmla="*/ 0 h 121"/>
                  <a:gd name="T26" fmla="*/ 0 w 410"/>
                  <a:gd name="T27" fmla="*/ 0 h 121"/>
                  <a:gd name="T28" fmla="*/ 0 w 410"/>
                  <a:gd name="T29" fmla="*/ 0 h 121"/>
                  <a:gd name="T30" fmla="*/ 0 w 410"/>
                  <a:gd name="T31" fmla="*/ 0 h 121"/>
                  <a:gd name="T32" fmla="*/ 0 w 410"/>
                  <a:gd name="T33" fmla="*/ 0 h 121"/>
                  <a:gd name="T34" fmla="*/ 0 w 410"/>
                  <a:gd name="T35" fmla="*/ 0 h 121"/>
                  <a:gd name="T36" fmla="*/ 0 w 410"/>
                  <a:gd name="T37" fmla="*/ 0 h 121"/>
                  <a:gd name="T38" fmla="*/ 0 w 410"/>
                  <a:gd name="T39" fmla="*/ 0 h 121"/>
                  <a:gd name="T40" fmla="*/ 0 w 410"/>
                  <a:gd name="T41" fmla="*/ 0 h 121"/>
                  <a:gd name="T42" fmla="*/ 0 w 410"/>
                  <a:gd name="T43" fmla="*/ 0 h 121"/>
                  <a:gd name="T44" fmla="*/ 0 w 410"/>
                  <a:gd name="T45" fmla="*/ 0 h 121"/>
                  <a:gd name="T46" fmla="*/ 0 w 410"/>
                  <a:gd name="T47" fmla="*/ 0 h 121"/>
                  <a:gd name="T48" fmla="*/ 0 w 410"/>
                  <a:gd name="T49" fmla="*/ 0 h 121"/>
                  <a:gd name="T50" fmla="*/ 0 w 410"/>
                  <a:gd name="T51" fmla="*/ 0 h 121"/>
                  <a:gd name="T52" fmla="*/ 0 w 410"/>
                  <a:gd name="T53" fmla="*/ 0 h 121"/>
                  <a:gd name="T54" fmla="*/ 0 w 410"/>
                  <a:gd name="T55" fmla="*/ 0 h 121"/>
                  <a:gd name="T56" fmla="*/ 0 w 410"/>
                  <a:gd name="T57" fmla="*/ 0 h 121"/>
                  <a:gd name="T58" fmla="*/ 0 w 410"/>
                  <a:gd name="T59" fmla="*/ 0 h 121"/>
                  <a:gd name="T60" fmla="*/ 0 w 410"/>
                  <a:gd name="T61" fmla="*/ 0 h 121"/>
                  <a:gd name="T62" fmla="*/ 0 w 410"/>
                  <a:gd name="T63" fmla="*/ 0 h 121"/>
                  <a:gd name="T64" fmla="*/ 0 w 410"/>
                  <a:gd name="T65" fmla="*/ 0 h 121"/>
                  <a:gd name="T66" fmla="*/ 0 w 410"/>
                  <a:gd name="T67" fmla="*/ 0 h 121"/>
                  <a:gd name="T68" fmla="*/ 0 w 410"/>
                  <a:gd name="T69" fmla="*/ 0 h 121"/>
                  <a:gd name="T70" fmla="*/ 0 w 410"/>
                  <a:gd name="T71" fmla="*/ 0 h 121"/>
                  <a:gd name="T72" fmla="*/ 0 w 410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0"/>
                  <a:gd name="T112" fmla="*/ 0 h 121"/>
                  <a:gd name="T113" fmla="*/ 410 w 410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0" h="121">
                    <a:moveTo>
                      <a:pt x="410" y="61"/>
                    </a:moveTo>
                    <a:lnTo>
                      <a:pt x="409" y="67"/>
                    </a:lnTo>
                    <a:lnTo>
                      <a:pt x="409" y="73"/>
                    </a:lnTo>
                    <a:lnTo>
                      <a:pt x="408" y="78"/>
                    </a:lnTo>
                    <a:lnTo>
                      <a:pt x="406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0" y="99"/>
                    </a:lnTo>
                    <a:lnTo>
                      <a:pt x="397" y="103"/>
                    </a:lnTo>
                    <a:lnTo>
                      <a:pt x="394" y="107"/>
                    </a:lnTo>
                    <a:lnTo>
                      <a:pt x="391" y="111"/>
                    </a:lnTo>
                    <a:lnTo>
                      <a:pt x="387" y="113"/>
                    </a:lnTo>
                    <a:lnTo>
                      <a:pt x="382" y="116"/>
                    </a:lnTo>
                    <a:lnTo>
                      <a:pt x="378" y="118"/>
                    </a:lnTo>
                    <a:lnTo>
                      <a:pt x="373" y="119"/>
                    </a:lnTo>
                    <a:lnTo>
                      <a:pt x="368" y="120"/>
                    </a:lnTo>
                    <a:lnTo>
                      <a:pt x="363" y="121"/>
                    </a:lnTo>
                    <a:lnTo>
                      <a:pt x="47" y="121"/>
                    </a:lnTo>
                    <a:lnTo>
                      <a:pt x="41" y="120"/>
                    </a:lnTo>
                    <a:lnTo>
                      <a:pt x="36" y="119"/>
                    </a:lnTo>
                    <a:lnTo>
                      <a:pt x="30" y="118"/>
                    </a:lnTo>
                    <a:lnTo>
                      <a:pt x="26" y="116"/>
                    </a:lnTo>
                    <a:lnTo>
                      <a:pt x="22" y="113"/>
                    </a:lnTo>
                    <a:lnTo>
                      <a:pt x="18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6" y="95"/>
                    </a:lnTo>
                    <a:lnTo>
                      <a:pt x="4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2" y="0"/>
                    </a:lnTo>
                    <a:lnTo>
                      <a:pt x="408" y="0"/>
                    </a:lnTo>
                    <a:lnTo>
                      <a:pt x="410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2" name="Freeform 455"/>
              <p:cNvSpPr>
                <a:spLocks/>
              </p:cNvSpPr>
              <p:nvPr/>
            </p:nvSpPr>
            <p:spPr bwMode="auto">
              <a:xfrm>
                <a:off x="4532" y="1276"/>
                <a:ext cx="2" cy="8"/>
              </a:xfrm>
              <a:custGeom>
                <a:avLst/>
                <a:gdLst>
                  <a:gd name="T0" fmla="*/ 0 w 41"/>
                  <a:gd name="T1" fmla="*/ 0 h 200"/>
                  <a:gd name="T2" fmla="*/ 0 w 41"/>
                  <a:gd name="T3" fmla="*/ 0 h 200"/>
                  <a:gd name="T4" fmla="*/ 0 w 41"/>
                  <a:gd name="T5" fmla="*/ 0 h 200"/>
                  <a:gd name="T6" fmla="*/ 0 w 41"/>
                  <a:gd name="T7" fmla="*/ 0 h 200"/>
                  <a:gd name="T8" fmla="*/ 0 w 41"/>
                  <a:gd name="T9" fmla="*/ 0 h 200"/>
                  <a:gd name="T10" fmla="*/ 0 w 41"/>
                  <a:gd name="T11" fmla="*/ 0 h 200"/>
                  <a:gd name="T12" fmla="*/ 0 w 41"/>
                  <a:gd name="T13" fmla="*/ 0 h 200"/>
                  <a:gd name="T14" fmla="*/ 0 w 41"/>
                  <a:gd name="T15" fmla="*/ 0 h 200"/>
                  <a:gd name="T16" fmla="*/ 0 w 41"/>
                  <a:gd name="T17" fmla="*/ 0 h 200"/>
                  <a:gd name="T18" fmla="*/ 0 w 41"/>
                  <a:gd name="T19" fmla="*/ 0 h 200"/>
                  <a:gd name="T20" fmla="*/ 0 w 41"/>
                  <a:gd name="T21" fmla="*/ 0 h 200"/>
                  <a:gd name="T22" fmla="*/ 0 w 41"/>
                  <a:gd name="T23" fmla="*/ 0 h 200"/>
                  <a:gd name="T24" fmla="*/ 0 w 41"/>
                  <a:gd name="T25" fmla="*/ 0 h 200"/>
                  <a:gd name="T26" fmla="*/ 0 w 41"/>
                  <a:gd name="T27" fmla="*/ 0 h 200"/>
                  <a:gd name="T28" fmla="*/ 0 w 41"/>
                  <a:gd name="T29" fmla="*/ 0 h 200"/>
                  <a:gd name="T30" fmla="*/ 0 w 41"/>
                  <a:gd name="T31" fmla="*/ 0 h 200"/>
                  <a:gd name="T32" fmla="*/ 0 w 41"/>
                  <a:gd name="T33" fmla="*/ 0 h 200"/>
                  <a:gd name="T34" fmla="*/ 0 w 41"/>
                  <a:gd name="T35" fmla="*/ 0 h 200"/>
                  <a:gd name="T36" fmla="*/ 0 w 41"/>
                  <a:gd name="T37" fmla="*/ 0 h 200"/>
                  <a:gd name="T38" fmla="*/ 0 w 41"/>
                  <a:gd name="T39" fmla="*/ 0 h 200"/>
                  <a:gd name="T40" fmla="*/ 0 w 41"/>
                  <a:gd name="T41" fmla="*/ 0 h 200"/>
                  <a:gd name="T42" fmla="*/ 0 w 41"/>
                  <a:gd name="T43" fmla="*/ 0 h 200"/>
                  <a:gd name="T44" fmla="*/ 0 w 41"/>
                  <a:gd name="T45" fmla="*/ 0 h 200"/>
                  <a:gd name="T46" fmla="*/ 0 w 41"/>
                  <a:gd name="T47" fmla="*/ 0 h 200"/>
                  <a:gd name="T48" fmla="*/ 0 w 41"/>
                  <a:gd name="T49" fmla="*/ 0 h 200"/>
                  <a:gd name="T50" fmla="*/ 0 w 41"/>
                  <a:gd name="T51" fmla="*/ 0 h 200"/>
                  <a:gd name="T52" fmla="*/ 0 w 41"/>
                  <a:gd name="T53" fmla="*/ 0 h 200"/>
                  <a:gd name="T54" fmla="*/ 0 w 41"/>
                  <a:gd name="T55" fmla="*/ 0 h 200"/>
                  <a:gd name="T56" fmla="*/ 0 w 41"/>
                  <a:gd name="T57" fmla="*/ 0 h 200"/>
                  <a:gd name="T58" fmla="*/ 0 w 41"/>
                  <a:gd name="T59" fmla="*/ 0 h 200"/>
                  <a:gd name="T60" fmla="*/ 0 w 41"/>
                  <a:gd name="T61" fmla="*/ 0 h 200"/>
                  <a:gd name="T62" fmla="*/ 0 w 41"/>
                  <a:gd name="T63" fmla="*/ 0 h 200"/>
                  <a:gd name="T64" fmla="*/ 0 w 4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0"/>
                  <a:gd name="T101" fmla="*/ 41 w 4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0">
                    <a:moveTo>
                      <a:pt x="24" y="200"/>
                    </a:moveTo>
                    <a:lnTo>
                      <a:pt x="25" y="199"/>
                    </a:lnTo>
                    <a:lnTo>
                      <a:pt x="27" y="199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1" y="197"/>
                    </a:lnTo>
                    <a:lnTo>
                      <a:pt x="33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9" y="188"/>
                    </a:lnTo>
                    <a:lnTo>
                      <a:pt x="40" y="186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1" y="181"/>
                    </a:lnTo>
                    <a:lnTo>
                      <a:pt x="41" y="20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1" y="2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7" y="11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3" y="194"/>
                    </a:lnTo>
                    <a:lnTo>
                      <a:pt x="15" y="196"/>
                    </a:lnTo>
                    <a:lnTo>
                      <a:pt x="18" y="197"/>
                    </a:lnTo>
                    <a:lnTo>
                      <a:pt x="20" y="199"/>
                    </a:lnTo>
                    <a:lnTo>
                      <a:pt x="22" y="199"/>
                    </a:lnTo>
                    <a:lnTo>
                      <a:pt x="24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3" name="Freeform 456"/>
              <p:cNvSpPr>
                <a:spLocks/>
              </p:cNvSpPr>
              <p:nvPr/>
            </p:nvSpPr>
            <p:spPr bwMode="auto">
              <a:xfrm>
                <a:off x="4553" y="1275"/>
                <a:ext cx="2" cy="9"/>
              </a:xfrm>
              <a:custGeom>
                <a:avLst/>
                <a:gdLst>
                  <a:gd name="T0" fmla="*/ 0 w 47"/>
                  <a:gd name="T1" fmla="*/ 0 h 209"/>
                  <a:gd name="T2" fmla="*/ 0 w 47"/>
                  <a:gd name="T3" fmla="*/ 0 h 209"/>
                  <a:gd name="T4" fmla="*/ 0 w 47"/>
                  <a:gd name="T5" fmla="*/ 0 h 209"/>
                  <a:gd name="T6" fmla="*/ 0 w 47"/>
                  <a:gd name="T7" fmla="*/ 0 h 209"/>
                  <a:gd name="T8" fmla="*/ 0 w 47"/>
                  <a:gd name="T9" fmla="*/ 0 h 209"/>
                  <a:gd name="T10" fmla="*/ 0 w 47"/>
                  <a:gd name="T11" fmla="*/ 0 h 209"/>
                  <a:gd name="T12" fmla="*/ 0 w 47"/>
                  <a:gd name="T13" fmla="*/ 0 h 209"/>
                  <a:gd name="T14" fmla="*/ 0 w 47"/>
                  <a:gd name="T15" fmla="*/ 0 h 209"/>
                  <a:gd name="T16" fmla="*/ 0 w 47"/>
                  <a:gd name="T17" fmla="*/ 0 h 209"/>
                  <a:gd name="T18" fmla="*/ 0 w 47"/>
                  <a:gd name="T19" fmla="*/ 0 h 209"/>
                  <a:gd name="T20" fmla="*/ 0 w 47"/>
                  <a:gd name="T21" fmla="*/ 0 h 209"/>
                  <a:gd name="T22" fmla="*/ 0 w 47"/>
                  <a:gd name="T23" fmla="*/ 0 h 209"/>
                  <a:gd name="T24" fmla="*/ 0 w 47"/>
                  <a:gd name="T25" fmla="*/ 0 h 209"/>
                  <a:gd name="T26" fmla="*/ 0 w 47"/>
                  <a:gd name="T27" fmla="*/ 0 h 209"/>
                  <a:gd name="T28" fmla="*/ 0 w 47"/>
                  <a:gd name="T29" fmla="*/ 0 h 209"/>
                  <a:gd name="T30" fmla="*/ 0 w 47"/>
                  <a:gd name="T31" fmla="*/ 0 h 209"/>
                  <a:gd name="T32" fmla="*/ 0 w 47"/>
                  <a:gd name="T33" fmla="*/ 0 h 209"/>
                  <a:gd name="T34" fmla="*/ 0 w 47"/>
                  <a:gd name="T35" fmla="*/ 0 h 209"/>
                  <a:gd name="T36" fmla="*/ 0 w 47"/>
                  <a:gd name="T37" fmla="*/ 0 h 209"/>
                  <a:gd name="T38" fmla="*/ 0 w 47"/>
                  <a:gd name="T39" fmla="*/ 0 h 209"/>
                  <a:gd name="T40" fmla="*/ 0 w 47"/>
                  <a:gd name="T41" fmla="*/ 0 h 209"/>
                  <a:gd name="T42" fmla="*/ 0 w 47"/>
                  <a:gd name="T43" fmla="*/ 0 h 209"/>
                  <a:gd name="T44" fmla="*/ 0 w 47"/>
                  <a:gd name="T45" fmla="*/ 0 h 209"/>
                  <a:gd name="T46" fmla="*/ 0 w 47"/>
                  <a:gd name="T47" fmla="*/ 0 h 209"/>
                  <a:gd name="T48" fmla="*/ 0 w 47"/>
                  <a:gd name="T49" fmla="*/ 0 h 209"/>
                  <a:gd name="T50" fmla="*/ 0 w 47"/>
                  <a:gd name="T51" fmla="*/ 0 h 209"/>
                  <a:gd name="T52" fmla="*/ 0 w 47"/>
                  <a:gd name="T53" fmla="*/ 0 h 209"/>
                  <a:gd name="T54" fmla="*/ 0 w 47"/>
                  <a:gd name="T55" fmla="*/ 0 h 209"/>
                  <a:gd name="T56" fmla="*/ 0 w 47"/>
                  <a:gd name="T57" fmla="*/ 0 h 209"/>
                  <a:gd name="T58" fmla="*/ 0 w 47"/>
                  <a:gd name="T59" fmla="*/ 0 h 209"/>
                  <a:gd name="T60" fmla="*/ 0 w 47"/>
                  <a:gd name="T61" fmla="*/ 0 h 209"/>
                  <a:gd name="T62" fmla="*/ 0 w 47"/>
                  <a:gd name="T63" fmla="*/ 0 h 209"/>
                  <a:gd name="T64" fmla="*/ 0 w 47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209"/>
                  <a:gd name="T101" fmla="*/ 47 w 47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209">
                    <a:moveTo>
                      <a:pt x="18" y="209"/>
                    </a:moveTo>
                    <a:lnTo>
                      <a:pt x="19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6" y="205"/>
                    </a:lnTo>
                    <a:lnTo>
                      <a:pt x="28" y="203"/>
                    </a:lnTo>
                    <a:lnTo>
                      <a:pt x="30" y="201"/>
                    </a:lnTo>
                    <a:lnTo>
                      <a:pt x="33" y="199"/>
                    </a:lnTo>
                    <a:lnTo>
                      <a:pt x="35" y="197"/>
                    </a:lnTo>
                    <a:lnTo>
                      <a:pt x="37" y="194"/>
                    </a:lnTo>
                    <a:lnTo>
                      <a:pt x="39" y="191"/>
                    </a:lnTo>
                    <a:lnTo>
                      <a:pt x="42" y="189"/>
                    </a:lnTo>
                    <a:lnTo>
                      <a:pt x="43" y="186"/>
                    </a:lnTo>
                    <a:lnTo>
                      <a:pt x="45" y="184"/>
                    </a:lnTo>
                    <a:lnTo>
                      <a:pt x="46" y="181"/>
                    </a:lnTo>
                    <a:lnTo>
                      <a:pt x="46" y="178"/>
                    </a:lnTo>
                    <a:lnTo>
                      <a:pt x="47" y="176"/>
                    </a:lnTo>
                    <a:lnTo>
                      <a:pt x="35" y="21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3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3" y="199"/>
                    </a:lnTo>
                    <a:lnTo>
                      <a:pt x="4" y="200"/>
                    </a:lnTo>
                    <a:lnTo>
                      <a:pt x="5" y="202"/>
                    </a:lnTo>
                    <a:lnTo>
                      <a:pt x="6" y="203"/>
                    </a:lnTo>
                    <a:lnTo>
                      <a:pt x="7" y="204"/>
                    </a:lnTo>
                    <a:lnTo>
                      <a:pt x="8" y="205"/>
                    </a:lnTo>
                    <a:lnTo>
                      <a:pt x="10" y="206"/>
                    </a:lnTo>
                    <a:lnTo>
                      <a:pt x="11" y="207"/>
                    </a:lnTo>
                    <a:lnTo>
                      <a:pt x="13" y="208"/>
                    </a:lnTo>
                    <a:lnTo>
                      <a:pt x="14" y="208"/>
                    </a:lnTo>
                    <a:lnTo>
                      <a:pt x="16" y="208"/>
                    </a:lnTo>
                    <a:lnTo>
                      <a:pt x="18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4" name="Freeform 457"/>
              <p:cNvSpPr>
                <a:spLocks/>
              </p:cNvSpPr>
              <p:nvPr/>
            </p:nvSpPr>
            <p:spPr bwMode="auto">
              <a:xfrm>
                <a:off x="4535" y="1275"/>
                <a:ext cx="18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7" y="99"/>
                    </a:moveTo>
                    <a:lnTo>
                      <a:pt x="381" y="98"/>
                    </a:lnTo>
                    <a:lnTo>
                      <a:pt x="385" y="98"/>
                    </a:lnTo>
                    <a:lnTo>
                      <a:pt x="389" y="97"/>
                    </a:lnTo>
                    <a:lnTo>
                      <a:pt x="395" y="96"/>
                    </a:lnTo>
                    <a:lnTo>
                      <a:pt x="398" y="95"/>
                    </a:lnTo>
                    <a:lnTo>
                      <a:pt x="402" y="93"/>
                    </a:lnTo>
                    <a:lnTo>
                      <a:pt x="405" y="91"/>
                    </a:lnTo>
                    <a:lnTo>
                      <a:pt x="409" y="89"/>
                    </a:lnTo>
                    <a:lnTo>
                      <a:pt x="411" y="87"/>
                    </a:lnTo>
                    <a:lnTo>
                      <a:pt x="414" y="85"/>
                    </a:lnTo>
                    <a:lnTo>
                      <a:pt x="416" y="82"/>
                    </a:lnTo>
                    <a:lnTo>
                      <a:pt x="418" y="80"/>
                    </a:lnTo>
                    <a:lnTo>
                      <a:pt x="419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19" y="22"/>
                    </a:lnTo>
                    <a:lnTo>
                      <a:pt x="418" y="19"/>
                    </a:lnTo>
                    <a:lnTo>
                      <a:pt x="416" y="16"/>
                    </a:lnTo>
                    <a:lnTo>
                      <a:pt x="414" y="13"/>
                    </a:lnTo>
                    <a:lnTo>
                      <a:pt x="411" y="11"/>
                    </a:lnTo>
                    <a:lnTo>
                      <a:pt x="409" y="9"/>
                    </a:lnTo>
                    <a:lnTo>
                      <a:pt x="405" y="7"/>
                    </a:lnTo>
                    <a:lnTo>
                      <a:pt x="402" y="5"/>
                    </a:lnTo>
                    <a:lnTo>
                      <a:pt x="398" y="3"/>
                    </a:lnTo>
                    <a:lnTo>
                      <a:pt x="395" y="2"/>
                    </a:lnTo>
                    <a:lnTo>
                      <a:pt x="389" y="1"/>
                    </a:lnTo>
                    <a:lnTo>
                      <a:pt x="385" y="0"/>
                    </a:lnTo>
                    <a:lnTo>
                      <a:pt x="381" y="0"/>
                    </a:lnTo>
                    <a:lnTo>
                      <a:pt x="377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1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20" y="5"/>
                    </a:lnTo>
                    <a:lnTo>
                      <a:pt x="16" y="7"/>
                    </a:lnTo>
                    <a:lnTo>
                      <a:pt x="13" y="9"/>
                    </a:lnTo>
                    <a:lnTo>
                      <a:pt x="10" y="11"/>
                    </a:lnTo>
                    <a:lnTo>
                      <a:pt x="8" y="13"/>
                    </a:lnTo>
                    <a:lnTo>
                      <a:pt x="6" y="16"/>
                    </a:lnTo>
                    <a:lnTo>
                      <a:pt x="3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3" y="80"/>
                    </a:lnTo>
                    <a:lnTo>
                      <a:pt x="6" y="82"/>
                    </a:lnTo>
                    <a:lnTo>
                      <a:pt x="8" y="85"/>
                    </a:lnTo>
                    <a:lnTo>
                      <a:pt x="10" y="87"/>
                    </a:lnTo>
                    <a:lnTo>
                      <a:pt x="13" y="89"/>
                    </a:lnTo>
                    <a:lnTo>
                      <a:pt x="16" y="91"/>
                    </a:lnTo>
                    <a:lnTo>
                      <a:pt x="20" y="93"/>
                    </a:lnTo>
                    <a:lnTo>
                      <a:pt x="23" y="95"/>
                    </a:lnTo>
                    <a:lnTo>
                      <a:pt x="27" y="96"/>
                    </a:lnTo>
                    <a:lnTo>
                      <a:pt x="31" y="97"/>
                    </a:lnTo>
                    <a:lnTo>
                      <a:pt x="35" y="98"/>
                    </a:lnTo>
                    <a:lnTo>
                      <a:pt x="40" y="98"/>
                    </a:lnTo>
                    <a:lnTo>
                      <a:pt x="46" y="99"/>
                    </a:lnTo>
                    <a:lnTo>
                      <a:pt x="377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5" name="Freeform 458"/>
              <p:cNvSpPr>
                <a:spLocks/>
              </p:cNvSpPr>
              <p:nvPr/>
            </p:nvSpPr>
            <p:spPr bwMode="auto">
              <a:xfrm>
                <a:off x="4859" y="1274"/>
                <a:ext cx="134" cy="12"/>
              </a:xfrm>
              <a:custGeom>
                <a:avLst/>
                <a:gdLst>
                  <a:gd name="T0" fmla="*/ 0 w 3075"/>
                  <a:gd name="T1" fmla="*/ 0 h 283"/>
                  <a:gd name="T2" fmla="*/ 0 w 3075"/>
                  <a:gd name="T3" fmla="*/ 0 h 283"/>
                  <a:gd name="T4" fmla="*/ 0 w 3075"/>
                  <a:gd name="T5" fmla="*/ 0 h 283"/>
                  <a:gd name="T6" fmla="*/ 0 w 3075"/>
                  <a:gd name="T7" fmla="*/ 0 h 283"/>
                  <a:gd name="T8" fmla="*/ 0 w 3075"/>
                  <a:gd name="T9" fmla="*/ 0 h 283"/>
                  <a:gd name="T10" fmla="*/ 0 w 3075"/>
                  <a:gd name="T11" fmla="*/ 0 h 283"/>
                  <a:gd name="T12" fmla="*/ 0 w 3075"/>
                  <a:gd name="T13" fmla="*/ 0 h 283"/>
                  <a:gd name="T14" fmla="*/ 0 w 3075"/>
                  <a:gd name="T15" fmla="*/ 0 h 283"/>
                  <a:gd name="T16" fmla="*/ 0 w 3075"/>
                  <a:gd name="T17" fmla="*/ 0 h 283"/>
                  <a:gd name="T18" fmla="*/ 0 w 3075"/>
                  <a:gd name="T19" fmla="*/ 0 h 283"/>
                  <a:gd name="T20" fmla="*/ 0 w 3075"/>
                  <a:gd name="T21" fmla="*/ 0 h 283"/>
                  <a:gd name="T22" fmla="*/ 0 w 3075"/>
                  <a:gd name="T23" fmla="*/ 0 h 283"/>
                  <a:gd name="T24" fmla="*/ 0 w 3075"/>
                  <a:gd name="T25" fmla="*/ 0 h 283"/>
                  <a:gd name="T26" fmla="*/ 0 w 3075"/>
                  <a:gd name="T27" fmla="*/ 0 h 283"/>
                  <a:gd name="T28" fmla="*/ 0 w 3075"/>
                  <a:gd name="T29" fmla="*/ 0 h 283"/>
                  <a:gd name="T30" fmla="*/ 0 w 3075"/>
                  <a:gd name="T31" fmla="*/ 0 h 283"/>
                  <a:gd name="T32" fmla="*/ 0 w 3075"/>
                  <a:gd name="T33" fmla="*/ 0 h 283"/>
                  <a:gd name="T34" fmla="*/ 0 w 3075"/>
                  <a:gd name="T35" fmla="*/ 0 h 283"/>
                  <a:gd name="T36" fmla="*/ 0 w 3075"/>
                  <a:gd name="T37" fmla="*/ 0 h 283"/>
                  <a:gd name="T38" fmla="*/ 0 w 3075"/>
                  <a:gd name="T39" fmla="*/ 0 h 283"/>
                  <a:gd name="T40" fmla="*/ 0 w 3075"/>
                  <a:gd name="T41" fmla="*/ 0 h 283"/>
                  <a:gd name="T42" fmla="*/ 0 w 3075"/>
                  <a:gd name="T43" fmla="*/ 0 h 283"/>
                  <a:gd name="T44" fmla="*/ 0 w 3075"/>
                  <a:gd name="T45" fmla="*/ 0 h 283"/>
                  <a:gd name="T46" fmla="*/ 0 w 3075"/>
                  <a:gd name="T47" fmla="*/ 0 h 283"/>
                  <a:gd name="T48" fmla="*/ 0 w 3075"/>
                  <a:gd name="T49" fmla="*/ 0 h 283"/>
                  <a:gd name="T50" fmla="*/ 0 w 3075"/>
                  <a:gd name="T51" fmla="*/ 0 h 283"/>
                  <a:gd name="T52" fmla="*/ 0 w 3075"/>
                  <a:gd name="T53" fmla="*/ 0 h 283"/>
                  <a:gd name="T54" fmla="*/ 0 w 3075"/>
                  <a:gd name="T55" fmla="*/ 0 h 283"/>
                  <a:gd name="T56" fmla="*/ 0 w 3075"/>
                  <a:gd name="T57" fmla="*/ 0 h 283"/>
                  <a:gd name="T58" fmla="*/ 0 w 3075"/>
                  <a:gd name="T59" fmla="*/ 0 h 283"/>
                  <a:gd name="T60" fmla="*/ 0 w 3075"/>
                  <a:gd name="T61" fmla="*/ 0 h 283"/>
                  <a:gd name="T62" fmla="*/ 0 w 3075"/>
                  <a:gd name="T63" fmla="*/ 0 h 283"/>
                  <a:gd name="T64" fmla="*/ 0 w 3075"/>
                  <a:gd name="T65" fmla="*/ 0 h 283"/>
                  <a:gd name="T66" fmla="*/ 0 w 3075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75"/>
                  <a:gd name="T103" fmla="*/ 0 h 283"/>
                  <a:gd name="T104" fmla="*/ 3075 w 3075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75" h="283">
                    <a:moveTo>
                      <a:pt x="2999" y="283"/>
                    </a:moveTo>
                    <a:lnTo>
                      <a:pt x="3005" y="282"/>
                    </a:lnTo>
                    <a:lnTo>
                      <a:pt x="3011" y="281"/>
                    </a:lnTo>
                    <a:lnTo>
                      <a:pt x="3017" y="280"/>
                    </a:lnTo>
                    <a:lnTo>
                      <a:pt x="3024" y="277"/>
                    </a:lnTo>
                    <a:lnTo>
                      <a:pt x="3030" y="274"/>
                    </a:lnTo>
                    <a:lnTo>
                      <a:pt x="3036" y="271"/>
                    </a:lnTo>
                    <a:lnTo>
                      <a:pt x="3043" y="267"/>
                    </a:lnTo>
                    <a:lnTo>
                      <a:pt x="3049" y="263"/>
                    </a:lnTo>
                    <a:lnTo>
                      <a:pt x="3054" y="258"/>
                    </a:lnTo>
                    <a:lnTo>
                      <a:pt x="3059" y="252"/>
                    </a:lnTo>
                    <a:lnTo>
                      <a:pt x="3064" y="247"/>
                    </a:lnTo>
                    <a:lnTo>
                      <a:pt x="3067" y="241"/>
                    </a:lnTo>
                    <a:lnTo>
                      <a:pt x="3070" y="235"/>
                    </a:lnTo>
                    <a:lnTo>
                      <a:pt x="3073" y="229"/>
                    </a:lnTo>
                    <a:lnTo>
                      <a:pt x="3074" y="223"/>
                    </a:lnTo>
                    <a:lnTo>
                      <a:pt x="3075" y="217"/>
                    </a:lnTo>
                    <a:lnTo>
                      <a:pt x="3058" y="69"/>
                    </a:lnTo>
                    <a:lnTo>
                      <a:pt x="3057" y="62"/>
                    </a:lnTo>
                    <a:lnTo>
                      <a:pt x="3056" y="55"/>
                    </a:lnTo>
                    <a:lnTo>
                      <a:pt x="3055" y="48"/>
                    </a:lnTo>
                    <a:lnTo>
                      <a:pt x="3053" y="41"/>
                    </a:lnTo>
                    <a:lnTo>
                      <a:pt x="3050" y="36"/>
                    </a:lnTo>
                    <a:lnTo>
                      <a:pt x="3048" y="30"/>
                    </a:lnTo>
                    <a:lnTo>
                      <a:pt x="3044" y="25"/>
                    </a:lnTo>
                    <a:lnTo>
                      <a:pt x="3041" y="20"/>
                    </a:lnTo>
                    <a:lnTo>
                      <a:pt x="3035" y="16"/>
                    </a:lnTo>
                    <a:lnTo>
                      <a:pt x="3031" y="11"/>
                    </a:lnTo>
                    <a:lnTo>
                      <a:pt x="3026" y="8"/>
                    </a:lnTo>
                    <a:lnTo>
                      <a:pt x="3021" y="5"/>
                    </a:lnTo>
                    <a:lnTo>
                      <a:pt x="3016" y="3"/>
                    </a:lnTo>
                    <a:lnTo>
                      <a:pt x="3010" y="1"/>
                    </a:lnTo>
                    <a:lnTo>
                      <a:pt x="3004" y="0"/>
                    </a:lnTo>
                    <a:lnTo>
                      <a:pt x="2999" y="0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5" y="1"/>
                    </a:lnTo>
                    <a:lnTo>
                      <a:pt x="59" y="3"/>
                    </a:lnTo>
                    <a:lnTo>
                      <a:pt x="53" y="5"/>
                    </a:lnTo>
                    <a:lnTo>
                      <a:pt x="48" y="8"/>
                    </a:lnTo>
                    <a:lnTo>
                      <a:pt x="43" y="11"/>
                    </a:lnTo>
                    <a:lnTo>
                      <a:pt x="39" y="16"/>
                    </a:lnTo>
                    <a:lnTo>
                      <a:pt x="35" y="20"/>
                    </a:lnTo>
                    <a:lnTo>
                      <a:pt x="31" y="25"/>
                    </a:lnTo>
                    <a:lnTo>
                      <a:pt x="27" y="30"/>
                    </a:lnTo>
                    <a:lnTo>
                      <a:pt x="25" y="35"/>
                    </a:lnTo>
                    <a:lnTo>
                      <a:pt x="22" y="41"/>
                    </a:lnTo>
                    <a:lnTo>
                      <a:pt x="20" y="47"/>
                    </a:lnTo>
                    <a:lnTo>
                      <a:pt x="19" y="53"/>
                    </a:lnTo>
                    <a:lnTo>
                      <a:pt x="18" y="61"/>
                    </a:lnTo>
                    <a:lnTo>
                      <a:pt x="18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4" y="235"/>
                    </a:lnTo>
                    <a:lnTo>
                      <a:pt x="7" y="241"/>
                    </a:lnTo>
                    <a:lnTo>
                      <a:pt x="10" y="247"/>
                    </a:lnTo>
                    <a:lnTo>
                      <a:pt x="15" y="252"/>
                    </a:lnTo>
                    <a:lnTo>
                      <a:pt x="21" y="258"/>
                    </a:lnTo>
                    <a:lnTo>
                      <a:pt x="26" y="263"/>
                    </a:lnTo>
                    <a:lnTo>
                      <a:pt x="32" y="267"/>
                    </a:lnTo>
                    <a:lnTo>
                      <a:pt x="38" y="271"/>
                    </a:lnTo>
                    <a:lnTo>
                      <a:pt x="44" y="274"/>
                    </a:lnTo>
                    <a:lnTo>
                      <a:pt x="50" y="277"/>
                    </a:lnTo>
                    <a:lnTo>
                      <a:pt x="58" y="279"/>
                    </a:lnTo>
                    <a:lnTo>
                      <a:pt x="64" y="281"/>
                    </a:lnTo>
                    <a:lnTo>
                      <a:pt x="70" y="282"/>
                    </a:lnTo>
                    <a:lnTo>
                      <a:pt x="77" y="283"/>
                    </a:lnTo>
                    <a:lnTo>
                      <a:pt x="2999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6" name="Freeform 459"/>
              <p:cNvSpPr>
                <a:spLocks/>
              </p:cNvSpPr>
              <p:nvPr/>
            </p:nvSpPr>
            <p:spPr bwMode="auto">
              <a:xfrm>
                <a:off x="4967" y="1274"/>
                <a:ext cx="25" cy="12"/>
              </a:xfrm>
              <a:custGeom>
                <a:avLst/>
                <a:gdLst>
                  <a:gd name="T0" fmla="*/ 0 w 559"/>
                  <a:gd name="T1" fmla="*/ 0 h 269"/>
                  <a:gd name="T2" fmla="*/ 0 w 559"/>
                  <a:gd name="T3" fmla="*/ 0 h 269"/>
                  <a:gd name="T4" fmla="*/ 0 w 559"/>
                  <a:gd name="T5" fmla="*/ 0 h 269"/>
                  <a:gd name="T6" fmla="*/ 0 w 559"/>
                  <a:gd name="T7" fmla="*/ 0 h 269"/>
                  <a:gd name="T8" fmla="*/ 0 w 559"/>
                  <a:gd name="T9" fmla="*/ 0 h 269"/>
                  <a:gd name="T10" fmla="*/ 0 w 559"/>
                  <a:gd name="T11" fmla="*/ 0 h 269"/>
                  <a:gd name="T12" fmla="*/ 0 w 559"/>
                  <a:gd name="T13" fmla="*/ 0 h 269"/>
                  <a:gd name="T14" fmla="*/ 0 w 559"/>
                  <a:gd name="T15" fmla="*/ 0 h 269"/>
                  <a:gd name="T16" fmla="*/ 0 w 559"/>
                  <a:gd name="T17" fmla="*/ 0 h 269"/>
                  <a:gd name="T18" fmla="*/ 0 w 559"/>
                  <a:gd name="T19" fmla="*/ 0 h 269"/>
                  <a:gd name="T20" fmla="*/ 0 w 559"/>
                  <a:gd name="T21" fmla="*/ 0 h 269"/>
                  <a:gd name="T22" fmla="*/ 0 w 559"/>
                  <a:gd name="T23" fmla="*/ 0 h 269"/>
                  <a:gd name="T24" fmla="*/ 0 w 559"/>
                  <a:gd name="T25" fmla="*/ 0 h 269"/>
                  <a:gd name="T26" fmla="*/ 0 w 559"/>
                  <a:gd name="T27" fmla="*/ 0 h 269"/>
                  <a:gd name="T28" fmla="*/ 0 w 559"/>
                  <a:gd name="T29" fmla="*/ 0 h 269"/>
                  <a:gd name="T30" fmla="*/ 0 w 559"/>
                  <a:gd name="T31" fmla="*/ 0 h 269"/>
                  <a:gd name="T32" fmla="*/ 0 w 559"/>
                  <a:gd name="T33" fmla="*/ 0 h 269"/>
                  <a:gd name="T34" fmla="*/ 0 w 559"/>
                  <a:gd name="T35" fmla="*/ 0 h 269"/>
                  <a:gd name="T36" fmla="*/ 0 w 559"/>
                  <a:gd name="T37" fmla="*/ 0 h 269"/>
                  <a:gd name="T38" fmla="*/ 0 w 559"/>
                  <a:gd name="T39" fmla="*/ 0 h 269"/>
                  <a:gd name="T40" fmla="*/ 0 w 559"/>
                  <a:gd name="T41" fmla="*/ 0 h 269"/>
                  <a:gd name="T42" fmla="*/ 0 w 559"/>
                  <a:gd name="T43" fmla="*/ 0 h 269"/>
                  <a:gd name="T44" fmla="*/ 0 w 559"/>
                  <a:gd name="T45" fmla="*/ 0 h 269"/>
                  <a:gd name="T46" fmla="*/ 0 w 559"/>
                  <a:gd name="T47" fmla="*/ 0 h 269"/>
                  <a:gd name="T48" fmla="*/ 0 w 559"/>
                  <a:gd name="T49" fmla="*/ 0 h 269"/>
                  <a:gd name="T50" fmla="*/ 0 w 559"/>
                  <a:gd name="T51" fmla="*/ 0 h 269"/>
                  <a:gd name="T52" fmla="*/ 0 w 559"/>
                  <a:gd name="T53" fmla="*/ 0 h 269"/>
                  <a:gd name="T54" fmla="*/ 0 w 559"/>
                  <a:gd name="T55" fmla="*/ 0 h 269"/>
                  <a:gd name="T56" fmla="*/ 0 w 559"/>
                  <a:gd name="T57" fmla="*/ 0 h 269"/>
                  <a:gd name="T58" fmla="*/ 0 w 559"/>
                  <a:gd name="T59" fmla="*/ 0 h 269"/>
                  <a:gd name="T60" fmla="*/ 0 w 559"/>
                  <a:gd name="T61" fmla="*/ 0 h 269"/>
                  <a:gd name="T62" fmla="*/ 0 w 559"/>
                  <a:gd name="T63" fmla="*/ 0 h 269"/>
                  <a:gd name="T64" fmla="*/ 0 w 559"/>
                  <a:gd name="T65" fmla="*/ 0 h 269"/>
                  <a:gd name="T66" fmla="*/ 0 w 559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59"/>
                  <a:gd name="T103" fmla="*/ 0 h 269"/>
                  <a:gd name="T104" fmla="*/ 559 w 559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59" h="269">
                    <a:moveTo>
                      <a:pt x="0" y="204"/>
                    </a:move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8" y="245"/>
                    </a:lnTo>
                    <a:lnTo>
                      <a:pt x="23" y="250"/>
                    </a:lnTo>
                    <a:lnTo>
                      <a:pt x="29" y="254"/>
                    </a:lnTo>
                    <a:lnTo>
                      <a:pt x="34" y="258"/>
                    </a:lnTo>
                    <a:lnTo>
                      <a:pt x="41" y="261"/>
                    </a:lnTo>
                    <a:lnTo>
                      <a:pt x="47" y="264"/>
                    </a:lnTo>
                    <a:lnTo>
                      <a:pt x="53" y="266"/>
                    </a:lnTo>
                    <a:lnTo>
                      <a:pt x="60" y="267"/>
                    </a:lnTo>
                    <a:lnTo>
                      <a:pt x="66" y="268"/>
                    </a:lnTo>
                    <a:lnTo>
                      <a:pt x="72" y="269"/>
                    </a:lnTo>
                    <a:lnTo>
                      <a:pt x="486" y="269"/>
                    </a:lnTo>
                    <a:lnTo>
                      <a:pt x="491" y="268"/>
                    </a:lnTo>
                    <a:lnTo>
                      <a:pt x="497" y="267"/>
                    </a:lnTo>
                    <a:lnTo>
                      <a:pt x="504" y="266"/>
                    </a:lnTo>
                    <a:lnTo>
                      <a:pt x="510" y="264"/>
                    </a:lnTo>
                    <a:lnTo>
                      <a:pt x="516" y="261"/>
                    </a:lnTo>
                    <a:lnTo>
                      <a:pt x="522" y="258"/>
                    </a:lnTo>
                    <a:lnTo>
                      <a:pt x="528" y="254"/>
                    </a:lnTo>
                    <a:lnTo>
                      <a:pt x="533" y="250"/>
                    </a:lnTo>
                    <a:lnTo>
                      <a:pt x="538" y="245"/>
                    </a:lnTo>
                    <a:lnTo>
                      <a:pt x="544" y="240"/>
                    </a:lnTo>
                    <a:lnTo>
                      <a:pt x="548" y="235"/>
                    </a:lnTo>
                    <a:lnTo>
                      <a:pt x="552" y="229"/>
                    </a:lnTo>
                    <a:lnTo>
                      <a:pt x="555" y="223"/>
                    </a:lnTo>
                    <a:lnTo>
                      <a:pt x="557" y="217"/>
                    </a:lnTo>
                    <a:lnTo>
                      <a:pt x="558" y="211"/>
                    </a:lnTo>
                    <a:lnTo>
                      <a:pt x="559" y="204"/>
                    </a:lnTo>
                    <a:lnTo>
                      <a:pt x="542" y="64"/>
                    </a:lnTo>
                    <a:lnTo>
                      <a:pt x="541" y="57"/>
                    </a:lnTo>
                    <a:lnTo>
                      <a:pt x="539" y="51"/>
                    </a:lnTo>
                    <a:lnTo>
                      <a:pt x="538" y="44"/>
                    </a:lnTo>
                    <a:lnTo>
                      <a:pt x="536" y="38"/>
                    </a:lnTo>
                    <a:lnTo>
                      <a:pt x="534" y="33"/>
                    </a:lnTo>
                    <a:lnTo>
                      <a:pt x="531" y="28"/>
                    </a:lnTo>
                    <a:lnTo>
                      <a:pt x="528" y="23"/>
                    </a:lnTo>
                    <a:lnTo>
                      <a:pt x="525" y="19"/>
                    </a:lnTo>
                    <a:lnTo>
                      <a:pt x="521" y="15"/>
                    </a:lnTo>
                    <a:lnTo>
                      <a:pt x="517" y="11"/>
                    </a:lnTo>
                    <a:lnTo>
                      <a:pt x="512" y="7"/>
                    </a:lnTo>
                    <a:lnTo>
                      <a:pt x="508" y="4"/>
                    </a:lnTo>
                    <a:lnTo>
                      <a:pt x="503" y="2"/>
                    </a:lnTo>
                    <a:lnTo>
                      <a:pt x="496" y="1"/>
                    </a:lnTo>
                    <a:lnTo>
                      <a:pt x="491" y="0"/>
                    </a:lnTo>
                    <a:lnTo>
                      <a:pt x="486" y="0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60" y="1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45" y="7"/>
                    </a:lnTo>
                    <a:lnTo>
                      <a:pt x="40" y="11"/>
                    </a:lnTo>
                    <a:lnTo>
                      <a:pt x="35" y="15"/>
                    </a:lnTo>
                    <a:lnTo>
                      <a:pt x="31" y="19"/>
                    </a:lnTo>
                    <a:lnTo>
                      <a:pt x="28" y="23"/>
                    </a:lnTo>
                    <a:lnTo>
                      <a:pt x="25" y="28"/>
                    </a:lnTo>
                    <a:lnTo>
                      <a:pt x="22" y="33"/>
                    </a:lnTo>
                    <a:lnTo>
                      <a:pt x="20" y="38"/>
                    </a:lnTo>
                    <a:lnTo>
                      <a:pt x="18" y="44"/>
                    </a:lnTo>
                    <a:lnTo>
                      <a:pt x="17" y="51"/>
                    </a:lnTo>
                    <a:lnTo>
                      <a:pt x="16" y="57"/>
                    </a:lnTo>
                    <a:lnTo>
                      <a:pt x="16" y="6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7F5F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7" name="Freeform 460"/>
              <p:cNvSpPr>
                <a:spLocks/>
              </p:cNvSpPr>
              <p:nvPr/>
            </p:nvSpPr>
            <p:spPr bwMode="auto">
              <a:xfrm>
                <a:off x="4971" y="1279"/>
                <a:ext cx="18" cy="6"/>
              </a:xfrm>
              <a:custGeom>
                <a:avLst/>
                <a:gdLst>
                  <a:gd name="T0" fmla="*/ 0 w 411"/>
                  <a:gd name="T1" fmla="*/ 0 h 121"/>
                  <a:gd name="T2" fmla="*/ 0 w 411"/>
                  <a:gd name="T3" fmla="*/ 0 h 121"/>
                  <a:gd name="T4" fmla="*/ 0 w 411"/>
                  <a:gd name="T5" fmla="*/ 0 h 121"/>
                  <a:gd name="T6" fmla="*/ 0 w 411"/>
                  <a:gd name="T7" fmla="*/ 0 h 121"/>
                  <a:gd name="T8" fmla="*/ 0 w 411"/>
                  <a:gd name="T9" fmla="*/ 0 h 121"/>
                  <a:gd name="T10" fmla="*/ 0 w 411"/>
                  <a:gd name="T11" fmla="*/ 0 h 121"/>
                  <a:gd name="T12" fmla="*/ 0 w 411"/>
                  <a:gd name="T13" fmla="*/ 0 h 121"/>
                  <a:gd name="T14" fmla="*/ 0 w 411"/>
                  <a:gd name="T15" fmla="*/ 0 h 121"/>
                  <a:gd name="T16" fmla="*/ 0 w 411"/>
                  <a:gd name="T17" fmla="*/ 0 h 121"/>
                  <a:gd name="T18" fmla="*/ 0 w 411"/>
                  <a:gd name="T19" fmla="*/ 0 h 121"/>
                  <a:gd name="T20" fmla="*/ 0 w 411"/>
                  <a:gd name="T21" fmla="*/ 0 h 121"/>
                  <a:gd name="T22" fmla="*/ 0 w 411"/>
                  <a:gd name="T23" fmla="*/ 0 h 121"/>
                  <a:gd name="T24" fmla="*/ 0 w 411"/>
                  <a:gd name="T25" fmla="*/ 0 h 121"/>
                  <a:gd name="T26" fmla="*/ 0 w 411"/>
                  <a:gd name="T27" fmla="*/ 0 h 121"/>
                  <a:gd name="T28" fmla="*/ 0 w 411"/>
                  <a:gd name="T29" fmla="*/ 0 h 121"/>
                  <a:gd name="T30" fmla="*/ 0 w 411"/>
                  <a:gd name="T31" fmla="*/ 0 h 121"/>
                  <a:gd name="T32" fmla="*/ 0 w 411"/>
                  <a:gd name="T33" fmla="*/ 0 h 121"/>
                  <a:gd name="T34" fmla="*/ 0 w 411"/>
                  <a:gd name="T35" fmla="*/ 0 h 121"/>
                  <a:gd name="T36" fmla="*/ 0 w 411"/>
                  <a:gd name="T37" fmla="*/ 0 h 121"/>
                  <a:gd name="T38" fmla="*/ 0 w 411"/>
                  <a:gd name="T39" fmla="*/ 0 h 121"/>
                  <a:gd name="T40" fmla="*/ 0 w 411"/>
                  <a:gd name="T41" fmla="*/ 0 h 121"/>
                  <a:gd name="T42" fmla="*/ 0 w 411"/>
                  <a:gd name="T43" fmla="*/ 0 h 121"/>
                  <a:gd name="T44" fmla="*/ 0 w 411"/>
                  <a:gd name="T45" fmla="*/ 0 h 121"/>
                  <a:gd name="T46" fmla="*/ 0 w 411"/>
                  <a:gd name="T47" fmla="*/ 0 h 121"/>
                  <a:gd name="T48" fmla="*/ 0 w 411"/>
                  <a:gd name="T49" fmla="*/ 0 h 121"/>
                  <a:gd name="T50" fmla="*/ 0 w 411"/>
                  <a:gd name="T51" fmla="*/ 0 h 121"/>
                  <a:gd name="T52" fmla="*/ 0 w 411"/>
                  <a:gd name="T53" fmla="*/ 0 h 121"/>
                  <a:gd name="T54" fmla="*/ 0 w 411"/>
                  <a:gd name="T55" fmla="*/ 0 h 121"/>
                  <a:gd name="T56" fmla="*/ 0 w 411"/>
                  <a:gd name="T57" fmla="*/ 0 h 121"/>
                  <a:gd name="T58" fmla="*/ 0 w 411"/>
                  <a:gd name="T59" fmla="*/ 0 h 121"/>
                  <a:gd name="T60" fmla="*/ 0 w 411"/>
                  <a:gd name="T61" fmla="*/ 0 h 121"/>
                  <a:gd name="T62" fmla="*/ 0 w 411"/>
                  <a:gd name="T63" fmla="*/ 0 h 121"/>
                  <a:gd name="T64" fmla="*/ 0 w 411"/>
                  <a:gd name="T65" fmla="*/ 0 h 121"/>
                  <a:gd name="T66" fmla="*/ 0 w 411"/>
                  <a:gd name="T67" fmla="*/ 0 h 121"/>
                  <a:gd name="T68" fmla="*/ 0 w 411"/>
                  <a:gd name="T69" fmla="*/ 0 h 121"/>
                  <a:gd name="T70" fmla="*/ 0 w 411"/>
                  <a:gd name="T71" fmla="*/ 0 h 121"/>
                  <a:gd name="T72" fmla="*/ 0 w 411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1"/>
                  <a:gd name="T112" fmla="*/ 0 h 121"/>
                  <a:gd name="T113" fmla="*/ 411 w 411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1" h="121">
                    <a:moveTo>
                      <a:pt x="411" y="61"/>
                    </a:moveTo>
                    <a:lnTo>
                      <a:pt x="410" y="67"/>
                    </a:lnTo>
                    <a:lnTo>
                      <a:pt x="410" y="73"/>
                    </a:lnTo>
                    <a:lnTo>
                      <a:pt x="409" y="78"/>
                    </a:lnTo>
                    <a:lnTo>
                      <a:pt x="407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0" y="99"/>
                    </a:lnTo>
                    <a:lnTo>
                      <a:pt x="397" y="103"/>
                    </a:lnTo>
                    <a:lnTo>
                      <a:pt x="394" y="107"/>
                    </a:lnTo>
                    <a:lnTo>
                      <a:pt x="390" y="111"/>
                    </a:lnTo>
                    <a:lnTo>
                      <a:pt x="386" y="113"/>
                    </a:lnTo>
                    <a:lnTo>
                      <a:pt x="381" y="116"/>
                    </a:lnTo>
                    <a:lnTo>
                      <a:pt x="377" y="118"/>
                    </a:lnTo>
                    <a:lnTo>
                      <a:pt x="372" y="119"/>
                    </a:lnTo>
                    <a:lnTo>
                      <a:pt x="367" y="120"/>
                    </a:lnTo>
                    <a:lnTo>
                      <a:pt x="362" y="121"/>
                    </a:lnTo>
                    <a:lnTo>
                      <a:pt x="47" y="121"/>
                    </a:lnTo>
                    <a:lnTo>
                      <a:pt x="41" y="120"/>
                    </a:lnTo>
                    <a:lnTo>
                      <a:pt x="35" y="119"/>
                    </a:lnTo>
                    <a:lnTo>
                      <a:pt x="31" y="118"/>
                    </a:lnTo>
                    <a:lnTo>
                      <a:pt x="27" y="116"/>
                    </a:lnTo>
                    <a:lnTo>
                      <a:pt x="22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8" y="0"/>
                    </a:lnTo>
                    <a:lnTo>
                      <a:pt x="411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8" name="Freeform 461"/>
              <p:cNvSpPr>
                <a:spLocks/>
              </p:cNvSpPr>
              <p:nvPr/>
            </p:nvSpPr>
            <p:spPr bwMode="auto">
              <a:xfrm>
                <a:off x="4968" y="1276"/>
                <a:ext cx="2" cy="8"/>
              </a:xfrm>
              <a:custGeom>
                <a:avLst/>
                <a:gdLst>
                  <a:gd name="T0" fmla="*/ 0 w 40"/>
                  <a:gd name="T1" fmla="*/ 0 h 200"/>
                  <a:gd name="T2" fmla="*/ 0 w 40"/>
                  <a:gd name="T3" fmla="*/ 0 h 200"/>
                  <a:gd name="T4" fmla="*/ 0 w 40"/>
                  <a:gd name="T5" fmla="*/ 0 h 200"/>
                  <a:gd name="T6" fmla="*/ 0 w 40"/>
                  <a:gd name="T7" fmla="*/ 0 h 200"/>
                  <a:gd name="T8" fmla="*/ 0 w 40"/>
                  <a:gd name="T9" fmla="*/ 0 h 200"/>
                  <a:gd name="T10" fmla="*/ 0 w 40"/>
                  <a:gd name="T11" fmla="*/ 0 h 200"/>
                  <a:gd name="T12" fmla="*/ 0 w 40"/>
                  <a:gd name="T13" fmla="*/ 0 h 200"/>
                  <a:gd name="T14" fmla="*/ 0 w 40"/>
                  <a:gd name="T15" fmla="*/ 0 h 200"/>
                  <a:gd name="T16" fmla="*/ 0 w 40"/>
                  <a:gd name="T17" fmla="*/ 0 h 200"/>
                  <a:gd name="T18" fmla="*/ 0 w 40"/>
                  <a:gd name="T19" fmla="*/ 0 h 200"/>
                  <a:gd name="T20" fmla="*/ 0 w 40"/>
                  <a:gd name="T21" fmla="*/ 0 h 200"/>
                  <a:gd name="T22" fmla="*/ 0 w 40"/>
                  <a:gd name="T23" fmla="*/ 0 h 200"/>
                  <a:gd name="T24" fmla="*/ 0 w 40"/>
                  <a:gd name="T25" fmla="*/ 0 h 200"/>
                  <a:gd name="T26" fmla="*/ 0 w 40"/>
                  <a:gd name="T27" fmla="*/ 0 h 200"/>
                  <a:gd name="T28" fmla="*/ 0 w 40"/>
                  <a:gd name="T29" fmla="*/ 0 h 200"/>
                  <a:gd name="T30" fmla="*/ 0 w 40"/>
                  <a:gd name="T31" fmla="*/ 0 h 200"/>
                  <a:gd name="T32" fmla="*/ 0 w 40"/>
                  <a:gd name="T33" fmla="*/ 0 h 200"/>
                  <a:gd name="T34" fmla="*/ 0 w 40"/>
                  <a:gd name="T35" fmla="*/ 0 h 200"/>
                  <a:gd name="T36" fmla="*/ 0 w 40"/>
                  <a:gd name="T37" fmla="*/ 0 h 200"/>
                  <a:gd name="T38" fmla="*/ 0 w 40"/>
                  <a:gd name="T39" fmla="*/ 0 h 200"/>
                  <a:gd name="T40" fmla="*/ 0 w 40"/>
                  <a:gd name="T41" fmla="*/ 0 h 200"/>
                  <a:gd name="T42" fmla="*/ 0 w 40"/>
                  <a:gd name="T43" fmla="*/ 0 h 200"/>
                  <a:gd name="T44" fmla="*/ 0 w 40"/>
                  <a:gd name="T45" fmla="*/ 0 h 200"/>
                  <a:gd name="T46" fmla="*/ 0 w 40"/>
                  <a:gd name="T47" fmla="*/ 0 h 200"/>
                  <a:gd name="T48" fmla="*/ 0 w 40"/>
                  <a:gd name="T49" fmla="*/ 0 h 200"/>
                  <a:gd name="T50" fmla="*/ 0 w 40"/>
                  <a:gd name="T51" fmla="*/ 0 h 200"/>
                  <a:gd name="T52" fmla="*/ 0 w 40"/>
                  <a:gd name="T53" fmla="*/ 0 h 200"/>
                  <a:gd name="T54" fmla="*/ 0 w 40"/>
                  <a:gd name="T55" fmla="*/ 0 h 200"/>
                  <a:gd name="T56" fmla="*/ 0 w 40"/>
                  <a:gd name="T57" fmla="*/ 0 h 200"/>
                  <a:gd name="T58" fmla="*/ 0 w 40"/>
                  <a:gd name="T59" fmla="*/ 0 h 200"/>
                  <a:gd name="T60" fmla="*/ 0 w 40"/>
                  <a:gd name="T61" fmla="*/ 0 h 200"/>
                  <a:gd name="T62" fmla="*/ 0 w 40"/>
                  <a:gd name="T63" fmla="*/ 0 h 200"/>
                  <a:gd name="T64" fmla="*/ 0 w 40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0"/>
                  <a:gd name="T100" fmla="*/ 0 h 200"/>
                  <a:gd name="T101" fmla="*/ 40 w 40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0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7" y="199"/>
                    </a:lnTo>
                    <a:lnTo>
                      <a:pt x="29" y="198"/>
                    </a:lnTo>
                    <a:lnTo>
                      <a:pt x="30" y="197"/>
                    </a:lnTo>
                    <a:lnTo>
                      <a:pt x="32" y="196"/>
                    </a:lnTo>
                    <a:lnTo>
                      <a:pt x="33" y="195"/>
                    </a:lnTo>
                    <a:lnTo>
                      <a:pt x="34" y="194"/>
                    </a:lnTo>
                    <a:lnTo>
                      <a:pt x="35" y="193"/>
                    </a:lnTo>
                    <a:lnTo>
                      <a:pt x="36" y="191"/>
                    </a:lnTo>
                    <a:lnTo>
                      <a:pt x="37" y="190"/>
                    </a:lnTo>
                    <a:lnTo>
                      <a:pt x="38" y="188"/>
                    </a:lnTo>
                    <a:lnTo>
                      <a:pt x="39" y="186"/>
                    </a:lnTo>
                    <a:lnTo>
                      <a:pt x="39" y="184"/>
                    </a:lnTo>
                    <a:lnTo>
                      <a:pt x="39" y="183"/>
                    </a:lnTo>
                    <a:lnTo>
                      <a:pt x="40" y="181"/>
                    </a:lnTo>
                    <a:lnTo>
                      <a:pt x="40" y="20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7" y="10"/>
                    </a:lnTo>
                    <a:lnTo>
                      <a:pt x="36" y="8"/>
                    </a:lnTo>
                    <a:lnTo>
                      <a:pt x="35" y="7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0" y="2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2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2" y="194"/>
                    </a:lnTo>
                    <a:lnTo>
                      <a:pt x="14" y="196"/>
                    </a:lnTo>
                    <a:lnTo>
                      <a:pt x="16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9" name="Freeform 462"/>
              <p:cNvSpPr>
                <a:spLocks/>
              </p:cNvSpPr>
              <p:nvPr/>
            </p:nvSpPr>
            <p:spPr bwMode="auto">
              <a:xfrm>
                <a:off x="4989" y="1275"/>
                <a:ext cx="2" cy="9"/>
              </a:xfrm>
              <a:custGeom>
                <a:avLst/>
                <a:gdLst>
                  <a:gd name="T0" fmla="*/ 0 w 46"/>
                  <a:gd name="T1" fmla="*/ 0 h 209"/>
                  <a:gd name="T2" fmla="*/ 0 w 46"/>
                  <a:gd name="T3" fmla="*/ 0 h 209"/>
                  <a:gd name="T4" fmla="*/ 0 w 46"/>
                  <a:gd name="T5" fmla="*/ 0 h 209"/>
                  <a:gd name="T6" fmla="*/ 0 w 46"/>
                  <a:gd name="T7" fmla="*/ 0 h 209"/>
                  <a:gd name="T8" fmla="*/ 0 w 46"/>
                  <a:gd name="T9" fmla="*/ 0 h 209"/>
                  <a:gd name="T10" fmla="*/ 0 w 46"/>
                  <a:gd name="T11" fmla="*/ 0 h 209"/>
                  <a:gd name="T12" fmla="*/ 0 w 46"/>
                  <a:gd name="T13" fmla="*/ 0 h 209"/>
                  <a:gd name="T14" fmla="*/ 0 w 46"/>
                  <a:gd name="T15" fmla="*/ 0 h 209"/>
                  <a:gd name="T16" fmla="*/ 0 w 46"/>
                  <a:gd name="T17" fmla="*/ 0 h 209"/>
                  <a:gd name="T18" fmla="*/ 0 w 46"/>
                  <a:gd name="T19" fmla="*/ 0 h 209"/>
                  <a:gd name="T20" fmla="*/ 0 w 46"/>
                  <a:gd name="T21" fmla="*/ 0 h 209"/>
                  <a:gd name="T22" fmla="*/ 0 w 46"/>
                  <a:gd name="T23" fmla="*/ 0 h 209"/>
                  <a:gd name="T24" fmla="*/ 0 w 46"/>
                  <a:gd name="T25" fmla="*/ 0 h 209"/>
                  <a:gd name="T26" fmla="*/ 0 w 46"/>
                  <a:gd name="T27" fmla="*/ 0 h 209"/>
                  <a:gd name="T28" fmla="*/ 0 w 46"/>
                  <a:gd name="T29" fmla="*/ 0 h 209"/>
                  <a:gd name="T30" fmla="*/ 0 w 46"/>
                  <a:gd name="T31" fmla="*/ 0 h 209"/>
                  <a:gd name="T32" fmla="*/ 0 w 46"/>
                  <a:gd name="T33" fmla="*/ 0 h 209"/>
                  <a:gd name="T34" fmla="*/ 0 w 46"/>
                  <a:gd name="T35" fmla="*/ 0 h 209"/>
                  <a:gd name="T36" fmla="*/ 0 w 46"/>
                  <a:gd name="T37" fmla="*/ 0 h 209"/>
                  <a:gd name="T38" fmla="*/ 0 w 46"/>
                  <a:gd name="T39" fmla="*/ 0 h 209"/>
                  <a:gd name="T40" fmla="*/ 0 w 46"/>
                  <a:gd name="T41" fmla="*/ 0 h 209"/>
                  <a:gd name="T42" fmla="*/ 0 w 46"/>
                  <a:gd name="T43" fmla="*/ 0 h 209"/>
                  <a:gd name="T44" fmla="*/ 0 w 46"/>
                  <a:gd name="T45" fmla="*/ 0 h 209"/>
                  <a:gd name="T46" fmla="*/ 0 w 46"/>
                  <a:gd name="T47" fmla="*/ 0 h 209"/>
                  <a:gd name="T48" fmla="*/ 0 w 46"/>
                  <a:gd name="T49" fmla="*/ 0 h 209"/>
                  <a:gd name="T50" fmla="*/ 0 w 46"/>
                  <a:gd name="T51" fmla="*/ 0 h 209"/>
                  <a:gd name="T52" fmla="*/ 0 w 46"/>
                  <a:gd name="T53" fmla="*/ 0 h 209"/>
                  <a:gd name="T54" fmla="*/ 0 w 46"/>
                  <a:gd name="T55" fmla="*/ 0 h 209"/>
                  <a:gd name="T56" fmla="*/ 0 w 46"/>
                  <a:gd name="T57" fmla="*/ 0 h 209"/>
                  <a:gd name="T58" fmla="*/ 0 w 46"/>
                  <a:gd name="T59" fmla="*/ 0 h 209"/>
                  <a:gd name="T60" fmla="*/ 0 w 46"/>
                  <a:gd name="T61" fmla="*/ 0 h 209"/>
                  <a:gd name="T62" fmla="*/ 0 w 46"/>
                  <a:gd name="T63" fmla="*/ 0 h 209"/>
                  <a:gd name="T64" fmla="*/ 0 w 46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"/>
                  <a:gd name="T100" fmla="*/ 0 h 209"/>
                  <a:gd name="T101" fmla="*/ 46 w 46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" h="209">
                    <a:moveTo>
                      <a:pt x="17" y="209"/>
                    </a:moveTo>
                    <a:lnTo>
                      <a:pt x="18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5" y="205"/>
                    </a:lnTo>
                    <a:lnTo>
                      <a:pt x="27" y="203"/>
                    </a:lnTo>
                    <a:lnTo>
                      <a:pt x="30" y="201"/>
                    </a:lnTo>
                    <a:lnTo>
                      <a:pt x="32" y="199"/>
                    </a:lnTo>
                    <a:lnTo>
                      <a:pt x="34" y="197"/>
                    </a:lnTo>
                    <a:lnTo>
                      <a:pt x="36" y="194"/>
                    </a:lnTo>
                    <a:lnTo>
                      <a:pt x="38" y="191"/>
                    </a:lnTo>
                    <a:lnTo>
                      <a:pt x="40" y="189"/>
                    </a:lnTo>
                    <a:lnTo>
                      <a:pt x="43" y="186"/>
                    </a:lnTo>
                    <a:lnTo>
                      <a:pt x="44" y="184"/>
                    </a:lnTo>
                    <a:lnTo>
                      <a:pt x="45" y="181"/>
                    </a:lnTo>
                    <a:lnTo>
                      <a:pt x="45" y="178"/>
                    </a:lnTo>
                    <a:lnTo>
                      <a:pt x="46" y="176"/>
                    </a:lnTo>
                    <a:lnTo>
                      <a:pt x="34" y="21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3" y="14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3" y="200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6" y="204"/>
                    </a:lnTo>
                    <a:lnTo>
                      <a:pt x="7" y="205"/>
                    </a:lnTo>
                    <a:lnTo>
                      <a:pt x="9" y="206"/>
                    </a:lnTo>
                    <a:lnTo>
                      <a:pt x="10" y="207"/>
                    </a:lnTo>
                    <a:lnTo>
                      <a:pt x="12" y="208"/>
                    </a:lnTo>
                    <a:lnTo>
                      <a:pt x="13" y="208"/>
                    </a:lnTo>
                    <a:lnTo>
                      <a:pt x="15" y="208"/>
                    </a:lnTo>
                    <a:lnTo>
                      <a:pt x="17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0" name="Freeform 463"/>
              <p:cNvSpPr>
                <a:spLocks/>
              </p:cNvSpPr>
              <p:nvPr/>
            </p:nvSpPr>
            <p:spPr bwMode="auto">
              <a:xfrm>
                <a:off x="4970" y="1275"/>
                <a:ext cx="19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7" y="99"/>
                    </a:moveTo>
                    <a:lnTo>
                      <a:pt x="381" y="98"/>
                    </a:lnTo>
                    <a:lnTo>
                      <a:pt x="385" y="98"/>
                    </a:lnTo>
                    <a:lnTo>
                      <a:pt x="389" y="97"/>
                    </a:lnTo>
                    <a:lnTo>
                      <a:pt x="395" y="96"/>
                    </a:lnTo>
                    <a:lnTo>
                      <a:pt x="398" y="95"/>
                    </a:lnTo>
                    <a:lnTo>
                      <a:pt x="402" y="93"/>
                    </a:lnTo>
                    <a:lnTo>
                      <a:pt x="405" y="91"/>
                    </a:lnTo>
                    <a:lnTo>
                      <a:pt x="409" y="89"/>
                    </a:lnTo>
                    <a:lnTo>
                      <a:pt x="411" y="87"/>
                    </a:lnTo>
                    <a:lnTo>
                      <a:pt x="414" y="85"/>
                    </a:lnTo>
                    <a:lnTo>
                      <a:pt x="416" y="82"/>
                    </a:lnTo>
                    <a:lnTo>
                      <a:pt x="418" y="80"/>
                    </a:lnTo>
                    <a:lnTo>
                      <a:pt x="419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19" y="22"/>
                    </a:lnTo>
                    <a:lnTo>
                      <a:pt x="418" y="19"/>
                    </a:lnTo>
                    <a:lnTo>
                      <a:pt x="416" y="16"/>
                    </a:lnTo>
                    <a:lnTo>
                      <a:pt x="414" y="13"/>
                    </a:lnTo>
                    <a:lnTo>
                      <a:pt x="411" y="11"/>
                    </a:lnTo>
                    <a:lnTo>
                      <a:pt x="409" y="9"/>
                    </a:lnTo>
                    <a:lnTo>
                      <a:pt x="405" y="7"/>
                    </a:lnTo>
                    <a:lnTo>
                      <a:pt x="402" y="5"/>
                    </a:lnTo>
                    <a:lnTo>
                      <a:pt x="398" y="3"/>
                    </a:lnTo>
                    <a:lnTo>
                      <a:pt x="395" y="2"/>
                    </a:lnTo>
                    <a:lnTo>
                      <a:pt x="389" y="1"/>
                    </a:lnTo>
                    <a:lnTo>
                      <a:pt x="385" y="0"/>
                    </a:lnTo>
                    <a:lnTo>
                      <a:pt x="381" y="0"/>
                    </a:lnTo>
                    <a:lnTo>
                      <a:pt x="377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2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8" y="85"/>
                    </a:lnTo>
                    <a:lnTo>
                      <a:pt x="11" y="87"/>
                    </a:lnTo>
                    <a:lnTo>
                      <a:pt x="14" y="89"/>
                    </a:lnTo>
                    <a:lnTo>
                      <a:pt x="17" y="91"/>
                    </a:lnTo>
                    <a:lnTo>
                      <a:pt x="20" y="93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6" y="99"/>
                    </a:lnTo>
                    <a:lnTo>
                      <a:pt x="377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1" name="Freeform 464"/>
              <p:cNvSpPr>
                <a:spLocks/>
              </p:cNvSpPr>
              <p:nvPr/>
            </p:nvSpPr>
            <p:spPr bwMode="auto">
              <a:xfrm>
                <a:off x="4971" y="1279"/>
                <a:ext cx="18" cy="6"/>
              </a:xfrm>
              <a:custGeom>
                <a:avLst/>
                <a:gdLst>
                  <a:gd name="T0" fmla="*/ 0 w 411"/>
                  <a:gd name="T1" fmla="*/ 0 h 121"/>
                  <a:gd name="T2" fmla="*/ 0 w 411"/>
                  <a:gd name="T3" fmla="*/ 0 h 121"/>
                  <a:gd name="T4" fmla="*/ 0 w 411"/>
                  <a:gd name="T5" fmla="*/ 0 h 121"/>
                  <a:gd name="T6" fmla="*/ 0 w 411"/>
                  <a:gd name="T7" fmla="*/ 0 h 121"/>
                  <a:gd name="T8" fmla="*/ 0 w 411"/>
                  <a:gd name="T9" fmla="*/ 0 h 121"/>
                  <a:gd name="T10" fmla="*/ 0 w 411"/>
                  <a:gd name="T11" fmla="*/ 0 h 121"/>
                  <a:gd name="T12" fmla="*/ 0 w 411"/>
                  <a:gd name="T13" fmla="*/ 0 h 121"/>
                  <a:gd name="T14" fmla="*/ 0 w 411"/>
                  <a:gd name="T15" fmla="*/ 0 h 121"/>
                  <a:gd name="T16" fmla="*/ 0 w 411"/>
                  <a:gd name="T17" fmla="*/ 0 h 121"/>
                  <a:gd name="T18" fmla="*/ 0 w 411"/>
                  <a:gd name="T19" fmla="*/ 0 h 121"/>
                  <a:gd name="T20" fmla="*/ 0 w 411"/>
                  <a:gd name="T21" fmla="*/ 0 h 121"/>
                  <a:gd name="T22" fmla="*/ 0 w 411"/>
                  <a:gd name="T23" fmla="*/ 0 h 121"/>
                  <a:gd name="T24" fmla="*/ 0 w 411"/>
                  <a:gd name="T25" fmla="*/ 0 h 121"/>
                  <a:gd name="T26" fmla="*/ 0 w 411"/>
                  <a:gd name="T27" fmla="*/ 0 h 121"/>
                  <a:gd name="T28" fmla="*/ 0 w 411"/>
                  <a:gd name="T29" fmla="*/ 0 h 121"/>
                  <a:gd name="T30" fmla="*/ 0 w 411"/>
                  <a:gd name="T31" fmla="*/ 0 h 121"/>
                  <a:gd name="T32" fmla="*/ 0 w 411"/>
                  <a:gd name="T33" fmla="*/ 0 h 121"/>
                  <a:gd name="T34" fmla="*/ 0 w 411"/>
                  <a:gd name="T35" fmla="*/ 0 h 121"/>
                  <a:gd name="T36" fmla="*/ 0 w 411"/>
                  <a:gd name="T37" fmla="*/ 0 h 121"/>
                  <a:gd name="T38" fmla="*/ 0 w 411"/>
                  <a:gd name="T39" fmla="*/ 0 h 121"/>
                  <a:gd name="T40" fmla="*/ 0 w 411"/>
                  <a:gd name="T41" fmla="*/ 0 h 121"/>
                  <a:gd name="T42" fmla="*/ 0 w 411"/>
                  <a:gd name="T43" fmla="*/ 0 h 121"/>
                  <a:gd name="T44" fmla="*/ 0 w 411"/>
                  <a:gd name="T45" fmla="*/ 0 h 121"/>
                  <a:gd name="T46" fmla="*/ 0 w 411"/>
                  <a:gd name="T47" fmla="*/ 0 h 121"/>
                  <a:gd name="T48" fmla="*/ 0 w 411"/>
                  <a:gd name="T49" fmla="*/ 0 h 121"/>
                  <a:gd name="T50" fmla="*/ 0 w 411"/>
                  <a:gd name="T51" fmla="*/ 0 h 121"/>
                  <a:gd name="T52" fmla="*/ 0 w 411"/>
                  <a:gd name="T53" fmla="*/ 0 h 121"/>
                  <a:gd name="T54" fmla="*/ 0 w 411"/>
                  <a:gd name="T55" fmla="*/ 0 h 121"/>
                  <a:gd name="T56" fmla="*/ 0 w 411"/>
                  <a:gd name="T57" fmla="*/ 0 h 121"/>
                  <a:gd name="T58" fmla="*/ 0 w 411"/>
                  <a:gd name="T59" fmla="*/ 0 h 121"/>
                  <a:gd name="T60" fmla="*/ 0 w 411"/>
                  <a:gd name="T61" fmla="*/ 0 h 121"/>
                  <a:gd name="T62" fmla="*/ 0 w 411"/>
                  <a:gd name="T63" fmla="*/ 0 h 121"/>
                  <a:gd name="T64" fmla="*/ 0 w 411"/>
                  <a:gd name="T65" fmla="*/ 0 h 121"/>
                  <a:gd name="T66" fmla="*/ 0 w 411"/>
                  <a:gd name="T67" fmla="*/ 0 h 121"/>
                  <a:gd name="T68" fmla="*/ 0 w 411"/>
                  <a:gd name="T69" fmla="*/ 0 h 121"/>
                  <a:gd name="T70" fmla="*/ 0 w 411"/>
                  <a:gd name="T71" fmla="*/ 0 h 121"/>
                  <a:gd name="T72" fmla="*/ 0 w 411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1"/>
                  <a:gd name="T112" fmla="*/ 0 h 121"/>
                  <a:gd name="T113" fmla="*/ 411 w 411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1" h="121">
                    <a:moveTo>
                      <a:pt x="411" y="61"/>
                    </a:moveTo>
                    <a:lnTo>
                      <a:pt x="410" y="67"/>
                    </a:lnTo>
                    <a:lnTo>
                      <a:pt x="410" y="73"/>
                    </a:lnTo>
                    <a:lnTo>
                      <a:pt x="409" y="78"/>
                    </a:lnTo>
                    <a:lnTo>
                      <a:pt x="407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0" y="99"/>
                    </a:lnTo>
                    <a:lnTo>
                      <a:pt x="397" y="103"/>
                    </a:lnTo>
                    <a:lnTo>
                      <a:pt x="394" y="107"/>
                    </a:lnTo>
                    <a:lnTo>
                      <a:pt x="390" y="111"/>
                    </a:lnTo>
                    <a:lnTo>
                      <a:pt x="386" y="113"/>
                    </a:lnTo>
                    <a:lnTo>
                      <a:pt x="381" y="116"/>
                    </a:lnTo>
                    <a:lnTo>
                      <a:pt x="377" y="118"/>
                    </a:lnTo>
                    <a:lnTo>
                      <a:pt x="372" y="119"/>
                    </a:lnTo>
                    <a:lnTo>
                      <a:pt x="367" y="120"/>
                    </a:lnTo>
                    <a:lnTo>
                      <a:pt x="362" y="121"/>
                    </a:lnTo>
                    <a:lnTo>
                      <a:pt x="47" y="121"/>
                    </a:lnTo>
                    <a:lnTo>
                      <a:pt x="41" y="120"/>
                    </a:lnTo>
                    <a:lnTo>
                      <a:pt x="35" y="119"/>
                    </a:lnTo>
                    <a:lnTo>
                      <a:pt x="31" y="118"/>
                    </a:lnTo>
                    <a:lnTo>
                      <a:pt x="27" y="116"/>
                    </a:lnTo>
                    <a:lnTo>
                      <a:pt x="22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8" y="0"/>
                    </a:lnTo>
                    <a:lnTo>
                      <a:pt x="411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2" name="Freeform 465"/>
              <p:cNvSpPr>
                <a:spLocks/>
              </p:cNvSpPr>
              <p:nvPr/>
            </p:nvSpPr>
            <p:spPr bwMode="auto">
              <a:xfrm>
                <a:off x="4968" y="1276"/>
                <a:ext cx="2" cy="8"/>
              </a:xfrm>
              <a:custGeom>
                <a:avLst/>
                <a:gdLst>
                  <a:gd name="T0" fmla="*/ 0 w 40"/>
                  <a:gd name="T1" fmla="*/ 0 h 200"/>
                  <a:gd name="T2" fmla="*/ 0 w 40"/>
                  <a:gd name="T3" fmla="*/ 0 h 200"/>
                  <a:gd name="T4" fmla="*/ 0 w 40"/>
                  <a:gd name="T5" fmla="*/ 0 h 200"/>
                  <a:gd name="T6" fmla="*/ 0 w 40"/>
                  <a:gd name="T7" fmla="*/ 0 h 200"/>
                  <a:gd name="T8" fmla="*/ 0 w 40"/>
                  <a:gd name="T9" fmla="*/ 0 h 200"/>
                  <a:gd name="T10" fmla="*/ 0 w 40"/>
                  <a:gd name="T11" fmla="*/ 0 h 200"/>
                  <a:gd name="T12" fmla="*/ 0 w 40"/>
                  <a:gd name="T13" fmla="*/ 0 h 200"/>
                  <a:gd name="T14" fmla="*/ 0 w 40"/>
                  <a:gd name="T15" fmla="*/ 0 h 200"/>
                  <a:gd name="T16" fmla="*/ 0 w 40"/>
                  <a:gd name="T17" fmla="*/ 0 h 200"/>
                  <a:gd name="T18" fmla="*/ 0 w 40"/>
                  <a:gd name="T19" fmla="*/ 0 h 200"/>
                  <a:gd name="T20" fmla="*/ 0 w 40"/>
                  <a:gd name="T21" fmla="*/ 0 h 200"/>
                  <a:gd name="T22" fmla="*/ 0 w 40"/>
                  <a:gd name="T23" fmla="*/ 0 h 200"/>
                  <a:gd name="T24" fmla="*/ 0 w 40"/>
                  <a:gd name="T25" fmla="*/ 0 h 200"/>
                  <a:gd name="T26" fmla="*/ 0 w 40"/>
                  <a:gd name="T27" fmla="*/ 0 h 200"/>
                  <a:gd name="T28" fmla="*/ 0 w 40"/>
                  <a:gd name="T29" fmla="*/ 0 h 200"/>
                  <a:gd name="T30" fmla="*/ 0 w 40"/>
                  <a:gd name="T31" fmla="*/ 0 h 200"/>
                  <a:gd name="T32" fmla="*/ 0 w 40"/>
                  <a:gd name="T33" fmla="*/ 0 h 200"/>
                  <a:gd name="T34" fmla="*/ 0 w 40"/>
                  <a:gd name="T35" fmla="*/ 0 h 200"/>
                  <a:gd name="T36" fmla="*/ 0 w 40"/>
                  <a:gd name="T37" fmla="*/ 0 h 200"/>
                  <a:gd name="T38" fmla="*/ 0 w 40"/>
                  <a:gd name="T39" fmla="*/ 0 h 200"/>
                  <a:gd name="T40" fmla="*/ 0 w 40"/>
                  <a:gd name="T41" fmla="*/ 0 h 200"/>
                  <a:gd name="T42" fmla="*/ 0 w 40"/>
                  <a:gd name="T43" fmla="*/ 0 h 200"/>
                  <a:gd name="T44" fmla="*/ 0 w 40"/>
                  <a:gd name="T45" fmla="*/ 0 h 200"/>
                  <a:gd name="T46" fmla="*/ 0 w 40"/>
                  <a:gd name="T47" fmla="*/ 0 h 200"/>
                  <a:gd name="T48" fmla="*/ 0 w 40"/>
                  <a:gd name="T49" fmla="*/ 0 h 200"/>
                  <a:gd name="T50" fmla="*/ 0 w 40"/>
                  <a:gd name="T51" fmla="*/ 0 h 200"/>
                  <a:gd name="T52" fmla="*/ 0 w 40"/>
                  <a:gd name="T53" fmla="*/ 0 h 200"/>
                  <a:gd name="T54" fmla="*/ 0 w 40"/>
                  <a:gd name="T55" fmla="*/ 0 h 200"/>
                  <a:gd name="T56" fmla="*/ 0 w 40"/>
                  <a:gd name="T57" fmla="*/ 0 h 200"/>
                  <a:gd name="T58" fmla="*/ 0 w 40"/>
                  <a:gd name="T59" fmla="*/ 0 h 200"/>
                  <a:gd name="T60" fmla="*/ 0 w 40"/>
                  <a:gd name="T61" fmla="*/ 0 h 200"/>
                  <a:gd name="T62" fmla="*/ 0 w 40"/>
                  <a:gd name="T63" fmla="*/ 0 h 200"/>
                  <a:gd name="T64" fmla="*/ 0 w 40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0"/>
                  <a:gd name="T100" fmla="*/ 0 h 200"/>
                  <a:gd name="T101" fmla="*/ 40 w 40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0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7" y="199"/>
                    </a:lnTo>
                    <a:lnTo>
                      <a:pt x="29" y="198"/>
                    </a:lnTo>
                    <a:lnTo>
                      <a:pt x="30" y="197"/>
                    </a:lnTo>
                    <a:lnTo>
                      <a:pt x="32" y="196"/>
                    </a:lnTo>
                    <a:lnTo>
                      <a:pt x="33" y="195"/>
                    </a:lnTo>
                    <a:lnTo>
                      <a:pt x="34" y="194"/>
                    </a:lnTo>
                    <a:lnTo>
                      <a:pt x="35" y="193"/>
                    </a:lnTo>
                    <a:lnTo>
                      <a:pt x="36" y="191"/>
                    </a:lnTo>
                    <a:lnTo>
                      <a:pt x="37" y="190"/>
                    </a:lnTo>
                    <a:lnTo>
                      <a:pt x="38" y="188"/>
                    </a:lnTo>
                    <a:lnTo>
                      <a:pt x="39" y="186"/>
                    </a:lnTo>
                    <a:lnTo>
                      <a:pt x="39" y="184"/>
                    </a:lnTo>
                    <a:lnTo>
                      <a:pt x="39" y="183"/>
                    </a:lnTo>
                    <a:lnTo>
                      <a:pt x="40" y="181"/>
                    </a:lnTo>
                    <a:lnTo>
                      <a:pt x="40" y="20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7" y="10"/>
                    </a:lnTo>
                    <a:lnTo>
                      <a:pt x="36" y="8"/>
                    </a:lnTo>
                    <a:lnTo>
                      <a:pt x="35" y="7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0" y="2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2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2" y="194"/>
                    </a:lnTo>
                    <a:lnTo>
                      <a:pt x="14" y="196"/>
                    </a:lnTo>
                    <a:lnTo>
                      <a:pt x="16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3" name="Freeform 466"/>
              <p:cNvSpPr>
                <a:spLocks/>
              </p:cNvSpPr>
              <p:nvPr/>
            </p:nvSpPr>
            <p:spPr bwMode="auto">
              <a:xfrm>
                <a:off x="4989" y="1275"/>
                <a:ext cx="2" cy="9"/>
              </a:xfrm>
              <a:custGeom>
                <a:avLst/>
                <a:gdLst>
                  <a:gd name="T0" fmla="*/ 0 w 46"/>
                  <a:gd name="T1" fmla="*/ 0 h 209"/>
                  <a:gd name="T2" fmla="*/ 0 w 46"/>
                  <a:gd name="T3" fmla="*/ 0 h 209"/>
                  <a:gd name="T4" fmla="*/ 0 w 46"/>
                  <a:gd name="T5" fmla="*/ 0 h 209"/>
                  <a:gd name="T6" fmla="*/ 0 w 46"/>
                  <a:gd name="T7" fmla="*/ 0 h 209"/>
                  <a:gd name="T8" fmla="*/ 0 w 46"/>
                  <a:gd name="T9" fmla="*/ 0 h 209"/>
                  <a:gd name="T10" fmla="*/ 0 w 46"/>
                  <a:gd name="T11" fmla="*/ 0 h 209"/>
                  <a:gd name="T12" fmla="*/ 0 w 46"/>
                  <a:gd name="T13" fmla="*/ 0 h 209"/>
                  <a:gd name="T14" fmla="*/ 0 w 46"/>
                  <a:gd name="T15" fmla="*/ 0 h 209"/>
                  <a:gd name="T16" fmla="*/ 0 w 46"/>
                  <a:gd name="T17" fmla="*/ 0 h 209"/>
                  <a:gd name="T18" fmla="*/ 0 w 46"/>
                  <a:gd name="T19" fmla="*/ 0 h 209"/>
                  <a:gd name="T20" fmla="*/ 0 w 46"/>
                  <a:gd name="T21" fmla="*/ 0 h 209"/>
                  <a:gd name="T22" fmla="*/ 0 w 46"/>
                  <a:gd name="T23" fmla="*/ 0 h 209"/>
                  <a:gd name="T24" fmla="*/ 0 w 46"/>
                  <a:gd name="T25" fmla="*/ 0 h 209"/>
                  <a:gd name="T26" fmla="*/ 0 w 46"/>
                  <a:gd name="T27" fmla="*/ 0 h 209"/>
                  <a:gd name="T28" fmla="*/ 0 w 46"/>
                  <a:gd name="T29" fmla="*/ 0 h 209"/>
                  <a:gd name="T30" fmla="*/ 0 w 46"/>
                  <a:gd name="T31" fmla="*/ 0 h 209"/>
                  <a:gd name="T32" fmla="*/ 0 w 46"/>
                  <a:gd name="T33" fmla="*/ 0 h 209"/>
                  <a:gd name="T34" fmla="*/ 0 w 46"/>
                  <a:gd name="T35" fmla="*/ 0 h 209"/>
                  <a:gd name="T36" fmla="*/ 0 w 46"/>
                  <a:gd name="T37" fmla="*/ 0 h 209"/>
                  <a:gd name="T38" fmla="*/ 0 w 46"/>
                  <a:gd name="T39" fmla="*/ 0 h 209"/>
                  <a:gd name="T40" fmla="*/ 0 w 46"/>
                  <a:gd name="T41" fmla="*/ 0 h 209"/>
                  <a:gd name="T42" fmla="*/ 0 w 46"/>
                  <a:gd name="T43" fmla="*/ 0 h 209"/>
                  <a:gd name="T44" fmla="*/ 0 w 46"/>
                  <a:gd name="T45" fmla="*/ 0 h 209"/>
                  <a:gd name="T46" fmla="*/ 0 w 46"/>
                  <a:gd name="T47" fmla="*/ 0 h 209"/>
                  <a:gd name="T48" fmla="*/ 0 w 46"/>
                  <a:gd name="T49" fmla="*/ 0 h 209"/>
                  <a:gd name="T50" fmla="*/ 0 w 46"/>
                  <a:gd name="T51" fmla="*/ 0 h 209"/>
                  <a:gd name="T52" fmla="*/ 0 w 46"/>
                  <a:gd name="T53" fmla="*/ 0 h 209"/>
                  <a:gd name="T54" fmla="*/ 0 w 46"/>
                  <a:gd name="T55" fmla="*/ 0 h 209"/>
                  <a:gd name="T56" fmla="*/ 0 w 46"/>
                  <a:gd name="T57" fmla="*/ 0 h 209"/>
                  <a:gd name="T58" fmla="*/ 0 w 46"/>
                  <a:gd name="T59" fmla="*/ 0 h 209"/>
                  <a:gd name="T60" fmla="*/ 0 w 46"/>
                  <a:gd name="T61" fmla="*/ 0 h 209"/>
                  <a:gd name="T62" fmla="*/ 0 w 46"/>
                  <a:gd name="T63" fmla="*/ 0 h 209"/>
                  <a:gd name="T64" fmla="*/ 0 w 46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"/>
                  <a:gd name="T100" fmla="*/ 0 h 209"/>
                  <a:gd name="T101" fmla="*/ 46 w 46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" h="209">
                    <a:moveTo>
                      <a:pt x="17" y="209"/>
                    </a:moveTo>
                    <a:lnTo>
                      <a:pt x="18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5" y="205"/>
                    </a:lnTo>
                    <a:lnTo>
                      <a:pt x="27" y="203"/>
                    </a:lnTo>
                    <a:lnTo>
                      <a:pt x="30" y="201"/>
                    </a:lnTo>
                    <a:lnTo>
                      <a:pt x="32" y="199"/>
                    </a:lnTo>
                    <a:lnTo>
                      <a:pt x="34" y="197"/>
                    </a:lnTo>
                    <a:lnTo>
                      <a:pt x="36" y="194"/>
                    </a:lnTo>
                    <a:lnTo>
                      <a:pt x="38" y="191"/>
                    </a:lnTo>
                    <a:lnTo>
                      <a:pt x="40" y="189"/>
                    </a:lnTo>
                    <a:lnTo>
                      <a:pt x="43" y="186"/>
                    </a:lnTo>
                    <a:lnTo>
                      <a:pt x="44" y="184"/>
                    </a:lnTo>
                    <a:lnTo>
                      <a:pt x="45" y="181"/>
                    </a:lnTo>
                    <a:lnTo>
                      <a:pt x="45" y="178"/>
                    </a:lnTo>
                    <a:lnTo>
                      <a:pt x="46" y="176"/>
                    </a:lnTo>
                    <a:lnTo>
                      <a:pt x="34" y="21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3" y="14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3" y="200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6" y="204"/>
                    </a:lnTo>
                    <a:lnTo>
                      <a:pt x="7" y="205"/>
                    </a:lnTo>
                    <a:lnTo>
                      <a:pt x="9" y="206"/>
                    </a:lnTo>
                    <a:lnTo>
                      <a:pt x="10" y="207"/>
                    </a:lnTo>
                    <a:lnTo>
                      <a:pt x="12" y="208"/>
                    </a:lnTo>
                    <a:lnTo>
                      <a:pt x="13" y="208"/>
                    </a:lnTo>
                    <a:lnTo>
                      <a:pt x="15" y="208"/>
                    </a:lnTo>
                    <a:lnTo>
                      <a:pt x="17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4" name="Freeform 467"/>
              <p:cNvSpPr>
                <a:spLocks/>
              </p:cNvSpPr>
              <p:nvPr/>
            </p:nvSpPr>
            <p:spPr bwMode="auto">
              <a:xfrm>
                <a:off x="4970" y="1275"/>
                <a:ext cx="19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7" y="99"/>
                    </a:moveTo>
                    <a:lnTo>
                      <a:pt x="381" y="98"/>
                    </a:lnTo>
                    <a:lnTo>
                      <a:pt x="385" y="98"/>
                    </a:lnTo>
                    <a:lnTo>
                      <a:pt x="389" y="97"/>
                    </a:lnTo>
                    <a:lnTo>
                      <a:pt x="395" y="96"/>
                    </a:lnTo>
                    <a:lnTo>
                      <a:pt x="398" y="95"/>
                    </a:lnTo>
                    <a:lnTo>
                      <a:pt x="402" y="93"/>
                    </a:lnTo>
                    <a:lnTo>
                      <a:pt x="405" y="91"/>
                    </a:lnTo>
                    <a:lnTo>
                      <a:pt x="409" y="89"/>
                    </a:lnTo>
                    <a:lnTo>
                      <a:pt x="411" y="87"/>
                    </a:lnTo>
                    <a:lnTo>
                      <a:pt x="414" y="85"/>
                    </a:lnTo>
                    <a:lnTo>
                      <a:pt x="416" y="82"/>
                    </a:lnTo>
                    <a:lnTo>
                      <a:pt x="418" y="80"/>
                    </a:lnTo>
                    <a:lnTo>
                      <a:pt x="419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19" y="22"/>
                    </a:lnTo>
                    <a:lnTo>
                      <a:pt x="418" y="19"/>
                    </a:lnTo>
                    <a:lnTo>
                      <a:pt x="416" y="16"/>
                    </a:lnTo>
                    <a:lnTo>
                      <a:pt x="414" y="13"/>
                    </a:lnTo>
                    <a:lnTo>
                      <a:pt x="411" y="11"/>
                    </a:lnTo>
                    <a:lnTo>
                      <a:pt x="409" y="9"/>
                    </a:lnTo>
                    <a:lnTo>
                      <a:pt x="405" y="7"/>
                    </a:lnTo>
                    <a:lnTo>
                      <a:pt x="402" y="5"/>
                    </a:lnTo>
                    <a:lnTo>
                      <a:pt x="398" y="3"/>
                    </a:lnTo>
                    <a:lnTo>
                      <a:pt x="395" y="2"/>
                    </a:lnTo>
                    <a:lnTo>
                      <a:pt x="389" y="1"/>
                    </a:lnTo>
                    <a:lnTo>
                      <a:pt x="385" y="0"/>
                    </a:lnTo>
                    <a:lnTo>
                      <a:pt x="381" y="0"/>
                    </a:lnTo>
                    <a:lnTo>
                      <a:pt x="377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2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8" y="85"/>
                    </a:lnTo>
                    <a:lnTo>
                      <a:pt x="11" y="87"/>
                    </a:lnTo>
                    <a:lnTo>
                      <a:pt x="14" y="89"/>
                    </a:lnTo>
                    <a:lnTo>
                      <a:pt x="17" y="91"/>
                    </a:lnTo>
                    <a:lnTo>
                      <a:pt x="20" y="93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6" y="99"/>
                    </a:lnTo>
                    <a:lnTo>
                      <a:pt x="377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5" name="Freeform 468"/>
              <p:cNvSpPr>
                <a:spLocks/>
              </p:cNvSpPr>
              <p:nvPr/>
            </p:nvSpPr>
            <p:spPr bwMode="auto">
              <a:xfrm>
                <a:off x="4913" y="1274"/>
                <a:ext cx="25" cy="12"/>
              </a:xfrm>
              <a:custGeom>
                <a:avLst/>
                <a:gdLst>
                  <a:gd name="T0" fmla="*/ 0 w 562"/>
                  <a:gd name="T1" fmla="*/ 0 h 269"/>
                  <a:gd name="T2" fmla="*/ 0 w 562"/>
                  <a:gd name="T3" fmla="*/ 0 h 269"/>
                  <a:gd name="T4" fmla="*/ 0 w 562"/>
                  <a:gd name="T5" fmla="*/ 0 h 269"/>
                  <a:gd name="T6" fmla="*/ 0 w 562"/>
                  <a:gd name="T7" fmla="*/ 0 h 269"/>
                  <a:gd name="T8" fmla="*/ 0 w 562"/>
                  <a:gd name="T9" fmla="*/ 0 h 269"/>
                  <a:gd name="T10" fmla="*/ 0 w 562"/>
                  <a:gd name="T11" fmla="*/ 0 h 269"/>
                  <a:gd name="T12" fmla="*/ 0 w 562"/>
                  <a:gd name="T13" fmla="*/ 0 h 269"/>
                  <a:gd name="T14" fmla="*/ 0 w 562"/>
                  <a:gd name="T15" fmla="*/ 0 h 269"/>
                  <a:gd name="T16" fmla="*/ 0 w 562"/>
                  <a:gd name="T17" fmla="*/ 0 h 269"/>
                  <a:gd name="T18" fmla="*/ 0 w 562"/>
                  <a:gd name="T19" fmla="*/ 0 h 269"/>
                  <a:gd name="T20" fmla="*/ 0 w 562"/>
                  <a:gd name="T21" fmla="*/ 0 h 269"/>
                  <a:gd name="T22" fmla="*/ 0 w 562"/>
                  <a:gd name="T23" fmla="*/ 0 h 269"/>
                  <a:gd name="T24" fmla="*/ 0 w 562"/>
                  <a:gd name="T25" fmla="*/ 0 h 269"/>
                  <a:gd name="T26" fmla="*/ 0 w 562"/>
                  <a:gd name="T27" fmla="*/ 0 h 269"/>
                  <a:gd name="T28" fmla="*/ 0 w 562"/>
                  <a:gd name="T29" fmla="*/ 0 h 269"/>
                  <a:gd name="T30" fmla="*/ 0 w 562"/>
                  <a:gd name="T31" fmla="*/ 0 h 269"/>
                  <a:gd name="T32" fmla="*/ 0 w 562"/>
                  <a:gd name="T33" fmla="*/ 0 h 269"/>
                  <a:gd name="T34" fmla="*/ 0 w 562"/>
                  <a:gd name="T35" fmla="*/ 0 h 269"/>
                  <a:gd name="T36" fmla="*/ 0 w 562"/>
                  <a:gd name="T37" fmla="*/ 0 h 269"/>
                  <a:gd name="T38" fmla="*/ 0 w 562"/>
                  <a:gd name="T39" fmla="*/ 0 h 269"/>
                  <a:gd name="T40" fmla="*/ 0 w 562"/>
                  <a:gd name="T41" fmla="*/ 0 h 269"/>
                  <a:gd name="T42" fmla="*/ 0 w 562"/>
                  <a:gd name="T43" fmla="*/ 0 h 269"/>
                  <a:gd name="T44" fmla="*/ 0 w 562"/>
                  <a:gd name="T45" fmla="*/ 0 h 269"/>
                  <a:gd name="T46" fmla="*/ 0 w 562"/>
                  <a:gd name="T47" fmla="*/ 0 h 269"/>
                  <a:gd name="T48" fmla="*/ 0 w 562"/>
                  <a:gd name="T49" fmla="*/ 0 h 269"/>
                  <a:gd name="T50" fmla="*/ 0 w 562"/>
                  <a:gd name="T51" fmla="*/ 0 h 269"/>
                  <a:gd name="T52" fmla="*/ 0 w 562"/>
                  <a:gd name="T53" fmla="*/ 0 h 269"/>
                  <a:gd name="T54" fmla="*/ 0 w 562"/>
                  <a:gd name="T55" fmla="*/ 0 h 269"/>
                  <a:gd name="T56" fmla="*/ 0 w 562"/>
                  <a:gd name="T57" fmla="*/ 0 h 269"/>
                  <a:gd name="T58" fmla="*/ 0 w 562"/>
                  <a:gd name="T59" fmla="*/ 0 h 269"/>
                  <a:gd name="T60" fmla="*/ 0 w 562"/>
                  <a:gd name="T61" fmla="*/ 0 h 269"/>
                  <a:gd name="T62" fmla="*/ 0 w 562"/>
                  <a:gd name="T63" fmla="*/ 0 h 269"/>
                  <a:gd name="T64" fmla="*/ 0 w 562"/>
                  <a:gd name="T65" fmla="*/ 0 h 269"/>
                  <a:gd name="T66" fmla="*/ 0 w 562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2"/>
                  <a:gd name="T103" fmla="*/ 0 h 269"/>
                  <a:gd name="T104" fmla="*/ 562 w 562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2" h="269">
                    <a:moveTo>
                      <a:pt x="488" y="269"/>
                    </a:moveTo>
                    <a:lnTo>
                      <a:pt x="493" y="268"/>
                    </a:lnTo>
                    <a:lnTo>
                      <a:pt x="499" y="267"/>
                    </a:lnTo>
                    <a:lnTo>
                      <a:pt x="507" y="266"/>
                    </a:lnTo>
                    <a:lnTo>
                      <a:pt x="513" y="264"/>
                    </a:lnTo>
                    <a:lnTo>
                      <a:pt x="519" y="261"/>
                    </a:lnTo>
                    <a:lnTo>
                      <a:pt x="525" y="258"/>
                    </a:lnTo>
                    <a:lnTo>
                      <a:pt x="531" y="254"/>
                    </a:lnTo>
                    <a:lnTo>
                      <a:pt x="536" y="250"/>
                    </a:lnTo>
                    <a:lnTo>
                      <a:pt x="541" y="245"/>
                    </a:lnTo>
                    <a:lnTo>
                      <a:pt x="547" y="240"/>
                    </a:lnTo>
                    <a:lnTo>
                      <a:pt x="551" y="235"/>
                    </a:lnTo>
                    <a:lnTo>
                      <a:pt x="555" y="229"/>
                    </a:lnTo>
                    <a:lnTo>
                      <a:pt x="558" y="223"/>
                    </a:lnTo>
                    <a:lnTo>
                      <a:pt x="560" y="217"/>
                    </a:lnTo>
                    <a:lnTo>
                      <a:pt x="561" y="211"/>
                    </a:lnTo>
                    <a:lnTo>
                      <a:pt x="562" y="204"/>
                    </a:lnTo>
                    <a:lnTo>
                      <a:pt x="545" y="64"/>
                    </a:lnTo>
                    <a:lnTo>
                      <a:pt x="543" y="57"/>
                    </a:lnTo>
                    <a:lnTo>
                      <a:pt x="542" y="51"/>
                    </a:lnTo>
                    <a:lnTo>
                      <a:pt x="541" y="44"/>
                    </a:lnTo>
                    <a:lnTo>
                      <a:pt x="539" y="38"/>
                    </a:lnTo>
                    <a:lnTo>
                      <a:pt x="537" y="33"/>
                    </a:lnTo>
                    <a:lnTo>
                      <a:pt x="534" y="28"/>
                    </a:lnTo>
                    <a:lnTo>
                      <a:pt x="531" y="23"/>
                    </a:lnTo>
                    <a:lnTo>
                      <a:pt x="528" y="18"/>
                    </a:lnTo>
                    <a:lnTo>
                      <a:pt x="524" y="14"/>
                    </a:lnTo>
                    <a:lnTo>
                      <a:pt x="520" y="11"/>
                    </a:lnTo>
                    <a:lnTo>
                      <a:pt x="515" y="7"/>
                    </a:lnTo>
                    <a:lnTo>
                      <a:pt x="510" y="4"/>
                    </a:lnTo>
                    <a:lnTo>
                      <a:pt x="504" y="2"/>
                    </a:lnTo>
                    <a:lnTo>
                      <a:pt x="499" y="1"/>
                    </a:lnTo>
                    <a:lnTo>
                      <a:pt x="493" y="0"/>
                    </a:lnTo>
                    <a:lnTo>
                      <a:pt x="488" y="0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2" y="1"/>
                    </a:lnTo>
                    <a:lnTo>
                      <a:pt x="57" y="2"/>
                    </a:lnTo>
                    <a:lnTo>
                      <a:pt x="52" y="4"/>
                    </a:lnTo>
                    <a:lnTo>
                      <a:pt x="47" y="7"/>
                    </a:lnTo>
                    <a:lnTo>
                      <a:pt x="43" y="11"/>
                    </a:lnTo>
                    <a:lnTo>
                      <a:pt x="37" y="14"/>
                    </a:lnTo>
                    <a:lnTo>
                      <a:pt x="33" y="18"/>
                    </a:lnTo>
                    <a:lnTo>
                      <a:pt x="30" y="23"/>
                    </a:lnTo>
                    <a:lnTo>
                      <a:pt x="26" y="28"/>
                    </a:lnTo>
                    <a:lnTo>
                      <a:pt x="23" y="33"/>
                    </a:lnTo>
                    <a:lnTo>
                      <a:pt x="21" y="38"/>
                    </a:lnTo>
                    <a:lnTo>
                      <a:pt x="19" y="44"/>
                    </a:lnTo>
                    <a:lnTo>
                      <a:pt x="18" y="51"/>
                    </a:lnTo>
                    <a:lnTo>
                      <a:pt x="17" y="57"/>
                    </a:lnTo>
                    <a:lnTo>
                      <a:pt x="17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5" y="223"/>
                    </a:lnTo>
                    <a:lnTo>
                      <a:pt x="8" y="229"/>
                    </a:lnTo>
                    <a:lnTo>
                      <a:pt x="11" y="235"/>
                    </a:lnTo>
                    <a:lnTo>
                      <a:pt x="15" y="240"/>
                    </a:lnTo>
                    <a:lnTo>
                      <a:pt x="20" y="245"/>
                    </a:lnTo>
                    <a:lnTo>
                      <a:pt x="25" y="250"/>
                    </a:lnTo>
                    <a:lnTo>
                      <a:pt x="31" y="254"/>
                    </a:lnTo>
                    <a:lnTo>
                      <a:pt x="37" y="258"/>
                    </a:lnTo>
                    <a:lnTo>
                      <a:pt x="44" y="261"/>
                    </a:lnTo>
                    <a:lnTo>
                      <a:pt x="50" y="264"/>
                    </a:lnTo>
                    <a:lnTo>
                      <a:pt x="56" y="266"/>
                    </a:lnTo>
                    <a:lnTo>
                      <a:pt x="62" y="267"/>
                    </a:lnTo>
                    <a:lnTo>
                      <a:pt x="68" y="268"/>
                    </a:lnTo>
                    <a:lnTo>
                      <a:pt x="74" y="269"/>
                    </a:lnTo>
                    <a:lnTo>
                      <a:pt x="488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6" name="Freeform 469"/>
              <p:cNvSpPr>
                <a:spLocks/>
              </p:cNvSpPr>
              <p:nvPr/>
            </p:nvSpPr>
            <p:spPr bwMode="auto">
              <a:xfrm>
                <a:off x="4917" y="1279"/>
                <a:ext cx="18" cy="6"/>
              </a:xfrm>
              <a:custGeom>
                <a:avLst/>
                <a:gdLst>
                  <a:gd name="T0" fmla="*/ 0 w 410"/>
                  <a:gd name="T1" fmla="*/ 0 h 121"/>
                  <a:gd name="T2" fmla="*/ 0 w 410"/>
                  <a:gd name="T3" fmla="*/ 0 h 121"/>
                  <a:gd name="T4" fmla="*/ 0 w 410"/>
                  <a:gd name="T5" fmla="*/ 0 h 121"/>
                  <a:gd name="T6" fmla="*/ 0 w 410"/>
                  <a:gd name="T7" fmla="*/ 0 h 121"/>
                  <a:gd name="T8" fmla="*/ 0 w 410"/>
                  <a:gd name="T9" fmla="*/ 0 h 121"/>
                  <a:gd name="T10" fmla="*/ 0 w 410"/>
                  <a:gd name="T11" fmla="*/ 0 h 121"/>
                  <a:gd name="T12" fmla="*/ 0 w 410"/>
                  <a:gd name="T13" fmla="*/ 0 h 121"/>
                  <a:gd name="T14" fmla="*/ 0 w 410"/>
                  <a:gd name="T15" fmla="*/ 0 h 121"/>
                  <a:gd name="T16" fmla="*/ 0 w 410"/>
                  <a:gd name="T17" fmla="*/ 0 h 121"/>
                  <a:gd name="T18" fmla="*/ 0 w 410"/>
                  <a:gd name="T19" fmla="*/ 0 h 121"/>
                  <a:gd name="T20" fmla="*/ 0 w 410"/>
                  <a:gd name="T21" fmla="*/ 0 h 121"/>
                  <a:gd name="T22" fmla="*/ 0 w 410"/>
                  <a:gd name="T23" fmla="*/ 0 h 121"/>
                  <a:gd name="T24" fmla="*/ 0 w 410"/>
                  <a:gd name="T25" fmla="*/ 0 h 121"/>
                  <a:gd name="T26" fmla="*/ 0 w 410"/>
                  <a:gd name="T27" fmla="*/ 0 h 121"/>
                  <a:gd name="T28" fmla="*/ 0 w 410"/>
                  <a:gd name="T29" fmla="*/ 0 h 121"/>
                  <a:gd name="T30" fmla="*/ 0 w 410"/>
                  <a:gd name="T31" fmla="*/ 0 h 121"/>
                  <a:gd name="T32" fmla="*/ 0 w 410"/>
                  <a:gd name="T33" fmla="*/ 0 h 121"/>
                  <a:gd name="T34" fmla="*/ 0 w 410"/>
                  <a:gd name="T35" fmla="*/ 0 h 121"/>
                  <a:gd name="T36" fmla="*/ 0 w 410"/>
                  <a:gd name="T37" fmla="*/ 0 h 121"/>
                  <a:gd name="T38" fmla="*/ 0 w 410"/>
                  <a:gd name="T39" fmla="*/ 0 h 121"/>
                  <a:gd name="T40" fmla="*/ 0 w 410"/>
                  <a:gd name="T41" fmla="*/ 0 h 121"/>
                  <a:gd name="T42" fmla="*/ 0 w 410"/>
                  <a:gd name="T43" fmla="*/ 0 h 121"/>
                  <a:gd name="T44" fmla="*/ 0 w 410"/>
                  <a:gd name="T45" fmla="*/ 0 h 121"/>
                  <a:gd name="T46" fmla="*/ 0 w 410"/>
                  <a:gd name="T47" fmla="*/ 0 h 121"/>
                  <a:gd name="T48" fmla="*/ 0 w 410"/>
                  <a:gd name="T49" fmla="*/ 0 h 121"/>
                  <a:gd name="T50" fmla="*/ 0 w 410"/>
                  <a:gd name="T51" fmla="*/ 0 h 121"/>
                  <a:gd name="T52" fmla="*/ 0 w 410"/>
                  <a:gd name="T53" fmla="*/ 0 h 121"/>
                  <a:gd name="T54" fmla="*/ 0 w 410"/>
                  <a:gd name="T55" fmla="*/ 0 h 121"/>
                  <a:gd name="T56" fmla="*/ 0 w 410"/>
                  <a:gd name="T57" fmla="*/ 0 h 121"/>
                  <a:gd name="T58" fmla="*/ 0 w 410"/>
                  <a:gd name="T59" fmla="*/ 0 h 121"/>
                  <a:gd name="T60" fmla="*/ 0 w 410"/>
                  <a:gd name="T61" fmla="*/ 0 h 121"/>
                  <a:gd name="T62" fmla="*/ 0 w 410"/>
                  <a:gd name="T63" fmla="*/ 0 h 121"/>
                  <a:gd name="T64" fmla="*/ 0 w 410"/>
                  <a:gd name="T65" fmla="*/ 0 h 121"/>
                  <a:gd name="T66" fmla="*/ 0 w 410"/>
                  <a:gd name="T67" fmla="*/ 0 h 121"/>
                  <a:gd name="T68" fmla="*/ 0 w 410"/>
                  <a:gd name="T69" fmla="*/ 0 h 121"/>
                  <a:gd name="T70" fmla="*/ 0 w 410"/>
                  <a:gd name="T71" fmla="*/ 0 h 121"/>
                  <a:gd name="T72" fmla="*/ 0 w 410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0"/>
                  <a:gd name="T112" fmla="*/ 0 h 121"/>
                  <a:gd name="T113" fmla="*/ 410 w 410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0" h="121">
                    <a:moveTo>
                      <a:pt x="410" y="61"/>
                    </a:moveTo>
                    <a:lnTo>
                      <a:pt x="409" y="67"/>
                    </a:lnTo>
                    <a:lnTo>
                      <a:pt x="409" y="73"/>
                    </a:lnTo>
                    <a:lnTo>
                      <a:pt x="408" y="78"/>
                    </a:lnTo>
                    <a:lnTo>
                      <a:pt x="406" y="85"/>
                    </a:lnTo>
                    <a:lnTo>
                      <a:pt x="404" y="90"/>
                    </a:lnTo>
                    <a:lnTo>
                      <a:pt x="402" y="95"/>
                    </a:lnTo>
                    <a:lnTo>
                      <a:pt x="400" y="99"/>
                    </a:lnTo>
                    <a:lnTo>
                      <a:pt x="397" y="103"/>
                    </a:lnTo>
                    <a:lnTo>
                      <a:pt x="394" y="107"/>
                    </a:lnTo>
                    <a:lnTo>
                      <a:pt x="390" y="111"/>
                    </a:lnTo>
                    <a:lnTo>
                      <a:pt x="385" y="113"/>
                    </a:lnTo>
                    <a:lnTo>
                      <a:pt x="381" y="116"/>
                    </a:lnTo>
                    <a:lnTo>
                      <a:pt x="377" y="118"/>
                    </a:lnTo>
                    <a:lnTo>
                      <a:pt x="372" y="119"/>
                    </a:lnTo>
                    <a:lnTo>
                      <a:pt x="367" y="120"/>
                    </a:lnTo>
                    <a:lnTo>
                      <a:pt x="362" y="121"/>
                    </a:lnTo>
                    <a:lnTo>
                      <a:pt x="48" y="121"/>
                    </a:lnTo>
                    <a:lnTo>
                      <a:pt x="42" y="120"/>
                    </a:lnTo>
                    <a:lnTo>
                      <a:pt x="36" y="119"/>
                    </a:lnTo>
                    <a:lnTo>
                      <a:pt x="31" y="118"/>
                    </a:lnTo>
                    <a:lnTo>
                      <a:pt x="27" y="116"/>
                    </a:lnTo>
                    <a:lnTo>
                      <a:pt x="23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7" y="0"/>
                    </a:lnTo>
                    <a:lnTo>
                      <a:pt x="410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7" name="Freeform 470"/>
              <p:cNvSpPr>
                <a:spLocks/>
              </p:cNvSpPr>
              <p:nvPr/>
            </p:nvSpPr>
            <p:spPr bwMode="auto">
              <a:xfrm>
                <a:off x="4914" y="1276"/>
                <a:ext cx="2" cy="8"/>
              </a:xfrm>
              <a:custGeom>
                <a:avLst/>
                <a:gdLst>
                  <a:gd name="T0" fmla="*/ 0 w 41"/>
                  <a:gd name="T1" fmla="*/ 0 h 200"/>
                  <a:gd name="T2" fmla="*/ 0 w 41"/>
                  <a:gd name="T3" fmla="*/ 0 h 200"/>
                  <a:gd name="T4" fmla="*/ 0 w 41"/>
                  <a:gd name="T5" fmla="*/ 0 h 200"/>
                  <a:gd name="T6" fmla="*/ 0 w 41"/>
                  <a:gd name="T7" fmla="*/ 0 h 200"/>
                  <a:gd name="T8" fmla="*/ 0 w 41"/>
                  <a:gd name="T9" fmla="*/ 0 h 200"/>
                  <a:gd name="T10" fmla="*/ 0 w 41"/>
                  <a:gd name="T11" fmla="*/ 0 h 200"/>
                  <a:gd name="T12" fmla="*/ 0 w 41"/>
                  <a:gd name="T13" fmla="*/ 0 h 200"/>
                  <a:gd name="T14" fmla="*/ 0 w 41"/>
                  <a:gd name="T15" fmla="*/ 0 h 200"/>
                  <a:gd name="T16" fmla="*/ 0 w 41"/>
                  <a:gd name="T17" fmla="*/ 0 h 200"/>
                  <a:gd name="T18" fmla="*/ 0 w 41"/>
                  <a:gd name="T19" fmla="*/ 0 h 200"/>
                  <a:gd name="T20" fmla="*/ 0 w 41"/>
                  <a:gd name="T21" fmla="*/ 0 h 200"/>
                  <a:gd name="T22" fmla="*/ 0 w 41"/>
                  <a:gd name="T23" fmla="*/ 0 h 200"/>
                  <a:gd name="T24" fmla="*/ 0 w 41"/>
                  <a:gd name="T25" fmla="*/ 0 h 200"/>
                  <a:gd name="T26" fmla="*/ 0 w 41"/>
                  <a:gd name="T27" fmla="*/ 0 h 200"/>
                  <a:gd name="T28" fmla="*/ 0 w 41"/>
                  <a:gd name="T29" fmla="*/ 0 h 200"/>
                  <a:gd name="T30" fmla="*/ 0 w 41"/>
                  <a:gd name="T31" fmla="*/ 0 h 200"/>
                  <a:gd name="T32" fmla="*/ 0 w 41"/>
                  <a:gd name="T33" fmla="*/ 0 h 200"/>
                  <a:gd name="T34" fmla="*/ 0 w 41"/>
                  <a:gd name="T35" fmla="*/ 0 h 200"/>
                  <a:gd name="T36" fmla="*/ 0 w 41"/>
                  <a:gd name="T37" fmla="*/ 0 h 200"/>
                  <a:gd name="T38" fmla="*/ 0 w 41"/>
                  <a:gd name="T39" fmla="*/ 0 h 200"/>
                  <a:gd name="T40" fmla="*/ 0 w 41"/>
                  <a:gd name="T41" fmla="*/ 0 h 200"/>
                  <a:gd name="T42" fmla="*/ 0 w 41"/>
                  <a:gd name="T43" fmla="*/ 0 h 200"/>
                  <a:gd name="T44" fmla="*/ 0 w 41"/>
                  <a:gd name="T45" fmla="*/ 0 h 200"/>
                  <a:gd name="T46" fmla="*/ 0 w 41"/>
                  <a:gd name="T47" fmla="*/ 0 h 200"/>
                  <a:gd name="T48" fmla="*/ 0 w 41"/>
                  <a:gd name="T49" fmla="*/ 0 h 200"/>
                  <a:gd name="T50" fmla="*/ 0 w 41"/>
                  <a:gd name="T51" fmla="*/ 0 h 200"/>
                  <a:gd name="T52" fmla="*/ 0 w 41"/>
                  <a:gd name="T53" fmla="*/ 0 h 200"/>
                  <a:gd name="T54" fmla="*/ 0 w 41"/>
                  <a:gd name="T55" fmla="*/ 0 h 200"/>
                  <a:gd name="T56" fmla="*/ 0 w 41"/>
                  <a:gd name="T57" fmla="*/ 0 h 200"/>
                  <a:gd name="T58" fmla="*/ 0 w 41"/>
                  <a:gd name="T59" fmla="*/ 0 h 200"/>
                  <a:gd name="T60" fmla="*/ 0 w 41"/>
                  <a:gd name="T61" fmla="*/ 0 h 200"/>
                  <a:gd name="T62" fmla="*/ 0 w 41"/>
                  <a:gd name="T63" fmla="*/ 0 h 200"/>
                  <a:gd name="T64" fmla="*/ 0 w 4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0"/>
                  <a:gd name="T101" fmla="*/ 41 w 4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0">
                    <a:moveTo>
                      <a:pt x="24" y="200"/>
                    </a:moveTo>
                    <a:lnTo>
                      <a:pt x="25" y="199"/>
                    </a:lnTo>
                    <a:lnTo>
                      <a:pt x="27" y="199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1" y="197"/>
                    </a:lnTo>
                    <a:lnTo>
                      <a:pt x="33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9" y="188"/>
                    </a:lnTo>
                    <a:lnTo>
                      <a:pt x="40" y="186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1" y="181"/>
                    </a:lnTo>
                    <a:lnTo>
                      <a:pt x="41" y="20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1" y="2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8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3" y="194"/>
                    </a:lnTo>
                    <a:lnTo>
                      <a:pt x="15" y="196"/>
                    </a:lnTo>
                    <a:lnTo>
                      <a:pt x="17" y="197"/>
                    </a:lnTo>
                    <a:lnTo>
                      <a:pt x="20" y="199"/>
                    </a:lnTo>
                    <a:lnTo>
                      <a:pt x="22" y="199"/>
                    </a:lnTo>
                    <a:lnTo>
                      <a:pt x="24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8" name="Freeform 471"/>
              <p:cNvSpPr>
                <a:spLocks/>
              </p:cNvSpPr>
              <p:nvPr/>
            </p:nvSpPr>
            <p:spPr bwMode="auto">
              <a:xfrm>
                <a:off x="4935" y="1275"/>
                <a:ext cx="2" cy="9"/>
              </a:xfrm>
              <a:custGeom>
                <a:avLst/>
                <a:gdLst>
                  <a:gd name="T0" fmla="*/ 0 w 46"/>
                  <a:gd name="T1" fmla="*/ 0 h 209"/>
                  <a:gd name="T2" fmla="*/ 0 w 46"/>
                  <a:gd name="T3" fmla="*/ 0 h 209"/>
                  <a:gd name="T4" fmla="*/ 0 w 46"/>
                  <a:gd name="T5" fmla="*/ 0 h 209"/>
                  <a:gd name="T6" fmla="*/ 0 w 46"/>
                  <a:gd name="T7" fmla="*/ 0 h 209"/>
                  <a:gd name="T8" fmla="*/ 0 w 46"/>
                  <a:gd name="T9" fmla="*/ 0 h 209"/>
                  <a:gd name="T10" fmla="*/ 0 w 46"/>
                  <a:gd name="T11" fmla="*/ 0 h 209"/>
                  <a:gd name="T12" fmla="*/ 0 w 46"/>
                  <a:gd name="T13" fmla="*/ 0 h 209"/>
                  <a:gd name="T14" fmla="*/ 0 w 46"/>
                  <a:gd name="T15" fmla="*/ 0 h 209"/>
                  <a:gd name="T16" fmla="*/ 0 w 46"/>
                  <a:gd name="T17" fmla="*/ 0 h 209"/>
                  <a:gd name="T18" fmla="*/ 0 w 46"/>
                  <a:gd name="T19" fmla="*/ 0 h 209"/>
                  <a:gd name="T20" fmla="*/ 0 w 46"/>
                  <a:gd name="T21" fmla="*/ 0 h 209"/>
                  <a:gd name="T22" fmla="*/ 0 w 46"/>
                  <a:gd name="T23" fmla="*/ 0 h 209"/>
                  <a:gd name="T24" fmla="*/ 0 w 46"/>
                  <a:gd name="T25" fmla="*/ 0 h 209"/>
                  <a:gd name="T26" fmla="*/ 0 w 46"/>
                  <a:gd name="T27" fmla="*/ 0 h 209"/>
                  <a:gd name="T28" fmla="*/ 0 w 46"/>
                  <a:gd name="T29" fmla="*/ 0 h 209"/>
                  <a:gd name="T30" fmla="*/ 0 w 46"/>
                  <a:gd name="T31" fmla="*/ 0 h 209"/>
                  <a:gd name="T32" fmla="*/ 0 w 46"/>
                  <a:gd name="T33" fmla="*/ 0 h 209"/>
                  <a:gd name="T34" fmla="*/ 0 w 46"/>
                  <a:gd name="T35" fmla="*/ 0 h 209"/>
                  <a:gd name="T36" fmla="*/ 0 w 46"/>
                  <a:gd name="T37" fmla="*/ 0 h 209"/>
                  <a:gd name="T38" fmla="*/ 0 w 46"/>
                  <a:gd name="T39" fmla="*/ 0 h 209"/>
                  <a:gd name="T40" fmla="*/ 0 w 46"/>
                  <a:gd name="T41" fmla="*/ 0 h 209"/>
                  <a:gd name="T42" fmla="*/ 0 w 46"/>
                  <a:gd name="T43" fmla="*/ 0 h 209"/>
                  <a:gd name="T44" fmla="*/ 0 w 46"/>
                  <a:gd name="T45" fmla="*/ 0 h 209"/>
                  <a:gd name="T46" fmla="*/ 0 w 46"/>
                  <a:gd name="T47" fmla="*/ 0 h 209"/>
                  <a:gd name="T48" fmla="*/ 0 w 46"/>
                  <a:gd name="T49" fmla="*/ 0 h 209"/>
                  <a:gd name="T50" fmla="*/ 0 w 46"/>
                  <a:gd name="T51" fmla="*/ 0 h 209"/>
                  <a:gd name="T52" fmla="*/ 0 w 46"/>
                  <a:gd name="T53" fmla="*/ 0 h 209"/>
                  <a:gd name="T54" fmla="*/ 0 w 46"/>
                  <a:gd name="T55" fmla="*/ 0 h 209"/>
                  <a:gd name="T56" fmla="*/ 0 w 46"/>
                  <a:gd name="T57" fmla="*/ 0 h 209"/>
                  <a:gd name="T58" fmla="*/ 0 w 46"/>
                  <a:gd name="T59" fmla="*/ 0 h 209"/>
                  <a:gd name="T60" fmla="*/ 0 w 46"/>
                  <a:gd name="T61" fmla="*/ 0 h 209"/>
                  <a:gd name="T62" fmla="*/ 0 w 46"/>
                  <a:gd name="T63" fmla="*/ 0 h 209"/>
                  <a:gd name="T64" fmla="*/ 0 w 46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"/>
                  <a:gd name="T100" fmla="*/ 0 h 209"/>
                  <a:gd name="T101" fmla="*/ 46 w 46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" h="209">
                    <a:moveTo>
                      <a:pt x="18" y="209"/>
                    </a:moveTo>
                    <a:lnTo>
                      <a:pt x="19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6" y="205"/>
                    </a:lnTo>
                    <a:lnTo>
                      <a:pt x="28" y="203"/>
                    </a:lnTo>
                    <a:lnTo>
                      <a:pt x="30" y="201"/>
                    </a:lnTo>
                    <a:lnTo>
                      <a:pt x="32" y="199"/>
                    </a:lnTo>
                    <a:lnTo>
                      <a:pt x="34" y="197"/>
                    </a:lnTo>
                    <a:lnTo>
                      <a:pt x="36" y="194"/>
                    </a:lnTo>
                    <a:lnTo>
                      <a:pt x="38" y="191"/>
                    </a:lnTo>
                    <a:lnTo>
                      <a:pt x="40" y="189"/>
                    </a:lnTo>
                    <a:lnTo>
                      <a:pt x="42" y="186"/>
                    </a:lnTo>
                    <a:lnTo>
                      <a:pt x="43" y="184"/>
                    </a:lnTo>
                    <a:lnTo>
                      <a:pt x="45" y="181"/>
                    </a:lnTo>
                    <a:lnTo>
                      <a:pt x="45" y="178"/>
                    </a:lnTo>
                    <a:lnTo>
                      <a:pt x="46" y="176"/>
                    </a:lnTo>
                    <a:lnTo>
                      <a:pt x="35" y="21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3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2"/>
                    </a:lnTo>
                    <a:lnTo>
                      <a:pt x="4" y="203"/>
                    </a:lnTo>
                    <a:lnTo>
                      <a:pt x="6" y="204"/>
                    </a:lnTo>
                    <a:lnTo>
                      <a:pt x="8" y="205"/>
                    </a:lnTo>
                    <a:lnTo>
                      <a:pt x="9" y="206"/>
                    </a:lnTo>
                    <a:lnTo>
                      <a:pt x="11" y="207"/>
                    </a:lnTo>
                    <a:lnTo>
                      <a:pt x="12" y="208"/>
                    </a:lnTo>
                    <a:lnTo>
                      <a:pt x="14" y="208"/>
                    </a:lnTo>
                    <a:lnTo>
                      <a:pt x="16" y="208"/>
                    </a:lnTo>
                    <a:lnTo>
                      <a:pt x="18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9" name="Freeform 472"/>
              <p:cNvSpPr>
                <a:spLocks/>
              </p:cNvSpPr>
              <p:nvPr/>
            </p:nvSpPr>
            <p:spPr bwMode="auto">
              <a:xfrm>
                <a:off x="4917" y="1275"/>
                <a:ext cx="18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7" y="99"/>
                    </a:moveTo>
                    <a:lnTo>
                      <a:pt x="381" y="98"/>
                    </a:lnTo>
                    <a:lnTo>
                      <a:pt x="385" y="98"/>
                    </a:lnTo>
                    <a:lnTo>
                      <a:pt x="389" y="97"/>
                    </a:lnTo>
                    <a:lnTo>
                      <a:pt x="394" y="96"/>
                    </a:lnTo>
                    <a:lnTo>
                      <a:pt x="398" y="95"/>
                    </a:lnTo>
                    <a:lnTo>
                      <a:pt x="402" y="93"/>
                    </a:lnTo>
                    <a:lnTo>
                      <a:pt x="405" y="91"/>
                    </a:lnTo>
                    <a:lnTo>
                      <a:pt x="409" y="89"/>
                    </a:lnTo>
                    <a:lnTo>
                      <a:pt x="411" y="87"/>
                    </a:lnTo>
                    <a:lnTo>
                      <a:pt x="414" y="85"/>
                    </a:lnTo>
                    <a:lnTo>
                      <a:pt x="416" y="82"/>
                    </a:lnTo>
                    <a:lnTo>
                      <a:pt x="418" y="80"/>
                    </a:lnTo>
                    <a:lnTo>
                      <a:pt x="419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19" y="22"/>
                    </a:lnTo>
                    <a:lnTo>
                      <a:pt x="418" y="19"/>
                    </a:lnTo>
                    <a:lnTo>
                      <a:pt x="416" y="16"/>
                    </a:lnTo>
                    <a:lnTo>
                      <a:pt x="414" y="13"/>
                    </a:lnTo>
                    <a:lnTo>
                      <a:pt x="411" y="11"/>
                    </a:lnTo>
                    <a:lnTo>
                      <a:pt x="409" y="9"/>
                    </a:lnTo>
                    <a:lnTo>
                      <a:pt x="405" y="7"/>
                    </a:lnTo>
                    <a:lnTo>
                      <a:pt x="402" y="5"/>
                    </a:lnTo>
                    <a:lnTo>
                      <a:pt x="398" y="3"/>
                    </a:lnTo>
                    <a:lnTo>
                      <a:pt x="394" y="2"/>
                    </a:lnTo>
                    <a:lnTo>
                      <a:pt x="389" y="1"/>
                    </a:lnTo>
                    <a:lnTo>
                      <a:pt x="385" y="0"/>
                    </a:lnTo>
                    <a:lnTo>
                      <a:pt x="381" y="0"/>
                    </a:lnTo>
                    <a:lnTo>
                      <a:pt x="377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2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11" y="87"/>
                    </a:lnTo>
                    <a:lnTo>
                      <a:pt x="14" y="89"/>
                    </a:lnTo>
                    <a:lnTo>
                      <a:pt x="17" y="91"/>
                    </a:lnTo>
                    <a:lnTo>
                      <a:pt x="20" y="93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5" y="99"/>
                    </a:lnTo>
                    <a:lnTo>
                      <a:pt x="377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0" name="Freeform 473"/>
              <p:cNvSpPr>
                <a:spLocks/>
              </p:cNvSpPr>
              <p:nvPr/>
            </p:nvSpPr>
            <p:spPr bwMode="auto">
              <a:xfrm>
                <a:off x="4886" y="1274"/>
                <a:ext cx="25" cy="12"/>
              </a:xfrm>
              <a:custGeom>
                <a:avLst/>
                <a:gdLst>
                  <a:gd name="T0" fmla="*/ 0 w 562"/>
                  <a:gd name="T1" fmla="*/ 0 h 269"/>
                  <a:gd name="T2" fmla="*/ 0 w 562"/>
                  <a:gd name="T3" fmla="*/ 0 h 269"/>
                  <a:gd name="T4" fmla="*/ 0 w 562"/>
                  <a:gd name="T5" fmla="*/ 0 h 269"/>
                  <a:gd name="T6" fmla="*/ 0 w 562"/>
                  <a:gd name="T7" fmla="*/ 0 h 269"/>
                  <a:gd name="T8" fmla="*/ 0 w 562"/>
                  <a:gd name="T9" fmla="*/ 0 h 269"/>
                  <a:gd name="T10" fmla="*/ 0 w 562"/>
                  <a:gd name="T11" fmla="*/ 0 h 269"/>
                  <a:gd name="T12" fmla="*/ 0 w 562"/>
                  <a:gd name="T13" fmla="*/ 0 h 269"/>
                  <a:gd name="T14" fmla="*/ 0 w 562"/>
                  <a:gd name="T15" fmla="*/ 0 h 269"/>
                  <a:gd name="T16" fmla="*/ 0 w 562"/>
                  <a:gd name="T17" fmla="*/ 0 h 269"/>
                  <a:gd name="T18" fmla="*/ 0 w 562"/>
                  <a:gd name="T19" fmla="*/ 0 h 269"/>
                  <a:gd name="T20" fmla="*/ 0 w 562"/>
                  <a:gd name="T21" fmla="*/ 0 h 269"/>
                  <a:gd name="T22" fmla="*/ 0 w 562"/>
                  <a:gd name="T23" fmla="*/ 0 h 269"/>
                  <a:gd name="T24" fmla="*/ 0 w 562"/>
                  <a:gd name="T25" fmla="*/ 0 h 269"/>
                  <a:gd name="T26" fmla="*/ 0 w 562"/>
                  <a:gd name="T27" fmla="*/ 0 h 269"/>
                  <a:gd name="T28" fmla="*/ 0 w 562"/>
                  <a:gd name="T29" fmla="*/ 0 h 269"/>
                  <a:gd name="T30" fmla="*/ 0 w 562"/>
                  <a:gd name="T31" fmla="*/ 0 h 269"/>
                  <a:gd name="T32" fmla="*/ 0 w 562"/>
                  <a:gd name="T33" fmla="*/ 0 h 269"/>
                  <a:gd name="T34" fmla="*/ 0 w 562"/>
                  <a:gd name="T35" fmla="*/ 0 h 269"/>
                  <a:gd name="T36" fmla="*/ 0 w 562"/>
                  <a:gd name="T37" fmla="*/ 0 h 269"/>
                  <a:gd name="T38" fmla="*/ 0 w 562"/>
                  <a:gd name="T39" fmla="*/ 0 h 269"/>
                  <a:gd name="T40" fmla="*/ 0 w 562"/>
                  <a:gd name="T41" fmla="*/ 0 h 269"/>
                  <a:gd name="T42" fmla="*/ 0 w 562"/>
                  <a:gd name="T43" fmla="*/ 0 h 269"/>
                  <a:gd name="T44" fmla="*/ 0 w 562"/>
                  <a:gd name="T45" fmla="*/ 0 h 269"/>
                  <a:gd name="T46" fmla="*/ 0 w 562"/>
                  <a:gd name="T47" fmla="*/ 0 h 269"/>
                  <a:gd name="T48" fmla="*/ 0 w 562"/>
                  <a:gd name="T49" fmla="*/ 0 h 269"/>
                  <a:gd name="T50" fmla="*/ 0 w 562"/>
                  <a:gd name="T51" fmla="*/ 0 h 269"/>
                  <a:gd name="T52" fmla="*/ 0 w 562"/>
                  <a:gd name="T53" fmla="*/ 0 h 269"/>
                  <a:gd name="T54" fmla="*/ 0 w 562"/>
                  <a:gd name="T55" fmla="*/ 0 h 269"/>
                  <a:gd name="T56" fmla="*/ 0 w 562"/>
                  <a:gd name="T57" fmla="*/ 0 h 269"/>
                  <a:gd name="T58" fmla="*/ 0 w 562"/>
                  <a:gd name="T59" fmla="*/ 0 h 269"/>
                  <a:gd name="T60" fmla="*/ 0 w 562"/>
                  <a:gd name="T61" fmla="*/ 0 h 269"/>
                  <a:gd name="T62" fmla="*/ 0 w 562"/>
                  <a:gd name="T63" fmla="*/ 0 h 269"/>
                  <a:gd name="T64" fmla="*/ 0 w 562"/>
                  <a:gd name="T65" fmla="*/ 0 h 269"/>
                  <a:gd name="T66" fmla="*/ 0 w 562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2"/>
                  <a:gd name="T103" fmla="*/ 0 h 269"/>
                  <a:gd name="T104" fmla="*/ 562 w 562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2" h="269">
                    <a:moveTo>
                      <a:pt x="489" y="269"/>
                    </a:moveTo>
                    <a:lnTo>
                      <a:pt x="494" y="268"/>
                    </a:lnTo>
                    <a:lnTo>
                      <a:pt x="500" y="267"/>
                    </a:lnTo>
                    <a:lnTo>
                      <a:pt x="506" y="266"/>
                    </a:lnTo>
                    <a:lnTo>
                      <a:pt x="513" y="264"/>
                    </a:lnTo>
                    <a:lnTo>
                      <a:pt x="519" y="261"/>
                    </a:lnTo>
                    <a:lnTo>
                      <a:pt x="525" y="258"/>
                    </a:lnTo>
                    <a:lnTo>
                      <a:pt x="531" y="254"/>
                    </a:lnTo>
                    <a:lnTo>
                      <a:pt x="536" y="250"/>
                    </a:lnTo>
                    <a:lnTo>
                      <a:pt x="541" y="245"/>
                    </a:lnTo>
                    <a:lnTo>
                      <a:pt x="547" y="240"/>
                    </a:lnTo>
                    <a:lnTo>
                      <a:pt x="551" y="235"/>
                    </a:lnTo>
                    <a:lnTo>
                      <a:pt x="555" y="229"/>
                    </a:lnTo>
                    <a:lnTo>
                      <a:pt x="558" y="223"/>
                    </a:lnTo>
                    <a:lnTo>
                      <a:pt x="560" y="217"/>
                    </a:lnTo>
                    <a:lnTo>
                      <a:pt x="561" y="211"/>
                    </a:lnTo>
                    <a:lnTo>
                      <a:pt x="562" y="204"/>
                    </a:lnTo>
                    <a:lnTo>
                      <a:pt x="546" y="64"/>
                    </a:lnTo>
                    <a:lnTo>
                      <a:pt x="544" y="57"/>
                    </a:lnTo>
                    <a:lnTo>
                      <a:pt x="543" y="51"/>
                    </a:lnTo>
                    <a:lnTo>
                      <a:pt x="542" y="44"/>
                    </a:lnTo>
                    <a:lnTo>
                      <a:pt x="540" y="38"/>
                    </a:lnTo>
                    <a:lnTo>
                      <a:pt x="538" y="33"/>
                    </a:lnTo>
                    <a:lnTo>
                      <a:pt x="535" y="28"/>
                    </a:lnTo>
                    <a:lnTo>
                      <a:pt x="532" y="23"/>
                    </a:lnTo>
                    <a:lnTo>
                      <a:pt x="528" y="18"/>
                    </a:lnTo>
                    <a:lnTo>
                      <a:pt x="524" y="14"/>
                    </a:lnTo>
                    <a:lnTo>
                      <a:pt x="520" y="11"/>
                    </a:lnTo>
                    <a:lnTo>
                      <a:pt x="516" y="7"/>
                    </a:lnTo>
                    <a:lnTo>
                      <a:pt x="511" y="4"/>
                    </a:lnTo>
                    <a:lnTo>
                      <a:pt x="505" y="2"/>
                    </a:lnTo>
                    <a:lnTo>
                      <a:pt x="499" y="1"/>
                    </a:lnTo>
                    <a:lnTo>
                      <a:pt x="494" y="0"/>
                    </a:lnTo>
                    <a:lnTo>
                      <a:pt x="489" y="0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3" y="1"/>
                    </a:lnTo>
                    <a:lnTo>
                      <a:pt x="57" y="2"/>
                    </a:lnTo>
                    <a:lnTo>
                      <a:pt x="52" y="4"/>
                    </a:lnTo>
                    <a:lnTo>
                      <a:pt x="47" y="7"/>
                    </a:lnTo>
                    <a:lnTo>
                      <a:pt x="43" y="11"/>
                    </a:lnTo>
                    <a:lnTo>
                      <a:pt x="38" y="14"/>
                    </a:lnTo>
                    <a:lnTo>
                      <a:pt x="34" y="18"/>
                    </a:lnTo>
                    <a:lnTo>
                      <a:pt x="30" y="23"/>
                    </a:lnTo>
                    <a:lnTo>
                      <a:pt x="27" y="28"/>
                    </a:lnTo>
                    <a:lnTo>
                      <a:pt x="24" y="33"/>
                    </a:lnTo>
                    <a:lnTo>
                      <a:pt x="22" y="38"/>
                    </a:lnTo>
                    <a:lnTo>
                      <a:pt x="20" y="44"/>
                    </a:lnTo>
                    <a:lnTo>
                      <a:pt x="19" y="51"/>
                    </a:lnTo>
                    <a:lnTo>
                      <a:pt x="18" y="57"/>
                    </a:lnTo>
                    <a:lnTo>
                      <a:pt x="18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5" y="223"/>
                    </a:lnTo>
                    <a:lnTo>
                      <a:pt x="8" y="229"/>
                    </a:lnTo>
                    <a:lnTo>
                      <a:pt x="11" y="235"/>
                    </a:lnTo>
                    <a:lnTo>
                      <a:pt x="15" y="240"/>
                    </a:lnTo>
                    <a:lnTo>
                      <a:pt x="20" y="245"/>
                    </a:lnTo>
                    <a:lnTo>
                      <a:pt x="25" y="250"/>
                    </a:lnTo>
                    <a:lnTo>
                      <a:pt x="31" y="254"/>
                    </a:lnTo>
                    <a:lnTo>
                      <a:pt x="37" y="258"/>
                    </a:lnTo>
                    <a:lnTo>
                      <a:pt x="44" y="261"/>
                    </a:lnTo>
                    <a:lnTo>
                      <a:pt x="50" y="264"/>
                    </a:lnTo>
                    <a:lnTo>
                      <a:pt x="56" y="266"/>
                    </a:lnTo>
                    <a:lnTo>
                      <a:pt x="62" y="267"/>
                    </a:lnTo>
                    <a:lnTo>
                      <a:pt x="68" y="268"/>
                    </a:lnTo>
                    <a:lnTo>
                      <a:pt x="74" y="269"/>
                    </a:lnTo>
                    <a:lnTo>
                      <a:pt x="489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1" name="Freeform 474"/>
              <p:cNvSpPr>
                <a:spLocks/>
              </p:cNvSpPr>
              <p:nvPr/>
            </p:nvSpPr>
            <p:spPr bwMode="auto">
              <a:xfrm>
                <a:off x="4890" y="1279"/>
                <a:ext cx="18" cy="6"/>
              </a:xfrm>
              <a:custGeom>
                <a:avLst/>
                <a:gdLst>
                  <a:gd name="T0" fmla="*/ 0 w 412"/>
                  <a:gd name="T1" fmla="*/ 0 h 121"/>
                  <a:gd name="T2" fmla="*/ 0 w 412"/>
                  <a:gd name="T3" fmla="*/ 0 h 121"/>
                  <a:gd name="T4" fmla="*/ 0 w 412"/>
                  <a:gd name="T5" fmla="*/ 0 h 121"/>
                  <a:gd name="T6" fmla="*/ 0 w 412"/>
                  <a:gd name="T7" fmla="*/ 0 h 121"/>
                  <a:gd name="T8" fmla="*/ 0 w 412"/>
                  <a:gd name="T9" fmla="*/ 0 h 121"/>
                  <a:gd name="T10" fmla="*/ 0 w 412"/>
                  <a:gd name="T11" fmla="*/ 0 h 121"/>
                  <a:gd name="T12" fmla="*/ 0 w 412"/>
                  <a:gd name="T13" fmla="*/ 0 h 121"/>
                  <a:gd name="T14" fmla="*/ 0 w 412"/>
                  <a:gd name="T15" fmla="*/ 0 h 121"/>
                  <a:gd name="T16" fmla="*/ 0 w 412"/>
                  <a:gd name="T17" fmla="*/ 0 h 121"/>
                  <a:gd name="T18" fmla="*/ 0 w 412"/>
                  <a:gd name="T19" fmla="*/ 0 h 121"/>
                  <a:gd name="T20" fmla="*/ 0 w 412"/>
                  <a:gd name="T21" fmla="*/ 0 h 121"/>
                  <a:gd name="T22" fmla="*/ 0 w 412"/>
                  <a:gd name="T23" fmla="*/ 0 h 121"/>
                  <a:gd name="T24" fmla="*/ 0 w 412"/>
                  <a:gd name="T25" fmla="*/ 0 h 121"/>
                  <a:gd name="T26" fmla="*/ 0 w 412"/>
                  <a:gd name="T27" fmla="*/ 0 h 121"/>
                  <a:gd name="T28" fmla="*/ 0 w 412"/>
                  <a:gd name="T29" fmla="*/ 0 h 121"/>
                  <a:gd name="T30" fmla="*/ 0 w 412"/>
                  <a:gd name="T31" fmla="*/ 0 h 121"/>
                  <a:gd name="T32" fmla="*/ 0 w 412"/>
                  <a:gd name="T33" fmla="*/ 0 h 121"/>
                  <a:gd name="T34" fmla="*/ 0 w 412"/>
                  <a:gd name="T35" fmla="*/ 0 h 121"/>
                  <a:gd name="T36" fmla="*/ 0 w 412"/>
                  <a:gd name="T37" fmla="*/ 0 h 121"/>
                  <a:gd name="T38" fmla="*/ 0 w 412"/>
                  <a:gd name="T39" fmla="*/ 0 h 121"/>
                  <a:gd name="T40" fmla="*/ 0 w 412"/>
                  <a:gd name="T41" fmla="*/ 0 h 121"/>
                  <a:gd name="T42" fmla="*/ 0 w 412"/>
                  <a:gd name="T43" fmla="*/ 0 h 121"/>
                  <a:gd name="T44" fmla="*/ 0 w 412"/>
                  <a:gd name="T45" fmla="*/ 0 h 121"/>
                  <a:gd name="T46" fmla="*/ 0 w 412"/>
                  <a:gd name="T47" fmla="*/ 0 h 121"/>
                  <a:gd name="T48" fmla="*/ 0 w 412"/>
                  <a:gd name="T49" fmla="*/ 0 h 121"/>
                  <a:gd name="T50" fmla="*/ 0 w 412"/>
                  <a:gd name="T51" fmla="*/ 0 h 121"/>
                  <a:gd name="T52" fmla="*/ 0 w 412"/>
                  <a:gd name="T53" fmla="*/ 0 h 121"/>
                  <a:gd name="T54" fmla="*/ 0 w 412"/>
                  <a:gd name="T55" fmla="*/ 0 h 121"/>
                  <a:gd name="T56" fmla="*/ 0 w 412"/>
                  <a:gd name="T57" fmla="*/ 0 h 121"/>
                  <a:gd name="T58" fmla="*/ 0 w 412"/>
                  <a:gd name="T59" fmla="*/ 0 h 121"/>
                  <a:gd name="T60" fmla="*/ 0 w 412"/>
                  <a:gd name="T61" fmla="*/ 0 h 121"/>
                  <a:gd name="T62" fmla="*/ 0 w 412"/>
                  <a:gd name="T63" fmla="*/ 0 h 121"/>
                  <a:gd name="T64" fmla="*/ 0 w 412"/>
                  <a:gd name="T65" fmla="*/ 0 h 121"/>
                  <a:gd name="T66" fmla="*/ 0 w 412"/>
                  <a:gd name="T67" fmla="*/ 0 h 121"/>
                  <a:gd name="T68" fmla="*/ 0 w 412"/>
                  <a:gd name="T69" fmla="*/ 0 h 121"/>
                  <a:gd name="T70" fmla="*/ 0 w 412"/>
                  <a:gd name="T71" fmla="*/ 0 h 121"/>
                  <a:gd name="T72" fmla="*/ 0 w 41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2"/>
                  <a:gd name="T112" fmla="*/ 0 h 121"/>
                  <a:gd name="T113" fmla="*/ 412 w 41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2" h="121">
                    <a:moveTo>
                      <a:pt x="412" y="61"/>
                    </a:moveTo>
                    <a:lnTo>
                      <a:pt x="411" y="67"/>
                    </a:lnTo>
                    <a:lnTo>
                      <a:pt x="411" y="73"/>
                    </a:lnTo>
                    <a:lnTo>
                      <a:pt x="410" y="78"/>
                    </a:lnTo>
                    <a:lnTo>
                      <a:pt x="408" y="85"/>
                    </a:lnTo>
                    <a:lnTo>
                      <a:pt x="406" y="90"/>
                    </a:lnTo>
                    <a:lnTo>
                      <a:pt x="404" y="95"/>
                    </a:lnTo>
                    <a:lnTo>
                      <a:pt x="402" y="99"/>
                    </a:lnTo>
                    <a:lnTo>
                      <a:pt x="399" y="103"/>
                    </a:lnTo>
                    <a:lnTo>
                      <a:pt x="396" y="107"/>
                    </a:lnTo>
                    <a:lnTo>
                      <a:pt x="392" y="111"/>
                    </a:lnTo>
                    <a:lnTo>
                      <a:pt x="387" y="113"/>
                    </a:lnTo>
                    <a:lnTo>
                      <a:pt x="383" y="116"/>
                    </a:lnTo>
                    <a:lnTo>
                      <a:pt x="379" y="118"/>
                    </a:lnTo>
                    <a:lnTo>
                      <a:pt x="374" y="119"/>
                    </a:lnTo>
                    <a:lnTo>
                      <a:pt x="369" y="120"/>
                    </a:lnTo>
                    <a:lnTo>
                      <a:pt x="364" y="121"/>
                    </a:lnTo>
                    <a:lnTo>
                      <a:pt x="49" y="121"/>
                    </a:lnTo>
                    <a:lnTo>
                      <a:pt x="43" y="120"/>
                    </a:lnTo>
                    <a:lnTo>
                      <a:pt x="37" y="119"/>
                    </a:lnTo>
                    <a:lnTo>
                      <a:pt x="32" y="118"/>
                    </a:lnTo>
                    <a:lnTo>
                      <a:pt x="28" y="116"/>
                    </a:lnTo>
                    <a:lnTo>
                      <a:pt x="24" y="113"/>
                    </a:lnTo>
                    <a:lnTo>
                      <a:pt x="20" y="111"/>
                    </a:lnTo>
                    <a:lnTo>
                      <a:pt x="16" y="107"/>
                    </a:lnTo>
                    <a:lnTo>
                      <a:pt x="13" y="103"/>
                    </a:lnTo>
                    <a:lnTo>
                      <a:pt x="10" y="99"/>
                    </a:lnTo>
                    <a:lnTo>
                      <a:pt x="8" y="95"/>
                    </a:lnTo>
                    <a:lnTo>
                      <a:pt x="6" y="90"/>
                    </a:lnTo>
                    <a:lnTo>
                      <a:pt x="4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9" y="0"/>
                    </a:lnTo>
                    <a:lnTo>
                      <a:pt x="412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2" name="Freeform 475"/>
              <p:cNvSpPr>
                <a:spLocks/>
              </p:cNvSpPr>
              <p:nvPr/>
            </p:nvSpPr>
            <p:spPr bwMode="auto">
              <a:xfrm>
                <a:off x="4887" y="1276"/>
                <a:ext cx="2" cy="8"/>
              </a:xfrm>
              <a:custGeom>
                <a:avLst/>
                <a:gdLst>
                  <a:gd name="T0" fmla="*/ 0 w 41"/>
                  <a:gd name="T1" fmla="*/ 0 h 200"/>
                  <a:gd name="T2" fmla="*/ 0 w 41"/>
                  <a:gd name="T3" fmla="*/ 0 h 200"/>
                  <a:gd name="T4" fmla="*/ 0 w 41"/>
                  <a:gd name="T5" fmla="*/ 0 h 200"/>
                  <a:gd name="T6" fmla="*/ 0 w 41"/>
                  <a:gd name="T7" fmla="*/ 0 h 200"/>
                  <a:gd name="T8" fmla="*/ 0 w 41"/>
                  <a:gd name="T9" fmla="*/ 0 h 200"/>
                  <a:gd name="T10" fmla="*/ 0 w 41"/>
                  <a:gd name="T11" fmla="*/ 0 h 200"/>
                  <a:gd name="T12" fmla="*/ 0 w 41"/>
                  <a:gd name="T13" fmla="*/ 0 h 200"/>
                  <a:gd name="T14" fmla="*/ 0 w 41"/>
                  <a:gd name="T15" fmla="*/ 0 h 200"/>
                  <a:gd name="T16" fmla="*/ 0 w 41"/>
                  <a:gd name="T17" fmla="*/ 0 h 200"/>
                  <a:gd name="T18" fmla="*/ 0 w 41"/>
                  <a:gd name="T19" fmla="*/ 0 h 200"/>
                  <a:gd name="T20" fmla="*/ 0 w 41"/>
                  <a:gd name="T21" fmla="*/ 0 h 200"/>
                  <a:gd name="T22" fmla="*/ 0 w 41"/>
                  <a:gd name="T23" fmla="*/ 0 h 200"/>
                  <a:gd name="T24" fmla="*/ 0 w 41"/>
                  <a:gd name="T25" fmla="*/ 0 h 200"/>
                  <a:gd name="T26" fmla="*/ 0 w 41"/>
                  <a:gd name="T27" fmla="*/ 0 h 200"/>
                  <a:gd name="T28" fmla="*/ 0 w 41"/>
                  <a:gd name="T29" fmla="*/ 0 h 200"/>
                  <a:gd name="T30" fmla="*/ 0 w 41"/>
                  <a:gd name="T31" fmla="*/ 0 h 200"/>
                  <a:gd name="T32" fmla="*/ 0 w 41"/>
                  <a:gd name="T33" fmla="*/ 0 h 200"/>
                  <a:gd name="T34" fmla="*/ 0 w 41"/>
                  <a:gd name="T35" fmla="*/ 0 h 200"/>
                  <a:gd name="T36" fmla="*/ 0 w 41"/>
                  <a:gd name="T37" fmla="*/ 0 h 200"/>
                  <a:gd name="T38" fmla="*/ 0 w 41"/>
                  <a:gd name="T39" fmla="*/ 0 h 200"/>
                  <a:gd name="T40" fmla="*/ 0 w 41"/>
                  <a:gd name="T41" fmla="*/ 0 h 200"/>
                  <a:gd name="T42" fmla="*/ 0 w 41"/>
                  <a:gd name="T43" fmla="*/ 0 h 200"/>
                  <a:gd name="T44" fmla="*/ 0 w 41"/>
                  <a:gd name="T45" fmla="*/ 0 h 200"/>
                  <a:gd name="T46" fmla="*/ 0 w 41"/>
                  <a:gd name="T47" fmla="*/ 0 h 200"/>
                  <a:gd name="T48" fmla="*/ 0 w 41"/>
                  <a:gd name="T49" fmla="*/ 0 h 200"/>
                  <a:gd name="T50" fmla="*/ 0 w 41"/>
                  <a:gd name="T51" fmla="*/ 0 h 200"/>
                  <a:gd name="T52" fmla="*/ 0 w 41"/>
                  <a:gd name="T53" fmla="*/ 0 h 200"/>
                  <a:gd name="T54" fmla="*/ 0 w 41"/>
                  <a:gd name="T55" fmla="*/ 0 h 200"/>
                  <a:gd name="T56" fmla="*/ 0 w 41"/>
                  <a:gd name="T57" fmla="*/ 0 h 200"/>
                  <a:gd name="T58" fmla="*/ 0 w 41"/>
                  <a:gd name="T59" fmla="*/ 0 h 200"/>
                  <a:gd name="T60" fmla="*/ 0 w 41"/>
                  <a:gd name="T61" fmla="*/ 0 h 200"/>
                  <a:gd name="T62" fmla="*/ 0 w 41"/>
                  <a:gd name="T63" fmla="*/ 0 h 200"/>
                  <a:gd name="T64" fmla="*/ 0 w 4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0"/>
                  <a:gd name="T101" fmla="*/ 41 w 4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0">
                    <a:moveTo>
                      <a:pt x="24" y="200"/>
                    </a:moveTo>
                    <a:lnTo>
                      <a:pt x="25" y="199"/>
                    </a:lnTo>
                    <a:lnTo>
                      <a:pt x="27" y="199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1" y="197"/>
                    </a:lnTo>
                    <a:lnTo>
                      <a:pt x="33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9" y="188"/>
                    </a:lnTo>
                    <a:lnTo>
                      <a:pt x="40" y="186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1" y="181"/>
                    </a:lnTo>
                    <a:lnTo>
                      <a:pt x="41" y="20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1" y="2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7" y="11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3" y="194"/>
                    </a:lnTo>
                    <a:lnTo>
                      <a:pt x="15" y="196"/>
                    </a:lnTo>
                    <a:lnTo>
                      <a:pt x="17" y="197"/>
                    </a:lnTo>
                    <a:lnTo>
                      <a:pt x="19" y="199"/>
                    </a:lnTo>
                    <a:lnTo>
                      <a:pt x="22" y="199"/>
                    </a:lnTo>
                    <a:lnTo>
                      <a:pt x="24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3" name="Freeform 476"/>
              <p:cNvSpPr>
                <a:spLocks/>
              </p:cNvSpPr>
              <p:nvPr/>
            </p:nvSpPr>
            <p:spPr bwMode="auto">
              <a:xfrm>
                <a:off x="4908" y="1275"/>
                <a:ext cx="2" cy="9"/>
              </a:xfrm>
              <a:custGeom>
                <a:avLst/>
                <a:gdLst>
                  <a:gd name="T0" fmla="*/ 0 w 47"/>
                  <a:gd name="T1" fmla="*/ 0 h 209"/>
                  <a:gd name="T2" fmla="*/ 0 w 47"/>
                  <a:gd name="T3" fmla="*/ 0 h 209"/>
                  <a:gd name="T4" fmla="*/ 0 w 47"/>
                  <a:gd name="T5" fmla="*/ 0 h 209"/>
                  <a:gd name="T6" fmla="*/ 0 w 47"/>
                  <a:gd name="T7" fmla="*/ 0 h 209"/>
                  <a:gd name="T8" fmla="*/ 0 w 47"/>
                  <a:gd name="T9" fmla="*/ 0 h 209"/>
                  <a:gd name="T10" fmla="*/ 0 w 47"/>
                  <a:gd name="T11" fmla="*/ 0 h 209"/>
                  <a:gd name="T12" fmla="*/ 0 w 47"/>
                  <a:gd name="T13" fmla="*/ 0 h 209"/>
                  <a:gd name="T14" fmla="*/ 0 w 47"/>
                  <a:gd name="T15" fmla="*/ 0 h 209"/>
                  <a:gd name="T16" fmla="*/ 0 w 47"/>
                  <a:gd name="T17" fmla="*/ 0 h 209"/>
                  <a:gd name="T18" fmla="*/ 0 w 47"/>
                  <a:gd name="T19" fmla="*/ 0 h 209"/>
                  <a:gd name="T20" fmla="*/ 0 w 47"/>
                  <a:gd name="T21" fmla="*/ 0 h 209"/>
                  <a:gd name="T22" fmla="*/ 0 w 47"/>
                  <a:gd name="T23" fmla="*/ 0 h 209"/>
                  <a:gd name="T24" fmla="*/ 0 w 47"/>
                  <a:gd name="T25" fmla="*/ 0 h 209"/>
                  <a:gd name="T26" fmla="*/ 0 w 47"/>
                  <a:gd name="T27" fmla="*/ 0 h 209"/>
                  <a:gd name="T28" fmla="*/ 0 w 47"/>
                  <a:gd name="T29" fmla="*/ 0 h 209"/>
                  <a:gd name="T30" fmla="*/ 0 w 47"/>
                  <a:gd name="T31" fmla="*/ 0 h 209"/>
                  <a:gd name="T32" fmla="*/ 0 w 47"/>
                  <a:gd name="T33" fmla="*/ 0 h 209"/>
                  <a:gd name="T34" fmla="*/ 0 w 47"/>
                  <a:gd name="T35" fmla="*/ 0 h 209"/>
                  <a:gd name="T36" fmla="*/ 0 w 47"/>
                  <a:gd name="T37" fmla="*/ 0 h 209"/>
                  <a:gd name="T38" fmla="*/ 0 w 47"/>
                  <a:gd name="T39" fmla="*/ 0 h 209"/>
                  <a:gd name="T40" fmla="*/ 0 w 47"/>
                  <a:gd name="T41" fmla="*/ 0 h 209"/>
                  <a:gd name="T42" fmla="*/ 0 w 47"/>
                  <a:gd name="T43" fmla="*/ 0 h 209"/>
                  <a:gd name="T44" fmla="*/ 0 w 47"/>
                  <a:gd name="T45" fmla="*/ 0 h 209"/>
                  <a:gd name="T46" fmla="*/ 0 w 47"/>
                  <a:gd name="T47" fmla="*/ 0 h 209"/>
                  <a:gd name="T48" fmla="*/ 0 w 47"/>
                  <a:gd name="T49" fmla="*/ 0 h 209"/>
                  <a:gd name="T50" fmla="*/ 0 w 47"/>
                  <a:gd name="T51" fmla="*/ 0 h 209"/>
                  <a:gd name="T52" fmla="*/ 0 w 47"/>
                  <a:gd name="T53" fmla="*/ 0 h 209"/>
                  <a:gd name="T54" fmla="*/ 0 w 47"/>
                  <a:gd name="T55" fmla="*/ 0 h 209"/>
                  <a:gd name="T56" fmla="*/ 0 w 47"/>
                  <a:gd name="T57" fmla="*/ 0 h 209"/>
                  <a:gd name="T58" fmla="*/ 0 w 47"/>
                  <a:gd name="T59" fmla="*/ 0 h 209"/>
                  <a:gd name="T60" fmla="*/ 0 w 47"/>
                  <a:gd name="T61" fmla="*/ 0 h 209"/>
                  <a:gd name="T62" fmla="*/ 0 w 47"/>
                  <a:gd name="T63" fmla="*/ 0 h 209"/>
                  <a:gd name="T64" fmla="*/ 0 w 47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209"/>
                  <a:gd name="T101" fmla="*/ 47 w 47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209">
                    <a:moveTo>
                      <a:pt x="18" y="209"/>
                    </a:moveTo>
                    <a:lnTo>
                      <a:pt x="19" y="208"/>
                    </a:lnTo>
                    <a:lnTo>
                      <a:pt x="22" y="208"/>
                    </a:lnTo>
                    <a:lnTo>
                      <a:pt x="24" y="206"/>
                    </a:lnTo>
                    <a:lnTo>
                      <a:pt x="26" y="205"/>
                    </a:lnTo>
                    <a:lnTo>
                      <a:pt x="28" y="203"/>
                    </a:lnTo>
                    <a:lnTo>
                      <a:pt x="31" y="201"/>
                    </a:lnTo>
                    <a:lnTo>
                      <a:pt x="33" y="199"/>
                    </a:lnTo>
                    <a:lnTo>
                      <a:pt x="35" y="197"/>
                    </a:lnTo>
                    <a:lnTo>
                      <a:pt x="37" y="194"/>
                    </a:lnTo>
                    <a:lnTo>
                      <a:pt x="39" y="191"/>
                    </a:lnTo>
                    <a:lnTo>
                      <a:pt x="41" y="189"/>
                    </a:lnTo>
                    <a:lnTo>
                      <a:pt x="43" y="186"/>
                    </a:lnTo>
                    <a:lnTo>
                      <a:pt x="44" y="184"/>
                    </a:lnTo>
                    <a:lnTo>
                      <a:pt x="46" y="181"/>
                    </a:lnTo>
                    <a:lnTo>
                      <a:pt x="46" y="178"/>
                    </a:lnTo>
                    <a:lnTo>
                      <a:pt x="47" y="176"/>
                    </a:lnTo>
                    <a:lnTo>
                      <a:pt x="35" y="21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0" y="5"/>
                    </a:lnTo>
                    <a:lnTo>
                      <a:pt x="29" y="4"/>
                    </a:lnTo>
                    <a:lnTo>
                      <a:pt x="27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2" y="199"/>
                    </a:lnTo>
                    <a:lnTo>
                      <a:pt x="3" y="200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6" y="204"/>
                    </a:lnTo>
                    <a:lnTo>
                      <a:pt x="8" y="205"/>
                    </a:lnTo>
                    <a:lnTo>
                      <a:pt x="10" y="206"/>
                    </a:lnTo>
                    <a:lnTo>
                      <a:pt x="11" y="207"/>
                    </a:lnTo>
                    <a:lnTo>
                      <a:pt x="13" y="208"/>
                    </a:lnTo>
                    <a:lnTo>
                      <a:pt x="14" y="208"/>
                    </a:lnTo>
                    <a:lnTo>
                      <a:pt x="16" y="208"/>
                    </a:lnTo>
                    <a:lnTo>
                      <a:pt x="18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4" name="Freeform 477"/>
              <p:cNvSpPr>
                <a:spLocks/>
              </p:cNvSpPr>
              <p:nvPr/>
            </p:nvSpPr>
            <p:spPr bwMode="auto">
              <a:xfrm>
                <a:off x="4890" y="1275"/>
                <a:ext cx="18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7" y="99"/>
                    </a:moveTo>
                    <a:lnTo>
                      <a:pt x="381" y="98"/>
                    </a:lnTo>
                    <a:lnTo>
                      <a:pt x="385" y="98"/>
                    </a:lnTo>
                    <a:lnTo>
                      <a:pt x="389" y="97"/>
                    </a:lnTo>
                    <a:lnTo>
                      <a:pt x="394" y="96"/>
                    </a:lnTo>
                    <a:lnTo>
                      <a:pt x="398" y="95"/>
                    </a:lnTo>
                    <a:lnTo>
                      <a:pt x="402" y="93"/>
                    </a:lnTo>
                    <a:lnTo>
                      <a:pt x="405" y="91"/>
                    </a:lnTo>
                    <a:lnTo>
                      <a:pt x="409" y="89"/>
                    </a:lnTo>
                    <a:lnTo>
                      <a:pt x="411" y="87"/>
                    </a:lnTo>
                    <a:lnTo>
                      <a:pt x="414" y="85"/>
                    </a:lnTo>
                    <a:lnTo>
                      <a:pt x="416" y="82"/>
                    </a:lnTo>
                    <a:lnTo>
                      <a:pt x="418" y="80"/>
                    </a:lnTo>
                    <a:lnTo>
                      <a:pt x="419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19" y="22"/>
                    </a:lnTo>
                    <a:lnTo>
                      <a:pt x="418" y="19"/>
                    </a:lnTo>
                    <a:lnTo>
                      <a:pt x="416" y="16"/>
                    </a:lnTo>
                    <a:lnTo>
                      <a:pt x="414" y="13"/>
                    </a:lnTo>
                    <a:lnTo>
                      <a:pt x="411" y="11"/>
                    </a:lnTo>
                    <a:lnTo>
                      <a:pt x="409" y="9"/>
                    </a:lnTo>
                    <a:lnTo>
                      <a:pt x="405" y="7"/>
                    </a:lnTo>
                    <a:lnTo>
                      <a:pt x="402" y="5"/>
                    </a:lnTo>
                    <a:lnTo>
                      <a:pt x="398" y="3"/>
                    </a:lnTo>
                    <a:lnTo>
                      <a:pt x="394" y="2"/>
                    </a:lnTo>
                    <a:lnTo>
                      <a:pt x="389" y="1"/>
                    </a:lnTo>
                    <a:lnTo>
                      <a:pt x="385" y="0"/>
                    </a:lnTo>
                    <a:lnTo>
                      <a:pt x="381" y="0"/>
                    </a:lnTo>
                    <a:lnTo>
                      <a:pt x="377" y="0"/>
                    </a:lnTo>
                    <a:lnTo>
                      <a:pt x="46" y="0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2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11" y="87"/>
                    </a:lnTo>
                    <a:lnTo>
                      <a:pt x="14" y="89"/>
                    </a:lnTo>
                    <a:lnTo>
                      <a:pt x="17" y="91"/>
                    </a:lnTo>
                    <a:lnTo>
                      <a:pt x="20" y="93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1" y="98"/>
                    </a:lnTo>
                    <a:lnTo>
                      <a:pt x="46" y="99"/>
                    </a:lnTo>
                    <a:lnTo>
                      <a:pt x="377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5" name="Freeform 478"/>
              <p:cNvSpPr>
                <a:spLocks/>
              </p:cNvSpPr>
              <p:nvPr/>
            </p:nvSpPr>
            <p:spPr bwMode="auto">
              <a:xfrm>
                <a:off x="4859" y="1274"/>
                <a:ext cx="25" cy="12"/>
              </a:xfrm>
              <a:custGeom>
                <a:avLst/>
                <a:gdLst>
                  <a:gd name="T0" fmla="*/ 0 w 562"/>
                  <a:gd name="T1" fmla="*/ 0 h 269"/>
                  <a:gd name="T2" fmla="*/ 0 w 562"/>
                  <a:gd name="T3" fmla="*/ 0 h 269"/>
                  <a:gd name="T4" fmla="*/ 0 w 562"/>
                  <a:gd name="T5" fmla="*/ 0 h 269"/>
                  <a:gd name="T6" fmla="*/ 0 w 562"/>
                  <a:gd name="T7" fmla="*/ 0 h 269"/>
                  <a:gd name="T8" fmla="*/ 0 w 562"/>
                  <a:gd name="T9" fmla="*/ 0 h 269"/>
                  <a:gd name="T10" fmla="*/ 0 w 562"/>
                  <a:gd name="T11" fmla="*/ 0 h 269"/>
                  <a:gd name="T12" fmla="*/ 0 w 562"/>
                  <a:gd name="T13" fmla="*/ 0 h 269"/>
                  <a:gd name="T14" fmla="*/ 0 w 562"/>
                  <a:gd name="T15" fmla="*/ 0 h 269"/>
                  <a:gd name="T16" fmla="*/ 0 w 562"/>
                  <a:gd name="T17" fmla="*/ 0 h 269"/>
                  <a:gd name="T18" fmla="*/ 0 w 562"/>
                  <a:gd name="T19" fmla="*/ 0 h 269"/>
                  <a:gd name="T20" fmla="*/ 0 w 562"/>
                  <a:gd name="T21" fmla="*/ 0 h 269"/>
                  <a:gd name="T22" fmla="*/ 0 w 562"/>
                  <a:gd name="T23" fmla="*/ 0 h 269"/>
                  <a:gd name="T24" fmla="*/ 0 w 562"/>
                  <a:gd name="T25" fmla="*/ 0 h 269"/>
                  <a:gd name="T26" fmla="*/ 0 w 562"/>
                  <a:gd name="T27" fmla="*/ 0 h 269"/>
                  <a:gd name="T28" fmla="*/ 0 w 562"/>
                  <a:gd name="T29" fmla="*/ 0 h 269"/>
                  <a:gd name="T30" fmla="*/ 0 w 562"/>
                  <a:gd name="T31" fmla="*/ 0 h 269"/>
                  <a:gd name="T32" fmla="*/ 0 w 562"/>
                  <a:gd name="T33" fmla="*/ 0 h 269"/>
                  <a:gd name="T34" fmla="*/ 0 w 562"/>
                  <a:gd name="T35" fmla="*/ 0 h 269"/>
                  <a:gd name="T36" fmla="*/ 0 w 562"/>
                  <a:gd name="T37" fmla="*/ 0 h 269"/>
                  <a:gd name="T38" fmla="*/ 0 w 562"/>
                  <a:gd name="T39" fmla="*/ 0 h 269"/>
                  <a:gd name="T40" fmla="*/ 0 w 562"/>
                  <a:gd name="T41" fmla="*/ 0 h 269"/>
                  <a:gd name="T42" fmla="*/ 0 w 562"/>
                  <a:gd name="T43" fmla="*/ 0 h 269"/>
                  <a:gd name="T44" fmla="*/ 0 w 562"/>
                  <a:gd name="T45" fmla="*/ 0 h 269"/>
                  <a:gd name="T46" fmla="*/ 0 w 562"/>
                  <a:gd name="T47" fmla="*/ 0 h 269"/>
                  <a:gd name="T48" fmla="*/ 0 w 562"/>
                  <a:gd name="T49" fmla="*/ 0 h 269"/>
                  <a:gd name="T50" fmla="*/ 0 w 562"/>
                  <a:gd name="T51" fmla="*/ 0 h 269"/>
                  <a:gd name="T52" fmla="*/ 0 w 562"/>
                  <a:gd name="T53" fmla="*/ 0 h 269"/>
                  <a:gd name="T54" fmla="*/ 0 w 562"/>
                  <a:gd name="T55" fmla="*/ 0 h 269"/>
                  <a:gd name="T56" fmla="*/ 0 w 562"/>
                  <a:gd name="T57" fmla="*/ 0 h 269"/>
                  <a:gd name="T58" fmla="*/ 0 w 562"/>
                  <a:gd name="T59" fmla="*/ 0 h 269"/>
                  <a:gd name="T60" fmla="*/ 0 w 562"/>
                  <a:gd name="T61" fmla="*/ 0 h 269"/>
                  <a:gd name="T62" fmla="*/ 0 w 562"/>
                  <a:gd name="T63" fmla="*/ 0 h 269"/>
                  <a:gd name="T64" fmla="*/ 0 w 562"/>
                  <a:gd name="T65" fmla="*/ 0 h 269"/>
                  <a:gd name="T66" fmla="*/ 0 w 562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2"/>
                  <a:gd name="T103" fmla="*/ 0 h 269"/>
                  <a:gd name="T104" fmla="*/ 562 w 562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2" h="269">
                    <a:moveTo>
                      <a:pt x="489" y="269"/>
                    </a:moveTo>
                    <a:lnTo>
                      <a:pt x="494" y="268"/>
                    </a:lnTo>
                    <a:lnTo>
                      <a:pt x="500" y="267"/>
                    </a:lnTo>
                    <a:lnTo>
                      <a:pt x="506" y="266"/>
                    </a:lnTo>
                    <a:lnTo>
                      <a:pt x="513" y="264"/>
                    </a:lnTo>
                    <a:lnTo>
                      <a:pt x="519" y="261"/>
                    </a:lnTo>
                    <a:lnTo>
                      <a:pt x="525" y="258"/>
                    </a:lnTo>
                    <a:lnTo>
                      <a:pt x="531" y="254"/>
                    </a:lnTo>
                    <a:lnTo>
                      <a:pt x="536" y="250"/>
                    </a:lnTo>
                    <a:lnTo>
                      <a:pt x="541" y="245"/>
                    </a:lnTo>
                    <a:lnTo>
                      <a:pt x="547" y="240"/>
                    </a:lnTo>
                    <a:lnTo>
                      <a:pt x="551" y="235"/>
                    </a:lnTo>
                    <a:lnTo>
                      <a:pt x="555" y="229"/>
                    </a:lnTo>
                    <a:lnTo>
                      <a:pt x="558" y="223"/>
                    </a:lnTo>
                    <a:lnTo>
                      <a:pt x="560" y="217"/>
                    </a:lnTo>
                    <a:lnTo>
                      <a:pt x="561" y="211"/>
                    </a:lnTo>
                    <a:lnTo>
                      <a:pt x="562" y="204"/>
                    </a:lnTo>
                    <a:lnTo>
                      <a:pt x="544" y="64"/>
                    </a:lnTo>
                    <a:lnTo>
                      <a:pt x="543" y="57"/>
                    </a:lnTo>
                    <a:lnTo>
                      <a:pt x="542" y="51"/>
                    </a:lnTo>
                    <a:lnTo>
                      <a:pt x="541" y="44"/>
                    </a:lnTo>
                    <a:lnTo>
                      <a:pt x="539" y="38"/>
                    </a:lnTo>
                    <a:lnTo>
                      <a:pt x="537" y="33"/>
                    </a:lnTo>
                    <a:lnTo>
                      <a:pt x="534" y="28"/>
                    </a:lnTo>
                    <a:lnTo>
                      <a:pt x="531" y="23"/>
                    </a:lnTo>
                    <a:lnTo>
                      <a:pt x="528" y="18"/>
                    </a:lnTo>
                    <a:lnTo>
                      <a:pt x="524" y="14"/>
                    </a:lnTo>
                    <a:lnTo>
                      <a:pt x="520" y="11"/>
                    </a:lnTo>
                    <a:lnTo>
                      <a:pt x="515" y="7"/>
                    </a:lnTo>
                    <a:lnTo>
                      <a:pt x="511" y="4"/>
                    </a:lnTo>
                    <a:lnTo>
                      <a:pt x="505" y="2"/>
                    </a:lnTo>
                    <a:lnTo>
                      <a:pt x="499" y="1"/>
                    </a:lnTo>
                    <a:lnTo>
                      <a:pt x="494" y="0"/>
                    </a:lnTo>
                    <a:lnTo>
                      <a:pt x="489" y="0"/>
                    </a:lnTo>
                    <a:lnTo>
                      <a:pt x="73" y="0"/>
                    </a:lnTo>
                    <a:lnTo>
                      <a:pt x="67" y="0"/>
                    </a:lnTo>
                    <a:lnTo>
                      <a:pt x="62" y="1"/>
                    </a:lnTo>
                    <a:lnTo>
                      <a:pt x="56" y="2"/>
                    </a:lnTo>
                    <a:lnTo>
                      <a:pt x="51" y="4"/>
                    </a:lnTo>
                    <a:lnTo>
                      <a:pt x="47" y="7"/>
                    </a:lnTo>
                    <a:lnTo>
                      <a:pt x="41" y="11"/>
                    </a:lnTo>
                    <a:lnTo>
                      <a:pt x="37" y="14"/>
                    </a:lnTo>
                    <a:lnTo>
                      <a:pt x="33" y="18"/>
                    </a:lnTo>
                    <a:lnTo>
                      <a:pt x="30" y="23"/>
                    </a:lnTo>
                    <a:lnTo>
                      <a:pt x="27" y="28"/>
                    </a:lnTo>
                    <a:lnTo>
                      <a:pt x="24" y="33"/>
                    </a:lnTo>
                    <a:lnTo>
                      <a:pt x="22" y="38"/>
                    </a:lnTo>
                    <a:lnTo>
                      <a:pt x="20" y="44"/>
                    </a:lnTo>
                    <a:lnTo>
                      <a:pt x="19" y="51"/>
                    </a:lnTo>
                    <a:lnTo>
                      <a:pt x="18" y="57"/>
                    </a:lnTo>
                    <a:lnTo>
                      <a:pt x="18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7" y="229"/>
                    </a:lnTo>
                    <a:lnTo>
                      <a:pt x="11" y="235"/>
                    </a:lnTo>
                    <a:lnTo>
                      <a:pt x="15" y="240"/>
                    </a:lnTo>
                    <a:lnTo>
                      <a:pt x="20" y="245"/>
                    </a:lnTo>
                    <a:lnTo>
                      <a:pt x="25" y="250"/>
                    </a:lnTo>
                    <a:lnTo>
                      <a:pt x="30" y="254"/>
                    </a:lnTo>
                    <a:lnTo>
                      <a:pt x="36" y="258"/>
                    </a:lnTo>
                    <a:lnTo>
                      <a:pt x="43" y="261"/>
                    </a:lnTo>
                    <a:lnTo>
                      <a:pt x="49" y="264"/>
                    </a:lnTo>
                    <a:lnTo>
                      <a:pt x="55" y="266"/>
                    </a:lnTo>
                    <a:lnTo>
                      <a:pt x="61" y="267"/>
                    </a:lnTo>
                    <a:lnTo>
                      <a:pt x="67" y="268"/>
                    </a:lnTo>
                    <a:lnTo>
                      <a:pt x="73" y="269"/>
                    </a:lnTo>
                    <a:lnTo>
                      <a:pt x="489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6" name="Freeform 479"/>
              <p:cNvSpPr>
                <a:spLocks/>
              </p:cNvSpPr>
              <p:nvPr/>
            </p:nvSpPr>
            <p:spPr bwMode="auto">
              <a:xfrm>
                <a:off x="4863" y="1279"/>
                <a:ext cx="18" cy="6"/>
              </a:xfrm>
              <a:custGeom>
                <a:avLst/>
                <a:gdLst>
                  <a:gd name="T0" fmla="*/ 0 w 412"/>
                  <a:gd name="T1" fmla="*/ 0 h 121"/>
                  <a:gd name="T2" fmla="*/ 0 w 412"/>
                  <a:gd name="T3" fmla="*/ 0 h 121"/>
                  <a:gd name="T4" fmla="*/ 0 w 412"/>
                  <a:gd name="T5" fmla="*/ 0 h 121"/>
                  <a:gd name="T6" fmla="*/ 0 w 412"/>
                  <a:gd name="T7" fmla="*/ 0 h 121"/>
                  <a:gd name="T8" fmla="*/ 0 w 412"/>
                  <a:gd name="T9" fmla="*/ 0 h 121"/>
                  <a:gd name="T10" fmla="*/ 0 w 412"/>
                  <a:gd name="T11" fmla="*/ 0 h 121"/>
                  <a:gd name="T12" fmla="*/ 0 w 412"/>
                  <a:gd name="T13" fmla="*/ 0 h 121"/>
                  <a:gd name="T14" fmla="*/ 0 w 412"/>
                  <a:gd name="T15" fmla="*/ 0 h 121"/>
                  <a:gd name="T16" fmla="*/ 0 w 412"/>
                  <a:gd name="T17" fmla="*/ 0 h 121"/>
                  <a:gd name="T18" fmla="*/ 0 w 412"/>
                  <a:gd name="T19" fmla="*/ 0 h 121"/>
                  <a:gd name="T20" fmla="*/ 0 w 412"/>
                  <a:gd name="T21" fmla="*/ 0 h 121"/>
                  <a:gd name="T22" fmla="*/ 0 w 412"/>
                  <a:gd name="T23" fmla="*/ 0 h 121"/>
                  <a:gd name="T24" fmla="*/ 0 w 412"/>
                  <a:gd name="T25" fmla="*/ 0 h 121"/>
                  <a:gd name="T26" fmla="*/ 0 w 412"/>
                  <a:gd name="T27" fmla="*/ 0 h 121"/>
                  <a:gd name="T28" fmla="*/ 0 w 412"/>
                  <a:gd name="T29" fmla="*/ 0 h 121"/>
                  <a:gd name="T30" fmla="*/ 0 w 412"/>
                  <a:gd name="T31" fmla="*/ 0 h 121"/>
                  <a:gd name="T32" fmla="*/ 0 w 412"/>
                  <a:gd name="T33" fmla="*/ 0 h 121"/>
                  <a:gd name="T34" fmla="*/ 0 w 412"/>
                  <a:gd name="T35" fmla="*/ 0 h 121"/>
                  <a:gd name="T36" fmla="*/ 0 w 412"/>
                  <a:gd name="T37" fmla="*/ 0 h 121"/>
                  <a:gd name="T38" fmla="*/ 0 w 412"/>
                  <a:gd name="T39" fmla="*/ 0 h 121"/>
                  <a:gd name="T40" fmla="*/ 0 w 412"/>
                  <a:gd name="T41" fmla="*/ 0 h 121"/>
                  <a:gd name="T42" fmla="*/ 0 w 412"/>
                  <a:gd name="T43" fmla="*/ 0 h 121"/>
                  <a:gd name="T44" fmla="*/ 0 w 412"/>
                  <a:gd name="T45" fmla="*/ 0 h 121"/>
                  <a:gd name="T46" fmla="*/ 0 w 412"/>
                  <a:gd name="T47" fmla="*/ 0 h 121"/>
                  <a:gd name="T48" fmla="*/ 0 w 412"/>
                  <a:gd name="T49" fmla="*/ 0 h 121"/>
                  <a:gd name="T50" fmla="*/ 0 w 412"/>
                  <a:gd name="T51" fmla="*/ 0 h 121"/>
                  <a:gd name="T52" fmla="*/ 0 w 412"/>
                  <a:gd name="T53" fmla="*/ 0 h 121"/>
                  <a:gd name="T54" fmla="*/ 0 w 412"/>
                  <a:gd name="T55" fmla="*/ 0 h 121"/>
                  <a:gd name="T56" fmla="*/ 0 w 412"/>
                  <a:gd name="T57" fmla="*/ 0 h 121"/>
                  <a:gd name="T58" fmla="*/ 0 w 412"/>
                  <a:gd name="T59" fmla="*/ 0 h 121"/>
                  <a:gd name="T60" fmla="*/ 0 w 412"/>
                  <a:gd name="T61" fmla="*/ 0 h 121"/>
                  <a:gd name="T62" fmla="*/ 0 w 412"/>
                  <a:gd name="T63" fmla="*/ 0 h 121"/>
                  <a:gd name="T64" fmla="*/ 0 w 412"/>
                  <a:gd name="T65" fmla="*/ 0 h 121"/>
                  <a:gd name="T66" fmla="*/ 0 w 412"/>
                  <a:gd name="T67" fmla="*/ 0 h 121"/>
                  <a:gd name="T68" fmla="*/ 0 w 412"/>
                  <a:gd name="T69" fmla="*/ 0 h 121"/>
                  <a:gd name="T70" fmla="*/ 0 w 412"/>
                  <a:gd name="T71" fmla="*/ 0 h 121"/>
                  <a:gd name="T72" fmla="*/ 0 w 41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2"/>
                  <a:gd name="T112" fmla="*/ 0 h 121"/>
                  <a:gd name="T113" fmla="*/ 412 w 41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2" h="121">
                    <a:moveTo>
                      <a:pt x="412" y="61"/>
                    </a:moveTo>
                    <a:lnTo>
                      <a:pt x="411" y="67"/>
                    </a:lnTo>
                    <a:lnTo>
                      <a:pt x="411" y="73"/>
                    </a:lnTo>
                    <a:lnTo>
                      <a:pt x="410" y="78"/>
                    </a:lnTo>
                    <a:lnTo>
                      <a:pt x="408" y="85"/>
                    </a:lnTo>
                    <a:lnTo>
                      <a:pt x="406" y="90"/>
                    </a:lnTo>
                    <a:lnTo>
                      <a:pt x="404" y="95"/>
                    </a:lnTo>
                    <a:lnTo>
                      <a:pt x="402" y="99"/>
                    </a:lnTo>
                    <a:lnTo>
                      <a:pt x="399" y="103"/>
                    </a:lnTo>
                    <a:lnTo>
                      <a:pt x="396" y="107"/>
                    </a:lnTo>
                    <a:lnTo>
                      <a:pt x="392" y="111"/>
                    </a:lnTo>
                    <a:lnTo>
                      <a:pt x="388" y="113"/>
                    </a:lnTo>
                    <a:lnTo>
                      <a:pt x="384" y="116"/>
                    </a:lnTo>
                    <a:lnTo>
                      <a:pt x="379" y="118"/>
                    </a:lnTo>
                    <a:lnTo>
                      <a:pt x="375" y="119"/>
                    </a:lnTo>
                    <a:lnTo>
                      <a:pt x="370" y="120"/>
                    </a:lnTo>
                    <a:lnTo>
                      <a:pt x="365" y="121"/>
                    </a:lnTo>
                    <a:lnTo>
                      <a:pt x="49" y="121"/>
                    </a:lnTo>
                    <a:lnTo>
                      <a:pt x="43" y="120"/>
                    </a:lnTo>
                    <a:lnTo>
                      <a:pt x="37" y="119"/>
                    </a:lnTo>
                    <a:lnTo>
                      <a:pt x="32" y="118"/>
                    </a:lnTo>
                    <a:lnTo>
                      <a:pt x="28" y="116"/>
                    </a:lnTo>
                    <a:lnTo>
                      <a:pt x="24" y="113"/>
                    </a:lnTo>
                    <a:lnTo>
                      <a:pt x="20" y="111"/>
                    </a:lnTo>
                    <a:lnTo>
                      <a:pt x="16" y="107"/>
                    </a:lnTo>
                    <a:lnTo>
                      <a:pt x="13" y="103"/>
                    </a:lnTo>
                    <a:lnTo>
                      <a:pt x="10" y="99"/>
                    </a:lnTo>
                    <a:lnTo>
                      <a:pt x="8" y="95"/>
                    </a:lnTo>
                    <a:lnTo>
                      <a:pt x="6" y="90"/>
                    </a:lnTo>
                    <a:lnTo>
                      <a:pt x="4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4" y="0"/>
                    </a:lnTo>
                    <a:lnTo>
                      <a:pt x="409" y="0"/>
                    </a:lnTo>
                    <a:lnTo>
                      <a:pt x="412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7" name="Freeform 480"/>
              <p:cNvSpPr>
                <a:spLocks/>
              </p:cNvSpPr>
              <p:nvPr/>
            </p:nvSpPr>
            <p:spPr bwMode="auto">
              <a:xfrm>
                <a:off x="4860" y="1276"/>
                <a:ext cx="2" cy="8"/>
              </a:xfrm>
              <a:custGeom>
                <a:avLst/>
                <a:gdLst>
                  <a:gd name="T0" fmla="*/ 0 w 40"/>
                  <a:gd name="T1" fmla="*/ 0 h 200"/>
                  <a:gd name="T2" fmla="*/ 0 w 40"/>
                  <a:gd name="T3" fmla="*/ 0 h 200"/>
                  <a:gd name="T4" fmla="*/ 0 w 40"/>
                  <a:gd name="T5" fmla="*/ 0 h 200"/>
                  <a:gd name="T6" fmla="*/ 0 w 40"/>
                  <a:gd name="T7" fmla="*/ 0 h 200"/>
                  <a:gd name="T8" fmla="*/ 0 w 40"/>
                  <a:gd name="T9" fmla="*/ 0 h 200"/>
                  <a:gd name="T10" fmla="*/ 0 w 40"/>
                  <a:gd name="T11" fmla="*/ 0 h 200"/>
                  <a:gd name="T12" fmla="*/ 0 w 40"/>
                  <a:gd name="T13" fmla="*/ 0 h 200"/>
                  <a:gd name="T14" fmla="*/ 0 w 40"/>
                  <a:gd name="T15" fmla="*/ 0 h 200"/>
                  <a:gd name="T16" fmla="*/ 0 w 40"/>
                  <a:gd name="T17" fmla="*/ 0 h 200"/>
                  <a:gd name="T18" fmla="*/ 0 w 40"/>
                  <a:gd name="T19" fmla="*/ 0 h 200"/>
                  <a:gd name="T20" fmla="*/ 0 w 40"/>
                  <a:gd name="T21" fmla="*/ 0 h 200"/>
                  <a:gd name="T22" fmla="*/ 0 w 40"/>
                  <a:gd name="T23" fmla="*/ 0 h 200"/>
                  <a:gd name="T24" fmla="*/ 0 w 40"/>
                  <a:gd name="T25" fmla="*/ 0 h 200"/>
                  <a:gd name="T26" fmla="*/ 0 w 40"/>
                  <a:gd name="T27" fmla="*/ 0 h 200"/>
                  <a:gd name="T28" fmla="*/ 0 w 40"/>
                  <a:gd name="T29" fmla="*/ 0 h 200"/>
                  <a:gd name="T30" fmla="*/ 0 w 40"/>
                  <a:gd name="T31" fmla="*/ 0 h 200"/>
                  <a:gd name="T32" fmla="*/ 0 w 40"/>
                  <a:gd name="T33" fmla="*/ 0 h 200"/>
                  <a:gd name="T34" fmla="*/ 0 w 40"/>
                  <a:gd name="T35" fmla="*/ 0 h 200"/>
                  <a:gd name="T36" fmla="*/ 0 w 40"/>
                  <a:gd name="T37" fmla="*/ 0 h 200"/>
                  <a:gd name="T38" fmla="*/ 0 w 40"/>
                  <a:gd name="T39" fmla="*/ 0 h 200"/>
                  <a:gd name="T40" fmla="*/ 0 w 40"/>
                  <a:gd name="T41" fmla="*/ 0 h 200"/>
                  <a:gd name="T42" fmla="*/ 0 w 40"/>
                  <a:gd name="T43" fmla="*/ 0 h 200"/>
                  <a:gd name="T44" fmla="*/ 0 w 40"/>
                  <a:gd name="T45" fmla="*/ 0 h 200"/>
                  <a:gd name="T46" fmla="*/ 0 w 40"/>
                  <a:gd name="T47" fmla="*/ 0 h 200"/>
                  <a:gd name="T48" fmla="*/ 0 w 40"/>
                  <a:gd name="T49" fmla="*/ 0 h 200"/>
                  <a:gd name="T50" fmla="*/ 0 w 40"/>
                  <a:gd name="T51" fmla="*/ 0 h 200"/>
                  <a:gd name="T52" fmla="*/ 0 w 40"/>
                  <a:gd name="T53" fmla="*/ 0 h 200"/>
                  <a:gd name="T54" fmla="*/ 0 w 40"/>
                  <a:gd name="T55" fmla="*/ 0 h 200"/>
                  <a:gd name="T56" fmla="*/ 0 w 40"/>
                  <a:gd name="T57" fmla="*/ 0 h 200"/>
                  <a:gd name="T58" fmla="*/ 0 w 40"/>
                  <a:gd name="T59" fmla="*/ 0 h 200"/>
                  <a:gd name="T60" fmla="*/ 0 w 40"/>
                  <a:gd name="T61" fmla="*/ 0 h 200"/>
                  <a:gd name="T62" fmla="*/ 0 w 40"/>
                  <a:gd name="T63" fmla="*/ 0 h 200"/>
                  <a:gd name="T64" fmla="*/ 0 w 40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0"/>
                  <a:gd name="T100" fmla="*/ 0 h 200"/>
                  <a:gd name="T101" fmla="*/ 40 w 40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0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8" y="199"/>
                    </a:lnTo>
                    <a:lnTo>
                      <a:pt x="29" y="198"/>
                    </a:lnTo>
                    <a:lnTo>
                      <a:pt x="31" y="197"/>
                    </a:lnTo>
                    <a:lnTo>
                      <a:pt x="32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8" y="188"/>
                    </a:lnTo>
                    <a:lnTo>
                      <a:pt x="39" y="186"/>
                    </a:lnTo>
                    <a:lnTo>
                      <a:pt x="39" y="184"/>
                    </a:lnTo>
                    <a:lnTo>
                      <a:pt x="39" y="183"/>
                    </a:lnTo>
                    <a:lnTo>
                      <a:pt x="40" y="181"/>
                    </a:lnTo>
                    <a:lnTo>
                      <a:pt x="40" y="20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2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2" y="194"/>
                    </a:lnTo>
                    <a:lnTo>
                      <a:pt x="14" y="196"/>
                    </a:lnTo>
                    <a:lnTo>
                      <a:pt x="16" y="197"/>
                    </a:lnTo>
                    <a:lnTo>
                      <a:pt x="18" y="199"/>
                    </a:lnTo>
                    <a:lnTo>
                      <a:pt x="20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8" name="Freeform 481"/>
              <p:cNvSpPr>
                <a:spLocks/>
              </p:cNvSpPr>
              <p:nvPr/>
            </p:nvSpPr>
            <p:spPr bwMode="auto">
              <a:xfrm>
                <a:off x="4881" y="1275"/>
                <a:ext cx="2" cy="9"/>
              </a:xfrm>
              <a:custGeom>
                <a:avLst/>
                <a:gdLst>
                  <a:gd name="T0" fmla="*/ 0 w 47"/>
                  <a:gd name="T1" fmla="*/ 0 h 209"/>
                  <a:gd name="T2" fmla="*/ 0 w 47"/>
                  <a:gd name="T3" fmla="*/ 0 h 209"/>
                  <a:gd name="T4" fmla="*/ 0 w 47"/>
                  <a:gd name="T5" fmla="*/ 0 h 209"/>
                  <a:gd name="T6" fmla="*/ 0 w 47"/>
                  <a:gd name="T7" fmla="*/ 0 h 209"/>
                  <a:gd name="T8" fmla="*/ 0 w 47"/>
                  <a:gd name="T9" fmla="*/ 0 h 209"/>
                  <a:gd name="T10" fmla="*/ 0 w 47"/>
                  <a:gd name="T11" fmla="*/ 0 h 209"/>
                  <a:gd name="T12" fmla="*/ 0 w 47"/>
                  <a:gd name="T13" fmla="*/ 0 h 209"/>
                  <a:gd name="T14" fmla="*/ 0 w 47"/>
                  <a:gd name="T15" fmla="*/ 0 h 209"/>
                  <a:gd name="T16" fmla="*/ 0 w 47"/>
                  <a:gd name="T17" fmla="*/ 0 h 209"/>
                  <a:gd name="T18" fmla="*/ 0 w 47"/>
                  <a:gd name="T19" fmla="*/ 0 h 209"/>
                  <a:gd name="T20" fmla="*/ 0 w 47"/>
                  <a:gd name="T21" fmla="*/ 0 h 209"/>
                  <a:gd name="T22" fmla="*/ 0 w 47"/>
                  <a:gd name="T23" fmla="*/ 0 h 209"/>
                  <a:gd name="T24" fmla="*/ 0 w 47"/>
                  <a:gd name="T25" fmla="*/ 0 h 209"/>
                  <a:gd name="T26" fmla="*/ 0 w 47"/>
                  <a:gd name="T27" fmla="*/ 0 h 209"/>
                  <a:gd name="T28" fmla="*/ 0 w 47"/>
                  <a:gd name="T29" fmla="*/ 0 h 209"/>
                  <a:gd name="T30" fmla="*/ 0 w 47"/>
                  <a:gd name="T31" fmla="*/ 0 h 209"/>
                  <a:gd name="T32" fmla="*/ 0 w 47"/>
                  <a:gd name="T33" fmla="*/ 0 h 209"/>
                  <a:gd name="T34" fmla="*/ 0 w 47"/>
                  <a:gd name="T35" fmla="*/ 0 h 209"/>
                  <a:gd name="T36" fmla="*/ 0 w 47"/>
                  <a:gd name="T37" fmla="*/ 0 h 209"/>
                  <a:gd name="T38" fmla="*/ 0 w 47"/>
                  <a:gd name="T39" fmla="*/ 0 h 209"/>
                  <a:gd name="T40" fmla="*/ 0 w 47"/>
                  <a:gd name="T41" fmla="*/ 0 h 209"/>
                  <a:gd name="T42" fmla="*/ 0 w 47"/>
                  <a:gd name="T43" fmla="*/ 0 h 209"/>
                  <a:gd name="T44" fmla="*/ 0 w 47"/>
                  <a:gd name="T45" fmla="*/ 0 h 209"/>
                  <a:gd name="T46" fmla="*/ 0 w 47"/>
                  <a:gd name="T47" fmla="*/ 0 h 209"/>
                  <a:gd name="T48" fmla="*/ 0 w 47"/>
                  <a:gd name="T49" fmla="*/ 0 h 209"/>
                  <a:gd name="T50" fmla="*/ 0 w 47"/>
                  <a:gd name="T51" fmla="*/ 0 h 209"/>
                  <a:gd name="T52" fmla="*/ 0 w 47"/>
                  <a:gd name="T53" fmla="*/ 0 h 209"/>
                  <a:gd name="T54" fmla="*/ 0 w 47"/>
                  <a:gd name="T55" fmla="*/ 0 h 209"/>
                  <a:gd name="T56" fmla="*/ 0 w 47"/>
                  <a:gd name="T57" fmla="*/ 0 h 209"/>
                  <a:gd name="T58" fmla="*/ 0 w 47"/>
                  <a:gd name="T59" fmla="*/ 0 h 209"/>
                  <a:gd name="T60" fmla="*/ 0 w 47"/>
                  <a:gd name="T61" fmla="*/ 0 h 209"/>
                  <a:gd name="T62" fmla="*/ 0 w 47"/>
                  <a:gd name="T63" fmla="*/ 0 h 209"/>
                  <a:gd name="T64" fmla="*/ 0 w 47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209"/>
                  <a:gd name="T101" fmla="*/ 47 w 47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209">
                    <a:moveTo>
                      <a:pt x="18" y="209"/>
                    </a:moveTo>
                    <a:lnTo>
                      <a:pt x="19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6" y="205"/>
                    </a:lnTo>
                    <a:lnTo>
                      <a:pt x="28" y="203"/>
                    </a:lnTo>
                    <a:lnTo>
                      <a:pt x="30" y="201"/>
                    </a:lnTo>
                    <a:lnTo>
                      <a:pt x="33" y="199"/>
                    </a:lnTo>
                    <a:lnTo>
                      <a:pt x="35" y="197"/>
                    </a:lnTo>
                    <a:lnTo>
                      <a:pt x="37" y="194"/>
                    </a:lnTo>
                    <a:lnTo>
                      <a:pt x="39" y="191"/>
                    </a:lnTo>
                    <a:lnTo>
                      <a:pt x="41" y="189"/>
                    </a:lnTo>
                    <a:lnTo>
                      <a:pt x="42" y="186"/>
                    </a:lnTo>
                    <a:lnTo>
                      <a:pt x="44" y="184"/>
                    </a:lnTo>
                    <a:lnTo>
                      <a:pt x="45" y="181"/>
                    </a:lnTo>
                    <a:lnTo>
                      <a:pt x="45" y="178"/>
                    </a:lnTo>
                    <a:lnTo>
                      <a:pt x="47" y="176"/>
                    </a:lnTo>
                    <a:lnTo>
                      <a:pt x="35" y="21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3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2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8" y="205"/>
                    </a:lnTo>
                    <a:lnTo>
                      <a:pt x="9" y="206"/>
                    </a:lnTo>
                    <a:lnTo>
                      <a:pt x="11" y="207"/>
                    </a:lnTo>
                    <a:lnTo>
                      <a:pt x="12" y="208"/>
                    </a:lnTo>
                    <a:lnTo>
                      <a:pt x="14" y="208"/>
                    </a:lnTo>
                    <a:lnTo>
                      <a:pt x="16" y="208"/>
                    </a:lnTo>
                    <a:lnTo>
                      <a:pt x="18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9" name="Freeform 482"/>
              <p:cNvSpPr>
                <a:spLocks/>
              </p:cNvSpPr>
              <p:nvPr/>
            </p:nvSpPr>
            <p:spPr bwMode="auto">
              <a:xfrm>
                <a:off x="4863" y="1275"/>
                <a:ext cx="18" cy="4"/>
              </a:xfrm>
              <a:custGeom>
                <a:avLst/>
                <a:gdLst>
                  <a:gd name="T0" fmla="*/ 0 w 423"/>
                  <a:gd name="T1" fmla="*/ 0 h 99"/>
                  <a:gd name="T2" fmla="*/ 0 w 423"/>
                  <a:gd name="T3" fmla="*/ 0 h 99"/>
                  <a:gd name="T4" fmla="*/ 0 w 423"/>
                  <a:gd name="T5" fmla="*/ 0 h 99"/>
                  <a:gd name="T6" fmla="*/ 0 w 423"/>
                  <a:gd name="T7" fmla="*/ 0 h 99"/>
                  <a:gd name="T8" fmla="*/ 0 w 423"/>
                  <a:gd name="T9" fmla="*/ 0 h 99"/>
                  <a:gd name="T10" fmla="*/ 0 w 423"/>
                  <a:gd name="T11" fmla="*/ 0 h 99"/>
                  <a:gd name="T12" fmla="*/ 0 w 423"/>
                  <a:gd name="T13" fmla="*/ 0 h 99"/>
                  <a:gd name="T14" fmla="*/ 0 w 423"/>
                  <a:gd name="T15" fmla="*/ 0 h 99"/>
                  <a:gd name="T16" fmla="*/ 0 w 423"/>
                  <a:gd name="T17" fmla="*/ 0 h 99"/>
                  <a:gd name="T18" fmla="*/ 0 w 423"/>
                  <a:gd name="T19" fmla="*/ 0 h 99"/>
                  <a:gd name="T20" fmla="*/ 0 w 423"/>
                  <a:gd name="T21" fmla="*/ 0 h 99"/>
                  <a:gd name="T22" fmla="*/ 0 w 423"/>
                  <a:gd name="T23" fmla="*/ 0 h 99"/>
                  <a:gd name="T24" fmla="*/ 0 w 423"/>
                  <a:gd name="T25" fmla="*/ 0 h 99"/>
                  <a:gd name="T26" fmla="*/ 0 w 423"/>
                  <a:gd name="T27" fmla="*/ 0 h 99"/>
                  <a:gd name="T28" fmla="*/ 0 w 423"/>
                  <a:gd name="T29" fmla="*/ 0 h 99"/>
                  <a:gd name="T30" fmla="*/ 0 w 423"/>
                  <a:gd name="T31" fmla="*/ 0 h 99"/>
                  <a:gd name="T32" fmla="*/ 0 w 423"/>
                  <a:gd name="T33" fmla="*/ 0 h 99"/>
                  <a:gd name="T34" fmla="*/ 0 w 423"/>
                  <a:gd name="T35" fmla="*/ 0 h 99"/>
                  <a:gd name="T36" fmla="*/ 0 w 423"/>
                  <a:gd name="T37" fmla="*/ 0 h 99"/>
                  <a:gd name="T38" fmla="*/ 0 w 423"/>
                  <a:gd name="T39" fmla="*/ 0 h 99"/>
                  <a:gd name="T40" fmla="*/ 0 w 423"/>
                  <a:gd name="T41" fmla="*/ 0 h 99"/>
                  <a:gd name="T42" fmla="*/ 0 w 423"/>
                  <a:gd name="T43" fmla="*/ 0 h 99"/>
                  <a:gd name="T44" fmla="*/ 0 w 423"/>
                  <a:gd name="T45" fmla="*/ 0 h 99"/>
                  <a:gd name="T46" fmla="*/ 0 w 423"/>
                  <a:gd name="T47" fmla="*/ 0 h 99"/>
                  <a:gd name="T48" fmla="*/ 0 w 423"/>
                  <a:gd name="T49" fmla="*/ 0 h 99"/>
                  <a:gd name="T50" fmla="*/ 0 w 423"/>
                  <a:gd name="T51" fmla="*/ 0 h 99"/>
                  <a:gd name="T52" fmla="*/ 0 w 423"/>
                  <a:gd name="T53" fmla="*/ 0 h 99"/>
                  <a:gd name="T54" fmla="*/ 0 w 423"/>
                  <a:gd name="T55" fmla="*/ 0 h 99"/>
                  <a:gd name="T56" fmla="*/ 0 w 423"/>
                  <a:gd name="T57" fmla="*/ 0 h 99"/>
                  <a:gd name="T58" fmla="*/ 0 w 423"/>
                  <a:gd name="T59" fmla="*/ 0 h 99"/>
                  <a:gd name="T60" fmla="*/ 0 w 423"/>
                  <a:gd name="T61" fmla="*/ 0 h 99"/>
                  <a:gd name="T62" fmla="*/ 0 w 423"/>
                  <a:gd name="T63" fmla="*/ 0 h 99"/>
                  <a:gd name="T64" fmla="*/ 0 w 423"/>
                  <a:gd name="T65" fmla="*/ 0 h 99"/>
                  <a:gd name="T66" fmla="*/ 0 w 423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3"/>
                  <a:gd name="T103" fmla="*/ 0 h 99"/>
                  <a:gd name="T104" fmla="*/ 423 w 423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3" h="99">
                    <a:moveTo>
                      <a:pt x="378" y="99"/>
                    </a:moveTo>
                    <a:lnTo>
                      <a:pt x="382" y="98"/>
                    </a:lnTo>
                    <a:lnTo>
                      <a:pt x="386" y="98"/>
                    </a:lnTo>
                    <a:lnTo>
                      <a:pt x="390" y="97"/>
                    </a:lnTo>
                    <a:lnTo>
                      <a:pt x="395" y="96"/>
                    </a:lnTo>
                    <a:lnTo>
                      <a:pt x="399" y="95"/>
                    </a:lnTo>
                    <a:lnTo>
                      <a:pt x="403" y="93"/>
                    </a:lnTo>
                    <a:lnTo>
                      <a:pt x="406" y="91"/>
                    </a:lnTo>
                    <a:lnTo>
                      <a:pt x="410" y="89"/>
                    </a:lnTo>
                    <a:lnTo>
                      <a:pt x="412" y="87"/>
                    </a:lnTo>
                    <a:lnTo>
                      <a:pt x="415" y="85"/>
                    </a:lnTo>
                    <a:lnTo>
                      <a:pt x="417" y="82"/>
                    </a:lnTo>
                    <a:lnTo>
                      <a:pt x="419" y="80"/>
                    </a:lnTo>
                    <a:lnTo>
                      <a:pt x="420" y="77"/>
                    </a:lnTo>
                    <a:lnTo>
                      <a:pt x="422" y="74"/>
                    </a:lnTo>
                    <a:lnTo>
                      <a:pt x="422" y="70"/>
                    </a:lnTo>
                    <a:lnTo>
                      <a:pt x="423" y="67"/>
                    </a:lnTo>
                    <a:lnTo>
                      <a:pt x="423" y="33"/>
                    </a:lnTo>
                    <a:lnTo>
                      <a:pt x="422" y="28"/>
                    </a:lnTo>
                    <a:lnTo>
                      <a:pt x="422" y="25"/>
                    </a:lnTo>
                    <a:lnTo>
                      <a:pt x="420" y="22"/>
                    </a:lnTo>
                    <a:lnTo>
                      <a:pt x="419" y="19"/>
                    </a:lnTo>
                    <a:lnTo>
                      <a:pt x="417" y="16"/>
                    </a:lnTo>
                    <a:lnTo>
                      <a:pt x="415" y="13"/>
                    </a:lnTo>
                    <a:lnTo>
                      <a:pt x="412" y="11"/>
                    </a:lnTo>
                    <a:lnTo>
                      <a:pt x="410" y="9"/>
                    </a:lnTo>
                    <a:lnTo>
                      <a:pt x="406" y="7"/>
                    </a:lnTo>
                    <a:lnTo>
                      <a:pt x="403" y="5"/>
                    </a:lnTo>
                    <a:lnTo>
                      <a:pt x="399" y="3"/>
                    </a:lnTo>
                    <a:lnTo>
                      <a:pt x="395" y="2"/>
                    </a:lnTo>
                    <a:lnTo>
                      <a:pt x="390" y="1"/>
                    </a:lnTo>
                    <a:lnTo>
                      <a:pt x="386" y="0"/>
                    </a:lnTo>
                    <a:lnTo>
                      <a:pt x="382" y="0"/>
                    </a:lnTo>
                    <a:lnTo>
                      <a:pt x="378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2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10" y="87"/>
                    </a:lnTo>
                    <a:lnTo>
                      <a:pt x="14" y="89"/>
                    </a:lnTo>
                    <a:lnTo>
                      <a:pt x="17" y="91"/>
                    </a:lnTo>
                    <a:lnTo>
                      <a:pt x="20" y="93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5" y="99"/>
                    </a:lnTo>
                    <a:lnTo>
                      <a:pt x="378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0" name="Freeform 483"/>
              <p:cNvSpPr>
                <a:spLocks/>
              </p:cNvSpPr>
              <p:nvPr/>
            </p:nvSpPr>
            <p:spPr bwMode="auto">
              <a:xfrm>
                <a:off x="4666" y="1274"/>
                <a:ext cx="25" cy="12"/>
              </a:xfrm>
              <a:custGeom>
                <a:avLst/>
                <a:gdLst>
                  <a:gd name="T0" fmla="*/ 0 w 559"/>
                  <a:gd name="T1" fmla="*/ 0 h 269"/>
                  <a:gd name="T2" fmla="*/ 0 w 559"/>
                  <a:gd name="T3" fmla="*/ 0 h 269"/>
                  <a:gd name="T4" fmla="*/ 0 w 559"/>
                  <a:gd name="T5" fmla="*/ 0 h 269"/>
                  <a:gd name="T6" fmla="*/ 0 w 559"/>
                  <a:gd name="T7" fmla="*/ 0 h 269"/>
                  <a:gd name="T8" fmla="*/ 0 w 559"/>
                  <a:gd name="T9" fmla="*/ 0 h 269"/>
                  <a:gd name="T10" fmla="*/ 0 w 559"/>
                  <a:gd name="T11" fmla="*/ 0 h 269"/>
                  <a:gd name="T12" fmla="*/ 0 w 559"/>
                  <a:gd name="T13" fmla="*/ 0 h 269"/>
                  <a:gd name="T14" fmla="*/ 0 w 559"/>
                  <a:gd name="T15" fmla="*/ 0 h 269"/>
                  <a:gd name="T16" fmla="*/ 0 w 559"/>
                  <a:gd name="T17" fmla="*/ 0 h 269"/>
                  <a:gd name="T18" fmla="*/ 0 w 559"/>
                  <a:gd name="T19" fmla="*/ 0 h 269"/>
                  <a:gd name="T20" fmla="*/ 0 w 559"/>
                  <a:gd name="T21" fmla="*/ 0 h 269"/>
                  <a:gd name="T22" fmla="*/ 0 w 559"/>
                  <a:gd name="T23" fmla="*/ 0 h 269"/>
                  <a:gd name="T24" fmla="*/ 0 w 559"/>
                  <a:gd name="T25" fmla="*/ 0 h 269"/>
                  <a:gd name="T26" fmla="*/ 0 w 559"/>
                  <a:gd name="T27" fmla="*/ 0 h 269"/>
                  <a:gd name="T28" fmla="*/ 0 w 559"/>
                  <a:gd name="T29" fmla="*/ 0 h 269"/>
                  <a:gd name="T30" fmla="*/ 0 w 559"/>
                  <a:gd name="T31" fmla="*/ 0 h 269"/>
                  <a:gd name="T32" fmla="*/ 0 w 559"/>
                  <a:gd name="T33" fmla="*/ 0 h 269"/>
                  <a:gd name="T34" fmla="*/ 0 w 559"/>
                  <a:gd name="T35" fmla="*/ 0 h 269"/>
                  <a:gd name="T36" fmla="*/ 0 w 559"/>
                  <a:gd name="T37" fmla="*/ 0 h 269"/>
                  <a:gd name="T38" fmla="*/ 0 w 559"/>
                  <a:gd name="T39" fmla="*/ 0 h 269"/>
                  <a:gd name="T40" fmla="*/ 0 w 559"/>
                  <a:gd name="T41" fmla="*/ 0 h 269"/>
                  <a:gd name="T42" fmla="*/ 0 w 559"/>
                  <a:gd name="T43" fmla="*/ 0 h 269"/>
                  <a:gd name="T44" fmla="*/ 0 w 559"/>
                  <a:gd name="T45" fmla="*/ 0 h 269"/>
                  <a:gd name="T46" fmla="*/ 0 w 559"/>
                  <a:gd name="T47" fmla="*/ 0 h 269"/>
                  <a:gd name="T48" fmla="*/ 0 w 559"/>
                  <a:gd name="T49" fmla="*/ 0 h 269"/>
                  <a:gd name="T50" fmla="*/ 0 w 559"/>
                  <a:gd name="T51" fmla="*/ 0 h 269"/>
                  <a:gd name="T52" fmla="*/ 0 w 559"/>
                  <a:gd name="T53" fmla="*/ 0 h 269"/>
                  <a:gd name="T54" fmla="*/ 0 w 559"/>
                  <a:gd name="T55" fmla="*/ 0 h 269"/>
                  <a:gd name="T56" fmla="*/ 0 w 559"/>
                  <a:gd name="T57" fmla="*/ 0 h 269"/>
                  <a:gd name="T58" fmla="*/ 0 w 559"/>
                  <a:gd name="T59" fmla="*/ 0 h 269"/>
                  <a:gd name="T60" fmla="*/ 0 w 559"/>
                  <a:gd name="T61" fmla="*/ 0 h 269"/>
                  <a:gd name="T62" fmla="*/ 0 w 559"/>
                  <a:gd name="T63" fmla="*/ 0 h 269"/>
                  <a:gd name="T64" fmla="*/ 0 w 559"/>
                  <a:gd name="T65" fmla="*/ 0 h 269"/>
                  <a:gd name="T66" fmla="*/ 0 w 559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59"/>
                  <a:gd name="T103" fmla="*/ 0 h 269"/>
                  <a:gd name="T104" fmla="*/ 559 w 559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59" h="269">
                    <a:moveTo>
                      <a:pt x="0" y="204"/>
                    </a:move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4" y="250"/>
                    </a:lnTo>
                    <a:lnTo>
                      <a:pt x="29" y="254"/>
                    </a:lnTo>
                    <a:lnTo>
                      <a:pt x="36" y="258"/>
                    </a:lnTo>
                    <a:lnTo>
                      <a:pt x="42" y="261"/>
                    </a:lnTo>
                    <a:lnTo>
                      <a:pt x="48" y="264"/>
                    </a:lnTo>
                    <a:lnTo>
                      <a:pt x="54" y="266"/>
                    </a:lnTo>
                    <a:lnTo>
                      <a:pt x="60" y="267"/>
                    </a:lnTo>
                    <a:lnTo>
                      <a:pt x="66" y="268"/>
                    </a:lnTo>
                    <a:lnTo>
                      <a:pt x="72" y="269"/>
                    </a:lnTo>
                    <a:lnTo>
                      <a:pt x="486" y="269"/>
                    </a:lnTo>
                    <a:lnTo>
                      <a:pt x="491" y="268"/>
                    </a:lnTo>
                    <a:lnTo>
                      <a:pt x="497" y="267"/>
                    </a:lnTo>
                    <a:lnTo>
                      <a:pt x="505" y="266"/>
                    </a:lnTo>
                    <a:lnTo>
                      <a:pt x="511" y="264"/>
                    </a:lnTo>
                    <a:lnTo>
                      <a:pt x="517" y="261"/>
                    </a:lnTo>
                    <a:lnTo>
                      <a:pt x="523" y="258"/>
                    </a:lnTo>
                    <a:lnTo>
                      <a:pt x="528" y="254"/>
                    </a:lnTo>
                    <a:lnTo>
                      <a:pt x="534" y="250"/>
                    </a:lnTo>
                    <a:lnTo>
                      <a:pt x="540" y="245"/>
                    </a:lnTo>
                    <a:lnTo>
                      <a:pt x="544" y="240"/>
                    </a:lnTo>
                    <a:lnTo>
                      <a:pt x="548" y="235"/>
                    </a:lnTo>
                    <a:lnTo>
                      <a:pt x="552" y="229"/>
                    </a:lnTo>
                    <a:lnTo>
                      <a:pt x="555" y="223"/>
                    </a:lnTo>
                    <a:lnTo>
                      <a:pt x="557" y="217"/>
                    </a:lnTo>
                    <a:lnTo>
                      <a:pt x="558" y="211"/>
                    </a:lnTo>
                    <a:lnTo>
                      <a:pt x="559" y="204"/>
                    </a:lnTo>
                    <a:lnTo>
                      <a:pt x="543" y="64"/>
                    </a:lnTo>
                    <a:lnTo>
                      <a:pt x="542" y="57"/>
                    </a:lnTo>
                    <a:lnTo>
                      <a:pt x="541" y="51"/>
                    </a:lnTo>
                    <a:lnTo>
                      <a:pt x="540" y="44"/>
                    </a:lnTo>
                    <a:lnTo>
                      <a:pt x="537" y="38"/>
                    </a:lnTo>
                    <a:lnTo>
                      <a:pt x="535" y="33"/>
                    </a:lnTo>
                    <a:lnTo>
                      <a:pt x="532" y="28"/>
                    </a:lnTo>
                    <a:lnTo>
                      <a:pt x="529" y="23"/>
                    </a:lnTo>
                    <a:lnTo>
                      <a:pt x="526" y="19"/>
                    </a:lnTo>
                    <a:lnTo>
                      <a:pt x="522" y="15"/>
                    </a:lnTo>
                    <a:lnTo>
                      <a:pt x="518" y="11"/>
                    </a:lnTo>
                    <a:lnTo>
                      <a:pt x="513" y="7"/>
                    </a:lnTo>
                    <a:lnTo>
                      <a:pt x="508" y="4"/>
                    </a:lnTo>
                    <a:lnTo>
                      <a:pt x="503" y="2"/>
                    </a:lnTo>
                    <a:lnTo>
                      <a:pt x="497" y="1"/>
                    </a:lnTo>
                    <a:lnTo>
                      <a:pt x="491" y="0"/>
                    </a:lnTo>
                    <a:lnTo>
                      <a:pt x="486" y="0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61" y="1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45" y="7"/>
                    </a:lnTo>
                    <a:lnTo>
                      <a:pt x="41" y="11"/>
                    </a:lnTo>
                    <a:lnTo>
                      <a:pt x="37" y="15"/>
                    </a:lnTo>
                    <a:lnTo>
                      <a:pt x="32" y="19"/>
                    </a:lnTo>
                    <a:lnTo>
                      <a:pt x="28" y="23"/>
                    </a:lnTo>
                    <a:lnTo>
                      <a:pt x="25" y="28"/>
                    </a:lnTo>
                    <a:lnTo>
                      <a:pt x="22" y="33"/>
                    </a:lnTo>
                    <a:lnTo>
                      <a:pt x="20" y="38"/>
                    </a:lnTo>
                    <a:lnTo>
                      <a:pt x="18" y="44"/>
                    </a:lnTo>
                    <a:lnTo>
                      <a:pt x="17" y="51"/>
                    </a:lnTo>
                    <a:lnTo>
                      <a:pt x="16" y="57"/>
                    </a:lnTo>
                    <a:lnTo>
                      <a:pt x="16" y="6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7F5F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1" name="Freeform 484"/>
              <p:cNvSpPr>
                <a:spLocks/>
              </p:cNvSpPr>
              <p:nvPr/>
            </p:nvSpPr>
            <p:spPr bwMode="auto">
              <a:xfrm>
                <a:off x="4585" y="1274"/>
                <a:ext cx="133" cy="12"/>
              </a:xfrm>
              <a:custGeom>
                <a:avLst/>
                <a:gdLst>
                  <a:gd name="T0" fmla="*/ 0 w 3075"/>
                  <a:gd name="T1" fmla="*/ 0 h 283"/>
                  <a:gd name="T2" fmla="*/ 0 w 3075"/>
                  <a:gd name="T3" fmla="*/ 0 h 283"/>
                  <a:gd name="T4" fmla="*/ 0 w 3075"/>
                  <a:gd name="T5" fmla="*/ 0 h 283"/>
                  <a:gd name="T6" fmla="*/ 0 w 3075"/>
                  <a:gd name="T7" fmla="*/ 0 h 283"/>
                  <a:gd name="T8" fmla="*/ 0 w 3075"/>
                  <a:gd name="T9" fmla="*/ 0 h 283"/>
                  <a:gd name="T10" fmla="*/ 0 w 3075"/>
                  <a:gd name="T11" fmla="*/ 0 h 283"/>
                  <a:gd name="T12" fmla="*/ 0 w 3075"/>
                  <a:gd name="T13" fmla="*/ 0 h 283"/>
                  <a:gd name="T14" fmla="*/ 0 w 3075"/>
                  <a:gd name="T15" fmla="*/ 0 h 283"/>
                  <a:gd name="T16" fmla="*/ 0 w 3075"/>
                  <a:gd name="T17" fmla="*/ 0 h 283"/>
                  <a:gd name="T18" fmla="*/ 0 w 3075"/>
                  <a:gd name="T19" fmla="*/ 0 h 283"/>
                  <a:gd name="T20" fmla="*/ 0 w 3075"/>
                  <a:gd name="T21" fmla="*/ 0 h 283"/>
                  <a:gd name="T22" fmla="*/ 0 w 3075"/>
                  <a:gd name="T23" fmla="*/ 0 h 283"/>
                  <a:gd name="T24" fmla="*/ 0 w 3075"/>
                  <a:gd name="T25" fmla="*/ 0 h 283"/>
                  <a:gd name="T26" fmla="*/ 0 w 3075"/>
                  <a:gd name="T27" fmla="*/ 0 h 283"/>
                  <a:gd name="T28" fmla="*/ 0 w 3075"/>
                  <a:gd name="T29" fmla="*/ 0 h 283"/>
                  <a:gd name="T30" fmla="*/ 0 w 3075"/>
                  <a:gd name="T31" fmla="*/ 0 h 283"/>
                  <a:gd name="T32" fmla="*/ 0 w 3075"/>
                  <a:gd name="T33" fmla="*/ 0 h 283"/>
                  <a:gd name="T34" fmla="*/ 0 w 3075"/>
                  <a:gd name="T35" fmla="*/ 0 h 283"/>
                  <a:gd name="T36" fmla="*/ 0 w 3075"/>
                  <a:gd name="T37" fmla="*/ 0 h 283"/>
                  <a:gd name="T38" fmla="*/ 0 w 3075"/>
                  <a:gd name="T39" fmla="*/ 0 h 283"/>
                  <a:gd name="T40" fmla="*/ 0 w 3075"/>
                  <a:gd name="T41" fmla="*/ 0 h 283"/>
                  <a:gd name="T42" fmla="*/ 0 w 3075"/>
                  <a:gd name="T43" fmla="*/ 0 h 283"/>
                  <a:gd name="T44" fmla="*/ 0 w 3075"/>
                  <a:gd name="T45" fmla="*/ 0 h 283"/>
                  <a:gd name="T46" fmla="*/ 0 w 3075"/>
                  <a:gd name="T47" fmla="*/ 0 h 283"/>
                  <a:gd name="T48" fmla="*/ 0 w 3075"/>
                  <a:gd name="T49" fmla="*/ 0 h 283"/>
                  <a:gd name="T50" fmla="*/ 0 w 3075"/>
                  <a:gd name="T51" fmla="*/ 0 h 283"/>
                  <a:gd name="T52" fmla="*/ 0 w 3075"/>
                  <a:gd name="T53" fmla="*/ 0 h 283"/>
                  <a:gd name="T54" fmla="*/ 0 w 3075"/>
                  <a:gd name="T55" fmla="*/ 0 h 283"/>
                  <a:gd name="T56" fmla="*/ 0 w 3075"/>
                  <a:gd name="T57" fmla="*/ 0 h 283"/>
                  <a:gd name="T58" fmla="*/ 0 w 3075"/>
                  <a:gd name="T59" fmla="*/ 0 h 283"/>
                  <a:gd name="T60" fmla="*/ 0 w 3075"/>
                  <a:gd name="T61" fmla="*/ 0 h 283"/>
                  <a:gd name="T62" fmla="*/ 0 w 3075"/>
                  <a:gd name="T63" fmla="*/ 0 h 283"/>
                  <a:gd name="T64" fmla="*/ 0 w 3075"/>
                  <a:gd name="T65" fmla="*/ 0 h 283"/>
                  <a:gd name="T66" fmla="*/ 0 w 3075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75"/>
                  <a:gd name="T103" fmla="*/ 0 h 283"/>
                  <a:gd name="T104" fmla="*/ 3075 w 3075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75" h="283">
                    <a:moveTo>
                      <a:pt x="2998" y="283"/>
                    </a:moveTo>
                    <a:lnTo>
                      <a:pt x="3004" y="282"/>
                    </a:lnTo>
                    <a:lnTo>
                      <a:pt x="3010" y="281"/>
                    </a:lnTo>
                    <a:lnTo>
                      <a:pt x="3016" y="280"/>
                    </a:lnTo>
                    <a:lnTo>
                      <a:pt x="3023" y="277"/>
                    </a:lnTo>
                    <a:lnTo>
                      <a:pt x="3029" y="274"/>
                    </a:lnTo>
                    <a:lnTo>
                      <a:pt x="3036" y="271"/>
                    </a:lnTo>
                    <a:lnTo>
                      <a:pt x="3042" y="267"/>
                    </a:lnTo>
                    <a:lnTo>
                      <a:pt x="3048" y="263"/>
                    </a:lnTo>
                    <a:lnTo>
                      <a:pt x="3053" y="258"/>
                    </a:lnTo>
                    <a:lnTo>
                      <a:pt x="3058" y="252"/>
                    </a:lnTo>
                    <a:lnTo>
                      <a:pt x="3063" y="247"/>
                    </a:lnTo>
                    <a:lnTo>
                      <a:pt x="3066" y="241"/>
                    </a:lnTo>
                    <a:lnTo>
                      <a:pt x="3069" y="235"/>
                    </a:lnTo>
                    <a:lnTo>
                      <a:pt x="3073" y="229"/>
                    </a:lnTo>
                    <a:lnTo>
                      <a:pt x="3074" y="223"/>
                    </a:lnTo>
                    <a:lnTo>
                      <a:pt x="3075" y="217"/>
                    </a:lnTo>
                    <a:lnTo>
                      <a:pt x="3057" y="69"/>
                    </a:lnTo>
                    <a:lnTo>
                      <a:pt x="3056" y="62"/>
                    </a:lnTo>
                    <a:lnTo>
                      <a:pt x="3055" y="55"/>
                    </a:lnTo>
                    <a:lnTo>
                      <a:pt x="3054" y="48"/>
                    </a:lnTo>
                    <a:lnTo>
                      <a:pt x="3052" y="41"/>
                    </a:lnTo>
                    <a:lnTo>
                      <a:pt x="3049" y="36"/>
                    </a:lnTo>
                    <a:lnTo>
                      <a:pt x="3047" y="30"/>
                    </a:lnTo>
                    <a:lnTo>
                      <a:pt x="3043" y="25"/>
                    </a:lnTo>
                    <a:lnTo>
                      <a:pt x="3040" y="20"/>
                    </a:lnTo>
                    <a:lnTo>
                      <a:pt x="3035" y="16"/>
                    </a:lnTo>
                    <a:lnTo>
                      <a:pt x="3030" y="11"/>
                    </a:lnTo>
                    <a:lnTo>
                      <a:pt x="3025" y="8"/>
                    </a:lnTo>
                    <a:lnTo>
                      <a:pt x="3020" y="5"/>
                    </a:lnTo>
                    <a:lnTo>
                      <a:pt x="3015" y="3"/>
                    </a:lnTo>
                    <a:lnTo>
                      <a:pt x="3009" y="1"/>
                    </a:lnTo>
                    <a:lnTo>
                      <a:pt x="3003" y="0"/>
                    </a:lnTo>
                    <a:lnTo>
                      <a:pt x="2998" y="0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5" y="1"/>
                    </a:lnTo>
                    <a:lnTo>
                      <a:pt x="59" y="3"/>
                    </a:lnTo>
                    <a:lnTo>
                      <a:pt x="54" y="5"/>
                    </a:lnTo>
                    <a:lnTo>
                      <a:pt x="48" y="8"/>
                    </a:lnTo>
                    <a:lnTo>
                      <a:pt x="43" y="11"/>
                    </a:lnTo>
                    <a:lnTo>
                      <a:pt x="39" y="16"/>
                    </a:lnTo>
                    <a:lnTo>
                      <a:pt x="35" y="20"/>
                    </a:lnTo>
                    <a:lnTo>
                      <a:pt x="31" y="25"/>
                    </a:lnTo>
                    <a:lnTo>
                      <a:pt x="27" y="30"/>
                    </a:lnTo>
                    <a:lnTo>
                      <a:pt x="25" y="35"/>
                    </a:lnTo>
                    <a:lnTo>
                      <a:pt x="22" y="41"/>
                    </a:lnTo>
                    <a:lnTo>
                      <a:pt x="20" y="47"/>
                    </a:lnTo>
                    <a:lnTo>
                      <a:pt x="19" y="53"/>
                    </a:lnTo>
                    <a:lnTo>
                      <a:pt x="18" y="61"/>
                    </a:lnTo>
                    <a:lnTo>
                      <a:pt x="18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1" y="229"/>
                    </a:lnTo>
                    <a:lnTo>
                      <a:pt x="4" y="235"/>
                    </a:lnTo>
                    <a:lnTo>
                      <a:pt x="7" y="241"/>
                    </a:lnTo>
                    <a:lnTo>
                      <a:pt x="10" y="247"/>
                    </a:lnTo>
                    <a:lnTo>
                      <a:pt x="16" y="252"/>
                    </a:lnTo>
                    <a:lnTo>
                      <a:pt x="21" y="258"/>
                    </a:lnTo>
                    <a:lnTo>
                      <a:pt x="26" y="263"/>
                    </a:lnTo>
                    <a:lnTo>
                      <a:pt x="32" y="267"/>
                    </a:lnTo>
                    <a:lnTo>
                      <a:pt x="38" y="271"/>
                    </a:lnTo>
                    <a:lnTo>
                      <a:pt x="44" y="274"/>
                    </a:lnTo>
                    <a:lnTo>
                      <a:pt x="50" y="277"/>
                    </a:lnTo>
                    <a:lnTo>
                      <a:pt x="58" y="279"/>
                    </a:lnTo>
                    <a:lnTo>
                      <a:pt x="64" y="281"/>
                    </a:lnTo>
                    <a:lnTo>
                      <a:pt x="70" y="282"/>
                    </a:lnTo>
                    <a:lnTo>
                      <a:pt x="77" y="283"/>
                    </a:lnTo>
                    <a:lnTo>
                      <a:pt x="2998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2" name="Freeform 485"/>
              <p:cNvSpPr>
                <a:spLocks/>
              </p:cNvSpPr>
              <p:nvPr/>
            </p:nvSpPr>
            <p:spPr bwMode="auto">
              <a:xfrm>
                <a:off x="4693" y="1274"/>
                <a:ext cx="25" cy="12"/>
              </a:xfrm>
              <a:custGeom>
                <a:avLst/>
                <a:gdLst>
                  <a:gd name="T0" fmla="*/ 0 w 560"/>
                  <a:gd name="T1" fmla="*/ 0 h 269"/>
                  <a:gd name="T2" fmla="*/ 0 w 560"/>
                  <a:gd name="T3" fmla="*/ 0 h 269"/>
                  <a:gd name="T4" fmla="*/ 0 w 560"/>
                  <a:gd name="T5" fmla="*/ 0 h 269"/>
                  <a:gd name="T6" fmla="*/ 0 w 560"/>
                  <a:gd name="T7" fmla="*/ 0 h 269"/>
                  <a:gd name="T8" fmla="*/ 0 w 560"/>
                  <a:gd name="T9" fmla="*/ 0 h 269"/>
                  <a:gd name="T10" fmla="*/ 0 w 560"/>
                  <a:gd name="T11" fmla="*/ 0 h 269"/>
                  <a:gd name="T12" fmla="*/ 0 w 560"/>
                  <a:gd name="T13" fmla="*/ 0 h 269"/>
                  <a:gd name="T14" fmla="*/ 0 w 560"/>
                  <a:gd name="T15" fmla="*/ 0 h 269"/>
                  <a:gd name="T16" fmla="*/ 0 w 560"/>
                  <a:gd name="T17" fmla="*/ 0 h 269"/>
                  <a:gd name="T18" fmla="*/ 0 w 560"/>
                  <a:gd name="T19" fmla="*/ 0 h 269"/>
                  <a:gd name="T20" fmla="*/ 0 w 560"/>
                  <a:gd name="T21" fmla="*/ 0 h 269"/>
                  <a:gd name="T22" fmla="*/ 0 w 560"/>
                  <a:gd name="T23" fmla="*/ 0 h 269"/>
                  <a:gd name="T24" fmla="*/ 0 w 560"/>
                  <a:gd name="T25" fmla="*/ 0 h 269"/>
                  <a:gd name="T26" fmla="*/ 0 w 560"/>
                  <a:gd name="T27" fmla="*/ 0 h 269"/>
                  <a:gd name="T28" fmla="*/ 0 w 560"/>
                  <a:gd name="T29" fmla="*/ 0 h 269"/>
                  <a:gd name="T30" fmla="*/ 0 w 560"/>
                  <a:gd name="T31" fmla="*/ 0 h 269"/>
                  <a:gd name="T32" fmla="*/ 0 w 560"/>
                  <a:gd name="T33" fmla="*/ 0 h 269"/>
                  <a:gd name="T34" fmla="*/ 0 w 560"/>
                  <a:gd name="T35" fmla="*/ 0 h 269"/>
                  <a:gd name="T36" fmla="*/ 0 w 560"/>
                  <a:gd name="T37" fmla="*/ 0 h 269"/>
                  <a:gd name="T38" fmla="*/ 0 w 560"/>
                  <a:gd name="T39" fmla="*/ 0 h 269"/>
                  <a:gd name="T40" fmla="*/ 0 w 560"/>
                  <a:gd name="T41" fmla="*/ 0 h 269"/>
                  <a:gd name="T42" fmla="*/ 0 w 560"/>
                  <a:gd name="T43" fmla="*/ 0 h 269"/>
                  <a:gd name="T44" fmla="*/ 0 w 560"/>
                  <a:gd name="T45" fmla="*/ 0 h 269"/>
                  <a:gd name="T46" fmla="*/ 0 w 560"/>
                  <a:gd name="T47" fmla="*/ 0 h 269"/>
                  <a:gd name="T48" fmla="*/ 0 w 560"/>
                  <a:gd name="T49" fmla="*/ 0 h 269"/>
                  <a:gd name="T50" fmla="*/ 0 w 560"/>
                  <a:gd name="T51" fmla="*/ 0 h 269"/>
                  <a:gd name="T52" fmla="*/ 0 w 560"/>
                  <a:gd name="T53" fmla="*/ 0 h 269"/>
                  <a:gd name="T54" fmla="*/ 0 w 560"/>
                  <a:gd name="T55" fmla="*/ 0 h 269"/>
                  <a:gd name="T56" fmla="*/ 0 w 560"/>
                  <a:gd name="T57" fmla="*/ 0 h 269"/>
                  <a:gd name="T58" fmla="*/ 0 w 560"/>
                  <a:gd name="T59" fmla="*/ 0 h 269"/>
                  <a:gd name="T60" fmla="*/ 0 w 560"/>
                  <a:gd name="T61" fmla="*/ 0 h 269"/>
                  <a:gd name="T62" fmla="*/ 0 w 560"/>
                  <a:gd name="T63" fmla="*/ 0 h 269"/>
                  <a:gd name="T64" fmla="*/ 0 w 560"/>
                  <a:gd name="T65" fmla="*/ 0 h 269"/>
                  <a:gd name="T66" fmla="*/ 0 w 560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0"/>
                  <a:gd name="T103" fmla="*/ 0 h 269"/>
                  <a:gd name="T104" fmla="*/ 560 w 560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0" h="269">
                    <a:moveTo>
                      <a:pt x="0" y="204"/>
                    </a:move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4" y="250"/>
                    </a:lnTo>
                    <a:lnTo>
                      <a:pt x="30" y="254"/>
                    </a:lnTo>
                    <a:lnTo>
                      <a:pt x="36" y="258"/>
                    </a:lnTo>
                    <a:lnTo>
                      <a:pt x="42" y="261"/>
                    </a:lnTo>
                    <a:lnTo>
                      <a:pt x="49" y="264"/>
                    </a:lnTo>
                    <a:lnTo>
                      <a:pt x="55" y="266"/>
                    </a:lnTo>
                    <a:lnTo>
                      <a:pt x="61" y="267"/>
                    </a:lnTo>
                    <a:lnTo>
                      <a:pt x="67" y="268"/>
                    </a:lnTo>
                    <a:lnTo>
                      <a:pt x="75" y="269"/>
                    </a:lnTo>
                    <a:lnTo>
                      <a:pt x="487" y="269"/>
                    </a:lnTo>
                    <a:lnTo>
                      <a:pt x="492" y="268"/>
                    </a:lnTo>
                    <a:lnTo>
                      <a:pt x="498" y="267"/>
                    </a:lnTo>
                    <a:lnTo>
                      <a:pt x="505" y="266"/>
                    </a:lnTo>
                    <a:lnTo>
                      <a:pt x="511" y="264"/>
                    </a:lnTo>
                    <a:lnTo>
                      <a:pt x="517" y="261"/>
                    </a:lnTo>
                    <a:lnTo>
                      <a:pt x="523" y="258"/>
                    </a:lnTo>
                    <a:lnTo>
                      <a:pt x="529" y="254"/>
                    </a:lnTo>
                    <a:lnTo>
                      <a:pt x="534" y="250"/>
                    </a:lnTo>
                    <a:lnTo>
                      <a:pt x="540" y="245"/>
                    </a:lnTo>
                    <a:lnTo>
                      <a:pt x="545" y="240"/>
                    </a:lnTo>
                    <a:lnTo>
                      <a:pt x="549" y="235"/>
                    </a:lnTo>
                    <a:lnTo>
                      <a:pt x="553" y="229"/>
                    </a:lnTo>
                    <a:lnTo>
                      <a:pt x="556" y="223"/>
                    </a:lnTo>
                    <a:lnTo>
                      <a:pt x="558" y="217"/>
                    </a:lnTo>
                    <a:lnTo>
                      <a:pt x="559" y="211"/>
                    </a:lnTo>
                    <a:lnTo>
                      <a:pt x="560" y="204"/>
                    </a:lnTo>
                    <a:lnTo>
                      <a:pt x="543" y="64"/>
                    </a:lnTo>
                    <a:lnTo>
                      <a:pt x="542" y="57"/>
                    </a:lnTo>
                    <a:lnTo>
                      <a:pt x="541" y="51"/>
                    </a:lnTo>
                    <a:lnTo>
                      <a:pt x="540" y="44"/>
                    </a:lnTo>
                    <a:lnTo>
                      <a:pt x="537" y="38"/>
                    </a:lnTo>
                    <a:lnTo>
                      <a:pt x="535" y="33"/>
                    </a:lnTo>
                    <a:lnTo>
                      <a:pt x="532" y="28"/>
                    </a:lnTo>
                    <a:lnTo>
                      <a:pt x="529" y="23"/>
                    </a:lnTo>
                    <a:lnTo>
                      <a:pt x="526" y="19"/>
                    </a:lnTo>
                    <a:lnTo>
                      <a:pt x="522" y="15"/>
                    </a:lnTo>
                    <a:lnTo>
                      <a:pt x="518" y="11"/>
                    </a:lnTo>
                    <a:lnTo>
                      <a:pt x="513" y="7"/>
                    </a:lnTo>
                    <a:lnTo>
                      <a:pt x="509" y="4"/>
                    </a:lnTo>
                    <a:lnTo>
                      <a:pt x="504" y="2"/>
                    </a:lnTo>
                    <a:lnTo>
                      <a:pt x="497" y="1"/>
                    </a:lnTo>
                    <a:lnTo>
                      <a:pt x="492" y="0"/>
                    </a:lnTo>
                    <a:lnTo>
                      <a:pt x="487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2" y="1"/>
                    </a:lnTo>
                    <a:lnTo>
                      <a:pt x="56" y="2"/>
                    </a:lnTo>
                    <a:lnTo>
                      <a:pt x="51" y="4"/>
                    </a:lnTo>
                    <a:lnTo>
                      <a:pt x="46" y="7"/>
                    </a:lnTo>
                    <a:lnTo>
                      <a:pt x="42" y="11"/>
                    </a:lnTo>
                    <a:lnTo>
                      <a:pt x="37" y="15"/>
                    </a:lnTo>
                    <a:lnTo>
                      <a:pt x="33" y="19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3" y="33"/>
                    </a:lnTo>
                    <a:lnTo>
                      <a:pt x="21" y="38"/>
                    </a:lnTo>
                    <a:lnTo>
                      <a:pt x="19" y="44"/>
                    </a:lnTo>
                    <a:lnTo>
                      <a:pt x="18" y="51"/>
                    </a:lnTo>
                    <a:lnTo>
                      <a:pt x="17" y="57"/>
                    </a:lnTo>
                    <a:lnTo>
                      <a:pt x="17" y="6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7F5F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3" name="Freeform 486"/>
              <p:cNvSpPr>
                <a:spLocks/>
              </p:cNvSpPr>
              <p:nvPr/>
            </p:nvSpPr>
            <p:spPr bwMode="auto">
              <a:xfrm>
                <a:off x="4697" y="1279"/>
                <a:ext cx="17" cy="6"/>
              </a:xfrm>
              <a:custGeom>
                <a:avLst/>
                <a:gdLst>
                  <a:gd name="T0" fmla="*/ 0 w 410"/>
                  <a:gd name="T1" fmla="*/ 0 h 121"/>
                  <a:gd name="T2" fmla="*/ 0 w 410"/>
                  <a:gd name="T3" fmla="*/ 0 h 121"/>
                  <a:gd name="T4" fmla="*/ 0 w 410"/>
                  <a:gd name="T5" fmla="*/ 0 h 121"/>
                  <a:gd name="T6" fmla="*/ 0 w 410"/>
                  <a:gd name="T7" fmla="*/ 0 h 121"/>
                  <a:gd name="T8" fmla="*/ 0 w 410"/>
                  <a:gd name="T9" fmla="*/ 0 h 121"/>
                  <a:gd name="T10" fmla="*/ 0 w 410"/>
                  <a:gd name="T11" fmla="*/ 0 h 121"/>
                  <a:gd name="T12" fmla="*/ 0 w 410"/>
                  <a:gd name="T13" fmla="*/ 0 h 121"/>
                  <a:gd name="T14" fmla="*/ 0 w 410"/>
                  <a:gd name="T15" fmla="*/ 0 h 121"/>
                  <a:gd name="T16" fmla="*/ 0 w 410"/>
                  <a:gd name="T17" fmla="*/ 0 h 121"/>
                  <a:gd name="T18" fmla="*/ 0 w 410"/>
                  <a:gd name="T19" fmla="*/ 0 h 121"/>
                  <a:gd name="T20" fmla="*/ 0 w 410"/>
                  <a:gd name="T21" fmla="*/ 0 h 121"/>
                  <a:gd name="T22" fmla="*/ 0 w 410"/>
                  <a:gd name="T23" fmla="*/ 0 h 121"/>
                  <a:gd name="T24" fmla="*/ 0 w 410"/>
                  <a:gd name="T25" fmla="*/ 0 h 121"/>
                  <a:gd name="T26" fmla="*/ 0 w 410"/>
                  <a:gd name="T27" fmla="*/ 0 h 121"/>
                  <a:gd name="T28" fmla="*/ 0 w 410"/>
                  <a:gd name="T29" fmla="*/ 0 h 121"/>
                  <a:gd name="T30" fmla="*/ 0 w 410"/>
                  <a:gd name="T31" fmla="*/ 0 h 121"/>
                  <a:gd name="T32" fmla="*/ 0 w 410"/>
                  <a:gd name="T33" fmla="*/ 0 h 121"/>
                  <a:gd name="T34" fmla="*/ 0 w 410"/>
                  <a:gd name="T35" fmla="*/ 0 h 121"/>
                  <a:gd name="T36" fmla="*/ 0 w 410"/>
                  <a:gd name="T37" fmla="*/ 0 h 121"/>
                  <a:gd name="T38" fmla="*/ 0 w 410"/>
                  <a:gd name="T39" fmla="*/ 0 h 121"/>
                  <a:gd name="T40" fmla="*/ 0 w 410"/>
                  <a:gd name="T41" fmla="*/ 0 h 121"/>
                  <a:gd name="T42" fmla="*/ 0 w 410"/>
                  <a:gd name="T43" fmla="*/ 0 h 121"/>
                  <a:gd name="T44" fmla="*/ 0 w 410"/>
                  <a:gd name="T45" fmla="*/ 0 h 121"/>
                  <a:gd name="T46" fmla="*/ 0 w 410"/>
                  <a:gd name="T47" fmla="*/ 0 h 121"/>
                  <a:gd name="T48" fmla="*/ 0 w 410"/>
                  <a:gd name="T49" fmla="*/ 0 h 121"/>
                  <a:gd name="T50" fmla="*/ 0 w 410"/>
                  <a:gd name="T51" fmla="*/ 0 h 121"/>
                  <a:gd name="T52" fmla="*/ 0 w 410"/>
                  <a:gd name="T53" fmla="*/ 0 h 121"/>
                  <a:gd name="T54" fmla="*/ 0 w 410"/>
                  <a:gd name="T55" fmla="*/ 0 h 121"/>
                  <a:gd name="T56" fmla="*/ 0 w 410"/>
                  <a:gd name="T57" fmla="*/ 0 h 121"/>
                  <a:gd name="T58" fmla="*/ 0 w 410"/>
                  <a:gd name="T59" fmla="*/ 0 h 121"/>
                  <a:gd name="T60" fmla="*/ 0 w 410"/>
                  <a:gd name="T61" fmla="*/ 0 h 121"/>
                  <a:gd name="T62" fmla="*/ 0 w 410"/>
                  <a:gd name="T63" fmla="*/ 0 h 121"/>
                  <a:gd name="T64" fmla="*/ 0 w 410"/>
                  <a:gd name="T65" fmla="*/ 0 h 121"/>
                  <a:gd name="T66" fmla="*/ 0 w 410"/>
                  <a:gd name="T67" fmla="*/ 0 h 121"/>
                  <a:gd name="T68" fmla="*/ 0 w 410"/>
                  <a:gd name="T69" fmla="*/ 0 h 121"/>
                  <a:gd name="T70" fmla="*/ 0 w 410"/>
                  <a:gd name="T71" fmla="*/ 0 h 121"/>
                  <a:gd name="T72" fmla="*/ 0 w 410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0"/>
                  <a:gd name="T112" fmla="*/ 0 h 121"/>
                  <a:gd name="T113" fmla="*/ 410 w 410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0" h="121">
                    <a:moveTo>
                      <a:pt x="410" y="61"/>
                    </a:moveTo>
                    <a:lnTo>
                      <a:pt x="409" y="67"/>
                    </a:lnTo>
                    <a:lnTo>
                      <a:pt x="409" y="73"/>
                    </a:lnTo>
                    <a:lnTo>
                      <a:pt x="408" y="78"/>
                    </a:lnTo>
                    <a:lnTo>
                      <a:pt x="406" y="85"/>
                    </a:lnTo>
                    <a:lnTo>
                      <a:pt x="404" y="90"/>
                    </a:lnTo>
                    <a:lnTo>
                      <a:pt x="402" y="95"/>
                    </a:lnTo>
                    <a:lnTo>
                      <a:pt x="400" y="99"/>
                    </a:lnTo>
                    <a:lnTo>
                      <a:pt x="397" y="103"/>
                    </a:lnTo>
                    <a:lnTo>
                      <a:pt x="394" y="107"/>
                    </a:lnTo>
                    <a:lnTo>
                      <a:pt x="390" y="111"/>
                    </a:lnTo>
                    <a:lnTo>
                      <a:pt x="386" y="113"/>
                    </a:lnTo>
                    <a:lnTo>
                      <a:pt x="382" y="116"/>
                    </a:lnTo>
                    <a:lnTo>
                      <a:pt x="377" y="118"/>
                    </a:lnTo>
                    <a:lnTo>
                      <a:pt x="372" y="119"/>
                    </a:lnTo>
                    <a:lnTo>
                      <a:pt x="367" y="120"/>
                    </a:lnTo>
                    <a:lnTo>
                      <a:pt x="362" y="121"/>
                    </a:lnTo>
                    <a:lnTo>
                      <a:pt x="47" y="121"/>
                    </a:lnTo>
                    <a:lnTo>
                      <a:pt x="41" y="120"/>
                    </a:lnTo>
                    <a:lnTo>
                      <a:pt x="36" y="119"/>
                    </a:lnTo>
                    <a:lnTo>
                      <a:pt x="31" y="118"/>
                    </a:lnTo>
                    <a:lnTo>
                      <a:pt x="27" y="116"/>
                    </a:lnTo>
                    <a:lnTo>
                      <a:pt x="22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7" y="0"/>
                    </a:lnTo>
                    <a:lnTo>
                      <a:pt x="410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4" name="Freeform 487"/>
              <p:cNvSpPr>
                <a:spLocks/>
              </p:cNvSpPr>
              <p:nvPr/>
            </p:nvSpPr>
            <p:spPr bwMode="auto">
              <a:xfrm>
                <a:off x="4694" y="1276"/>
                <a:ext cx="2" cy="8"/>
              </a:xfrm>
              <a:custGeom>
                <a:avLst/>
                <a:gdLst>
                  <a:gd name="T0" fmla="*/ 0 w 41"/>
                  <a:gd name="T1" fmla="*/ 0 h 200"/>
                  <a:gd name="T2" fmla="*/ 0 w 41"/>
                  <a:gd name="T3" fmla="*/ 0 h 200"/>
                  <a:gd name="T4" fmla="*/ 0 w 41"/>
                  <a:gd name="T5" fmla="*/ 0 h 200"/>
                  <a:gd name="T6" fmla="*/ 0 w 41"/>
                  <a:gd name="T7" fmla="*/ 0 h 200"/>
                  <a:gd name="T8" fmla="*/ 0 w 41"/>
                  <a:gd name="T9" fmla="*/ 0 h 200"/>
                  <a:gd name="T10" fmla="*/ 0 w 41"/>
                  <a:gd name="T11" fmla="*/ 0 h 200"/>
                  <a:gd name="T12" fmla="*/ 0 w 41"/>
                  <a:gd name="T13" fmla="*/ 0 h 200"/>
                  <a:gd name="T14" fmla="*/ 0 w 41"/>
                  <a:gd name="T15" fmla="*/ 0 h 200"/>
                  <a:gd name="T16" fmla="*/ 0 w 41"/>
                  <a:gd name="T17" fmla="*/ 0 h 200"/>
                  <a:gd name="T18" fmla="*/ 0 w 41"/>
                  <a:gd name="T19" fmla="*/ 0 h 200"/>
                  <a:gd name="T20" fmla="*/ 0 w 41"/>
                  <a:gd name="T21" fmla="*/ 0 h 200"/>
                  <a:gd name="T22" fmla="*/ 0 w 41"/>
                  <a:gd name="T23" fmla="*/ 0 h 200"/>
                  <a:gd name="T24" fmla="*/ 0 w 41"/>
                  <a:gd name="T25" fmla="*/ 0 h 200"/>
                  <a:gd name="T26" fmla="*/ 0 w 41"/>
                  <a:gd name="T27" fmla="*/ 0 h 200"/>
                  <a:gd name="T28" fmla="*/ 0 w 41"/>
                  <a:gd name="T29" fmla="*/ 0 h 200"/>
                  <a:gd name="T30" fmla="*/ 0 w 41"/>
                  <a:gd name="T31" fmla="*/ 0 h 200"/>
                  <a:gd name="T32" fmla="*/ 0 w 41"/>
                  <a:gd name="T33" fmla="*/ 0 h 200"/>
                  <a:gd name="T34" fmla="*/ 0 w 41"/>
                  <a:gd name="T35" fmla="*/ 0 h 200"/>
                  <a:gd name="T36" fmla="*/ 0 w 41"/>
                  <a:gd name="T37" fmla="*/ 0 h 200"/>
                  <a:gd name="T38" fmla="*/ 0 w 41"/>
                  <a:gd name="T39" fmla="*/ 0 h 200"/>
                  <a:gd name="T40" fmla="*/ 0 w 41"/>
                  <a:gd name="T41" fmla="*/ 0 h 200"/>
                  <a:gd name="T42" fmla="*/ 0 w 41"/>
                  <a:gd name="T43" fmla="*/ 0 h 200"/>
                  <a:gd name="T44" fmla="*/ 0 w 41"/>
                  <a:gd name="T45" fmla="*/ 0 h 200"/>
                  <a:gd name="T46" fmla="*/ 0 w 41"/>
                  <a:gd name="T47" fmla="*/ 0 h 200"/>
                  <a:gd name="T48" fmla="*/ 0 w 41"/>
                  <a:gd name="T49" fmla="*/ 0 h 200"/>
                  <a:gd name="T50" fmla="*/ 0 w 41"/>
                  <a:gd name="T51" fmla="*/ 0 h 200"/>
                  <a:gd name="T52" fmla="*/ 0 w 41"/>
                  <a:gd name="T53" fmla="*/ 0 h 200"/>
                  <a:gd name="T54" fmla="*/ 0 w 41"/>
                  <a:gd name="T55" fmla="*/ 0 h 200"/>
                  <a:gd name="T56" fmla="*/ 0 w 41"/>
                  <a:gd name="T57" fmla="*/ 0 h 200"/>
                  <a:gd name="T58" fmla="*/ 0 w 41"/>
                  <a:gd name="T59" fmla="*/ 0 h 200"/>
                  <a:gd name="T60" fmla="*/ 0 w 41"/>
                  <a:gd name="T61" fmla="*/ 0 h 200"/>
                  <a:gd name="T62" fmla="*/ 0 w 41"/>
                  <a:gd name="T63" fmla="*/ 0 h 200"/>
                  <a:gd name="T64" fmla="*/ 0 w 4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0"/>
                  <a:gd name="T101" fmla="*/ 41 w 4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8" y="199"/>
                    </a:lnTo>
                    <a:lnTo>
                      <a:pt x="29" y="198"/>
                    </a:lnTo>
                    <a:lnTo>
                      <a:pt x="31" y="197"/>
                    </a:lnTo>
                    <a:lnTo>
                      <a:pt x="32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9" y="188"/>
                    </a:lnTo>
                    <a:lnTo>
                      <a:pt x="40" y="186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1" y="181"/>
                    </a:lnTo>
                    <a:lnTo>
                      <a:pt x="41" y="20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5" y="2"/>
                    </a:lnTo>
                    <a:lnTo>
                      <a:pt x="12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2" y="194"/>
                    </a:lnTo>
                    <a:lnTo>
                      <a:pt x="15" y="196"/>
                    </a:lnTo>
                    <a:lnTo>
                      <a:pt x="17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5" name="Freeform 488"/>
              <p:cNvSpPr>
                <a:spLocks/>
              </p:cNvSpPr>
              <p:nvPr/>
            </p:nvSpPr>
            <p:spPr bwMode="auto">
              <a:xfrm>
                <a:off x="4715" y="1275"/>
                <a:ext cx="2" cy="9"/>
              </a:xfrm>
              <a:custGeom>
                <a:avLst/>
                <a:gdLst>
                  <a:gd name="T0" fmla="*/ 0 w 46"/>
                  <a:gd name="T1" fmla="*/ 0 h 209"/>
                  <a:gd name="T2" fmla="*/ 0 w 46"/>
                  <a:gd name="T3" fmla="*/ 0 h 209"/>
                  <a:gd name="T4" fmla="*/ 0 w 46"/>
                  <a:gd name="T5" fmla="*/ 0 h 209"/>
                  <a:gd name="T6" fmla="*/ 0 w 46"/>
                  <a:gd name="T7" fmla="*/ 0 h 209"/>
                  <a:gd name="T8" fmla="*/ 0 w 46"/>
                  <a:gd name="T9" fmla="*/ 0 h 209"/>
                  <a:gd name="T10" fmla="*/ 0 w 46"/>
                  <a:gd name="T11" fmla="*/ 0 h 209"/>
                  <a:gd name="T12" fmla="*/ 0 w 46"/>
                  <a:gd name="T13" fmla="*/ 0 h 209"/>
                  <a:gd name="T14" fmla="*/ 0 w 46"/>
                  <a:gd name="T15" fmla="*/ 0 h 209"/>
                  <a:gd name="T16" fmla="*/ 0 w 46"/>
                  <a:gd name="T17" fmla="*/ 0 h 209"/>
                  <a:gd name="T18" fmla="*/ 0 w 46"/>
                  <a:gd name="T19" fmla="*/ 0 h 209"/>
                  <a:gd name="T20" fmla="*/ 0 w 46"/>
                  <a:gd name="T21" fmla="*/ 0 h 209"/>
                  <a:gd name="T22" fmla="*/ 0 w 46"/>
                  <a:gd name="T23" fmla="*/ 0 h 209"/>
                  <a:gd name="T24" fmla="*/ 0 w 46"/>
                  <a:gd name="T25" fmla="*/ 0 h 209"/>
                  <a:gd name="T26" fmla="*/ 0 w 46"/>
                  <a:gd name="T27" fmla="*/ 0 h 209"/>
                  <a:gd name="T28" fmla="*/ 0 w 46"/>
                  <a:gd name="T29" fmla="*/ 0 h 209"/>
                  <a:gd name="T30" fmla="*/ 0 w 46"/>
                  <a:gd name="T31" fmla="*/ 0 h 209"/>
                  <a:gd name="T32" fmla="*/ 0 w 46"/>
                  <a:gd name="T33" fmla="*/ 0 h 209"/>
                  <a:gd name="T34" fmla="*/ 0 w 46"/>
                  <a:gd name="T35" fmla="*/ 0 h 209"/>
                  <a:gd name="T36" fmla="*/ 0 w 46"/>
                  <a:gd name="T37" fmla="*/ 0 h 209"/>
                  <a:gd name="T38" fmla="*/ 0 w 46"/>
                  <a:gd name="T39" fmla="*/ 0 h 209"/>
                  <a:gd name="T40" fmla="*/ 0 w 46"/>
                  <a:gd name="T41" fmla="*/ 0 h 209"/>
                  <a:gd name="T42" fmla="*/ 0 w 46"/>
                  <a:gd name="T43" fmla="*/ 0 h 209"/>
                  <a:gd name="T44" fmla="*/ 0 w 46"/>
                  <a:gd name="T45" fmla="*/ 0 h 209"/>
                  <a:gd name="T46" fmla="*/ 0 w 46"/>
                  <a:gd name="T47" fmla="*/ 0 h 209"/>
                  <a:gd name="T48" fmla="*/ 0 w 46"/>
                  <a:gd name="T49" fmla="*/ 0 h 209"/>
                  <a:gd name="T50" fmla="*/ 0 w 46"/>
                  <a:gd name="T51" fmla="*/ 0 h 209"/>
                  <a:gd name="T52" fmla="*/ 0 w 46"/>
                  <a:gd name="T53" fmla="*/ 0 h 209"/>
                  <a:gd name="T54" fmla="*/ 0 w 46"/>
                  <a:gd name="T55" fmla="*/ 0 h 209"/>
                  <a:gd name="T56" fmla="*/ 0 w 46"/>
                  <a:gd name="T57" fmla="*/ 0 h 209"/>
                  <a:gd name="T58" fmla="*/ 0 w 46"/>
                  <a:gd name="T59" fmla="*/ 0 h 209"/>
                  <a:gd name="T60" fmla="*/ 0 w 46"/>
                  <a:gd name="T61" fmla="*/ 0 h 209"/>
                  <a:gd name="T62" fmla="*/ 0 w 46"/>
                  <a:gd name="T63" fmla="*/ 0 h 209"/>
                  <a:gd name="T64" fmla="*/ 0 w 46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"/>
                  <a:gd name="T100" fmla="*/ 0 h 209"/>
                  <a:gd name="T101" fmla="*/ 46 w 46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" h="209">
                    <a:moveTo>
                      <a:pt x="17" y="209"/>
                    </a:moveTo>
                    <a:lnTo>
                      <a:pt x="18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5" y="205"/>
                    </a:lnTo>
                    <a:lnTo>
                      <a:pt x="27" y="203"/>
                    </a:lnTo>
                    <a:lnTo>
                      <a:pt x="30" y="201"/>
                    </a:lnTo>
                    <a:lnTo>
                      <a:pt x="32" y="199"/>
                    </a:lnTo>
                    <a:lnTo>
                      <a:pt x="34" y="197"/>
                    </a:lnTo>
                    <a:lnTo>
                      <a:pt x="36" y="194"/>
                    </a:lnTo>
                    <a:lnTo>
                      <a:pt x="39" y="191"/>
                    </a:lnTo>
                    <a:lnTo>
                      <a:pt x="41" y="189"/>
                    </a:lnTo>
                    <a:lnTo>
                      <a:pt x="43" y="186"/>
                    </a:lnTo>
                    <a:lnTo>
                      <a:pt x="44" y="184"/>
                    </a:lnTo>
                    <a:lnTo>
                      <a:pt x="45" y="181"/>
                    </a:lnTo>
                    <a:lnTo>
                      <a:pt x="45" y="178"/>
                    </a:lnTo>
                    <a:lnTo>
                      <a:pt x="46" y="176"/>
                    </a:lnTo>
                    <a:lnTo>
                      <a:pt x="34" y="21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3" y="14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2" y="199"/>
                    </a:lnTo>
                    <a:lnTo>
                      <a:pt x="3" y="200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6" y="204"/>
                    </a:lnTo>
                    <a:lnTo>
                      <a:pt x="7" y="205"/>
                    </a:lnTo>
                    <a:lnTo>
                      <a:pt x="9" y="206"/>
                    </a:lnTo>
                    <a:lnTo>
                      <a:pt x="10" y="207"/>
                    </a:lnTo>
                    <a:lnTo>
                      <a:pt x="12" y="208"/>
                    </a:lnTo>
                    <a:lnTo>
                      <a:pt x="13" y="208"/>
                    </a:lnTo>
                    <a:lnTo>
                      <a:pt x="15" y="208"/>
                    </a:lnTo>
                    <a:lnTo>
                      <a:pt x="17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6" name="Freeform 489"/>
              <p:cNvSpPr>
                <a:spLocks/>
              </p:cNvSpPr>
              <p:nvPr/>
            </p:nvSpPr>
            <p:spPr bwMode="auto">
              <a:xfrm>
                <a:off x="4696" y="1275"/>
                <a:ext cx="19" cy="4"/>
              </a:xfrm>
              <a:custGeom>
                <a:avLst/>
                <a:gdLst>
                  <a:gd name="T0" fmla="*/ 0 w 421"/>
                  <a:gd name="T1" fmla="*/ 0 h 99"/>
                  <a:gd name="T2" fmla="*/ 0 w 421"/>
                  <a:gd name="T3" fmla="*/ 0 h 99"/>
                  <a:gd name="T4" fmla="*/ 0 w 421"/>
                  <a:gd name="T5" fmla="*/ 0 h 99"/>
                  <a:gd name="T6" fmla="*/ 0 w 421"/>
                  <a:gd name="T7" fmla="*/ 0 h 99"/>
                  <a:gd name="T8" fmla="*/ 0 w 421"/>
                  <a:gd name="T9" fmla="*/ 0 h 99"/>
                  <a:gd name="T10" fmla="*/ 0 w 421"/>
                  <a:gd name="T11" fmla="*/ 0 h 99"/>
                  <a:gd name="T12" fmla="*/ 0 w 421"/>
                  <a:gd name="T13" fmla="*/ 0 h 99"/>
                  <a:gd name="T14" fmla="*/ 0 w 421"/>
                  <a:gd name="T15" fmla="*/ 0 h 99"/>
                  <a:gd name="T16" fmla="*/ 0 w 421"/>
                  <a:gd name="T17" fmla="*/ 0 h 99"/>
                  <a:gd name="T18" fmla="*/ 0 w 421"/>
                  <a:gd name="T19" fmla="*/ 0 h 99"/>
                  <a:gd name="T20" fmla="*/ 0 w 421"/>
                  <a:gd name="T21" fmla="*/ 0 h 99"/>
                  <a:gd name="T22" fmla="*/ 0 w 421"/>
                  <a:gd name="T23" fmla="*/ 0 h 99"/>
                  <a:gd name="T24" fmla="*/ 0 w 421"/>
                  <a:gd name="T25" fmla="*/ 0 h 99"/>
                  <a:gd name="T26" fmla="*/ 0 w 421"/>
                  <a:gd name="T27" fmla="*/ 0 h 99"/>
                  <a:gd name="T28" fmla="*/ 0 w 421"/>
                  <a:gd name="T29" fmla="*/ 0 h 99"/>
                  <a:gd name="T30" fmla="*/ 0 w 421"/>
                  <a:gd name="T31" fmla="*/ 0 h 99"/>
                  <a:gd name="T32" fmla="*/ 0 w 421"/>
                  <a:gd name="T33" fmla="*/ 0 h 99"/>
                  <a:gd name="T34" fmla="*/ 0 w 421"/>
                  <a:gd name="T35" fmla="*/ 0 h 99"/>
                  <a:gd name="T36" fmla="*/ 0 w 421"/>
                  <a:gd name="T37" fmla="*/ 0 h 99"/>
                  <a:gd name="T38" fmla="*/ 0 w 421"/>
                  <a:gd name="T39" fmla="*/ 0 h 99"/>
                  <a:gd name="T40" fmla="*/ 0 w 421"/>
                  <a:gd name="T41" fmla="*/ 0 h 99"/>
                  <a:gd name="T42" fmla="*/ 0 w 421"/>
                  <a:gd name="T43" fmla="*/ 0 h 99"/>
                  <a:gd name="T44" fmla="*/ 0 w 421"/>
                  <a:gd name="T45" fmla="*/ 0 h 99"/>
                  <a:gd name="T46" fmla="*/ 0 w 421"/>
                  <a:gd name="T47" fmla="*/ 0 h 99"/>
                  <a:gd name="T48" fmla="*/ 0 w 421"/>
                  <a:gd name="T49" fmla="*/ 0 h 99"/>
                  <a:gd name="T50" fmla="*/ 0 w 421"/>
                  <a:gd name="T51" fmla="*/ 0 h 99"/>
                  <a:gd name="T52" fmla="*/ 0 w 421"/>
                  <a:gd name="T53" fmla="*/ 0 h 99"/>
                  <a:gd name="T54" fmla="*/ 0 w 421"/>
                  <a:gd name="T55" fmla="*/ 0 h 99"/>
                  <a:gd name="T56" fmla="*/ 0 w 421"/>
                  <a:gd name="T57" fmla="*/ 0 h 99"/>
                  <a:gd name="T58" fmla="*/ 0 w 421"/>
                  <a:gd name="T59" fmla="*/ 0 h 99"/>
                  <a:gd name="T60" fmla="*/ 0 w 421"/>
                  <a:gd name="T61" fmla="*/ 0 h 99"/>
                  <a:gd name="T62" fmla="*/ 0 w 421"/>
                  <a:gd name="T63" fmla="*/ 0 h 99"/>
                  <a:gd name="T64" fmla="*/ 0 w 421"/>
                  <a:gd name="T65" fmla="*/ 0 h 99"/>
                  <a:gd name="T66" fmla="*/ 0 w 42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1"/>
                  <a:gd name="T103" fmla="*/ 0 h 99"/>
                  <a:gd name="T104" fmla="*/ 421 w 42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1" h="99">
                    <a:moveTo>
                      <a:pt x="376" y="99"/>
                    </a:moveTo>
                    <a:lnTo>
                      <a:pt x="380" y="98"/>
                    </a:lnTo>
                    <a:lnTo>
                      <a:pt x="385" y="98"/>
                    </a:lnTo>
                    <a:lnTo>
                      <a:pt x="390" y="97"/>
                    </a:lnTo>
                    <a:lnTo>
                      <a:pt x="394" y="96"/>
                    </a:lnTo>
                    <a:lnTo>
                      <a:pt x="398" y="95"/>
                    </a:lnTo>
                    <a:lnTo>
                      <a:pt x="401" y="93"/>
                    </a:lnTo>
                    <a:lnTo>
                      <a:pt x="405" y="91"/>
                    </a:lnTo>
                    <a:lnTo>
                      <a:pt x="408" y="89"/>
                    </a:lnTo>
                    <a:lnTo>
                      <a:pt x="411" y="87"/>
                    </a:lnTo>
                    <a:lnTo>
                      <a:pt x="413" y="85"/>
                    </a:lnTo>
                    <a:lnTo>
                      <a:pt x="415" y="82"/>
                    </a:lnTo>
                    <a:lnTo>
                      <a:pt x="417" y="80"/>
                    </a:lnTo>
                    <a:lnTo>
                      <a:pt x="419" y="77"/>
                    </a:lnTo>
                    <a:lnTo>
                      <a:pt x="420" y="74"/>
                    </a:lnTo>
                    <a:lnTo>
                      <a:pt x="420" y="70"/>
                    </a:lnTo>
                    <a:lnTo>
                      <a:pt x="421" y="67"/>
                    </a:lnTo>
                    <a:lnTo>
                      <a:pt x="421" y="33"/>
                    </a:lnTo>
                    <a:lnTo>
                      <a:pt x="420" y="28"/>
                    </a:lnTo>
                    <a:lnTo>
                      <a:pt x="420" y="25"/>
                    </a:lnTo>
                    <a:lnTo>
                      <a:pt x="419" y="22"/>
                    </a:lnTo>
                    <a:lnTo>
                      <a:pt x="417" y="19"/>
                    </a:lnTo>
                    <a:lnTo>
                      <a:pt x="415" y="16"/>
                    </a:lnTo>
                    <a:lnTo>
                      <a:pt x="413" y="13"/>
                    </a:lnTo>
                    <a:lnTo>
                      <a:pt x="411" y="11"/>
                    </a:lnTo>
                    <a:lnTo>
                      <a:pt x="408" y="9"/>
                    </a:lnTo>
                    <a:lnTo>
                      <a:pt x="405" y="7"/>
                    </a:lnTo>
                    <a:lnTo>
                      <a:pt x="401" y="5"/>
                    </a:lnTo>
                    <a:lnTo>
                      <a:pt x="398" y="3"/>
                    </a:lnTo>
                    <a:lnTo>
                      <a:pt x="394" y="2"/>
                    </a:lnTo>
                    <a:lnTo>
                      <a:pt x="390" y="1"/>
                    </a:lnTo>
                    <a:lnTo>
                      <a:pt x="385" y="0"/>
                    </a:lnTo>
                    <a:lnTo>
                      <a:pt x="380" y="0"/>
                    </a:lnTo>
                    <a:lnTo>
                      <a:pt x="376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2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6" y="16"/>
                    </a:lnTo>
                    <a:lnTo>
                      <a:pt x="4" y="19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4" y="80"/>
                    </a:lnTo>
                    <a:lnTo>
                      <a:pt x="6" y="82"/>
                    </a:lnTo>
                    <a:lnTo>
                      <a:pt x="8" y="85"/>
                    </a:lnTo>
                    <a:lnTo>
                      <a:pt x="11" y="87"/>
                    </a:lnTo>
                    <a:lnTo>
                      <a:pt x="14" y="89"/>
                    </a:lnTo>
                    <a:lnTo>
                      <a:pt x="17" y="91"/>
                    </a:lnTo>
                    <a:lnTo>
                      <a:pt x="20" y="93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6" y="99"/>
                    </a:lnTo>
                    <a:lnTo>
                      <a:pt x="376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7" name="Freeform 490"/>
              <p:cNvSpPr>
                <a:spLocks/>
              </p:cNvSpPr>
              <p:nvPr/>
            </p:nvSpPr>
            <p:spPr bwMode="auto">
              <a:xfrm>
                <a:off x="4697" y="1279"/>
                <a:ext cx="17" cy="6"/>
              </a:xfrm>
              <a:custGeom>
                <a:avLst/>
                <a:gdLst>
                  <a:gd name="T0" fmla="*/ 0 w 410"/>
                  <a:gd name="T1" fmla="*/ 0 h 121"/>
                  <a:gd name="T2" fmla="*/ 0 w 410"/>
                  <a:gd name="T3" fmla="*/ 0 h 121"/>
                  <a:gd name="T4" fmla="*/ 0 w 410"/>
                  <a:gd name="T5" fmla="*/ 0 h 121"/>
                  <a:gd name="T6" fmla="*/ 0 w 410"/>
                  <a:gd name="T7" fmla="*/ 0 h 121"/>
                  <a:gd name="T8" fmla="*/ 0 w 410"/>
                  <a:gd name="T9" fmla="*/ 0 h 121"/>
                  <a:gd name="T10" fmla="*/ 0 w 410"/>
                  <a:gd name="T11" fmla="*/ 0 h 121"/>
                  <a:gd name="T12" fmla="*/ 0 w 410"/>
                  <a:gd name="T13" fmla="*/ 0 h 121"/>
                  <a:gd name="T14" fmla="*/ 0 w 410"/>
                  <a:gd name="T15" fmla="*/ 0 h 121"/>
                  <a:gd name="T16" fmla="*/ 0 w 410"/>
                  <a:gd name="T17" fmla="*/ 0 h 121"/>
                  <a:gd name="T18" fmla="*/ 0 w 410"/>
                  <a:gd name="T19" fmla="*/ 0 h 121"/>
                  <a:gd name="T20" fmla="*/ 0 w 410"/>
                  <a:gd name="T21" fmla="*/ 0 h 121"/>
                  <a:gd name="T22" fmla="*/ 0 w 410"/>
                  <a:gd name="T23" fmla="*/ 0 h 121"/>
                  <a:gd name="T24" fmla="*/ 0 w 410"/>
                  <a:gd name="T25" fmla="*/ 0 h 121"/>
                  <a:gd name="T26" fmla="*/ 0 w 410"/>
                  <a:gd name="T27" fmla="*/ 0 h 121"/>
                  <a:gd name="T28" fmla="*/ 0 w 410"/>
                  <a:gd name="T29" fmla="*/ 0 h 121"/>
                  <a:gd name="T30" fmla="*/ 0 w 410"/>
                  <a:gd name="T31" fmla="*/ 0 h 121"/>
                  <a:gd name="T32" fmla="*/ 0 w 410"/>
                  <a:gd name="T33" fmla="*/ 0 h 121"/>
                  <a:gd name="T34" fmla="*/ 0 w 410"/>
                  <a:gd name="T35" fmla="*/ 0 h 121"/>
                  <a:gd name="T36" fmla="*/ 0 w 410"/>
                  <a:gd name="T37" fmla="*/ 0 h 121"/>
                  <a:gd name="T38" fmla="*/ 0 w 410"/>
                  <a:gd name="T39" fmla="*/ 0 h 121"/>
                  <a:gd name="T40" fmla="*/ 0 w 410"/>
                  <a:gd name="T41" fmla="*/ 0 h 121"/>
                  <a:gd name="T42" fmla="*/ 0 w 410"/>
                  <a:gd name="T43" fmla="*/ 0 h 121"/>
                  <a:gd name="T44" fmla="*/ 0 w 410"/>
                  <a:gd name="T45" fmla="*/ 0 h 121"/>
                  <a:gd name="T46" fmla="*/ 0 w 410"/>
                  <a:gd name="T47" fmla="*/ 0 h 121"/>
                  <a:gd name="T48" fmla="*/ 0 w 410"/>
                  <a:gd name="T49" fmla="*/ 0 h 121"/>
                  <a:gd name="T50" fmla="*/ 0 w 410"/>
                  <a:gd name="T51" fmla="*/ 0 h 121"/>
                  <a:gd name="T52" fmla="*/ 0 w 410"/>
                  <a:gd name="T53" fmla="*/ 0 h 121"/>
                  <a:gd name="T54" fmla="*/ 0 w 410"/>
                  <a:gd name="T55" fmla="*/ 0 h 121"/>
                  <a:gd name="T56" fmla="*/ 0 w 410"/>
                  <a:gd name="T57" fmla="*/ 0 h 121"/>
                  <a:gd name="T58" fmla="*/ 0 w 410"/>
                  <a:gd name="T59" fmla="*/ 0 h 121"/>
                  <a:gd name="T60" fmla="*/ 0 w 410"/>
                  <a:gd name="T61" fmla="*/ 0 h 121"/>
                  <a:gd name="T62" fmla="*/ 0 w 410"/>
                  <a:gd name="T63" fmla="*/ 0 h 121"/>
                  <a:gd name="T64" fmla="*/ 0 w 410"/>
                  <a:gd name="T65" fmla="*/ 0 h 121"/>
                  <a:gd name="T66" fmla="*/ 0 w 410"/>
                  <a:gd name="T67" fmla="*/ 0 h 121"/>
                  <a:gd name="T68" fmla="*/ 0 w 410"/>
                  <a:gd name="T69" fmla="*/ 0 h 121"/>
                  <a:gd name="T70" fmla="*/ 0 w 410"/>
                  <a:gd name="T71" fmla="*/ 0 h 121"/>
                  <a:gd name="T72" fmla="*/ 0 w 410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0"/>
                  <a:gd name="T112" fmla="*/ 0 h 121"/>
                  <a:gd name="T113" fmla="*/ 410 w 410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0" h="121">
                    <a:moveTo>
                      <a:pt x="410" y="61"/>
                    </a:moveTo>
                    <a:lnTo>
                      <a:pt x="409" y="67"/>
                    </a:lnTo>
                    <a:lnTo>
                      <a:pt x="409" y="73"/>
                    </a:lnTo>
                    <a:lnTo>
                      <a:pt x="408" y="78"/>
                    </a:lnTo>
                    <a:lnTo>
                      <a:pt x="406" y="85"/>
                    </a:lnTo>
                    <a:lnTo>
                      <a:pt x="404" y="90"/>
                    </a:lnTo>
                    <a:lnTo>
                      <a:pt x="402" y="95"/>
                    </a:lnTo>
                    <a:lnTo>
                      <a:pt x="400" y="99"/>
                    </a:lnTo>
                    <a:lnTo>
                      <a:pt x="397" y="103"/>
                    </a:lnTo>
                    <a:lnTo>
                      <a:pt x="394" y="107"/>
                    </a:lnTo>
                    <a:lnTo>
                      <a:pt x="390" y="111"/>
                    </a:lnTo>
                    <a:lnTo>
                      <a:pt x="386" y="113"/>
                    </a:lnTo>
                    <a:lnTo>
                      <a:pt x="382" y="116"/>
                    </a:lnTo>
                    <a:lnTo>
                      <a:pt x="377" y="118"/>
                    </a:lnTo>
                    <a:lnTo>
                      <a:pt x="372" y="119"/>
                    </a:lnTo>
                    <a:lnTo>
                      <a:pt x="367" y="120"/>
                    </a:lnTo>
                    <a:lnTo>
                      <a:pt x="362" y="121"/>
                    </a:lnTo>
                    <a:lnTo>
                      <a:pt x="47" y="121"/>
                    </a:lnTo>
                    <a:lnTo>
                      <a:pt x="41" y="120"/>
                    </a:lnTo>
                    <a:lnTo>
                      <a:pt x="36" y="119"/>
                    </a:lnTo>
                    <a:lnTo>
                      <a:pt x="31" y="118"/>
                    </a:lnTo>
                    <a:lnTo>
                      <a:pt x="27" y="116"/>
                    </a:lnTo>
                    <a:lnTo>
                      <a:pt x="22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7" y="0"/>
                    </a:lnTo>
                    <a:lnTo>
                      <a:pt x="410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8" name="Freeform 491"/>
              <p:cNvSpPr>
                <a:spLocks/>
              </p:cNvSpPr>
              <p:nvPr/>
            </p:nvSpPr>
            <p:spPr bwMode="auto">
              <a:xfrm>
                <a:off x="4694" y="1276"/>
                <a:ext cx="2" cy="8"/>
              </a:xfrm>
              <a:custGeom>
                <a:avLst/>
                <a:gdLst>
                  <a:gd name="T0" fmla="*/ 0 w 41"/>
                  <a:gd name="T1" fmla="*/ 0 h 200"/>
                  <a:gd name="T2" fmla="*/ 0 w 41"/>
                  <a:gd name="T3" fmla="*/ 0 h 200"/>
                  <a:gd name="T4" fmla="*/ 0 w 41"/>
                  <a:gd name="T5" fmla="*/ 0 h 200"/>
                  <a:gd name="T6" fmla="*/ 0 w 41"/>
                  <a:gd name="T7" fmla="*/ 0 h 200"/>
                  <a:gd name="T8" fmla="*/ 0 w 41"/>
                  <a:gd name="T9" fmla="*/ 0 h 200"/>
                  <a:gd name="T10" fmla="*/ 0 w 41"/>
                  <a:gd name="T11" fmla="*/ 0 h 200"/>
                  <a:gd name="T12" fmla="*/ 0 w 41"/>
                  <a:gd name="T13" fmla="*/ 0 h 200"/>
                  <a:gd name="T14" fmla="*/ 0 w 41"/>
                  <a:gd name="T15" fmla="*/ 0 h 200"/>
                  <a:gd name="T16" fmla="*/ 0 w 41"/>
                  <a:gd name="T17" fmla="*/ 0 h 200"/>
                  <a:gd name="T18" fmla="*/ 0 w 41"/>
                  <a:gd name="T19" fmla="*/ 0 h 200"/>
                  <a:gd name="T20" fmla="*/ 0 w 41"/>
                  <a:gd name="T21" fmla="*/ 0 h 200"/>
                  <a:gd name="T22" fmla="*/ 0 w 41"/>
                  <a:gd name="T23" fmla="*/ 0 h 200"/>
                  <a:gd name="T24" fmla="*/ 0 w 41"/>
                  <a:gd name="T25" fmla="*/ 0 h 200"/>
                  <a:gd name="T26" fmla="*/ 0 w 41"/>
                  <a:gd name="T27" fmla="*/ 0 h 200"/>
                  <a:gd name="T28" fmla="*/ 0 w 41"/>
                  <a:gd name="T29" fmla="*/ 0 h 200"/>
                  <a:gd name="T30" fmla="*/ 0 w 41"/>
                  <a:gd name="T31" fmla="*/ 0 h 200"/>
                  <a:gd name="T32" fmla="*/ 0 w 41"/>
                  <a:gd name="T33" fmla="*/ 0 h 200"/>
                  <a:gd name="T34" fmla="*/ 0 w 41"/>
                  <a:gd name="T35" fmla="*/ 0 h 200"/>
                  <a:gd name="T36" fmla="*/ 0 w 41"/>
                  <a:gd name="T37" fmla="*/ 0 h 200"/>
                  <a:gd name="T38" fmla="*/ 0 w 41"/>
                  <a:gd name="T39" fmla="*/ 0 h 200"/>
                  <a:gd name="T40" fmla="*/ 0 w 41"/>
                  <a:gd name="T41" fmla="*/ 0 h 200"/>
                  <a:gd name="T42" fmla="*/ 0 w 41"/>
                  <a:gd name="T43" fmla="*/ 0 h 200"/>
                  <a:gd name="T44" fmla="*/ 0 w 41"/>
                  <a:gd name="T45" fmla="*/ 0 h 200"/>
                  <a:gd name="T46" fmla="*/ 0 w 41"/>
                  <a:gd name="T47" fmla="*/ 0 h 200"/>
                  <a:gd name="T48" fmla="*/ 0 w 41"/>
                  <a:gd name="T49" fmla="*/ 0 h 200"/>
                  <a:gd name="T50" fmla="*/ 0 w 41"/>
                  <a:gd name="T51" fmla="*/ 0 h 200"/>
                  <a:gd name="T52" fmla="*/ 0 w 41"/>
                  <a:gd name="T53" fmla="*/ 0 h 200"/>
                  <a:gd name="T54" fmla="*/ 0 w 41"/>
                  <a:gd name="T55" fmla="*/ 0 h 200"/>
                  <a:gd name="T56" fmla="*/ 0 w 41"/>
                  <a:gd name="T57" fmla="*/ 0 h 200"/>
                  <a:gd name="T58" fmla="*/ 0 w 41"/>
                  <a:gd name="T59" fmla="*/ 0 h 200"/>
                  <a:gd name="T60" fmla="*/ 0 w 41"/>
                  <a:gd name="T61" fmla="*/ 0 h 200"/>
                  <a:gd name="T62" fmla="*/ 0 w 41"/>
                  <a:gd name="T63" fmla="*/ 0 h 200"/>
                  <a:gd name="T64" fmla="*/ 0 w 4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0"/>
                  <a:gd name="T101" fmla="*/ 41 w 4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8" y="199"/>
                    </a:lnTo>
                    <a:lnTo>
                      <a:pt x="29" y="198"/>
                    </a:lnTo>
                    <a:lnTo>
                      <a:pt x="31" y="197"/>
                    </a:lnTo>
                    <a:lnTo>
                      <a:pt x="32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9" y="188"/>
                    </a:lnTo>
                    <a:lnTo>
                      <a:pt x="40" y="186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1" y="181"/>
                    </a:lnTo>
                    <a:lnTo>
                      <a:pt x="41" y="20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5" y="2"/>
                    </a:lnTo>
                    <a:lnTo>
                      <a:pt x="12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2" y="194"/>
                    </a:lnTo>
                    <a:lnTo>
                      <a:pt x="15" y="196"/>
                    </a:lnTo>
                    <a:lnTo>
                      <a:pt x="17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9" name="Freeform 492"/>
              <p:cNvSpPr>
                <a:spLocks/>
              </p:cNvSpPr>
              <p:nvPr/>
            </p:nvSpPr>
            <p:spPr bwMode="auto">
              <a:xfrm>
                <a:off x="4715" y="1275"/>
                <a:ext cx="2" cy="9"/>
              </a:xfrm>
              <a:custGeom>
                <a:avLst/>
                <a:gdLst>
                  <a:gd name="T0" fmla="*/ 0 w 46"/>
                  <a:gd name="T1" fmla="*/ 0 h 209"/>
                  <a:gd name="T2" fmla="*/ 0 w 46"/>
                  <a:gd name="T3" fmla="*/ 0 h 209"/>
                  <a:gd name="T4" fmla="*/ 0 w 46"/>
                  <a:gd name="T5" fmla="*/ 0 h 209"/>
                  <a:gd name="T6" fmla="*/ 0 w 46"/>
                  <a:gd name="T7" fmla="*/ 0 h 209"/>
                  <a:gd name="T8" fmla="*/ 0 w 46"/>
                  <a:gd name="T9" fmla="*/ 0 h 209"/>
                  <a:gd name="T10" fmla="*/ 0 w 46"/>
                  <a:gd name="T11" fmla="*/ 0 h 209"/>
                  <a:gd name="T12" fmla="*/ 0 w 46"/>
                  <a:gd name="T13" fmla="*/ 0 h 209"/>
                  <a:gd name="T14" fmla="*/ 0 w 46"/>
                  <a:gd name="T15" fmla="*/ 0 h 209"/>
                  <a:gd name="T16" fmla="*/ 0 w 46"/>
                  <a:gd name="T17" fmla="*/ 0 h 209"/>
                  <a:gd name="T18" fmla="*/ 0 w 46"/>
                  <a:gd name="T19" fmla="*/ 0 h 209"/>
                  <a:gd name="T20" fmla="*/ 0 w 46"/>
                  <a:gd name="T21" fmla="*/ 0 h 209"/>
                  <a:gd name="T22" fmla="*/ 0 w 46"/>
                  <a:gd name="T23" fmla="*/ 0 h 209"/>
                  <a:gd name="T24" fmla="*/ 0 w 46"/>
                  <a:gd name="T25" fmla="*/ 0 h 209"/>
                  <a:gd name="T26" fmla="*/ 0 w 46"/>
                  <a:gd name="T27" fmla="*/ 0 h 209"/>
                  <a:gd name="T28" fmla="*/ 0 w 46"/>
                  <a:gd name="T29" fmla="*/ 0 h 209"/>
                  <a:gd name="T30" fmla="*/ 0 w 46"/>
                  <a:gd name="T31" fmla="*/ 0 h 209"/>
                  <a:gd name="T32" fmla="*/ 0 w 46"/>
                  <a:gd name="T33" fmla="*/ 0 h 209"/>
                  <a:gd name="T34" fmla="*/ 0 w 46"/>
                  <a:gd name="T35" fmla="*/ 0 h 209"/>
                  <a:gd name="T36" fmla="*/ 0 w 46"/>
                  <a:gd name="T37" fmla="*/ 0 h 209"/>
                  <a:gd name="T38" fmla="*/ 0 w 46"/>
                  <a:gd name="T39" fmla="*/ 0 h 209"/>
                  <a:gd name="T40" fmla="*/ 0 w 46"/>
                  <a:gd name="T41" fmla="*/ 0 h 209"/>
                  <a:gd name="T42" fmla="*/ 0 w 46"/>
                  <a:gd name="T43" fmla="*/ 0 h 209"/>
                  <a:gd name="T44" fmla="*/ 0 w 46"/>
                  <a:gd name="T45" fmla="*/ 0 h 209"/>
                  <a:gd name="T46" fmla="*/ 0 w 46"/>
                  <a:gd name="T47" fmla="*/ 0 h 209"/>
                  <a:gd name="T48" fmla="*/ 0 w 46"/>
                  <a:gd name="T49" fmla="*/ 0 h 209"/>
                  <a:gd name="T50" fmla="*/ 0 w 46"/>
                  <a:gd name="T51" fmla="*/ 0 h 209"/>
                  <a:gd name="T52" fmla="*/ 0 w 46"/>
                  <a:gd name="T53" fmla="*/ 0 h 209"/>
                  <a:gd name="T54" fmla="*/ 0 w 46"/>
                  <a:gd name="T55" fmla="*/ 0 h 209"/>
                  <a:gd name="T56" fmla="*/ 0 w 46"/>
                  <a:gd name="T57" fmla="*/ 0 h 209"/>
                  <a:gd name="T58" fmla="*/ 0 w 46"/>
                  <a:gd name="T59" fmla="*/ 0 h 209"/>
                  <a:gd name="T60" fmla="*/ 0 w 46"/>
                  <a:gd name="T61" fmla="*/ 0 h 209"/>
                  <a:gd name="T62" fmla="*/ 0 w 46"/>
                  <a:gd name="T63" fmla="*/ 0 h 209"/>
                  <a:gd name="T64" fmla="*/ 0 w 46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"/>
                  <a:gd name="T100" fmla="*/ 0 h 209"/>
                  <a:gd name="T101" fmla="*/ 46 w 46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" h="209">
                    <a:moveTo>
                      <a:pt x="17" y="209"/>
                    </a:moveTo>
                    <a:lnTo>
                      <a:pt x="18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5" y="205"/>
                    </a:lnTo>
                    <a:lnTo>
                      <a:pt x="27" y="203"/>
                    </a:lnTo>
                    <a:lnTo>
                      <a:pt x="30" y="201"/>
                    </a:lnTo>
                    <a:lnTo>
                      <a:pt x="32" y="199"/>
                    </a:lnTo>
                    <a:lnTo>
                      <a:pt x="34" y="197"/>
                    </a:lnTo>
                    <a:lnTo>
                      <a:pt x="36" y="194"/>
                    </a:lnTo>
                    <a:lnTo>
                      <a:pt x="39" y="191"/>
                    </a:lnTo>
                    <a:lnTo>
                      <a:pt x="41" y="189"/>
                    </a:lnTo>
                    <a:lnTo>
                      <a:pt x="43" y="186"/>
                    </a:lnTo>
                    <a:lnTo>
                      <a:pt x="44" y="184"/>
                    </a:lnTo>
                    <a:lnTo>
                      <a:pt x="45" y="181"/>
                    </a:lnTo>
                    <a:lnTo>
                      <a:pt x="45" y="178"/>
                    </a:lnTo>
                    <a:lnTo>
                      <a:pt x="46" y="176"/>
                    </a:lnTo>
                    <a:lnTo>
                      <a:pt x="34" y="21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3" y="14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2" y="199"/>
                    </a:lnTo>
                    <a:lnTo>
                      <a:pt x="3" y="200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6" y="204"/>
                    </a:lnTo>
                    <a:lnTo>
                      <a:pt x="7" y="205"/>
                    </a:lnTo>
                    <a:lnTo>
                      <a:pt x="9" y="206"/>
                    </a:lnTo>
                    <a:lnTo>
                      <a:pt x="10" y="207"/>
                    </a:lnTo>
                    <a:lnTo>
                      <a:pt x="12" y="208"/>
                    </a:lnTo>
                    <a:lnTo>
                      <a:pt x="13" y="208"/>
                    </a:lnTo>
                    <a:lnTo>
                      <a:pt x="15" y="208"/>
                    </a:lnTo>
                    <a:lnTo>
                      <a:pt x="17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0" name="Freeform 493"/>
              <p:cNvSpPr>
                <a:spLocks/>
              </p:cNvSpPr>
              <p:nvPr/>
            </p:nvSpPr>
            <p:spPr bwMode="auto">
              <a:xfrm>
                <a:off x="4696" y="1275"/>
                <a:ext cx="19" cy="4"/>
              </a:xfrm>
              <a:custGeom>
                <a:avLst/>
                <a:gdLst>
                  <a:gd name="T0" fmla="*/ 0 w 421"/>
                  <a:gd name="T1" fmla="*/ 0 h 99"/>
                  <a:gd name="T2" fmla="*/ 0 w 421"/>
                  <a:gd name="T3" fmla="*/ 0 h 99"/>
                  <a:gd name="T4" fmla="*/ 0 w 421"/>
                  <a:gd name="T5" fmla="*/ 0 h 99"/>
                  <a:gd name="T6" fmla="*/ 0 w 421"/>
                  <a:gd name="T7" fmla="*/ 0 h 99"/>
                  <a:gd name="T8" fmla="*/ 0 w 421"/>
                  <a:gd name="T9" fmla="*/ 0 h 99"/>
                  <a:gd name="T10" fmla="*/ 0 w 421"/>
                  <a:gd name="T11" fmla="*/ 0 h 99"/>
                  <a:gd name="T12" fmla="*/ 0 w 421"/>
                  <a:gd name="T13" fmla="*/ 0 h 99"/>
                  <a:gd name="T14" fmla="*/ 0 w 421"/>
                  <a:gd name="T15" fmla="*/ 0 h 99"/>
                  <a:gd name="T16" fmla="*/ 0 w 421"/>
                  <a:gd name="T17" fmla="*/ 0 h 99"/>
                  <a:gd name="T18" fmla="*/ 0 w 421"/>
                  <a:gd name="T19" fmla="*/ 0 h 99"/>
                  <a:gd name="T20" fmla="*/ 0 w 421"/>
                  <a:gd name="T21" fmla="*/ 0 h 99"/>
                  <a:gd name="T22" fmla="*/ 0 w 421"/>
                  <a:gd name="T23" fmla="*/ 0 h 99"/>
                  <a:gd name="T24" fmla="*/ 0 w 421"/>
                  <a:gd name="T25" fmla="*/ 0 h 99"/>
                  <a:gd name="T26" fmla="*/ 0 w 421"/>
                  <a:gd name="T27" fmla="*/ 0 h 99"/>
                  <a:gd name="T28" fmla="*/ 0 w 421"/>
                  <a:gd name="T29" fmla="*/ 0 h 99"/>
                  <a:gd name="T30" fmla="*/ 0 w 421"/>
                  <a:gd name="T31" fmla="*/ 0 h 99"/>
                  <a:gd name="T32" fmla="*/ 0 w 421"/>
                  <a:gd name="T33" fmla="*/ 0 h 99"/>
                  <a:gd name="T34" fmla="*/ 0 w 421"/>
                  <a:gd name="T35" fmla="*/ 0 h 99"/>
                  <a:gd name="T36" fmla="*/ 0 w 421"/>
                  <a:gd name="T37" fmla="*/ 0 h 99"/>
                  <a:gd name="T38" fmla="*/ 0 w 421"/>
                  <a:gd name="T39" fmla="*/ 0 h 99"/>
                  <a:gd name="T40" fmla="*/ 0 w 421"/>
                  <a:gd name="T41" fmla="*/ 0 h 99"/>
                  <a:gd name="T42" fmla="*/ 0 w 421"/>
                  <a:gd name="T43" fmla="*/ 0 h 99"/>
                  <a:gd name="T44" fmla="*/ 0 w 421"/>
                  <a:gd name="T45" fmla="*/ 0 h 99"/>
                  <a:gd name="T46" fmla="*/ 0 w 421"/>
                  <a:gd name="T47" fmla="*/ 0 h 99"/>
                  <a:gd name="T48" fmla="*/ 0 w 421"/>
                  <a:gd name="T49" fmla="*/ 0 h 99"/>
                  <a:gd name="T50" fmla="*/ 0 w 421"/>
                  <a:gd name="T51" fmla="*/ 0 h 99"/>
                  <a:gd name="T52" fmla="*/ 0 w 421"/>
                  <a:gd name="T53" fmla="*/ 0 h 99"/>
                  <a:gd name="T54" fmla="*/ 0 w 421"/>
                  <a:gd name="T55" fmla="*/ 0 h 99"/>
                  <a:gd name="T56" fmla="*/ 0 w 421"/>
                  <a:gd name="T57" fmla="*/ 0 h 99"/>
                  <a:gd name="T58" fmla="*/ 0 w 421"/>
                  <a:gd name="T59" fmla="*/ 0 h 99"/>
                  <a:gd name="T60" fmla="*/ 0 w 421"/>
                  <a:gd name="T61" fmla="*/ 0 h 99"/>
                  <a:gd name="T62" fmla="*/ 0 w 421"/>
                  <a:gd name="T63" fmla="*/ 0 h 99"/>
                  <a:gd name="T64" fmla="*/ 0 w 421"/>
                  <a:gd name="T65" fmla="*/ 0 h 99"/>
                  <a:gd name="T66" fmla="*/ 0 w 421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1"/>
                  <a:gd name="T103" fmla="*/ 0 h 99"/>
                  <a:gd name="T104" fmla="*/ 421 w 421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1" h="99">
                    <a:moveTo>
                      <a:pt x="376" y="99"/>
                    </a:moveTo>
                    <a:lnTo>
                      <a:pt x="380" y="98"/>
                    </a:lnTo>
                    <a:lnTo>
                      <a:pt x="385" y="98"/>
                    </a:lnTo>
                    <a:lnTo>
                      <a:pt x="390" y="97"/>
                    </a:lnTo>
                    <a:lnTo>
                      <a:pt x="394" y="96"/>
                    </a:lnTo>
                    <a:lnTo>
                      <a:pt x="398" y="95"/>
                    </a:lnTo>
                    <a:lnTo>
                      <a:pt x="401" y="93"/>
                    </a:lnTo>
                    <a:lnTo>
                      <a:pt x="405" y="91"/>
                    </a:lnTo>
                    <a:lnTo>
                      <a:pt x="408" y="89"/>
                    </a:lnTo>
                    <a:lnTo>
                      <a:pt x="411" y="87"/>
                    </a:lnTo>
                    <a:lnTo>
                      <a:pt x="413" y="85"/>
                    </a:lnTo>
                    <a:lnTo>
                      <a:pt x="415" y="82"/>
                    </a:lnTo>
                    <a:lnTo>
                      <a:pt x="417" y="80"/>
                    </a:lnTo>
                    <a:lnTo>
                      <a:pt x="419" y="77"/>
                    </a:lnTo>
                    <a:lnTo>
                      <a:pt x="420" y="74"/>
                    </a:lnTo>
                    <a:lnTo>
                      <a:pt x="420" y="70"/>
                    </a:lnTo>
                    <a:lnTo>
                      <a:pt x="421" y="67"/>
                    </a:lnTo>
                    <a:lnTo>
                      <a:pt x="421" y="33"/>
                    </a:lnTo>
                    <a:lnTo>
                      <a:pt x="420" y="28"/>
                    </a:lnTo>
                    <a:lnTo>
                      <a:pt x="420" y="25"/>
                    </a:lnTo>
                    <a:lnTo>
                      <a:pt x="419" y="22"/>
                    </a:lnTo>
                    <a:lnTo>
                      <a:pt x="417" y="19"/>
                    </a:lnTo>
                    <a:lnTo>
                      <a:pt x="415" y="16"/>
                    </a:lnTo>
                    <a:lnTo>
                      <a:pt x="413" y="13"/>
                    </a:lnTo>
                    <a:lnTo>
                      <a:pt x="411" y="11"/>
                    </a:lnTo>
                    <a:lnTo>
                      <a:pt x="408" y="9"/>
                    </a:lnTo>
                    <a:lnTo>
                      <a:pt x="405" y="7"/>
                    </a:lnTo>
                    <a:lnTo>
                      <a:pt x="401" y="5"/>
                    </a:lnTo>
                    <a:lnTo>
                      <a:pt x="398" y="3"/>
                    </a:lnTo>
                    <a:lnTo>
                      <a:pt x="394" y="2"/>
                    </a:lnTo>
                    <a:lnTo>
                      <a:pt x="390" y="1"/>
                    </a:lnTo>
                    <a:lnTo>
                      <a:pt x="385" y="0"/>
                    </a:lnTo>
                    <a:lnTo>
                      <a:pt x="380" y="0"/>
                    </a:lnTo>
                    <a:lnTo>
                      <a:pt x="376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2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6" y="16"/>
                    </a:lnTo>
                    <a:lnTo>
                      <a:pt x="4" y="19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4" y="80"/>
                    </a:lnTo>
                    <a:lnTo>
                      <a:pt x="6" y="82"/>
                    </a:lnTo>
                    <a:lnTo>
                      <a:pt x="8" y="85"/>
                    </a:lnTo>
                    <a:lnTo>
                      <a:pt x="11" y="87"/>
                    </a:lnTo>
                    <a:lnTo>
                      <a:pt x="14" y="89"/>
                    </a:lnTo>
                    <a:lnTo>
                      <a:pt x="17" y="91"/>
                    </a:lnTo>
                    <a:lnTo>
                      <a:pt x="20" y="93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6" y="99"/>
                    </a:lnTo>
                    <a:lnTo>
                      <a:pt x="376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1" name="Freeform 494"/>
              <p:cNvSpPr>
                <a:spLocks/>
              </p:cNvSpPr>
              <p:nvPr/>
            </p:nvSpPr>
            <p:spPr bwMode="auto">
              <a:xfrm>
                <a:off x="4639" y="1274"/>
                <a:ext cx="25" cy="12"/>
              </a:xfrm>
              <a:custGeom>
                <a:avLst/>
                <a:gdLst>
                  <a:gd name="T0" fmla="*/ 0 w 561"/>
                  <a:gd name="T1" fmla="*/ 0 h 269"/>
                  <a:gd name="T2" fmla="*/ 0 w 561"/>
                  <a:gd name="T3" fmla="*/ 0 h 269"/>
                  <a:gd name="T4" fmla="*/ 0 w 561"/>
                  <a:gd name="T5" fmla="*/ 0 h 269"/>
                  <a:gd name="T6" fmla="*/ 0 w 561"/>
                  <a:gd name="T7" fmla="*/ 0 h 269"/>
                  <a:gd name="T8" fmla="*/ 0 w 561"/>
                  <a:gd name="T9" fmla="*/ 0 h 269"/>
                  <a:gd name="T10" fmla="*/ 0 w 561"/>
                  <a:gd name="T11" fmla="*/ 0 h 269"/>
                  <a:gd name="T12" fmla="*/ 0 w 561"/>
                  <a:gd name="T13" fmla="*/ 0 h 269"/>
                  <a:gd name="T14" fmla="*/ 0 w 561"/>
                  <a:gd name="T15" fmla="*/ 0 h 269"/>
                  <a:gd name="T16" fmla="*/ 0 w 561"/>
                  <a:gd name="T17" fmla="*/ 0 h 269"/>
                  <a:gd name="T18" fmla="*/ 0 w 561"/>
                  <a:gd name="T19" fmla="*/ 0 h 269"/>
                  <a:gd name="T20" fmla="*/ 0 w 561"/>
                  <a:gd name="T21" fmla="*/ 0 h 269"/>
                  <a:gd name="T22" fmla="*/ 0 w 561"/>
                  <a:gd name="T23" fmla="*/ 0 h 269"/>
                  <a:gd name="T24" fmla="*/ 0 w 561"/>
                  <a:gd name="T25" fmla="*/ 0 h 269"/>
                  <a:gd name="T26" fmla="*/ 0 w 561"/>
                  <a:gd name="T27" fmla="*/ 0 h 269"/>
                  <a:gd name="T28" fmla="*/ 0 w 561"/>
                  <a:gd name="T29" fmla="*/ 0 h 269"/>
                  <a:gd name="T30" fmla="*/ 0 w 561"/>
                  <a:gd name="T31" fmla="*/ 0 h 269"/>
                  <a:gd name="T32" fmla="*/ 0 w 561"/>
                  <a:gd name="T33" fmla="*/ 0 h 269"/>
                  <a:gd name="T34" fmla="*/ 0 w 561"/>
                  <a:gd name="T35" fmla="*/ 0 h 269"/>
                  <a:gd name="T36" fmla="*/ 0 w 561"/>
                  <a:gd name="T37" fmla="*/ 0 h 269"/>
                  <a:gd name="T38" fmla="*/ 0 w 561"/>
                  <a:gd name="T39" fmla="*/ 0 h 269"/>
                  <a:gd name="T40" fmla="*/ 0 w 561"/>
                  <a:gd name="T41" fmla="*/ 0 h 269"/>
                  <a:gd name="T42" fmla="*/ 0 w 561"/>
                  <a:gd name="T43" fmla="*/ 0 h 269"/>
                  <a:gd name="T44" fmla="*/ 0 w 561"/>
                  <a:gd name="T45" fmla="*/ 0 h 269"/>
                  <a:gd name="T46" fmla="*/ 0 w 561"/>
                  <a:gd name="T47" fmla="*/ 0 h 269"/>
                  <a:gd name="T48" fmla="*/ 0 w 561"/>
                  <a:gd name="T49" fmla="*/ 0 h 269"/>
                  <a:gd name="T50" fmla="*/ 0 w 561"/>
                  <a:gd name="T51" fmla="*/ 0 h 269"/>
                  <a:gd name="T52" fmla="*/ 0 w 561"/>
                  <a:gd name="T53" fmla="*/ 0 h 269"/>
                  <a:gd name="T54" fmla="*/ 0 w 561"/>
                  <a:gd name="T55" fmla="*/ 0 h 269"/>
                  <a:gd name="T56" fmla="*/ 0 w 561"/>
                  <a:gd name="T57" fmla="*/ 0 h 269"/>
                  <a:gd name="T58" fmla="*/ 0 w 561"/>
                  <a:gd name="T59" fmla="*/ 0 h 269"/>
                  <a:gd name="T60" fmla="*/ 0 w 561"/>
                  <a:gd name="T61" fmla="*/ 0 h 269"/>
                  <a:gd name="T62" fmla="*/ 0 w 561"/>
                  <a:gd name="T63" fmla="*/ 0 h 269"/>
                  <a:gd name="T64" fmla="*/ 0 w 561"/>
                  <a:gd name="T65" fmla="*/ 0 h 269"/>
                  <a:gd name="T66" fmla="*/ 0 w 561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1"/>
                  <a:gd name="T103" fmla="*/ 0 h 269"/>
                  <a:gd name="T104" fmla="*/ 561 w 561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1" h="269">
                    <a:moveTo>
                      <a:pt x="487" y="269"/>
                    </a:moveTo>
                    <a:lnTo>
                      <a:pt x="492" y="268"/>
                    </a:lnTo>
                    <a:lnTo>
                      <a:pt x="498" y="267"/>
                    </a:lnTo>
                    <a:lnTo>
                      <a:pt x="506" y="266"/>
                    </a:lnTo>
                    <a:lnTo>
                      <a:pt x="512" y="264"/>
                    </a:lnTo>
                    <a:lnTo>
                      <a:pt x="518" y="261"/>
                    </a:lnTo>
                    <a:lnTo>
                      <a:pt x="524" y="258"/>
                    </a:lnTo>
                    <a:lnTo>
                      <a:pt x="530" y="254"/>
                    </a:lnTo>
                    <a:lnTo>
                      <a:pt x="535" y="250"/>
                    </a:lnTo>
                    <a:lnTo>
                      <a:pt x="541" y="245"/>
                    </a:lnTo>
                    <a:lnTo>
                      <a:pt x="546" y="240"/>
                    </a:lnTo>
                    <a:lnTo>
                      <a:pt x="550" y="235"/>
                    </a:lnTo>
                    <a:lnTo>
                      <a:pt x="554" y="229"/>
                    </a:lnTo>
                    <a:lnTo>
                      <a:pt x="557" y="223"/>
                    </a:lnTo>
                    <a:lnTo>
                      <a:pt x="559" y="217"/>
                    </a:lnTo>
                    <a:lnTo>
                      <a:pt x="560" y="211"/>
                    </a:lnTo>
                    <a:lnTo>
                      <a:pt x="561" y="204"/>
                    </a:lnTo>
                    <a:lnTo>
                      <a:pt x="544" y="64"/>
                    </a:lnTo>
                    <a:lnTo>
                      <a:pt x="543" y="57"/>
                    </a:lnTo>
                    <a:lnTo>
                      <a:pt x="542" y="51"/>
                    </a:lnTo>
                    <a:lnTo>
                      <a:pt x="541" y="44"/>
                    </a:lnTo>
                    <a:lnTo>
                      <a:pt x="539" y="38"/>
                    </a:lnTo>
                    <a:lnTo>
                      <a:pt x="536" y="33"/>
                    </a:lnTo>
                    <a:lnTo>
                      <a:pt x="533" y="28"/>
                    </a:lnTo>
                    <a:lnTo>
                      <a:pt x="530" y="23"/>
                    </a:lnTo>
                    <a:lnTo>
                      <a:pt x="527" y="18"/>
                    </a:lnTo>
                    <a:lnTo>
                      <a:pt x="523" y="14"/>
                    </a:lnTo>
                    <a:lnTo>
                      <a:pt x="519" y="11"/>
                    </a:lnTo>
                    <a:lnTo>
                      <a:pt x="514" y="7"/>
                    </a:lnTo>
                    <a:lnTo>
                      <a:pt x="509" y="4"/>
                    </a:lnTo>
                    <a:lnTo>
                      <a:pt x="504" y="2"/>
                    </a:lnTo>
                    <a:lnTo>
                      <a:pt x="498" y="1"/>
                    </a:lnTo>
                    <a:lnTo>
                      <a:pt x="492" y="0"/>
                    </a:lnTo>
                    <a:lnTo>
                      <a:pt x="487" y="0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61" y="1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45" y="7"/>
                    </a:lnTo>
                    <a:lnTo>
                      <a:pt x="41" y="11"/>
                    </a:lnTo>
                    <a:lnTo>
                      <a:pt x="37" y="14"/>
                    </a:lnTo>
                    <a:lnTo>
                      <a:pt x="32" y="18"/>
                    </a:lnTo>
                    <a:lnTo>
                      <a:pt x="28" y="23"/>
                    </a:lnTo>
                    <a:lnTo>
                      <a:pt x="25" y="28"/>
                    </a:lnTo>
                    <a:lnTo>
                      <a:pt x="22" y="33"/>
                    </a:lnTo>
                    <a:lnTo>
                      <a:pt x="20" y="38"/>
                    </a:lnTo>
                    <a:lnTo>
                      <a:pt x="18" y="44"/>
                    </a:lnTo>
                    <a:lnTo>
                      <a:pt x="17" y="51"/>
                    </a:lnTo>
                    <a:lnTo>
                      <a:pt x="16" y="57"/>
                    </a:lnTo>
                    <a:lnTo>
                      <a:pt x="16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4" y="250"/>
                    </a:lnTo>
                    <a:lnTo>
                      <a:pt x="29" y="254"/>
                    </a:lnTo>
                    <a:lnTo>
                      <a:pt x="36" y="258"/>
                    </a:lnTo>
                    <a:lnTo>
                      <a:pt x="42" y="261"/>
                    </a:lnTo>
                    <a:lnTo>
                      <a:pt x="48" y="264"/>
                    </a:lnTo>
                    <a:lnTo>
                      <a:pt x="54" y="266"/>
                    </a:lnTo>
                    <a:lnTo>
                      <a:pt x="60" y="267"/>
                    </a:lnTo>
                    <a:lnTo>
                      <a:pt x="66" y="268"/>
                    </a:lnTo>
                    <a:lnTo>
                      <a:pt x="72" y="269"/>
                    </a:lnTo>
                    <a:lnTo>
                      <a:pt x="487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2" name="Freeform 495"/>
              <p:cNvSpPr>
                <a:spLocks/>
              </p:cNvSpPr>
              <p:nvPr/>
            </p:nvSpPr>
            <p:spPr bwMode="auto">
              <a:xfrm>
                <a:off x="4643" y="1279"/>
                <a:ext cx="18" cy="6"/>
              </a:xfrm>
              <a:custGeom>
                <a:avLst/>
                <a:gdLst>
                  <a:gd name="T0" fmla="*/ 0 w 411"/>
                  <a:gd name="T1" fmla="*/ 0 h 121"/>
                  <a:gd name="T2" fmla="*/ 0 w 411"/>
                  <a:gd name="T3" fmla="*/ 0 h 121"/>
                  <a:gd name="T4" fmla="*/ 0 w 411"/>
                  <a:gd name="T5" fmla="*/ 0 h 121"/>
                  <a:gd name="T6" fmla="*/ 0 w 411"/>
                  <a:gd name="T7" fmla="*/ 0 h 121"/>
                  <a:gd name="T8" fmla="*/ 0 w 411"/>
                  <a:gd name="T9" fmla="*/ 0 h 121"/>
                  <a:gd name="T10" fmla="*/ 0 w 411"/>
                  <a:gd name="T11" fmla="*/ 0 h 121"/>
                  <a:gd name="T12" fmla="*/ 0 w 411"/>
                  <a:gd name="T13" fmla="*/ 0 h 121"/>
                  <a:gd name="T14" fmla="*/ 0 w 411"/>
                  <a:gd name="T15" fmla="*/ 0 h 121"/>
                  <a:gd name="T16" fmla="*/ 0 w 411"/>
                  <a:gd name="T17" fmla="*/ 0 h 121"/>
                  <a:gd name="T18" fmla="*/ 0 w 411"/>
                  <a:gd name="T19" fmla="*/ 0 h 121"/>
                  <a:gd name="T20" fmla="*/ 0 w 411"/>
                  <a:gd name="T21" fmla="*/ 0 h 121"/>
                  <a:gd name="T22" fmla="*/ 0 w 411"/>
                  <a:gd name="T23" fmla="*/ 0 h 121"/>
                  <a:gd name="T24" fmla="*/ 0 w 411"/>
                  <a:gd name="T25" fmla="*/ 0 h 121"/>
                  <a:gd name="T26" fmla="*/ 0 w 411"/>
                  <a:gd name="T27" fmla="*/ 0 h 121"/>
                  <a:gd name="T28" fmla="*/ 0 w 411"/>
                  <a:gd name="T29" fmla="*/ 0 h 121"/>
                  <a:gd name="T30" fmla="*/ 0 w 411"/>
                  <a:gd name="T31" fmla="*/ 0 h 121"/>
                  <a:gd name="T32" fmla="*/ 0 w 411"/>
                  <a:gd name="T33" fmla="*/ 0 h 121"/>
                  <a:gd name="T34" fmla="*/ 0 w 411"/>
                  <a:gd name="T35" fmla="*/ 0 h 121"/>
                  <a:gd name="T36" fmla="*/ 0 w 411"/>
                  <a:gd name="T37" fmla="*/ 0 h 121"/>
                  <a:gd name="T38" fmla="*/ 0 w 411"/>
                  <a:gd name="T39" fmla="*/ 0 h 121"/>
                  <a:gd name="T40" fmla="*/ 0 w 411"/>
                  <a:gd name="T41" fmla="*/ 0 h 121"/>
                  <a:gd name="T42" fmla="*/ 0 w 411"/>
                  <a:gd name="T43" fmla="*/ 0 h 121"/>
                  <a:gd name="T44" fmla="*/ 0 w 411"/>
                  <a:gd name="T45" fmla="*/ 0 h 121"/>
                  <a:gd name="T46" fmla="*/ 0 w 411"/>
                  <a:gd name="T47" fmla="*/ 0 h 121"/>
                  <a:gd name="T48" fmla="*/ 0 w 411"/>
                  <a:gd name="T49" fmla="*/ 0 h 121"/>
                  <a:gd name="T50" fmla="*/ 0 w 411"/>
                  <a:gd name="T51" fmla="*/ 0 h 121"/>
                  <a:gd name="T52" fmla="*/ 0 w 411"/>
                  <a:gd name="T53" fmla="*/ 0 h 121"/>
                  <a:gd name="T54" fmla="*/ 0 w 411"/>
                  <a:gd name="T55" fmla="*/ 0 h 121"/>
                  <a:gd name="T56" fmla="*/ 0 w 411"/>
                  <a:gd name="T57" fmla="*/ 0 h 121"/>
                  <a:gd name="T58" fmla="*/ 0 w 411"/>
                  <a:gd name="T59" fmla="*/ 0 h 121"/>
                  <a:gd name="T60" fmla="*/ 0 w 411"/>
                  <a:gd name="T61" fmla="*/ 0 h 121"/>
                  <a:gd name="T62" fmla="*/ 0 w 411"/>
                  <a:gd name="T63" fmla="*/ 0 h 121"/>
                  <a:gd name="T64" fmla="*/ 0 w 411"/>
                  <a:gd name="T65" fmla="*/ 0 h 121"/>
                  <a:gd name="T66" fmla="*/ 0 w 411"/>
                  <a:gd name="T67" fmla="*/ 0 h 121"/>
                  <a:gd name="T68" fmla="*/ 0 w 411"/>
                  <a:gd name="T69" fmla="*/ 0 h 121"/>
                  <a:gd name="T70" fmla="*/ 0 w 411"/>
                  <a:gd name="T71" fmla="*/ 0 h 121"/>
                  <a:gd name="T72" fmla="*/ 0 w 411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1"/>
                  <a:gd name="T112" fmla="*/ 0 h 121"/>
                  <a:gd name="T113" fmla="*/ 411 w 411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1" h="121">
                    <a:moveTo>
                      <a:pt x="411" y="61"/>
                    </a:moveTo>
                    <a:lnTo>
                      <a:pt x="410" y="67"/>
                    </a:lnTo>
                    <a:lnTo>
                      <a:pt x="410" y="73"/>
                    </a:lnTo>
                    <a:lnTo>
                      <a:pt x="409" y="78"/>
                    </a:lnTo>
                    <a:lnTo>
                      <a:pt x="407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1" y="99"/>
                    </a:lnTo>
                    <a:lnTo>
                      <a:pt x="398" y="103"/>
                    </a:lnTo>
                    <a:lnTo>
                      <a:pt x="395" y="107"/>
                    </a:lnTo>
                    <a:lnTo>
                      <a:pt x="391" y="111"/>
                    </a:lnTo>
                    <a:lnTo>
                      <a:pt x="387" y="113"/>
                    </a:lnTo>
                    <a:lnTo>
                      <a:pt x="382" y="116"/>
                    </a:lnTo>
                    <a:lnTo>
                      <a:pt x="378" y="118"/>
                    </a:lnTo>
                    <a:lnTo>
                      <a:pt x="373" y="119"/>
                    </a:lnTo>
                    <a:lnTo>
                      <a:pt x="368" y="120"/>
                    </a:lnTo>
                    <a:lnTo>
                      <a:pt x="363" y="121"/>
                    </a:lnTo>
                    <a:lnTo>
                      <a:pt x="48" y="121"/>
                    </a:lnTo>
                    <a:lnTo>
                      <a:pt x="42" y="120"/>
                    </a:lnTo>
                    <a:lnTo>
                      <a:pt x="37" y="119"/>
                    </a:lnTo>
                    <a:lnTo>
                      <a:pt x="31" y="118"/>
                    </a:lnTo>
                    <a:lnTo>
                      <a:pt x="27" y="116"/>
                    </a:lnTo>
                    <a:lnTo>
                      <a:pt x="23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8" y="0"/>
                    </a:lnTo>
                    <a:lnTo>
                      <a:pt x="411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3" name="Freeform 496"/>
              <p:cNvSpPr>
                <a:spLocks/>
              </p:cNvSpPr>
              <p:nvPr/>
            </p:nvSpPr>
            <p:spPr bwMode="auto">
              <a:xfrm>
                <a:off x="4640" y="1276"/>
                <a:ext cx="2" cy="8"/>
              </a:xfrm>
              <a:custGeom>
                <a:avLst/>
                <a:gdLst>
                  <a:gd name="T0" fmla="*/ 0 w 40"/>
                  <a:gd name="T1" fmla="*/ 0 h 200"/>
                  <a:gd name="T2" fmla="*/ 0 w 40"/>
                  <a:gd name="T3" fmla="*/ 0 h 200"/>
                  <a:gd name="T4" fmla="*/ 0 w 40"/>
                  <a:gd name="T5" fmla="*/ 0 h 200"/>
                  <a:gd name="T6" fmla="*/ 0 w 40"/>
                  <a:gd name="T7" fmla="*/ 0 h 200"/>
                  <a:gd name="T8" fmla="*/ 0 w 40"/>
                  <a:gd name="T9" fmla="*/ 0 h 200"/>
                  <a:gd name="T10" fmla="*/ 0 w 40"/>
                  <a:gd name="T11" fmla="*/ 0 h 200"/>
                  <a:gd name="T12" fmla="*/ 0 w 40"/>
                  <a:gd name="T13" fmla="*/ 0 h 200"/>
                  <a:gd name="T14" fmla="*/ 0 w 40"/>
                  <a:gd name="T15" fmla="*/ 0 h 200"/>
                  <a:gd name="T16" fmla="*/ 0 w 40"/>
                  <a:gd name="T17" fmla="*/ 0 h 200"/>
                  <a:gd name="T18" fmla="*/ 0 w 40"/>
                  <a:gd name="T19" fmla="*/ 0 h 200"/>
                  <a:gd name="T20" fmla="*/ 0 w 40"/>
                  <a:gd name="T21" fmla="*/ 0 h 200"/>
                  <a:gd name="T22" fmla="*/ 0 w 40"/>
                  <a:gd name="T23" fmla="*/ 0 h 200"/>
                  <a:gd name="T24" fmla="*/ 0 w 40"/>
                  <a:gd name="T25" fmla="*/ 0 h 200"/>
                  <a:gd name="T26" fmla="*/ 0 w 40"/>
                  <a:gd name="T27" fmla="*/ 0 h 200"/>
                  <a:gd name="T28" fmla="*/ 0 w 40"/>
                  <a:gd name="T29" fmla="*/ 0 h 200"/>
                  <a:gd name="T30" fmla="*/ 0 w 40"/>
                  <a:gd name="T31" fmla="*/ 0 h 200"/>
                  <a:gd name="T32" fmla="*/ 0 w 40"/>
                  <a:gd name="T33" fmla="*/ 0 h 200"/>
                  <a:gd name="T34" fmla="*/ 0 w 40"/>
                  <a:gd name="T35" fmla="*/ 0 h 200"/>
                  <a:gd name="T36" fmla="*/ 0 w 40"/>
                  <a:gd name="T37" fmla="*/ 0 h 200"/>
                  <a:gd name="T38" fmla="*/ 0 w 40"/>
                  <a:gd name="T39" fmla="*/ 0 h 200"/>
                  <a:gd name="T40" fmla="*/ 0 w 40"/>
                  <a:gd name="T41" fmla="*/ 0 h 200"/>
                  <a:gd name="T42" fmla="*/ 0 w 40"/>
                  <a:gd name="T43" fmla="*/ 0 h 200"/>
                  <a:gd name="T44" fmla="*/ 0 w 40"/>
                  <a:gd name="T45" fmla="*/ 0 h 200"/>
                  <a:gd name="T46" fmla="*/ 0 w 40"/>
                  <a:gd name="T47" fmla="*/ 0 h 200"/>
                  <a:gd name="T48" fmla="*/ 0 w 40"/>
                  <a:gd name="T49" fmla="*/ 0 h 200"/>
                  <a:gd name="T50" fmla="*/ 0 w 40"/>
                  <a:gd name="T51" fmla="*/ 0 h 200"/>
                  <a:gd name="T52" fmla="*/ 0 w 40"/>
                  <a:gd name="T53" fmla="*/ 0 h 200"/>
                  <a:gd name="T54" fmla="*/ 0 w 40"/>
                  <a:gd name="T55" fmla="*/ 0 h 200"/>
                  <a:gd name="T56" fmla="*/ 0 w 40"/>
                  <a:gd name="T57" fmla="*/ 0 h 200"/>
                  <a:gd name="T58" fmla="*/ 0 w 40"/>
                  <a:gd name="T59" fmla="*/ 0 h 200"/>
                  <a:gd name="T60" fmla="*/ 0 w 40"/>
                  <a:gd name="T61" fmla="*/ 0 h 200"/>
                  <a:gd name="T62" fmla="*/ 0 w 40"/>
                  <a:gd name="T63" fmla="*/ 0 h 200"/>
                  <a:gd name="T64" fmla="*/ 0 w 40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0"/>
                  <a:gd name="T100" fmla="*/ 0 h 200"/>
                  <a:gd name="T101" fmla="*/ 40 w 40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0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7" y="199"/>
                    </a:lnTo>
                    <a:lnTo>
                      <a:pt x="29" y="198"/>
                    </a:lnTo>
                    <a:lnTo>
                      <a:pt x="30" y="197"/>
                    </a:lnTo>
                    <a:lnTo>
                      <a:pt x="32" y="196"/>
                    </a:lnTo>
                    <a:lnTo>
                      <a:pt x="33" y="195"/>
                    </a:lnTo>
                    <a:lnTo>
                      <a:pt x="34" y="194"/>
                    </a:lnTo>
                    <a:lnTo>
                      <a:pt x="35" y="193"/>
                    </a:lnTo>
                    <a:lnTo>
                      <a:pt x="36" y="191"/>
                    </a:lnTo>
                    <a:lnTo>
                      <a:pt x="37" y="190"/>
                    </a:lnTo>
                    <a:lnTo>
                      <a:pt x="38" y="188"/>
                    </a:lnTo>
                    <a:lnTo>
                      <a:pt x="39" y="186"/>
                    </a:lnTo>
                    <a:lnTo>
                      <a:pt x="39" y="184"/>
                    </a:lnTo>
                    <a:lnTo>
                      <a:pt x="39" y="183"/>
                    </a:lnTo>
                    <a:lnTo>
                      <a:pt x="40" y="181"/>
                    </a:lnTo>
                    <a:lnTo>
                      <a:pt x="40" y="20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7" y="10"/>
                    </a:lnTo>
                    <a:lnTo>
                      <a:pt x="36" y="8"/>
                    </a:lnTo>
                    <a:lnTo>
                      <a:pt x="35" y="7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0" y="2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2" y="194"/>
                    </a:lnTo>
                    <a:lnTo>
                      <a:pt x="14" y="196"/>
                    </a:lnTo>
                    <a:lnTo>
                      <a:pt x="17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4" name="Freeform 497"/>
              <p:cNvSpPr>
                <a:spLocks/>
              </p:cNvSpPr>
              <p:nvPr/>
            </p:nvSpPr>
            <p:spPr bwMode="auto">
              <a:xfrm>
                <a:off x="4661" y="1275"/>
                <a:ext cx="2" cy="9"/>
              </a:xfrm>
              <a:custGeom>
                <a:avLst/>
                <a:gdLst>
                  <a:gd name="T0" fmla="*/ 0 w 46"/>
                  <a:gd name="T1" fmla="*/ 0 h 209"/>
                  <a:gd name="T2" fmla="*/ 0 w 46"/>
                  <a:gd name="T3" fmla="*/ 0 h 209"/>
                  <a:gd name="T4" fmla="*/ 0 w 46"/>
                  <a:gd name="T5" fmla="*/ 0 h 209"/>
                  <a:gd name="T6" fmla="*/ 0 w 46"/>
                  <a:gd name="T7" fmla="*/ 0 h 209"/>
                  <a:gd name="T8" fmla="*/ 0 w 46"/>
                  <a:gd name="T9" fmla="*/ 0 h 209"/>
                  <a:gd name="T10" fmla="*/ 0 w 46"/>
                  <a:gd name="T11" fmla="*/ 0 h 209"/>
                  <a:gd name="T12" fmla="*/ 0 w 46"/>
                  <a:gd name="T13" fmla="*/ 0 h 209"/>
                  <a:gd name="T14" fmla="*/ 0 w 46"/>
                  <a:gd name="T15" fmla="*/ 0 h 209"/>
                  <a:gd name="T16" fmla="*/ 0 w 46"/>
                  <a:gd name="T17" fmla="*/ 0 h 209"/>
                  <a:gd name="T18" fmla="*/ 0 w 46"/>
                  <a:gd name="T19" fmla="*/ 0 h 209"/>
                  <a:gd name="T20" fmla="*/ 0 w 46"/>
                  <a:gd name="T21" fmla="*/ 0 h 209"/>
                  <a:gd name="T22" fmla="*/ 0 w 46"/>
                  <a:gd name="T23" fmla="*/ 0 h 209"/>
                  <a:gd name="T24" fmla="*/ 0 w 46"/>
                  <a:gd name="T25" fmla="*/ 0 h 209"/>
                  <a:gd name="T26" fmla="*/ 0 w 46"/>
                  <a:gd name="T27" fmla="*/ 0 h 209"/>
                  <a:gd name="T28" fmla="*/ 0 w 46"/>
                  <a:gd name="T29" fmla="*/ 0 h 209"/>
                  <a:gd name="T30" fmla="*/ 0 w 46"/>
                  <a:gd name="T31" fmla="*/ 0 h 209"/>
                  <a:gd name="T32" fmla="*/ 0 w 46"/>
                  <a:gd name="T33" fmla="*/ 0 h 209"/>
                  <a:gd name="T34" fmla="*/ 0 w 46"/>
                  <a:gd name="T35" fmla="*/ 0 h 209"/>
                  <a:gd name="T36" fmla="*/ 0 w 46"/>
                  <a:gd name="T37" fmla="*/ 0 h 209"/>
                  <a:gd name="T38" fmla="*/ 0 w 46"/>
                  <a:gd name="T39" fmla="*/ 0 h 209"/>
                  <a:gd name="T40" fmla="*/ 0 w 46"/>
                  <a:gd name="T41" fmla="*/ 0 h 209"/>
                  <a:gd name="T42" fmla="*/ 0 w 46"/>
                  <a:gd name="T43" fmla="*/ 0 h 209"/>
                  <a:gd name="T44" fmla="*/ 0 w 46"/>
                  <a:gd name="T45" fmla="*/ 0 h 209"/>
                  <a:gd name="T46" fmla="*/ 0 w 46"/>
                  <a:gd name="T47" fmla="*/ 0 h 209"/>
                  <a:gd name="T48" fmla="*/ 0 w 46"/>
                  <a:gd name="T49" fmla="*/ 0 h 209"/>
                  <a:gd name="T50" fmla="*/ 0 w 46"/>
                  <a:gd name="T51" fmla="*/ 0 h 209"/>
                  <a:gd name="T52" fmla="*/ 0 w 46"/>
                  <a:gd name="T53" fmla="*/ 0 h 209"/>
                  <a:gd name="T54" fmla="*/ 0 w 46"/>
                  <a:gd name="T55" fmla="*/ 0 h 209"/>
                  <a:gd name="T56" fmla="*/ 0 w 46"/>
                  <a:gd name="T57" fmla="*/ 0 h 209"/>
                  <a:gd name="T58" fmla="*/ 0 w 46"/>
                  <a:gd name="T59" fmla="*/ 0 h 209"/>
                  <a:gd name="T60" fmla="*/ 0 w 46"/>
                  <a:gd name="T61" fmla="*/ 0 h 209"/>
                  <a:gd name="T62" fmla="*/ 0 w 46"/>
                  <a:gd name="T63" fmla="*/ 0 h 209"/>
                  <a:gd name="T64" fmla="*/ 0 w 46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"/>
                  <a:gd name="T100" fmla="*/ 0 h 209"/>
                  <a:gd name="T101" fmla="*/ 46 w 46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" h="209">
                    <a:moveTo>
                      <a:pt x="18" y="209"/>
                    </a:moveTo>
                    <a:lnTo>
                      <a:pt x="19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6" y="205"/>
                    </a:lnTo>
                    <a:lnTo>
                      <a:pt x="28" y="203"/>
                    </a:lnTo>
                    <a:lnTo>
                      <a:pt x="30" y="201"/>
                    </a:lnTo>
                    <a:lnTo>
                      <a:pt x="32" y="199"/>
                    </a:lnTo>
                    <a:lnTo>
                      <a:pt x="34" y="197"/>
                    </a:lnTo>
                    <a:lnTo>
                      <a:pt x="36" y="194"/>
                    </a:lnTo>
                    <a:lnTo>
                      <a:pt x="38" y="191"/>
                    </a:lnTo>
                    <a:lnTo>
                      <a:pt x="41" y="189"/>
                    </a:lnTo>
                    <a:lnTo>
                      <a:pt x="43" y="186"/>
                    </a:lnTo>
                    <a:lnTo>
                      <a:pt x="44" y="184"/>
                    </a:lnTo>
                    <a:lnTo>
                      <a:pt x="45" y="181"/>
                    </a:lnTo>
                    <a:lnTo>
                      <a:pt x="45" y="178"/>
                    </a:lnTo>
                    <a:lnTo>
                      <a:pt x="46" y="176"/>
                    </a:lnTo>
                    <a:lnTo>
                      <a:pt x="35" y="21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3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2" y="198"/>
                    </a:lnTo>
                    <a:lnTo>
                      <a:pt x="2" y="199"/>
                    </a:lnTo>
                    <a:lnTo>
                      <a:pt x="3" y="200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6" y="204"/>
                    </a:lnTo>
                    <a:lnTo>
                      <a:pt x="8" y="205"/>
                    </a:lnTo>
                    <a:lnTo>
                      <a:pt x="9" y="206"/>
                    </a:lnTo>
                    <a:lnTo>
                      <a:pt x="11" y="207"/>
                    </a:lnTo>
                    <a:lnTo>
                      <a:pt x="12" y="208"/>
                    </a:lnTo>
                    <a:lnTo>
                      <a:pt x="14" y="208"/>
                    </a:lnTo>
                    <a:lnTo>
                      <a:pt x="16" y="208"/>
                    </a:lnTo>
                    <a:lnTo>
                      <a:pt x="18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5" name="Freeform 498"/>
              <p:cNvSpPr>
                <a:spLocks/>
              </p:cNvSpPr>
              <p:nvPr/>
            </p:nvSpPr>
            <p:spPr bwMode="auto">
              <a:xfrm>
                <a:off x="4642" y="1275"/>
                <a:ext cx="19" cy="4"/>
              </a:xfrm>
              <a:custGeom>
                <a:avLst/>
                <a:gdLst>
                  <a:gd name="T0" fmla="*/ 0 w 423"/>
                  <a:gd name="T1" fmla="*/ 0 h 99"/>
                  <a:gd name="T2" fmla="*/ 0 w 423"/>
                  <a:gd name="T3" fmla="*/ 0 h 99"/>
                  <a:gd name="T4" fmla="*/ 0 w 423"/>
                  <a:gd name="T5" fmla="*/ 0 h 99"/>
                  <a:gd name="T6" fmla="*/ 0 w 423"/>
                  <a:gd name="T7" fmla="*/ 0 h 99"/>
                  <a:gd name="T8" fmla="*/ 0 w 423"/>
                  <a:gd name="T9" fmla="*/ 0 h 99"/>
                  <a:gd name="T10" fmla="*/ 0 w 423"/>
                  <a:gd name="T11" fmla="*/ 0 h 99"/>
                  <a:gd name="T12" fmla="*/ 0 w 423"/>
                  <a:gd name="T13" fmla="*/ 0 h 99"/>
                  <a:gd name="T14" fmla="*/ 0 w 423"/>
                  <a:gd name="T15" fmla="*/ 0 h 99"/>
                  <a:gd name="T16" fmla="*/ 0 w 423"/>
                  <a:gd name="T17" fmla="*/ 0 h 99"/>
                  <a:gd name="T18" fmla="*/ 0 w 423"/>
                  <a:gd name="T19" fmla="*/ 0 h 99"/>
                  <a:gd name="T20" fmla="*/ 0 w 423"/>
                  <a:gd name="T21" fmla="*/ 0 h 99"/>
                  <a:gd name="T22" fmla="*/ 0 w 423"/>
                  <a:gd name="T23" fmla="*/ 0 h 99"/>
                  <a:gd name="T24" fmla="*/ 0 w 423"/>
                  <a:gd name="T25" fmla="*/ 0 h 99"/>
                  <a:gd name="T26" fmla="*/ 0 w 423"/>
                  <a:gd name="T27" fmla="*/ 0 h 99"/>
                  <a:gd name="T28" fmla="*/ 0 w 423"/>
                  <a:gd name="T29" fmla="*/ 0 h 99"/>
                  <a:gd name="T30" fmla="*/ 0 w 423"/>
                  <a:gd name="T31" fmla="*/ 0 h 99"/>
                  <a:gd name="T32" fmla="*/ 0 w 423"/>
                  <a:gd name="T33" fmla="*/ 0 h 99"/>
                  <a:gd name="T34" fmla="*/ 0 w 423"/>
                  <a:gd name="T35" fmla="*/ 0 h 99"/>
                  <a:gd name="T36" fmla="*/ 0 w 423"/>
                  <a:gd name="T37" fmla="*/ 0 h 99"/>
                  <a:gd name="T38" fmla="*/ 0 w 423"/>
                  <a:gd name="T39" fmla="*/ 0 h 99"/>
                  <a:gd name="T40" fmla="*/ 0 w 423"/>
                  <a:gd name="T41" fmla="*/ 0 h 99"/>
                  <a:gd name="T42" fmla="*/ 0 w 423"/>
                  <a:gd name="T43" fmla="*/ 0 h 99"/>
                  <a:gd name="T44" fmla="*/ 0 w 423"/>
                  <a:gd name="T45" fmla="*/ 0 h 99"/>
                  <a:gd name="T46" fmla="*/ 0 w 423"/>
                  <a:gd name="T47" fmla="*/ 0 h 99"/>
                  <a:gd name="T48" fmla="*/ 0 w 423"/>
                  <a:gd name="T49" fmla="*/ 0 h 99"/>
                  <a:gd name="T50" fmla="*/ 0 w 423"/>
                  <a:gd name="T51" fmla="*/ 0 h 99"/>
                  <a:gd name="T52" fmla="*/ 0 w 423"/>
                  <a:gd name="T53" fmla="*/ 0 h 99"/>
                  <a:gd name="T54" fmla="*/ 0 w 423"/>
                  <a:gd name="T55" fmla="*/ 0 h 99"/>
                  <a:gd name="T56" fmla="*/ 0 w 423"/>
                  <a:gd name="T57" fmla="*/ 0 h 99"/>
                  <a:gd name="T58" fmla="*/ 0 w 423"/>
                  <a:gd name="T59" fmla="*/ 0 h 99"/>
                  <a:gd name="T60" fmla="*/ 0 w 423"/>
                  <a:gd name="T61" fmla="*/ 0 h 99"/>
                  <a:gd name="T62" fmla="*/ 0 w 423"/>
                  <a:gd name="T63" fmla="*/ 0 h 99"/>
                  <a:gd name="T64" fmla="*/ 0 w 423"/>
                  <a:gd name="T65" fmla="*/ 0 h 99"/>
                  <a:gd name="T66" fmla="*/ 0 w 423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3"/>
                  <a:gd name="T103" fmla="*/ 0 h 99"/>
                  <a:gd name="T104" fmla="*/ 423 w 423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3" h="99">
                    <a:moveTo>
                      <a:pt x="378" y="99"/>
                    </a:moveTo>
                    <a:lnTo>
                      <a:pt x="382" y="98"/>
                    </a:lnTo>
                    <a:lnTo>
                      <a:pt x="386" y="98"/>
                    </a:lnTo>
                    <a:lnTo>
                      <a:pt x="390" y="97"/>
                    </a:lnTo>
                    <a:lnTo>
                      <a:pt x="396" y="96"/>
                    </a:lnTo>
                    <a:lnTo>
                      <a:pt x="399" y="95"/>
                    </a:lnTo>
                    <a:lnTo>
                      <a:pt x="403" y="93"/>
                    </a:lnTo>
                    <a:lnTo>
                      <a:pt x="406" y="91"/>
                    </a:lnTo>
                    <a:lnTo>
                      <a:pt x="410" y="89"/>
                    </a:lnTo>
                    <a:lnTo>
                      <a:pt x="412" y="87"/>
                    </a:lnTo>
                    <a:lnTo>
                      <a:pt x="415" y="85"/>
                    </a:lnTo>
                    <a:lnTo>
                      <a:pt x="417" y="82"/>
                    </a:lnTo>
                    <a:lnTo>
                      <a:pt x="419" y="80"/>
                    </a:lnTo>
                    <a:lnTo>
                      <a:pt x="420" y="77"/>
                    </a:lnTo>
                    <a:lnTo>
                      <a:pt x="422" y="74"/>
                    </a:lnTo>
                    <a:lnTo>
                      <a:pt x="422" y="70"/>
                    </a:lnTo>
                    <a:lnTo>
                      <a:pt x="423" y="67"/>
                    </a:lnTo>
                    <a:lnTo>
                      <a:pt x="423" y="33"/>
                    </a:lnTo>
                    <a:lnTo>
                      <a:pt x="422" y="28"/>
                    </a:lnTo>
                    <a:lnTo>
                      <a:pt x="422" y="25"/>
                    </a:lnTo>
                    <a:lnTo>
                      <a:pt x="420" y="22"/>
                    </a:lnTo>
                    <a:lnTo>
                      <a:pt x="419" y="19"/>
                    </a:lnTo>
                    <a:lnTo>
                      <a:pt x="417" y="16"/>
                    </a:lnTo>
                    <a:lnTo>
                      <a:pt x="415" y="13"/>
                    </a:lnTo>
                    <a:lnTo>
                      <a:pt x="412" y="11"/>
                    </a:lnTo>
                    <a:lnTo>
                      <a:pt x="410" y="9"/>
                    </a:lnTo>
                    <a:lnTo>
                      <a:pt x="406" y="7"/>
                    </a:lnTo>
                    <a:lnTo>
                      <a:pt x="403" y="5"/>
                    </a:lnTo>
                    <a:lnTo>
                      <a:pt x="399" y="3"/>
                    </a:lnTo>
                    <a:lnTo>
                      <a:pt x="396" y="2"/>
                    </a:lnTo>
                    <a:lnTo>
                      <a:pt x="390" y="1"/>
                    </a:lnTo>
                    <a:lnTo>
                      <a:pt x="386" y="0"/>
                    </a:lnTo>
                    <a:lnTo>
                      <a:pt x="382" y="0"/>
                    </a:lnTo>
                    <a:lnTo>
                      <a:pt x="378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2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6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6" y="82"/>
                    </a:lnTo>
                    <a:lnTo>
                      <a:pt x="8" y="85"/>
                    </a:lnTo>
                    <a:lnTo>
                      <a:pt x="11" y="87"/>
                    </a:lnTo>
                    <a:lnTo>
                      <a:pt x="14" y="89"/>
                    </a:lnTo>
                    <a:lnTo>
                      <a:pt x="17" y="91"/>
                    </a:lnTo>
                    <a:lnTo>
                      <a:pt x="20" y="93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6" y="99"/>
                    </a:lnTo>
                    <a:lnTo>
                      <a:pt x="378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6" name="Freeform 499"/>
              <p:cNvSpPr>
                <a:spLocks/>
              </p:cNvSpPr>
              <p:nvPr/>
            </p:nvSpPr>
            <p:spPr bwMode="auto">
              <a:xfrm>
                <a:off x="4612" y="1274"/>
                <a:ext cx="25" cy="12"/>
              </a:xfrm>
              <a:custGeom>
                <a:avLst/>
                <a:gdLst>
                  <a:gd name="T0" fmla="*/ 0 w 561"/>
                  <a:gd name="T1" fmla="*/ 0 h 269"/>
                  <a:gd name="T2" fmla="*/ 0 w 561"/>
                  <a:gd name="T3" fmla="*/ 0 h 269"/>
                  <a:gd name="T4" fmla="*/ 0 w 561"/>
                  <a:gd name="T5" fmla="*/ 0 h 269"/>
                  <a:gd name="T6" fmla="*/ 0 w 561"/>
                  <a:gd name="T7" fmla="*/ 0 h 269"/>
                  <a:gd name="T8" fmla="*/ 0 w 561"/>
                  <a:gd name="T9" fmla="*/ 0 h 269"/>
                  <a:gd name="T10" fmla="*/ 0 w 561"/>
                  <a:gd name="T11" fmla="*/ 0 h 269"/>
                  <a:gd name="T12" fmla="*/ 0 w 561"/>
                  <a:gd name="T13" fmla="*/ 0 h 269"/>
                  <a:gd name="T14" fmla="*/ 0 w 561"/>
                  <a:gd name="T15" fmla="*/ 0 h 269"/>
                  <a:gd name="T16" fmla="*/ 0 w 561"/>
                  <a:gd name="T17" fmla="*/ 0 h 269"/>
                  <a:gd name="T18" fmla="*/ 0 w 561"/>
                  <a:gd name="T19" fmla="*/ 0 h 269"/>
                  <a:gd name="T20" fmla="*/ 0 w 561"/>
                  <a:gd name="T21" fmla="*/ 0 h 269"/>
                  <a:gd name="T22" fmla="*/ 0 w 561"/>
                  <a:gd name="T23" fmla="*/ 0 h 269"/>
                  <a:gd name="T24" fmla="*/ 0 w 561"/>
                  <a:gd name="T25" fmla="*/ 0 h 269"/>
                  <a:gd name="T26" fmla="*/ 0 w 561"/>
                  <a:gd name="T27" fmla="*/ 0 h 269"/>
                  <a:gd name="T28" fmla="*/ 0 w 561"/>
                  <a:gd name="T29" fmla="*/ 0 h 269"/>
                  <a:gd name="T30" fmla="*/ 0 w 561"/>
                  <a:gd name="T31" fmla="*/ 0 h 269"/>
                  <a:gd name="T32" fmla="*/ 0 w 561"/>
                  <a:gd name="T33" fmla="*/ 0 h 269"/>
                  <a:gd name="T34" fmla="*/ 0 w 561"/>
                  <a:gd name="T35" fmla="*/ 0 h 269"/>
                  <a:gd name="T36" fmla="*/ 0 w 561"/>
                  <a:gd name="T37" fmla="*/ 0 h 269"/>
                  <a:gd name="T38" fmla="*/ 0 w 561"/>
                  <a:gd name="T39" fmla="*/ 0 h 269"/>
                  <a:gd name="T40" fmla="*/ 0 w 561"/>
                  <a:gd name="T41" fmla="*/ 0 h 269"/>
                  <a:gd name="T42" fmla="*/ 0 w 561"/>
                  <a:gd name="T43" fmla="*/ 0 h 269"/>
                  <a:gd name="T44" fmla="*/ 0 w 561"/>
                  <a:gd name="T45" fmla="*/ 0 h 269"/>
                  <a:gd name="T46" fmla="*/ 0 w 561"/>
                  <a:gd name="T47" fmla="*/ 0 h 269"/>
                  <a:gd name="T48" fmla="*/ 0 w 561"/>
                  <a:gd name="T49" fmla="*/ 0 h 269"/>
                  <a:gd name="T50" fmla="*/ 0 w 561"/>
                  <a:gd name="T51" fmla="*/ 0 h 269"/>
                  <a:gd name="T52" fmla="*/ 0 w 561"/>
                  <a:gd name="T53" fmla="*/ 0 h 269"/>
                  <a:gd name="T54" fmla="*/ 0 w 561"/>
                  <a:gd name="T55" fmla="*/ 0 h 269"/>
                  <a:gd name="T56" fmla="*/ 0 w 561"/>
                  <a:gd name="T57" fmla="*/ 0 h 269"/>
                  <a:gd name="T58" fmla="*/ 0 w 561"/>
                  <a:gd name="T59" fmla="*/ 0 h 269"/>
                  <a:gd name="T60" fmla="*/ 0 w 561"/>
                  <a:gd name="T61" fmla="*/ 0 h 269"/>
                  <a:gd name="T62" fmla="*/ 0 w 561"/>
                  <a:gd name="T63" fmla="*/ 0 h 269"/>
                  <a:gd name="T64" fmla="*/ 0 w 561"/>
                  <a:gd name="T65" fmla="*/ 0 h 269"/>
                  <a:gd name="T66" fmla="*/ 0 w 561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1"/>
                  <a:gd name="T103" fmla="*/ 0 h 269"/>
                  <a:gd name="T104" fmla="*/ 561 w 561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1" h="269">
                    <a:moveTo>
                      <a:pt x="488" y="269"/>
                    </a:moveTo>
                    <a:lnTo>
                      <a:pt x="493" y="268"/>
                    </a:lnTo>
                    <a:lnTo>
                      <a:pt x="499" y="267"/>
                    </a:lnTo>
                    <a:lnTo>
                      <a:pt x="506" y="266"/>
                    </a:lnTo>
                    <a:lnTo>
                      <a:pt x="512" y="264"/>
                    </a:lnTo>
                    <a:lnTo>
                      <a:pt x="518" y="261"/>
                    </a:lnTo>
                    <a:lnTo>
                      <a:pt x="524" y="258"/>
                    </a:lnTo>
                    <a:lnTo>
                      <a:pt x="530" y="254"/>
                    </a:lnTo>
                    <a:lnTo>
                      <a:pt x="535" y="250"/>
                    </a:lnTo>
                    <a:lnTo>
                      <a:pt x="541" y="245"/>
                    </a:lnTo>
                    <a:lnTo>
                      <a:pt x="546" y="240"/>
                    </a:lnTo>
                    <a:lnTo>
                      <a:pt x="550" y="235"/>
                    </a:lnTo>
                    <a:lnTo>
                      <a:pt x="554" y="229"/>
                    </a:lnTo>
                    <a:lnTo>
                      <a:pt x="557" y="223"/>
                    </a:lnTo>
                    <a:lnTo>
                      <a:pt x="559" y="217"/>
                    </a:lnTo>
                    <a:lnTo>
                      <a:pt x="560" y="211"/>
                    </a:lnTo>
                    <a:lnTo>
                      <a:pt x="561" y="204"/>
                    </a:lnTo>
                    <a:lnTo>
                      <a:pt x="545" y="64"/>
                    </a:lnTo>
                    <a:lnTo>
                      <a:pt x="544" y="57"/>
                    </a:lnTo>
                    <a:lnTo>
                      <a:pt x="543" y="51"/>
                    </a:lnTo>
                    <a:lnTo>
                      <a:pt x="542" y="44"/>
                    </a:lnTo>
                    <a:lnTo>
                      <a:pt x="539" y="38"/>
                    </a:lnTo>
                    <a:lnTo>
                      <a:pt x="537" y="33"/>
                    </a:lnTo>
                    <a:lnTo>
                      <a:pt x="534" y="28"/>
                    </a:lnTo>
                    <a:lnTo>
                      <a:pt x="531" y="23"/>
                    </a:lnTo>
                    <a:lnTo>
                      <a:pt x="527" y="18"/>
                    </a:lnTo>
                    <a:lnTo>
                      <a:pt x="523" y="14"/>
                    </a:lnTo>
                    <a:lnTo>
                      <a:pt x="519" y="11"/>
                    </a:lnTo>
                    <a:lnTo>
                      <a:pt x="515" y="7"/>
                    </a:lnTo>
                    <a:lnTo>
                      <a:pt x="510" y="4"/>
                    </a:lnTo>
                    <a:lnTo>
                      <a:pt x="505" y="2"/>
                    </a:lnTo>
                    <a:lnTo>
                      <a:pt x="498" y="1"/>
                    </a:lnTo>
                    <a:lnTo>
                      <a:pt x="493" y="0"/>
                    </a:lnTo>
                    <a:lnTo>
                      <a:pt x="488" y="0"/>
                    </a:lnTo>
                    <a:lnTo>
                      <a:pt x="73" y="0"/>
                    </a:lnTo>
                    <a:lnTo>
                      <a:pt x="67" y="0"/>
                    </a:lnTo>
                    <a:lnTo>
                      <a:pt x="61" y="1"/>
                    </a:lnTo>
                    <a:lnTo>
                      <a:pt x="56" y="2"/>
                    </a:lnTo>
                    <a:lnTo>
                      <a:pt x="51" y="4"/>
                    </a:lnTo>
                    <a:lnTo>
                      <a:pt x="46" y="7"/>
                    </a:lnTo>
                    <a:lnTo>
                      <a:pt x="41" y="11"/>
                    </a:lnTo>
                    <a:lnTo>
                      <a:pt x="36" y="14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3" y="33"/>
                    </a:lnTo>
                    <a:lnTo>
                      <a:pt x="21" y="38"/>
                    </a:lnTo>
                    <a:lnTo>
                      <a:pt x="19" y="44"/>
                    </a:lnTo>
                    <a:lnTo>
                      <a:pt x="18" y="51"/>
                    </a:lnTo>
                    <a:lnTo>
                      <a:pt x="17" y="57"/>
                    </a:lnTo>
                    <a:lnTo>
                      <a:pt x="17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4" y="250"/>
                    </a:lnTo>
                    <a:lnTo>
                      <a:pt x="29" y="254"/>
                    </a:lnTo>
                    <a:lnTo>
                      <a:pt x="35" y="258"/>
                    </a:lnTo>
                    <a:lnTo>
                      <a:pt x="42" y="261"/>
                    </a:lnTo>
                    <a:lnTo>
                      <a:pt x="48" y="264"/>
                    </a:lnTo>
                    <a:lnTo>
                      <a:pt x="54" y="266"/>
                    </a:lnTo>
                    <a:lnTo>
                      <a:pt x="61" y="267"/>
                    </a:lnTo>
                    <a:lnTo>
                      <a:pt x="67" y="268"/>
                    </a:lnTo>
                    <a:lnTo>
                      <a:pt x="73" y="269"/>
                    </a:lnTo>
                    <a:lnTo>
                      <a:pt x="488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7" name="Freeform 500"/>
              <p:cNvSpPr>
                <a:spLocks/>
              </p:cNvSpPr>
              <p:nvPr/>
            </p:nvSpPr>
            <p:spPr bwMode="auto">
              <a:xfrm>
                <a:off x="4616" y="1279"/>
                <a:ext cx="18" cy="6"/>
              </a:xfrm>
              <a:custGeom>
                <a:avLst/>
                <a:gdLst>
                  <a:gd name="T0" fmla="*/ 0 w 411"/>
                  <a:gd name="T1" fmla="*/ 0 h 121"/>
                  <a:gd name="T2" fmla="*/ 0 w 411"/>
                  <a:gd name="T3" fmla="*/ 0 h 121"/>
                  <a:gd name="T4" fmla="*/ 0 w 411"/>
                  <a:gd name="T5" fmla="*/ 0 h 121"/>
                  <a:gd name="T6" fmla="*/ 0 w 411"/>
                  <a:gd name="T7" fmla="*/ 0 h 121"/>
                  <a:gd name="T8" fmla="*/ 0 w 411"/>
                  <a:gd name="T9" fmla="*/ 0 h 121"/>
                  <a:gd name="T10" fmla="*/ 0 w 411"/>
                  <a:gd name="T11" fmla="*/ 0 h 121"/>
                  <a:gd name="T12" fmla="*/ 0 w 411"/>
                  <a:gd name="T13" fmla="*/ 0 h 121"/>
                  <a:gd name="T14" fmla="*/ 0 w 411"/>
                  <a:gd name="T15" fmla="*/ 0 h 121"/>
                  <a:gd name="T16" fmla="*/ 0 w 411"/>
                  <a:gd name="T17" fmla="*/ 0 h 121"/>
                  <a:gd name="T18" fmla="*/ 0 w 411"/>
                  <a:gd name="T19" fmla="*/ 0 h 121"/>
                  <a:gd name="T20" fmla="*/ 0 w 411"/>
                  <a:gd name="T21" fmla="*/ 0 h 121"/>
                  <a:gd name="T22" fmla="*/ 0 w 411"/>
                  <a:gd name="T23" fmla="*/ 0 h 121"/>
                  <a:gd name="T24" fmla="*/ 0 w 411"/>
                  <a:gd name="T25" fmla="*/ 0 h 121"/>
                  <a:gd name="T26" fmla="*/ 0 w 411"/>
                  <a:gd name="T27" fmla="*/ 0 h 121"/>
                  <a:gd name="T28" fmla="*/ 0 w 411"/>
                  <a:gd name="T29" fmla="*/ 0 h 121"/>
                  <a:gd name="T30" fmla="*/ 0 w 411"/>
                  <a:gd name="T31" fmla="*/ 0 h 121"/>
                  <a:gd name="T32" fmla="*/ 0 w 411"/>
                  <a:gd name="T33" fmla="*/ 0 h 121"/>
                  <a:gd name="T34" fmla="*/ 0 w 411"/>
                  <a:gd name="T35" fmla="*/ 0 h 121"/>
                  <a:gd name="T36" fmla="*/ 0 w 411"/>
                  <a:gd name="T37" fmla="*/ 0 h 121"/>
                  <a:gd name="T38" fmla="*/ 0 w 411"/>
                  <a:gd name="T39" fmla="*/ 0 h 121"/>
                  <a:gd name="T40" fmla="*/ 0 w 411"/>
                  <a:gd name="T41" fmla="*/ 0 h 121"/>
                  <a:gd name="T42" fmla="*/ 0 w 411"/>
                  <a:gd name="T43" fmla="*/ 0 h 121"/>
                  <a:gd name="T44" fmla="*/ 0 w 411"/>
                  <a:gd name="T45" fmla="*/ 0 h 121"/>
                  <a:gd name="T46" fmla="*/ 0 w 411"/>
                  <a:gd name="T47" fmla="*/ 0 h 121"/>
                  <a:gd name="T48" fmla="*/ 0 w 411"/>
                  <a:gd name="T49" fmla="*/ 0 h 121"/>
                  <a:gd name="T50" fmla="*/ 0 w 411"/>
                  <a:gd name="T51" fmla="*/ 0 h 121"/>
                  <a:gd name="T52" fmla="*/ 0 w 411"/>
                  <a:gd name="T53" fmla="*/ 0 h 121"/>
                  <a:gd name="T54" fmla="*/ 0 w 411"/>
                  <a:gd name="T55" fmla="*/ 0 h 121"/>
                  <a:gd name="T56" fmla="*/ 0 w 411"/>
                  <a:gd name="T57" fmla="*/ 0 h 121"/>
                  <a:gd name="T58" fmla="*/ 0 w 411"/>
                  <a:gd name="T59" fmla="*/ 0 h 121"/>
                  <a:gd name="T60" fmla="*/ 0 w 411"/>
                  <a:gd name="T61" fmla="*/ 0 h 121"/>
                  <a:gd name="T62" fmla="*/ 0 w 411"/>
                  <a:gd name="T63" fmla="*/ 0 h 121"/>
                  <a:gd name="T64" fmla="*/ 0 w 411"/>
                  <a:gd name="T65" fmla="*/ 0 h 121"/>
                  <a:gd name="T66" fmla="*/ 0 w 411"/>
                  <a:gd name="T67" fmla="*/ 0 h 121"/>
                  <a:gd name="T68" fmla="*/ 0 w 411"/>
                  <a:gd name="T69" fmla="*/ 0 h 121"/>
                  <a:gd name="T70" fmla="*/ 0 w 411"/>
                  <a:gd name="T71" fmla="*/ 0 h 121"/>
                  <a:gd name="T72" fmla="*/ 0 w 411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1"/>
                  <a:gd name="T112" fmla="*/ 0 h 121"/>
                  <a:gd name="T113" fmla="*/ 411 w 411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1" h="121">
                    <a:moveTo>
                      <a:pt x="411" y="61"/>
                    </a:moveTo>
                    <a:lnTo>
                      <a:pt x="410" y="67"/>
                    </a:lnTo>
                    <a:lnTo>
                      <a:pt x="410" y="73"/>
                    </a:lnTo>
                    <a:lnTo>
                      <a:pt x="409" y="78"/>
                    </a:lnTo>
                    <a:lnTo>
                      <a:pt x="407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1" y="99"/>
                    </a:lnTo>
                    <a:lnTo>
                      <a:pt x="398" y="103"/>
                    </a:lnTo>
                    <a:lnTo>
                      <a:pt x="395" y="107"/>
                    </a:lnTo>
                    <a:lnTo>
                      <a:pt x="391" y="111"/>
                    </a:lnTo>
                    <a:lnTo>
                      <a:pt x="387" y="113"/>
                    </a:lnTo>
                    <a:lnTo>
                      <a:pt x="382" y="116"/>
                    </a:lnTo>
                    <a:lnTo>
                      <a:pt x="378" y="118"/>
                    </a:lnTo>
                    <a:lnTo>
                      <a:pt x="373" y="119"/>
                    </a:lnTo>
                    <a:lnTo>
                      <a:pt x="368" y="120"/>
                    </a:lnTo>
                    <a:lnTo>
                      <a:pt x="363" y="121"/>
                    </a:lnTo>
                    <a:lnTo>
                      <a:pt x="47" y="121"/>
                    </a:lnTo>
                    <a:lnTo>
                      <a:pt x="41" y="120"/>
                    </a:lnTo>
                    <a:lnTo>
                      <a:pt x="36" y="119"/>
                    </a:lnTo>
                    <a:lnTo>
                      <a:pt x="30" y="118"/>
                    </a:lnTo>
                    <a:lnTo>
                      <a:pt x="26" y="116"/>
                    </a:lnTo>
                    <a:lnTo>
                      <a:pt x="22" y="113"/>
                    </a:lnTo>
                    <a:lnTo>
                      <a:pt x="18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6" y="95"/>
                    </a:lnTo>
                    <a:lnTo>
                      <a:pt x="4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2" y="0"/>
                    </a:lnTo>
                    <a:lnTo>
                      <a:pt x="408" y="0"/>
                    </a:lnTo>
                    <a:lnTo>
                      <a:pt x="411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8" name="Freeform 501"/>
              <p:cNvSpPr>
                <a:spLocks/>
              </p:cNvSpPr>
              <p:nvPr/>
            </p:nvSpPr>
            <p:spPr bwMode="auto">
              <a:xfrm>
                <a:off x="4613" y="1276"/>
                <a:ext cx="2" cy="8"/>
              </a:xfrm>
              <a:custGeom>
                <a:avLst/>
                <a:gdLst>
                  <a:gd name="T0" fmla="*/ 0 w 41"/>
                  <a:gd name="T1" fmla="*/ 0 h 200"/>
                  <a:gd name="T2" fmla="*/ 0 w 41"/>
                  <a:gd name="T3" fmla="*/ 0 h 200"/>
                  <a:gd name="T4" fmla="*/ 0 w 41"/>
                  <a:gd name="T5" fmla="*/ 0 h 200"/>
                  <a:gd name="T6" fmla="*/ 0 w 41"/>
                  <a:gd name="T7" fmla="*/ 0 h 200"/>
                  <a:gd name="T8" fmla="*/ 0 w 41"/>
                  <a:gd name="T9" fmla="*/ 0 h 200"/>
                  <a:gd name="T10" fmla="*/ 0 w 41"/>
                  <a:gd name="T11" fmla="*/ 0 h 200"/>
                  <a:gd name="T12" fmla="*/ 0 w 41"/>
                  <a:gd name="T13" fmla="*/ 0 h 200"/>
                  <a:gd name="T14" fmla="*/ 0 w 41"/>
                  <a:gd name="T15" fmla="*/ 0 h 200"/>
                  <a:gd name="T16" fmla="*/ 0 w 41"/>
                  <a:gd name="T17" fmla="*/ 0 h 200"/>
                  <a:gd name="T18" fmla="*/ 0 w 41"/>
                  <a:gd name="T19" fmla="*/ 0 h 200"/>
                  <a:gd name="T20" fmla="*/ 0 w 41"/>
                  <a:gd name="T21" fmla="*/ 0 h 200"/>
                  <a:gd name="T22" fmla="*/ 0 w 41"/>
                  <a:gd name="T23" fmla="*/ 0 h 200"/>
                  <a:gd name="T24" fmla="*/ 0 w 41"/>
                  <a:gd name="T25" fmla="*/ 0 h 200"/>
                  <a:gd name="T26" fmla="*/ 0 w 41"/>
                  <a:gd name="T27" fmla="*/ 0 h 200"/>
                  <a:gd name="T28" fmla="*/ 0 w 41"/>
                  <a:gd name="T29" fmla="*/ 0 h 200"/>
                  <a:gd name="T30" fmla="*/ 0 w 41"/>
                  <a:gd name="T31" fmla="*/ 0 h 200"/>
                  <a:gd name="T32" fmla="*/ 0 w 41"/>
                  <a:gd name="T33" fmla="*/ 0 h 200"/>
                  <a:gd name="T34" fmla="*/ 0 w 41"/>
                  <a:gd name="T35" fmla="*/ 0 h 200"/>
                  <a:gd name="T36" fmla="*/ 0 w 41"/>
                  <a:gd name="T37" fmla="*/ 0 h 200"/>
                  <a:gd name="T38" fmla="*/ 0 w 41"/>
                  <a:gd name="T39" fmla="*/ 0 h 200"/>
                  <a:gd name="T40" fmla="*/ 0 w 41"/>
                  <a:gd name="T41" fmla="*/ 0 h 200"/>
                  <a:gd name="T42" fmla="*/ 0 w 41"/>
                  <a:gd name="T43" fmla="*/ 0 h 200"/>
                  <a:gd name="T44" fmla="*/ 0 w 41"/>
                  <a:gd name="T45" fmla="*/ 0 h 200"/>
                  <a:gd name="T46" fmla="*/ 0 w 41"/>
                  <a:gd name="T47" fmla="*/ 0 h 200"/>
                  <a:gd name="T48" fmla="*/ 0 w 41"/>
                  <a:gd name="T49" fmla="*/ 0 h 200"/>
                  <a:gd name="T50" fmla="*/ 0 w 41"/>
                  <a:gd name="T51" fmla="*/ 0 h 200"/>
                  <a:gd name="T52" fmla="*/ 0 w 41"/>
                  <a:gd name="T53" fmla="*/ 0 h 200"/>
                  <a:gd name="T54" fmla="*/ 0 w 41"/>
                  <a:gd name="T55" fmla="*/ 0 h 200"/>
                  <a:gd name="T56" fmla="*/ 0 w 41"/>
                  <a:gd name="T57" fmla="*/ 0 h 200"/>
                  <a:gd name="T58" fmla="*/ 0 w 41"/>
                  <a:gd name="T59" fmla="*/ 0 h 200"/>
                  <a:gd name="T60" fmla="*/ 0 w 41"/>
                  <a:gd name="T61" fmla="*/ 0 h 200"/>
                  <a:gd name="T62" fmla="*/ 0 w 41"/>
                  <a:gd name="T63" fmla="*/ 0 h 200"/>
                  <a:gd name="T64" fmla="*/ 0 w 4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0"/>
                  <a:gd name="T101" fmla="*/ 41 w 4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0">
                    <a:moveTo>
                      <a:pt x="24" y="200"/>
                    </a:moveTo>
                    <a:lnTo>
                      <a:pt x="25" y="199"/>
                    </a:lnTo>
                    <a:lnTo>
                      <a:pt x="27" y="199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1" y="197"/>
                    </a:lnTo>
                    <a:lnTo>
                      <a:pt x="33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9" y="188"/>
                    </a:lnTo>
                    <a:lnTo>
                      <a:pt x="40" y="186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1" y="181"/>
                    </a:lnTo>
                    <a:lnTo>
                      <a:pt x="41" y="20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1" y="2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7" y="11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3" y="194"/>
                    </a:lnTo>
                    <a:lnTo>
                      <a:pt x="15" y="196"/>
                    </a:lnTo>
                    <a:lnTo>
                      <a:pt x="18" y="197"/>
                    </a:lnTo>
                    <a:lnTo>
                      <a:pt x="20" y="199"/>
                    </a:lnTo>
                    <a:lnTo>
                      <a:pt x="22" y="199"/>
                    </a:lnTo>
                    <a:lnTo>
                      <a:pt x="24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9" name="Freeform 502"/>
              <p:cNvSpPr>
                <a:spLocks/>
              </p:cNvSpPr>
              <p:nvPr/>
            </p:nvSpPr>
            <p:spPr bwMode="auto">
              <a:xfrm>
                <a:off x="4634" y="1275"/>
                <a:ext cx="2" cy="9"/>
              </a:xfrm>
              <a:custGeom>
                <a:avLst/>
                <a:gdLst>
                  <a:gd name="T0" fmla="*/ 0 w 47"/>
                  <a:gd name="T1" fmla="*/ 0 h 209"/>
                  <a:gd name="T2" fmla="*/ 0 w 47"/>
                  <a:gd name="T3" fmla="*/ 0 h 209"/>
                  <a:gd name="T4" fmla="*/ 0 w 47"/>
                  <a:gd name="T5" fmla="*/ 0 h 209"/>
                  <a:gd name="T6" fmla="*/ 0 w 47"/>
                  <a:gd name="T7" fmla="*/ 0 h 209"/>
                  <a:gd name="T8" fmla="*/ 0 w 47"/>
                  <a:gd name="T9" fmla="*/ 0 h 209"/>
                  <a:gd name="T10" fmla="*/ 0 w 47"/>
                  <a:gd name="T11" fmla="*/ 0 h 209"/>
                  <a:gd name="T12" fmla="*/ 0 w 47"/>
                  <a:gd name="T13" fmla="*/ 0 h 209"/>
                  <a:gd name="T14" fmla="*/ 0 w 47"/>
                  <a:gd name="T15" fmla="*/ 0 h 209"/>
                  <a:gd name="T16" fmla="*/ 0 w 47"/>
                  <a:gd name="T17" fmla="*/ 0 h 209"/>
                  <a:gd name="T18" fmla="*/ 0 w 47"/>
                  <a:gd name="T19" fmla="*/ 0 h 209"/>
                  <a:gd name="T20" fmla="*/ 0 w 47"/>
                  <a:gd name="T21" fmla="*/ 0 h 209"/>
                  <a:gd name="T22" fmla="*/ 0 w 47"/>
                  <a:gd name="T23" fmla="*/ 0 h 209"/>
                  <a:gd name="T24" fmla="*/ 0 w 47"/>
                  <a:gd name="T25" fmla="*/ 0 h 209"/>
                  <a:gd name="T26" fmla="*/ 0 w 47"/>
                  <a:gd name="T27" fmla="*/ 0 h 209"/>
                  <a:gd name="T28" fmla="*/ 0 w 47"/>
                  <a:gd name="T29" fmla="*/ 0 h 209"/>
                  <a:gd name="T30" fmla="*/ 0 w 47"/>
                  <a:gd name="T31" fmla="*/ 0 h 209"/>
                  <a:gd name="T32" fmla="*/ 0 w 47"/>
                  <a:gd name="T33" fmla="*/ 0 h 209"/>
                  <a:gd name="T34" fmla="*/ 0 w 47"/>
                  <a:gd name="T35" fmla="*/ 0 h 209"/>
                  <a:gd name="T36" fmla="*/ 0 w 47"/>
                  <a:gd name="T37" fmla="*/ 0 h 209"/>
                  <a:gd name="T38" fmla="*/ 0 w 47"/>
                  <a:gd name="T39" fmla="*/ 0 h 209"/>
                  <a:gd name="T40" fmla="*/ 0 w 47"/>
                  <a:gd name="T41" fmla="*/ 0 h 209"/>
                  <a:gd name="T42" fmla="*/ 0 w 47"/>
                  <a:gd name="T43" fmla="*/ 0 h 209"/>
                  <a:gd name="T44" fmla="*/ 0 w 47"/>
                  <a:gd name="T45" fmla="*/ 0 h 209"/>
                  <a:gd name="T46" fmla="*/ 0 w 47"/>
                  <a:gd name="T47" fmla="*/ 0 h 209"/>
                  <a:gd name="T48" fmla="*/ 0 w 47"/>
                  <a:gd name="T49" fmla="*/ 0 h 209"/>
                  <a:gd name="T50" fmla="*/ 0 w 47"/>
                  <a:gd name="T51" fmla="*/ 0 h 209"/>
                  <a:gd name="T52" fmla="*/ 0 w 47"/>
                  <a:gd name="T53" fmla="*/ 0 h 209"/>
                  <a:gd name="T54" fmla="*/ 0 w 47"/>
                  <a:gd name="T55" fmla="*/ 0 h 209"/>
                  <a:gd name="T56" fmla="*/ 0 w 47"/>
                  <a:gd name="T57" fmla="*/ 0 h 209"/>
                  <a:gd name="T58" fmla="*/ 0 w 47"/>
                  <a:gd name="T59" fmla="*/ 0 h 209"/>
                  <a:gd name="T60" fmla="*/ 0 w 47"/>
                  <a:gd name="T61" fmla="*/ 0 h 209"/>
                  <a:gd name="T62" fmla="*/ 0 w 47"/>
                  <a:gd name="T63" fmla="*/ 0 h 209"/>
                  <a:gd name="T64" fmla="*/ 0 w 47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209"/>
                  <a:gd name="T101" fmla="*/ 47 w 47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209">
                    <a:moveTo>
                      <a:pt x="18" y="209"/>
                    </a:moveTo>
                    <a:lnTo>
                      <a:pt x="19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6" y="205"/>
                    </a:lnTo>
                    <a:lnTo>
                      <a:pt x="28" y="203"/>
                    </a:lnTo>
                    <a:lnTo>
                      <a:pt x="30" y="201"/>
                    </a:lnTo>
                    <a:lnTo>
                      <a:pt x="33" y="199"/>
                    </a:lnTo>
                    <a:lnTo>
                      <a:pt x="35" y="197"/>
                    </a:lnTo>
                    <a:lnTo>
                      <a:pt x="37" y="194"/>
                    </a:lnTo>
                    <a:lnTo>
                      <a:pt x="39" y="191"/>
                    </a:lnTo>
                    <a:lnTo>
                      <a:pt x="42" y="189"/>
                    </a:lnTo>
                    <a:lnTo>
                      <a:pt x="43" y="186"/>
                    </a:lnTo>
                    <a:lnTo>
                      <a:pt x="45" y="184"/>
                    </a:lnTo>
                    <a:lnTo>
                      <a:pt x="46" y="181"/>
                    </a:lnTo>
                    <a:lnTo>
                      <a:pt x="46" y="178"/>
                    </a:lnTo>
                    <a:lnTo>
                      <a:pt x="47" y="176"/>
                    </a:lnTo>
                    <a:lnTo>
                      <a:pt x="35" y="21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3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3" y="199"/>
                    </a:lnTo>
                    <a:lnTo>
                      <a:pt x="4" y="200"/>
                    </a:lnTo>
                    <a:lnTo>
                      <a:pt x="5" y="202"/>
                    </a:lnTo>
                    <a:lnTo>
                      <a:pt x="6" y="203"/>
                    </a:lnTo>
                    <a:lnTo>
                      <a:pt x="7" y="204"/>
                    </a:lnTo>
                    <a:lnTo>
                      <a:pt x="8" y="205"/>
                    </a:lnTo>
                    <a:lnTo>
                      <a:pt x="10" y="206"/>
                    </a:lnTo>
                    <a:lnTo>
                      <a:pt x="11" y="207"/>
                    </a:lnTo>
                    <a:lnTo>
                      <a:pt x="13" y="208"/>
                    </a:lnTo>
                    <a:lnTo>
                      <a:pt x="14" y="208"/>
                    </a:lnTo>
                    <a:lnTo>
                      <a:pt x="16" y="208"/>
                    </a:lnTo>
                    <a:lnTo>
                      <a:pt x="18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0" name="Freeform 503"/>
              <p:cNvSpPr>
                <a:spLocks/>
              </p:cNvSpPr>
              <p:nvPr/>
            </p:nvSpPr>
            <p:spPr bwMode="auto">
              <a:xfrm>
                <a:off x="4615" y="1275"/>
                <a:ext cx="19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7" y="99"/>
                    </a:moveTo>
                    <a:lnTo>
                      <a:pt x="381" y="98"/>
                    </a:lnTo>
                    <a:lnTo>
                      <a:pt x="385" y="98"/>
                    </a:lnTo>
                    <a:lnTo>
                      <a:pt x="389" y="97"/>
                    </a:lnTo>
                    <a:lnTo>
                      <a:pt x="395" y="96"/>
                    </a:lnTo>
                    <a:lnTo>
                      <a:pt x="398" y="95"/>
                    </a:lnTo>
                    <a:lnTo>
                      <a:pt x="402" y="93"/>
                    </a:lnTo>
                    <a:lnTo>
                      <a:pt x="405" y="91"/>
                    </a:lnTo>
                    <a:lnTo>
                      <a:pt x="409" y="89"/>
                    </a:lnTo>
                    <a:lnTo>
                      <a:pt x="411" y="87"/>
                    </a:lnTo>
                    <a:lnTo>
                      <a:pt x="414" y="85"/>
                    </a:lnTo>
                    <a:lnTo>
                      <a:pt x="416" y="82"/>
                    </a:lnTo>
                    <a:lnTo>
                      <a:pt x="418" y="80"/>
                    </a:lnTo>
                    <a:lnTo>
                      <a:pt x="419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19" y="22"/>
                    </a:lnTo>
                    <a:lnTo>
                      <a:pt x="418" y="19"/>
                    </a:lnTo>
                    <a:lnTo>
                      <a:pt x="416" y="16"/>
                    </a:lnTo>
                    <a:lnTo>
                      <a:pt x="414" y="13"/>
                    </a:lnTo>
                    <a:lnTo>
                      <a:pt x="411" y="11"/>
                    </a:lnTo>
                    <a:lnTo>
                      <a:pt x="409" y="9"/>
                    </a:lnTo>
                    <a:lnTo>
                      <a:pt x="405" y="7"/>
                    </a:lnTo>
                    <a:lnTo>
                      <a:pt x="402" y="5"/>
                    </a:lnTo>
                    <a:lnTo>
                      <a:pt x="398" y="3"/>
                    </a:lnTo>
                    <a:lnTo>
                      <a:pt x="395" y="2"/>
                    </a:lnTo>
                    <a:lnTo>
                      <a:pt x="389" y="1"/>
                    </a:lnTo>
                    <a:lnTo>
                      <a:pt x="385" y="0"/>
                    </a:lnTo>
                    <a:lnTo>
                      <a:pt x="381" y="0"/>
                    </a:lnTo>
                    <a:lnTo>
                      <a:pt x="377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1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20" y="5"/>
                    </a:lnTo>
                    <a:lnTo>
                      <a:pt x="16" y="7"/>
                    </a:lnTo>
                    <a:lnTo>
                      <a:pt x="13" y="9"/>
                    </a:lnTo>
                    <a:lnTo>
                      <a:pt x="10" y="11"/>
                    </a:lnTo>
                    <a:lnTo>
                      <a:pt x="8" y="13"/>
                    </a:lnTo>
                    <a:lnTo>
                      <a:pt x="6" y="16"/>
                    </a:lnTo>
                    <a:lnTo>
                      <a:pt x="3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3" y="80"/>
                    </a:lnTo>
                    <a:lnTo>
                      <a:pt x="6" y="82"/>
                    </a:lnTo>
                    <a:lnTo>
                      <a:pt x="8" y="85"/>
                    </a:lnTo>
                    <a:lnTo>
                      <a:pt x="10" y="87"/>
                    </a:lnTo>
                    <a:lnTo>
                      <a:pt x="13" y="89"/>
                    </a:lnTo>
                    <a:lnTo>
                      <a:pt x="16" y="91"/>
                    </a:lnTo>
                    <a:lnTo>
                      <a:pt x="20" y="93"/>
                    </a:lnTo>
                    <a:lnTo>
                      <a:pt x="23" y="95"/>
                    </a:lnTo>
                    <a:lnTo>
                      <a:pt x="27" y="96"/>
                    </a:lnTo>
                    <a:lnTo>
                      <a:pt x="31" y="97"/>
                    </a:lnTo>
                    <a:lnTo>
                      <a:pt x="35" y="98"/>
                    </a:lnTo>
                    <a:lnTo>
                      <a:pt x="40" y="98"/>
                    </a:lnTo>
                    <a:lnTo>
                      <a:pt x="46" y="99"/>
                    </a:lnTo>
                    <a:lnTo>
                      <a:pt x="377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1" name="Freeform 504"/>
              <p:cNvSpPr>
                <a:spLocks/>
              </p:cNvSpPr>
              <p:nvPr/>
            </p:nvSpPr>
            <p:spPr bwMode="auto">
              <a:xfrm>
                <a:off x="4585" y="1274"/>
                <a:ext cx="25" cy="12"/>
              </a:xfrm>
              <a:custGeom>
                <a:avLst/>
                <a:gdLst>
                  <a:gd name="T0" fmla="*/ 0 w 561"/>
                  <a:gd name="T1" fmla="*/ 0 h 269"/>
                  <a:gd name="T2" fmla="*/ 0 w 561"/>
                  <a:gd name="T3" fmla="*/ 0 h 269"/>
                  <a:gd name="T4" fmla="*/ 0 w 561"/>
                  <a:gd name="T5" fmla="*/ 0 h 269"/>
                  <a:gd name="T6" fmla="*/ 0 w 561"/>
                  <a:gd name="T7" fmla="*/ 0 h 269"/>
                  <a:gd name="T8" fmla="*/ 0 w 561"/>
                  <a:gd name="T9" fmla="*/ 0 h 269"/>
                  <a:gd name="T10" fmla="*/ 0 w 561"/>
                  <a:gd name="T11" fmla="*/ 0 h 269"/>
                  <a:gd name="T12" fmla="*/ 0 w 561"/>
                  <a:gd name="T13" fmla="*/ 0 h 269"/>
                  <a:gd name="T14" fmla="*/ 0 w 561"/>
                  <a:gd name="T15" fmla="*/ 0 h 269"/>
                  <a:gd name="T16" fmla="*/ 0 w 561"/>
                  <a:gd name="T17" fmla="*/ 0 h 269"/>
                  <a:gd name="T18" fmla="*/ 0 w 561"/>
                  <a:gd name="T19" fmla="*/ 0 h 269"/>
                  <a:gd name="T20" fmla="*/ 0 w 561"/>
                  <a:gd name="T21" fmla="*/ 0 h 269"/>
                  <a:gd name="T22" fmla="*/ 0 w 561"/>
                  <a:gd name="T23" fmla="*/ 0 h 269"/>
                  <a:gd name="T24" fmla="*/ 0 w 561"/>
                  <a:gd name="T25" fmla="*/ 0 h 269"/>
                  <a:gd name="T26" fmla="*/ 0 w 561"/>
                  <a:gd name="T27" fmla="*/ 0 h 269"/>
                  <a:gd name="T28" fmla="*/ 0 w 561"/>
                  <a:gd name="T29" fmla="*/ 0 h 269"/>
                  <a:gd name="T30" fmla="*/ 0 w 561"/>
                  <a:gd name="T31" fmla="*/ 0 h 269"/>
                  <a:gd name="T32" fmla="*/ 0 w 561"/>
                  <a:gd name="T33" fmla="*/ 0 h 269"/>
                  <a:gd name="T34" fmla="*/ 0 w 561"/>
                  <a:gd name="T35" fmla="*/ 0 h 269"/>
                  <a:gd name="T36" fmla="*/ 0 w 561"/>
                  <a:gd name="T37" fmla="*/ 0 h 269"/>
                  <a:gd name="T38" fmla="*/ 0 w 561"/>
                  <a:gd name="T39" fmla="*/ 0 h 269"/>
                  <a:gd name="T40" fmla="*/ 0 w 561"/>
                  <a:gd name="T41" fmla="*/ 0 h 269"/>
                  <a:gd name="T42" fmla="*/ 0 w 561"/>
                  <a:gd name="T43" fmla="*/ 0 h 269"/>
                  <a:gd name="T44" fmla="*/ 0 w 561"/>
                  <a:gd name="T45" fmla="*/ 0 h 269"/>
                  <a:gd name="T46" fmla="*/ 0 w 561"/>
                  <a:gd name="T47" fmla="*/ 0 h 269"/>
                  <a:gd name="T48" fmla="*/ 0 w 561"/>
                  <a:gd name="T49" fmla="*/ 0 h 269"/>
                  <a:gd name="T50" fmla="*/ 0 w 561"/>
                  <a:gd name="T51" fmla="*/ 0 h 269"/>
                  <a:gd name="T52" fmla="*/ 0 w 561"/>
                  <a:gd name="T53" fmla="*/ 0 h 269"/>
                  <a:gd name="T54" fmla="*/ 0 w 561"/>
                  <a:gd name="T55" fmla="*/ 0 h 269"/>
                  <a:gd name="T56" fmla="*/ 0 w 561"/>
                  <a:gd name="T57" fmla="*/ 0 h 269"/>
                  <a:gd name="T58" fmla="*/ 0 w 561"/>
                  <a:gd name="T59" fmla="*/ 0 h 269"/>
                  <a:gd name="T60" fmla="*/ 0 w 561"/>
                  <a:gd name="T61" fmla="*/ 0 h 269"/>
                  <a:gd name="T62" fmla="*/ 0 w 561"/>
                  <a:gd name="T63" fmla="*/ 0 h 269"/>
                  <a:gd name="T64" fmla="*/ 0 w 561"/>
                  <a:gd name="T65" fmla="*/ 0 h 269"/>
                  <a:gd name="T66" fmla="*/ 0 w 561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1"/>
                  <a:gd name="T103" fmla="*/ 0 h 269"/>
                  <a:gd name="T104" fmla="*/ 561 w 561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1" h="269">
                    <a:moveTo>
                      <a:pt x="487" y="269"/>
                    </a:moveTo>
                    <a:lnTo>
                      <a:pt x="492" y="268"/>
                    </a:lnTo>
                    <a:lnTo>
                      <a:pt x="498" y="267"/>
                    </a:lnTo>
                    <a:lnTo>
                      <a:pt x="506" y="266"/>
                    </a:lnTo>
                    <a:lnTo>
                      <a:pt x="512" y="264"/>
                    </a:lnTo>
                    <a:lnTo>
                      <a:pt x="518" y="261"/>
                    </a:lnTo>
                    <a:lnTo>
                      <a:pt x="524" y="258"/>
                    </a:lnTo>
                    <a:lnTo>
                      <a:pt x="530" y="254"/>
                    </a:lnTo>
                    <a:lnTo>
                      <a:pt x="535" y="250"/>
                    </a:lnTo>
                    <a:lnTo>
                      <a:pt x="541" y="245"/>
                    </a:lnTo>
                    <a:lnTo>
                      <a:pt x="546" y="240"/>
                    </a:lnTo>
                    <a:lnTo>
                      <a:pt x="550" y="235"/>
                    </a:lnTo>
                    <a:lnTo>
                      <a:pt x="554" y="229"/>
                    </a:lnTo>
                    <a:lnTo>
                      <a:pt x="557" y="223"/>
                    </a:lnTo>
                    <a:lnTo>
                      <a:pt x="559" y="217"/>
                    </a:lnTo>
                    <a:lnTo>
                      <a:pt x="560" y="211"/>
                    </a:lnTo>
                    <a:lnTo>
                      <a:pt x="561" y="204"/>
                    </a:lnTo>
                    <a:lnTo>
                      <a:pt x="544" y="64"/>
                    </a:lnTo>
                    <a:lnTo>
                      <a:pt x="543" y="57"/>
                    </a:lnTo>
                    <a:lnTo>
                      <a:pt x="542" y="51"/>
                    </a:lnTo>
                    <a:lnTo>
                      <a:pt x="541" y="44"/>
                    </a:lnTo>
                    <a:lnTo>
                      <a:pt x="538" y="38"/>
                    </a:lnTo>
                    <a:lnTo>
                      <a:pt x="536" y="33"/>
                    </a:lnTo>
                    <a:lnTo>
                      <a:pt x="533" y="28"/>
                    </a:lnTo>
                    <a:lnTo>
                      <a:pt x="530" y="23"/>
                    </a:lnTo>
                    <a:lnTo>
                      <a:pt x="527" y="18"/>
                    </a:lnTo>
                    <a:lnTo>
                      <a:pt x="523" y="14"/>
                    </a:lnTo>
                    <a:lnTo>
                      <a:pt x="519" y="11"/>
                    </a:lnTo>
                    <a:lnTo>
                      <a:pt x="514" y="7"/>
                    </a:lnTo>
                    <a:lnTo>
                      <a:pt x="509" y="4"/>
                    </a:lnTo>
                    <a:lnTo>
                      <a:pt x="504" y="2"/>
                    </a:lnTo>
                    <a:lnTo>
                      <a:pt x="498" y="1"/>
                    </a:lnTo>
                    <a:lnTo>
                      <a:pt x="492" y="0"/>
                    </a:lnTo>
                    <a:lnTo>
                      <a:pt x="487" y="0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61" y="1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46" y="7"/>
                    </a:lnTo>
                    <a:lnTo>
                      <a:pt x="41" y="11"/>
                    </a:lnTo>
                    <a:lnTo>
                      <a:pt x="36" y="14"/>
                    </a:lnTo>
                    <a:lnTo>
                      <a:pt x="32" y="18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3" y="33"/>
                    </a:lnTo>
                    <a:lnTo>
                      <a:pt x="21" y="38"/>
                    </a:lnTo>
                    <a:lnTo>
                      <a:pt x="19" y="44"/>
                    </a:lnTo>
                    <a:lnTo>
                      <a:pt x="18" y="51"/>
                    </a:lnTo>
                    <a:lnTo>
                      <a:pt x="17" y="57"/>
                    </a:lnTo>
                    <a:lnTo>
                      <a:pt x="17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4" y="250"/>
                    </a:lnTo>
                    <a:lnTo>
                      <a:pt x="29" y="254"/>
                    </a:lnTo>
                    <a:lnTo>
                      <a:pt x="35" y="258"/>
                    </a:lnTo>
                    <a:lnTo>
                      <a:pt x="42" y="261"/>
                    </a:lnTo>
                    <a:lnTo>
                      <a:pt x="48" y="264"/>
                    </a:lnTo>
                    <a:lnTo>
                      <a:pt x="54" y="266"/>
                    </a:lnTo>
                    <a:lnTo>
                      <a:pt x="60" y="267"/>
                    </a:lnTo>
                    <a:lnTo>
                      <a:pt x="66" y="268"/>
                    </a:lnTo>
                    <a:lnTo>
                      <a:pt x="72" y="269"/>
                    </a:lnTo>
                    <a:lnTo>
                      <a:pt x="487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2" name="Freeform 505"/>
              <p:cNvSpPr>
                <a:spLocks/>
              </p:cNvSpPr>
              <p:nvPr/>
            </p:nvSpPr>
            <p:spPr bwMode="auto">
              <a:xfrm>
                <a:off x="4589" y="1279"/>
                <a:ext cx="18" cy="6"/>
              </a:xfrm>
              <a:custGeom>
                <a:avLst/>
                <a:gdLst>
                  <a:gd name="T0" fmla="*/ 0 w 411"/>
                  <a:gd name="T1" fmla="*/ 0 h 121"/>
                  <a:gd name="T2" fmla="*/ 0 w 411"/>
                  <a:gd name="T3" fmla="*/ 0 h 121"/>
                  <a:gd name="T4" fmla="*/ 0 w 411"/>
                  <a:gd name="T5" fmla="*/ 0 h 121"/>
                  <a:gd name="T6" fmla="*/ 0 w 411"/>
                  <a:gd name="T7" fmla="*/ 0 h 121"/>
                  <a:gd name="T8" fmla="*/ 0 w 411"/>
                  <a:gd name="T9" fmla="*/ 0 h 121"/>
                  <a:gd name="T10" fmla="*/ 0 w 411"/>
                  <a:gd name="T11" fmla="*/ 0 h 121"/>
                  <a:gd name="T12" fmla="*/ 0 w 411"/>
                  <a:gd name="T13" fmla="*/ 0 h 121"/>
                  <a:gd name="T14" fmla="*/ 0 w 411"/>
                  <a:gd name="T15" fmla="*/ 0 h 121"/>
                  <a:gd name="T16" fmla="*/ 0 w 411"/>
                  <a:gd name="T17" fmla="*/ 0 h 121"/>
                  <a:gd name="T18" fmla="*/ 0 w 411"/>
                  <a:gd name="T19" fmla="*/ 0 h 121"/>
                  <a:gd name="T20" fmla="*/ 0 w 411"/>
                  <a:gd name="T21" fmla="*/ 0 h 121"/>
                  <a:gd name="T22" fmla="*/ 0 w 411"/>
                  <a:gd name="T23" fmla="*/ 0 h 121"/>
                  <a:gd name="T24" fmla="*/ 0 w 411"/>
                  <a:gd name="T25" fmla="*/ 0 h 121"/>
                  <a:gd name="T26" fmla="*/ 0 w 411"/>
                  <a:gd name="T27" fmla="*/ 0 h 121"/>
                  <a:gd name="T28" fmla="*/ 0 w 411"/>
                  <a:gd name="T29" fmla="*/ 0 h 121"/>
                  <a:gd name="T30" fmla="*/ 0 w 411"/>
                  <a:gd name="T31" fmla="*/ 0 h 121"/>
                  <a:gd name="T32" fmla="*/ 0 w 411"/>
                  <a:gd name="T33" fmla="*/ 0 h 121"/>
                  <a:gd name="T34" fmla="*/ 0 w 411"/>
                  <a:gd name="T35" fmla="*/ 0 h 121"/>
                  <a:gd name="T36" fmla="*/ 0 w 411"/>
                  <a:gd name="T37" fmla="*/ 0 h 121"/>
                  <a:gd name="T38" fmla="*/ 0 w 411"/>
                  <a:gd name="T39" fmla="*/ 0 h 121"/>
                  <a:gd name="T40" fmla="*/ 0 w 411"/>
                  <a:gd name="T41" fmla="*/ 0 h 121"/>
                  <a:gd name="T42" fmla="*/ 0 w 411"/>
                  <a:gd name="T43" fmla="*/ 0 h 121"/>
                  <a:gd name="T44" fmla="*/ 0 w 411"/>
                  <a:gd name="T45" fmla="*/ 0 h 121"/>
                  <a:gd name="T46" fmla="*/ 0 w 411"/>
                  <a:gd name="T47" fmla="*/ 0 h 121"/>
                  <a:gd name="T48" fmla="*/ 0 w 411"/>
                  <a:gd name="T49" fmla="*/ 0 h 121"/>
                  <a:gd name="T50" fmla="*/ 0 w 411"/>
                  <a:gd name="T51" fmla="*/ 0 h 121"/>
                  <a:gd name="T52" fmla="*/ 0 w 411"/>
                  <a:gd name="T53" fmla="*/ 0 h 121"/>
                  <a:gd name="T54" fmla="*/ 0 w 411"/>
                  <a:gd name="T55" fmla="*/ 0 h 121"/>
                  <a:gd name="T56" fmla="*/ 0 w 411"/>
                  <a:gd name="T57" fmla="*/ 0 h 121"/>
                  <a:gd name="T58" fmla="*/ 0 w 411"/>
                  <a:gd name="T59" fmla="*/ 0 h 121"/>
                  <a:gd name="T60" fmla="*/ 0 w 411"/>
                  <a:gd name="T61" fmla="*/ 0 h 121"/>
                  <a:gd name="T62" fmla="*/ 0 w 411"/>
                  <a:gd name="T63" fmla="*/ 0 h 121"/>
                  <a:gd name="T64" fmla="*/ 0 w 411"/>
                  <a:gd name="T65" fmla="*/ 0 h 121"/>
                  <a:gd name="T66" fmla="*/ 0 w 411"/>
                  <a:gd name="T67" fmla="*/ 0 h 121"/>
                  <a:gd name="T68" fmla="*/ 0 w 411"/>
                  <a:gd name="T69" fmla="*/ 0 h 121"/>
                  <a:gd name="T70" fmla="*/ 0 w 411"/>
                  <a:gd name="T71" fmla="*/ 0 h 121"/>
                  <a:gd name="T72" fmla="*/ 0 w 411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1"/>
                  <a:gd name="T112" fmla="*/ 0 h 121"/>
                  <a:gd name="T113" fmla="*/ 411 w 411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1" h="121">
                    <a:moveTo>
                      <a:pt x="411" y="61"/>
                    </a:moveTo>
                    <a:lnTo>
                      <a:pt x="410" y="67"/>
                    </a:lnTo>
                    <a:lnTo>
                      <a:pt x="410" y="73"/>
                    </a:lnTo>
                    <a:lnTo>
                      <a:pt x="409" y="78"/>
                    </a:lnTo>
                    <a:lnTo>
                      <a:pt x="407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1" y="99"/>
                    </a:lnTo>
                    <a:lnTo>
                      <a:pt x="398" y="103"/>
                    </a:lnTo>
                    <a:lnTo>
                      <a:pt x="395" y="107"/>
                    </a:lnTo>
                    <a:lnTo>
                      <a:pt x="391" y="111"/>
                    </a:lnTo>
                    <a:lnTo>
                      <a:pt x="388" y="113"/>
                    </a:lnTo>
                    <a:lnTo>
                      <a:pt x="383" y="116"/>
                    </a:lnTo>
                    <a:lnTo>
                      <a:pt x="378" y="118"/>
                    </a:lnTo>
                    <a:lnTo>
                      <a:pt x="374" y="119"/>
                    </a:lnTo>
                    <a:lnTo>
                      <a:pt x="369" y="120"/>
                    </a:lnTo>
                    <a:lnTo>
                      <a:pt x="364" y="121"/>
                    </a:lnTo>
                    <a:lnTo>
                      <a:pt x="48" y="121"/>
                    </a:lnTo>
                    <a:lnTo>
                      <a:pt x="42" y="120"/>
                    </a:lnTo>
                    <a:lnTo>
                      <a:pt x="37" y="119"/>
                    </a:lnTo>
                    <a:lnTo>
                      <a:pt x="31" y="118"/>
                    </a:lnTo>
                    <a:lnTo>
                      <a:pt x="27" y="116"/>
                    </a:lnTo>
                    <a:lnTo>
                      <a:pt x="23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8" y="0"/>
                    </a:lnTo>
                    <a:lnTo>
                      <a:pt x="411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3" name="Freeform 506"/>
              <p:cNvSpPr>
                <a:spLocks/>
              </p:cNvSpPr>
              <p:nvPr/>
            </p:nvSpPr>
            <p:spPr bwMode="auto">
              <a:xfrm>
                <a:off x="4586" y="1276"/>
                <a:ext cx="2" cy="8"/>
              </a:xfrm>
              <a:custGeom>
                <a:avLst/>
                <a:gdLst>
                  <a:gd name="T0" fmla="*/ 0 w 40"/>
                  <a:gd name="T1" fmla="*/ 0 h 200"/>
                  <a:gd name="T2" fmla="*/ 0 w 40"/>
                  <a:gd name="T3" fmla="*/ 0 h 200"/>
                  <a:gd name="T4" fmla="*/ 0 w 40"/>
                  <a:gd name="T5" fmla="*/ 0 h 200"/>
                  <a:gd name="T6" fmla="*/ 0 w 40"/>
                  <a:gd name="T7" fmla="*/ 0 h 200"/>
                  <a:gd name="T8" fmla="*/ 0 w 40"/>
                  <a:gd name="T9" fmla="*/ 0 h 200"/>
                  <a:gd name="T10" fmla="*/ 0 w 40"/>
                  <a:gd name="T11" fmla="*/ 0 h 200"/>
                  <a:gd name="T12" fmla="*/ 0 w 40"/>
                  <a:gd name="T13" fmla="*/ 0 h 200"/>
                  <a:gd name="T14" fmla="*/ 0 w 40"/>
                  <a:gd name="T15" fmla="*/ 0 h 200"/>
                  <a:gd name="T16" fmla="*/ 0 w 40"/>
                  <a:gd name="T17" fmla="*/ 0 h 200"/>
                  <a:gd name="T18" fmla="*/ 0 w 40"/>
                  <a:gd name="T19" fmla="*/ 0 h 200"/>
                  <a:gd name="T20" fmla="*/ 0 w 40"/>
                  <a:gd name="T21" fmla="*/ 0 h 200"/>
                  <a:gd name="T22" fmla="*/ 0 w 40"/>
                  <a:gd name="T23" fmla="*/ 0 h 200"/>
                  <a:gd name="T24" fmla="*/ 0 w 40"/>
                  <a:gd name="T25" fmla="*/ 0 h 200"/>
                  <a:gd name="T26" fmla="*/ 0 w 40"/>
                  <a:gd name="T27" fmla="*/ 0 h 200"/>
                  <a:gd name="T28" fmla="*/ 0 w 40"/>
                  <a:gd name="T29" fmla="*/ 0 h 200"/>
                  <a:gd name="T30" fmla="*/ 0 w 40"/>
                  <a:gd name="T31" fmla="*/ 0 h 200"/>
                  <a:gd name="T32" fmla="*/ 0 w 40"/>
                  <a:gd name="T33" fmla="*/ 0 h 200"/>
                  <a:gd name="T34" fmla="*/ 0 w 40"/>
                  <a:gd name="T35" fmla="*/ 0 h 200"/>
                  <a:gd name="T36" fmla="*/ 0 w 40"/>
                  <a:gd name="T37" fmla="*/ 0 h 200"/>
                  <a:gd name="T38" fmla="*/ 0 w 40"/>
                  <a:gd name="T39" fmla="*/ 0 h 200"/>
                  <a:gd name="T40" fmla="*/ 0 w 40"/>
                  <a:gd name="T41" fmla="*/ 0 h 200"/>
                  <a:gd name="T42" fmla="*/ 0 w 40"/>
                  <a:gd name="T43" fmla="*/ 0 h 200"/>
                  <a:gd name="T44" fmla="*/ 0 w 40"/>
                  <a:gd name="T45" fmla="*/ 0 h 200"/>
                  <a:gd name="T46" fmla="*/ 0 w 40"/>
                  <a:gd name="T47" fmla="*/ 0 h 200"/>
                  <a:gd name="T48" fmla="*/ 0 w 40"/>
                  <a:gd name="T49" fmla="*/ 0 h 200"/>
                  <a:gd name="T50" fmla="*/ 0 w 40"/>
                  <a:gd name="T51" fmla="*/ 0 h 200"/>
                  <a:gd name="T52" fmla="*/ 0 w 40"/>
                  <a:gd name="T53" fmla="*/ 0 h 200"/>
                  <a:gd name="T54" fmla="*/ 0 w 40"/>
                  <a:gd name="T55" fmla="*/ 0 h 200"/>
                  <a:gd name="T56" fmla="*/ 0 w 40"/>
                  <a:gd name="T57" fmla="*/ 0 h 200"/>
                  <a:gd name="T58" fmla="*/ 0 w 40"/>
                  <a:gd name="T59" fmla="*/ 0 h 200"/>
                  <a:gd name="T60" fmla="*/ 0 w 40"/>
                  <a:gd name="T61" fmla="*/ 0 h 200"/>
                  <a:gd name="T62" fmla="*/ 0 w 40"/>
                  <a:gd name="T63" fmla="*/ 0 h 200"/>
                  <a:gd name="T64" fmla="*/ 0 w 40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0"/>
                  <a:gd name="T100" fmla="*/ 0 h 200"/>
                  <a:gd name="T101" fmla="*/ 40 w 40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0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8" y="199"/>
                    </a:lnTo>
                    <a:lnTo>
                      <a:pt x="29" y="198"/>
                    </a:lnTo>
                    <a:lnTo>
                      <a:pt x="31" y="197"/>
                    </a:lnTo>
                    <a:lnTo>
                      <a:pt x="32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8" y="188"/>
                    </a:lnTo>
                    <a:lnTo>
                      <a:pt x="39" y="186"/>
                    </a:lnTo>
                    <a:lnTo>
                      <a:pt x="39" y="184"/>
                    </a:lnTo>
                    <a:lnTo>
                      <a:pt x="39" y="183"/>
                    </a:lnTo>
                    <a:lnTo>
                      <a:pt x="40" y="181"/>
                    </a:lnTo>
                    <a:lnTo>
                      <a:pt x="40" y="20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2" y="3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6" y="185"/>
                    </a:lnTo>
                    <a:lnTo>
                      <a:pt x="7" y="188"/>
                    </a:lnTo>
                    <a:lnTo>
                      <a:pt x="9" y="190"/>
                    </a:lnTo>
                    <a:lnTo>
                      <a:pt x="11" y="192"/>
                    </a:lnTo>
                    <a:lnTo>
                      <a:pt x="12" y="194"/>
                    </a:lnTo>
                    <a:lnTo>
                      <a:pt x="14" y="196"/>
                    </a:lnTo>
                    <a:lnTo>
                      <a:pt x="16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4" name="Freeform 507"/>
              <p:cNvSpPr>
                <a:spLocks/>
              </p:cNvSpPr>
              <p:nvPr/>
            </p:nvSpPr>
            <p:spPr bwMode="auto">
              <a:xfrm>
                <a:off x="4607" y="1275"/>
                <a:ext cx="2" cy="9"/>
              </a:xfrm>
              <a:custGeom>
                <a:avLst/>
                <a:gdLst>
                  <a:gd name="T0" fmla="*/ 0 w 47"/>
                  <a:gd name="T1" fmla="*/ 0 h 209"/>
                  <a:gd name="T2" fmla="*/ 0 w 47"/>
                  <a:gd name="T3" fmla="*/ 0 h 209"/>
                  <a:gd name="T4" fmla="*/ 0 w 47"/>
                  <a:gd name="T5" fmla="*/ 0 h 209"/>
                  <a:gd name="T6" fmla="*/ 0 w 47"/>
                  <a:gd name="T7" fmla="*/ 0 h 209"/>
                  <a:gd name="T8" fmla="*/ 0 w 47"/>
                  <a:gd name="T9" fmla="*/ 0 h 209"/>
                  <a:gd name="T10" fmla="*/ 0 w 47"/>
                  <a:gd name="T11" fmla="*/ 0 h 209"/>
                  <a:gd name="T12" fmla="*/ 0 w 47"/>
                  <a:gd name="T13" fmla="*/ 0 h 209"/>
                  <a:gd name="T14" fmla="*/ 0 w 47"/>
                  <a:gd name="T15" fmla="*/ 0 h 209"/>
                  <a:gd name="T16" fmla="*/ 0 w 47"/>
                  <a:gd name="T17" fmla="*/ 0 h 209"/>
                  <a:gd name="T18" fmla="*/ 0 w 47"/>
                  <a:gd name="T19" fmla="*/ 0 h 209"/>
                  <a:gd name="T20" fmla="*/ 0 w 47"/>
                  <a:gd name="T21" fmla="*/ 0 h 209"/>
                  <a:gd name="T22" fmla="*/ 0 w 47"/>
                  <a:gd name="T23" fmla="*/ 0 h 209"/>
                  <a:gd name="T24" fmla="*/ 0 w 47"/>
                  <a:gd name="T25" fmla="*/ 0 h 209"/>
                  <a:gd name="T26" fmla="*/ 0 w 47"/>
                  <a:gd name="T27" fmla="*/ 0 h 209"/>
                  <a:gd name="T28" fmla="*/ 0 w 47"/>
                  <a:gd name="T29" fmla="*/ 0 h 209"/>
                  <a:gd name="T30" fmla="*/ 0 w 47"/>
                  <a:gd name="T31" fmla="*/ 0 h 209"/>
                  <a:gd name="T32" fmla="*/ 0 w 47"/>
                  <a:gd name="T33" fmla="*/ 0 h 209"/>
                  <a:gd name="T34" fmla="*/ 0 w 47"/>
                  <a:gd name="T35" fmla="*/ 0 h 209"/>
                  <a:gd name="T36" fmla="*/ 0 w 47"/>
                  <a:gd name="T37" fmla="*/ 0 h 209"/>
                  <a:gd name="T38" fmla="*/ 0 w 47"/>
                  <a:gd name="T39" fmla="*/ 0 h 209"/>
                  <a:gd name="T40" fmla="*/ 0 w 47"/>
                  <a:gd name="T41" fmla="*/ 0 h 209"/>
                  <a:gd name="T42" fmla="*/ 0 w 47"/>
                  <a:gd name="T43" fmla="*/ 0 h 209"/>
                  <a:gd name="T44" fmla="*/ 0 w 47"/>
                  <a:gd name="T45" fmla="*/ 0 h 209"/>
                  <a:gd name="T46" fmla="*/ 0 w 47"/>
                  <a:gd name="T47" fmla="*/ 0 h 209"/>
                  <a:gd name="T48" fmla="*/ 0 w 47"/>
                  <a:gd name="T49" fmla="*/ 0 h 209"/>
                  <a:gd name="T50" fmla="*/ 0 w 47"/>
                  <a:gd name="T51" fmla="*/ 0 h 209"/>
                  <a:gd name="T52" fmla="*/ 0 w 47"/>
                  <a:gd name="T53" fmla="*/ 0 h 209"/>
                  <a:gd name="T54" fmla="*/ 0 w 47"/>
                  <a:gd name="T55" fmla="*/ 0 h 209"/>
                  <a:gd name="T56" fmla="*/ 0 w 47"/>
                  <a:gd name="T57" fmla="*/ 0 h 209"/>
                  <a:gd name="T58" fmla="*/ 0 w 47"/>
                  <a:gd name="T59" fmla="*/ 0 h 209"/>
                  <a:gd name="T60" fmla="*/ 0 w 47"/>
                  <a:gd name="T61" fmla="*/ 0 h 209"/>
                  <a:gd name="T62" fmla="*/ 0 w 47"/>
                  <a:gd name="T63" fmla="*/ 0 h 209"/>
                  <a:gd name="T64" fmla="*/ 0 w 47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209"/>
                  <a:gd name="T101" fmla="*/ 47 w 47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209">
                    <a:moveTo>
                      <a:pt x="18" y="209"/>
                    </a:moveTo>
                    <a:lnTo>
                      <a:pt x="19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6" y="205"/>
                    </a:lnTo>
                    <a:lnTo>
                      <a:pt x="28" y="203"/>
                    </a:lnTo>
                    <a:lnTo>
                      <a:pt x="30" y="201"/>
                    </a:lnTo>
                    <a:lnTo>
                      <a:pt x="33" y="199"/>
                    </a:lnTo>
                    <a:lnTo>
                      <a:pt x="35" y="197"/>
                    </a:lnTo>
                    <a:lnTo>
                      <a:pt x="37" y="194"/>
                    </a:lnTo>
                    <a:lnTo>
                      <a:pt x="39" y="191"/>
                    </a:lnTo>
                    <a:lnTo>
                      <a:pt x="42" y="189"/>
                    </a:lnTo>
                    <a:lnTo>
                      <a:pt x="43" y="186"/>
                    </a:lnTo>
                    <a:lnTo>
                      <a:pt x="45" y="184"/>
                    </a:lnTo>
                    <a:lnTo>
                      <a:pt x="46" y="181"/>
                    </a:lnTo>
                    <a:lnTo>
                      <a:pt x="46" y="178"/>
                    </a:lnTo>
                    <a:lnTo>
                      <a:pt x="47" y="176"/>
                    </a:lnTo>
                    <a:lnTo>
                      <a:pt x="35" y="21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3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6" y="204"/>
                    </a:lnTo>
                    <a:lnTo>
                      <a:pt x="8" y="205"/>
                    </a:lnTo>
                    <a:lnTo>
                      <a:pt x="9" y="206"/>
                    </a:lnTo>
                    <a:lnTo>
                      <a:pt x="11" y="207"/>
                    </a:lnTo>
                    <a:lnTo>
                      <a:pt x="12" y="208"/>
                    </a:lnTo>
                    <a:lnTo>
                      <a:pt x="14" y="208"/>
                    </a:lnTo>
                    <a:lnTo>
                      <a:pt x="16" y="208"/>
                    </a:lnTo>
                    <a:lnTo>
                      <a:pt x="18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5" name="Freeform 508"/>
              <p:cNvSpPr>
                <a:spLocks/>
              </p:cNvSpPr>
              <p:nvPr/>
            </p:nvSpPr>
            <p:spPr bwMode="auto">
              <a:xfrm>
                <a:off x="4588" y="1275"/>
                <a:ext cx="19" cy="4"/>
              </a:xfrm>
              <a:custGeom>
                <a:avLst/>
                <a:gdLst>
                  <a:gd name="T0" fmla="*/ 0 w 423"/>
                  <a:gd name="T1" fmla="*/ 0 h 99"/>
                  <a:gd name="T2" fmla="*/ 0 w 423"/>
                  <a:gd name="T3" fmla="*/ 0 h 99"/>
                  <a:gd name="T4" fmla="*/ 0 w 423"/>
                  <a:gd name="T5" fmla="*/ 0 h 99"/>
                  <a:gd name="T6" fmla="*/ 0 w 423"/>
                  <a:gd name="T7" fmla="*/ 0 h 99"/>
                  <a:gd name="T8" fmla="*/ 0 w 423"/>
                  <a:gd name="T9" fmla="*/ 0 h 99"/>
                  <a:gd name="T10" fmla="*/ 0 w 423"/>
                  <a:gd name="T11" fmla="*/ 0 h 99"/>
                  <a:gd name="T12" fmla="*/ 0 w 423"/>
                  <a:gd name="T13" fmla="*/ 0 h 99"/>
                  <a:gd name="T14" fmla="*/ 0 w 423"/>
                  <a:gd name="T15" fmla="*/ 0 h 99"/>
                  <a:gd name="T16" fmla="*/ 0 w 423"/>
                  <a:gd name="T17" fmla="*/ 0 h 99"/>
                  <a:gd name="T18" fmla="*/ 0 w 423"/>
                  <a:gd name="T19" fmla="*/ 0 h 99"/>
                  <a:gd name="T20" fmla="*/ 0 w 423"/>
                  <a:gd name="T21" fmla="*/ 0 h 99"/>
                  <a:gd name="T22" fmla="*/ 0 w 423"/>
                  <a:gd name="T23" fmla="*/ 0 h 99"/>
                  <a:gd name="T24" fmla="*/ 0 w 423"/>
                  <a:gd name="T25" fmla="*/ 0 h 99"/>
                  <a:gd name="T26" fmla="*/ 0 w 423"/>
                  <a:gd name="T27" fmla="*/ 0 h 99"/>
                  <a:gd name="T28" fmla="*/ 0 w 423"/>
                  <a:gd name="T29" fmla="*/ 0 h 99"/>
                  <a:gd name="T30" fmla="*/ 0 w 423"/>
                  <a:gd name="T31" fmla="*/ 0 h 99"/>
                  <a:gd name="T32" fmla="*/ 0 w 423"/>
                  <a:gd name="T33" fmla="*/ 0 h 99"/>
                  <a:gd name="T34" fmla="*/ 0 w 423"/>
                  <a:gd name="T35" fmla="*/ 0 h 99"/>
                  <a:gd name="T36" fmla="*/ 0 w 423"/>
                  <a:gd name="T37" fmla="*/ 0 h 99"/>
                  <a:gd name="T38" fmla="*/ 0 w 423"/>
                  <a:gd name="T39" fmla="*/ 0 h 99"/>
                  <a:gd name="T40" fmla="*/ 0 w 423"/>
                  <a:gd name="T41" fmla="*/ 0 h 99"/>
                  <a:gd name="T42" fmla="*/ 0 w 423"/>
                  <a:gd name="T43" fmla="*/ 0 h 99"/>
                  <a:gd name="T44" fmla="*/ 0 w 423"/>
                  <a:gd name="T45" fmla="*/ 0 h 99"/>
                  <a:gd name="T46" fmla="*/ 0 w 423"/>
                  <a:gd name="T47" fmla="*/ 0 h 99"/>
                  <a:gd name="T48" fmla="*/ 0 w 423"/>
                  <a:gd name="T49" fmla="*/ 0 h 99"/>
                  <a:gd name="T50" fmla="*/ 0 w 423"/>
                  <a:gd name="T51" fmla="*/ 0 h 99"/>
                  <a:gd name="T52" fmla="*/ 0 w 423"/>
                  <a:gd name="T53" fmla="*/ 0 h 99"/>
                  <a:gd name="T54" fmla="*/ 0 w 423"/>
                  <a:gd name="T55" fmla="*/ 0 h 99"/>
                  <a:gd name="T56" fmla="*/ 0 w 423"/>
                  <a:gd name="T57" fmla="*/ 0 h 99"/>
                  <a:gd name="T58" fmla="*/ 0 w 423"/>
                  <a:gd name="T59" fmla="*/ 0 h 99"/>
                  <a:gd name="T60" fmla="*/ 0 w 423"/>
                  <a:gd name="T61" fmla="*/ 0 h 99"/>
                  <a:gd name="T62" fmla="*/ 0 w 423"/>
                  <a:gd name="T63" fmla="*/ 0 h 99"/>
                  <a:gd name="T64" fmla="*/ 0 w 423"/>
                  <a:gd name="T65" fmla="*/ 0 h 99"/>
                  <a:gd name="T66" fmla="*/ 0 w 423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3"/>
                  <a:gd name="T103" fmla="*/ 0 h 99"/>
                  <a:gd name="T104" fmla="*/ 423 w 423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3" h="99">
                    <a:moveTo>
                      <a:pt x="378" y="99"/>
                    </a:moveTo>
                    <a:lnTo>
                      <a:pt x="382" y="98"/>
                    </a:lnTo>
                    <a:lnTo>
                      <a:pt x="386" y="98"/>
                    </a:lnTo>
                    <a:lnTo>
                      <a:pt x="390" y="97"/>
                    </a:lnTo>
                    <a:lnTo>
                      <a:pt x="396" y="96"/>
                    </a:lnTo>
                    <a:lnTo>
                      <a:pt x="399" y="95"/>
                    </a:lnTo>
                    <a:lnTo>
                      <a:pt x="403" y="93"/>
                    </a:lnTo>
                    <a:lnTo>
                      <a:pt x="406" y="91"/>
                    </a:lnTo>
                    <a:lnTo>
                      <a:pt x="410" y="89"/>
                    </a:lnTo>
                    <a:lnTo>
                      <a:pt x="412" y="87"/>
                    </a:lnTo>
                    <a:lnTo>
                      <a:pt x="415" y="85"/>
                    </a:lnTo>
                    <a:lnTo>
                      <a:pt x="417" y="82"/>
                    </a:lnTo>
                    <a:lnTo>
                      <a:pt x="419" y="80"/>
                    </a:lnTo>
                    <a:lnTo>
                      <a:pt x="420" y="77"/>
                    </a:lnTo>
                    <a:lnTo>
                      <a:pt x="422" y="74"/>
                    </a:lnTo>
                    <a:lnTo>
                      <a:pt x="422" y="70"/>
                    </a:lnTo>
                    <a:lnTo>
                      <a:pt x="423" y="67"/>
                    </a:lnTo>
                    <a:lnTo>
                      <a:pt x="423" y="33"/>
                    </a:lnTo>
                    <a:lnTo>
                      <a:pt x="422" y="28"/>
                    </a:lnTo>
                    <a:lnTo>
                      <a:pt x="422" y="25"/>
                    </a:lnTo>
                    <a:lnTo>
                      <a:pt x="420" y="22"/>
                    </a:lnTo>
                    <a:lnTo>
                      <a:pt x="419" y="19"/>
                    </a:lnTo>
                    <a:lnTo>
                      <a:pt x="417" y="16"/>
                    </a:lnTo>
                    <a:lnTo>
                      <a:pt x="415" y="13"/>
                    </a:lnTo>
                    <a:lnTo>
                      <a:pt x="412" y="11"/>
                    </a:lnTo>
                    <a:lnTo>
                      <a:pt x="410" y="9"/>
                    </a:lnTo>
                    <a:lnTo>
                      <a:pt x="406" y="7"/>
                    </a:lnTo>
                    <a:lnTo>
                      <a:pt x="403" y="5"/>
                    </a:lnTo>
                    <a:lnTo>
                      <a:pt x="399" y="3"/>
                    </a:lnTo>
                    <a:lnTo>
                      <a:pt x="396" y="2"/>
                    </a:lnTo>
                    <a:lnTo>
                      <a:pt x="390" y="1"/>
                    </a:lnTo>
                    <a:lnTo>
                      <a:pt x="386" y="0"/>
                    </a:lnTo>
                    <a:lnTo>
                      <a:pt x="382" y="0"/>
                    </a:lnTo>
                    <a:lnTo>
                      <a:pt x="378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2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8" y="85"/>
                    </a:lnTo>
                    <a:lnTo>
                      <a:pt x="11" y="87"/>
                    </a:lnTo>
                    <a:lnTo>
                      <a:pt x="14" y="89"/>
                    </a:lnTo>
                    <a:lnTo>
                      <a:pt x="17" y="91"/>
                    </a:lnTo>
                    <a:lnTo>
                      <a:pt x="20" y="93"/>
                    </a:lnTo>
                    <a:lnTo>
                      <a:pt x="24" y="95"/>
                    </a:lnTo>
                    <a:lnTo>
                      <a:pt x="28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6" y="99"/>
                    </a:lnTo>
                    <a:lnTo>
                      <a:pt x="378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6" name="Freeform 509"/>
              <p:cNvSpPr>
                <a:spLocks/>
              </p:cNvSpPr>
              <p:nvPr/>
            </p:nvSpPr>
            <p:spPr bwMode="auto">
              <a:xfrm>
                <a:off x="4597" y="1343"/>
                <a:ext cx="16" cy="12"/>
              </a:xfrm>
              <a:custGeom>
                <a:avLst/>
                <a:gdLst>
                  <a:gd name="T0" fmla="*/ 0 w 353"/>
                  <a:gd name="T1" fmla="*/ 0 h 283"/>
                  <a:gd name="T2" fmla="*/ 0 w 353"/>
                  <a:gd name="T3" fmla="*/ 0 h 283"/>
                  <a:gd name="T4" fmla="*/ 0 w 353"/>
                  <a:gd name="T5" fmla="*/ 0 h 283"/>
                  <a:gd name="T6" fmla="*/ 0 w 353"/>
                  <a:gd name="T7" fmla="*/ 0 h 283"/>
                  <a:gd name="T8" fmla="*/ 0 w 353"/>
                  <a:gd name="T9" fmla="*/ 0 h 283"/>
                  <a:gd name="T10" fmla="*/ 0 w 353"/>
                  <a:gd name="T11" fmla="*/ 0 h 283"/>
                  <a:gd name="T12" fmla="*/ 0 w 353"/>
                  <a:gd name="T13" fmla="*/ 0 h 283"/>
                  <a:gd name="T14" fmla="*/ 0 w 353"/>
                  <a:gd name="T15" fmla="*/ 0 h 283"/>
                  <a:gd name="T16" fmla="*/ 0 w 353"/>
                  <a:gd name="T17" fmla="*/ 0 h 283"/>
                  <a:gd name="T18" fmla="*/ 0 w 353"/>
                  <a:gd name="T19" fmla="*/ 0 h 283"/>
                  <a:gd name="T20" fmla="*/ 0 w 353"/>
                  <a:gd name="T21" fmla="*/ 0 h 283"/>
                  <a:gd name="T22" fmla="*/ 0 w 353"/>
                  <a:gd name="T23" fmla="*/ 0 h 283"/>
                  <a:gd name="T24" fmla="*/ 0 w 353"/>
                  <a:gd name="T25" fmla="*/ 0 h 283"/>
                  <a:gd name="T26" fmla="*/ 0 w 353"/>
                  <a:gd name="T27" fmla="*/ 0 h 283"/>
                  <a:gd name="T28" fmla="*/ 0 w 353"/>
                  <a:gd name="T29" fmla="*/ 0 h 283"/>
                  <a:gd name="T30" fmla="*/ 0 w 353"/>
                  <a:gd name="T31" fmla="*/ 0 h 283"/>
                  <a:gd name="T32" fmla="*/ 0 w 353"/>
                  <a:gd name="T33" fmla="*/ 0 h 283"/>
                  <a:gd name="T34" fmla="*/ 0 w 353"/>
                  <a:gd name="T35" fmla="*/ 0 h 283"/>
                  <a:gd name="T36" fmla="*/ 0 w 353"/>
                  <a:gd name="T37" fmla="*/ 0 h 283"/>
                  <a:gd name="T38" fmla="*/ 0 w 353"/>
                  <a:gd name="T39" fmla="*/ 0 h 283"/>
                  <a:gd name="T40" fmla="*/ 0 w 353"/>
                  <a:gd name="T41" fmla="*/ 0 h 283"/>
                  <a:gd name="T42" fmla="*/ 0 w 353"/>
                  <a:gd name="T43" fmla="*/ 0 h 283"/>
                  <a:gd name="T44" fmla="*/ 0 w 353"/>
                  <a:gd name="T45" fmla="*/ 0 h 283"/>
                  <a:gd name="T46" fmla="*/ 0 w 353"/>
                  <a:gd name="T47" fmla="*/ 0 h 283"/>
                  <a:gd name="T48" fmla="*/ 0 w 353"/>
                  <a:gd name="T49" fmla="*/ 0 h 283"/>
                  <a:gd name="T50" fmla="*/ 0 w 353"/>
                  <a:gd name="T51" fmla="*/ 0 h 283"/>
                  <a:gd name="T52" fmla="*/ 0 w 353"/>
                  <a:gd name="T53" fmla="*/ 0 h 283"/>
                  <a:gd name="T54" fmla="*/ 0 w 353"/>
                  <a:gd name="T55" fmla="*/ 0 h 283"/>
                  <a:gd name="T56" fmla="*/ 0 w 353"/>
                  <a:gd name="T57" fmla="*/ 0 h 283"/>
                  <a:gd name="T58" fmla="*/ 0 w 353"/>
                  <a:gd name="T59" fmla="*/ 0 h 283"/>
                  <a:gd name="T60" fmla="*/ 0 w 353"/>
                  <a:gd name="T61" fmla="*/ 0 h 283"/>
                  <a:gd name="T62" fmla="*/ 0 w 353"/>
                  <a:gd name="T63" fmla="*/ 0 h 283"/>
                  <a:gd name="T64" fmla="*/ 0 w 353"/>
                  <a:gd name="T65" fmla="*/ 0 h 283"/>
                  <a:gd name="T66" fmla="*/ 0 w 353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53"/>
                  <a:gd name="T103" fmla="*/ 0 h 283"/>
                  <a:gd name="T104" fmla="*/ 353 w 353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53" h="283">
                    <a:moveTo>
                      <a:pt x="308" y="283"/>
                    </a:moveTo>
                    <a:lnTo>
                      <a:pt x="311" y="282"/>
                    </a:lnTo>
                    <a:lnTo>
                      <a:pt x="315" y="281"/>
                    </a:lnTo>
                    <a:lnTo>
                      <a:pt x="319" y="279"/>
                    </a:lnTo>
                    <a:lnTo>
                      <a:pt x="322" y="277"/>
                    </a:lnTo>
                    <a:lnTo>
                      <a:pt x="326" y="274"/>
                    </a:lnTo>
                    <a:lnTo>
                      <a:pt x="330" y="271"/>
                    </a:lnTo>
                    <a:lnTo>
                      <a:pt x="333" y="267"/>
                    </a:lnTo>
                    <a:lnTo>
                      <a:pt x="337" y="263"/>
                    </a:lnTo>
                    <a:lnTo>
                      <a:pt x="341" y="257"/>
                    </a:lnTo>
                    <a:lnTo>
                      <a:pt x="344" y="252"/>
                    </a:lnTo>
                    <a:lnTo>
                      <a:pt x="346" y="247"/>
                    </a:lnTo>
                    <a:lnTo>
                      <a:pt x="348" y="241"/>
                    </a:lnTo>
                    <a:lnTo>
                      <a:pt x="350" y="235"/>
                    </a:lnTo>
                    <a:lnTo>
                      <a:pt x="351" y="229"/>
                    </a:lnTo>
                    <a:lnTo>
                      <a:pt x="352" y="221"/>
                    </a:lnTo>
                    <a:lnTo>
                      <a:pt x="353" y="215"/>
                    </a:lnTo>
                    <a:lnTo>
                      <a:pt x="343" y="67"/>
                    </a:lnTo>
                    <a:lnTo>
                      <a:pt x="342" y="59"/>
                    </a:lnTo>
                    <a:lnTo>
                      <a:pt x="342" y="52"/>
                    </a:lnTo>
                    <a:lnTo>
                      <a:pt x="341" y="46"/>
                    </a:lnTo>
                    <a:lnTo>
                      <a:pt x="339" y="40"/>
                    </a:lnTo>
                    <a:lnTo>
                      <a:pt x="337" y="34"/>
                    </a:lnTo>
                    <a:lnTo>
                      <a:pt x="336" y="29"/>
                    </a:lnTo>
                    <a:lnTo>
                      <a:pt x="334" y="24"/>
                    </a:lnTo>
                    <a:lnTo>
                      <a:pt x="332" y="19"/>
                    </a:lnTo>
                    <a:lnTo>
                      <a:pt x="329" y="14"/>
                    </a:lnTo>
                    <a:lnTo>
                      <a:pt x="327" y="11"/>
                    </a:lnTo>
                    <a:lnTo>
                      <a:pt x="324" y="7"/>
                    </a:lnTo>
                    <a:lnTo>
                      <a:pt x="321" y="5"/>
                    </a:lnTo>
                    <a:lnTo>
                      <a:pt x="318" y="2"/>
                    </a:lnTo>
                    <a:lnTo>
                      <a:pt x="314" y="1"/>
                    </a:lnTo>
                    <a:lnTo>
                      <a:pt x="311" y="0"/>
                    </a:lnTo>
                    <a:lnTo>
                      <a:pt x="308" y="0"/>
                    </a:lnTo>
                    <a:lnTo>
                      <a:pt x="47" y="0"/>
                    </a:lnTo>
                    <a:lnTo>
                      <a:pt x="43" y="0"/>
                    </a:lnTo>
                    <a:lnTo>
                      <a:pt x="39" y="1"/>
                    </a:lnTo>
                    <a:lnTo>
                      <a:pt x="36" y="2"/>
                    </a:lnTo>
                    <a:lnTo>
                      <a:pt x="33" y="5"/>
                    </a:lnTo>
                    <a:lnTo>
                      <a:pt x="29" y="7"/>
                    </a:lnTo>
                    <a:lnTo>
                      <a:pt x="26" y="11"/>
                    </a:lnTo>
                    <a:lnTo>
                      <a:pt x="23" y="14"/>
                    </a:lnTo>
                    <a:lnTo>
                      <a:pt x="20" y="19"/>
                    </a:lnTo>
                    <a:lnTo>
                      <a:pt x="18" y="24"/>
                    </a:lnTo>
                    <a:lnTo>
                      <a:pt x="16" y="29"/>
                    </a:lnTo>
                    <a:lnTo>
                      <a:pt x="14" y="34"/>
                    </a:lnTo>
                    <a:lnTo>
                      <a:pt x="12" y="40"/>
                    </a:lnTo>
                    <a:lnTo>
                      <a:pt x="11" y="46"/>
                    </a:lnTo>
                    <a:lnTo>
                      <a:pt x="10" y="52"/>
                    </a:lnTo>
                    <a:lnTo>
                      <a:pt x="10" y="59"/>
                    </a:lnTo>
                    <a:lnTo>
                      <a:pt x="10" y="67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1" y="229"/>
                    </a:lnTo>
                    <a:lnTo>
                      <a:pt x="2" y="235"/>
                    </a:lnTo>
                    <a:lnTo>
                      <a:pt x="4" y="241"/>
                    </a:lnTo>
                    <a:lnTo>
                      <a:pt x="6" y="247"/>
                    </a:lnTo>
                    <a:lnTo>
                      <a:pt x="9" y="252"/>
                    </a:lnTo>
                    <a:lnTo>
                      <a:pt x="12" y="257"/>
                    </a:lnTo>
                    <a:lnTo>
                      <a:pt x="15" y="263"/>
                    </a:lnTo>
                    <a:lnTo>
                      <a:pt x="19" y="267"/>
                    </a:lnTo>
                    <a:lnTo>
                      <a:pt x="23" y="271"/>
                    </a:lnTo>
                    <a:lnTo>
                      <a:pt x="26" y="274"/>
                    </a:lnTo>
                    <a:lnTo>
                      <a:pt x="31" y="277"/>
                    </a:lnTo>
                    <a:lnTo>
                      <a:pt x="35" y="279"/>
                    </a:lnTo>
                    <a:lnTo>
                      <a:pt x="39" y="281"/>
                    </a:lnTo>
                    <a:lnTo>
                      <a:pt x="43" y="282"/>
                    </a:lnTo>
                    <a:lnTo>
                      <a:pt x="47" y="283"/>
                    </a:lnTo>
                    <a:lnTo>
                      <a:pt x="308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7" name="Freeform 510"/>
              <p:cNvSpPr>
                <a:spLocks/>
              </p:cNvSpPr>
              <p:nvPr/>
            </p:nvSpPr>
            <p:spPr bwMode="auto">
              <a:xfrm>
                <a:off x="4598" y="1343"/>
                <a:ext cx="14" cy="12"/>
              </a:xfrm>
              <a:custGeom>
                <a:avLst/>
                <a:gdLst>
                  <a:gd name="T0" fmla="*/ 0 w 338"/>
                  <a:gd name="T1" fmla="*/ 0 h 270"/>
                  <a:gd name="T2" fmla="*/ 0 w 338"/>
                  <a:gd name="T3" fmla="*/ 0 h 270"/>
                  <a:gd name="T4" fmla="*/ 0 w 338"/>
                  <a:gd name="T5" fmla="*/ 0 h 270"/>
                  <a:gd name="T6" fmla="*/ 0 w 338"/>
                  <a:gd name="T7" fmla="*/ 0 h 270"/>
                  <a:gd name="T8" fmla="*/ 0 w 338"/>
                  <a:gd name="T9" fmla="*/ 0 h 270"/>
                  <a:gd name="T10" fmla="*/ 0 w 338"/>
                  <a:gd name="T11" fmla="*/ 0 h 270"/>
                  <a:gd name="T12" fmla="*/ 0 w 338"/>
                  <a:gd name="T13" fmla="*/ 0 h 270"/>
                  <a:gd name="T14" fmla="*/ 0 w 338"/>
                  <a:gd name="T15" fmla="*/ 0 h 270"/>
                  <a:gd name="T16" fmla="*/ 0 w 338"/>
                  <a:gd name="T17" fmla="*/ 0 h 270"/>
                  <a:gd name="T18" fmla="*/ 0 w 338"/>
                  <a:gd name="T19" fmla="*/ 0 h 270"/>
                  <a:gd name="T20" fmla="*/ 0 w 338"/>
                  <a:gd name="T21" fmla="*/ 0 h 270"/>
                  <a:gd name="T22" fmla="*/ 0 w 338"/>
                  <a:gd name="T23" fmla="*/ 0 h 270"/>
                  <a:gd name="T24" fmla="*/ 0 w 338"/>
                  <a:gd name="T25" fmla="*/ 0 h 270"/>
                  <a:gd name="T26" fmla="*/ 0 w 338"/>
                  <a:gd name="T27" fmla="*/ 0 h 270"/>
                  <a:gd name="T28" fmla="*/ 0 w 338"/>
                  <a:gd name="T29" fmla="*/ 0 h 270"/>
                  <a:gd name="T30" fmla="*/ 0 w 338"/>
                  <a:gd name="T31" fmla="*/ 0 h 270"/>
                  <a:gd name="T32" fmla="*/ 0 w 338"/>
                  <a:gd name="T33" fmla="*/ 0 h 270"/>
                  <a:gd name="T34" fmla="*/ 0 w 338"/>
                  <a:gd name="T35" fmla="*/ 0 h 270"/>
                  <a:gd name="T36" fmla="*/ 0 w 338"/>
                  <a:gd name="T37" fmla="*/ 0 h 270"/>
                  <a:gd name="T38" fmla="*/ 0 w 338"/>
                  <a:gd name="T39" fmla="*/ 0 h 270"/>
                  <a:gd name="T40" fmla="*/ 0 w 338"/>
                  <a:gd name="T41" fmla="*/ 0 h 270"/>
                  <a:gd name="T42" fmla="*/ 0 w 338"/>
                  <a:gd name="T43" fmla="*/ 0 h 270"/>
                  <a:gd name="T44" fmla="*/ 0 w 338"/>
                  <a:gd name="T45" fmla="*/ 0 h 270"/>
                  <a:gd name="T46" fmla="*/ 0 w 338"/>
                  <a:gd name="T47" fmla="*/ 0 h 270"/>
                  <a:gd name="T48" fmla="*/ 0 w 338"/>
                  <a:gd name="T49" fmla="*/ 0 h 270"/>
                  <a:gd name="T50" fmla="*/ 0 w 338"/>
                  <a:gd name="T51" fmla="*/ 0 h 270"/>
                  <a:gd name="T52" fmla="*/ 0 w 338"/>
                  <a:gd name="T53" fmla="*/ 0 h 270"/>
                  <a:gd name="T54" fmla="*/ 0 w 338"/>
                  <a:gd name="T55" fmla="*/ 0 h 270"/>
                  <a:gd name="T56" fmla="*/ 0 w 338"/>
                  <a:gd name="T57" fmla="*/ 0 h 270"/>
                  <a:gd name="T58" fmla="*/ 0 w 338"/>
                  <a:gd name="T59" fmla="*/ 0 h 270"/>
                  <a:gd name="T60" fmla="*/ 0 w 338"/>
                  <a:gd name="T61" fmla="*/ 0 h 270"/>
                  <a:gd name="T62" fmla="*/ 0 w 338"/>
                  <a:gd name="T63" fmla="*/ 0 h 270"/>
                  <a:gd name="T64" fmla="*/ 0 w 338"/>
                  <a:gd name="T65" fmla="*/ 0 h 270"/>
                  <a:gd name="T66" fmla="*/ 0 w 338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8"/>
                  <a:gd name="T103" fmla="*/ 0 h 270"/>
                  <a:gd name="T104" fmla="*/ 338 w 338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8" h="270">
                    <a:moveTo>
                      <a:pt x="294" y="270"/>
                    </a:moveTo>
                    <a:lnTo>
                      <a:pt x="297" y="269"/>
                    </a:lnTo>
                    <a:lnTo>
                      <a:pt x="301" y="268"/>
                    </a:lnTo>
                    <a:lnTo>
                      <a:pt x="304" y="267"/>
                    </a:lnTo>
                    <a:lnTo>
                      <a:pt x="308" y="264"/>
                    </a:lnTo>
                    <a:lnTo>
                      <a:pt x="311" y="262"/>
                    </a:lnTo>
                    <a:lnTo>
                      <a:pt x="315" y="258"/>
                    </a:lnTo>
                    <a:lnTo>
                      <a:pt x="318" y="254"/>
                    </a:lnTo>
                    <a:lnTo>
                      <a:pt x="322" y="250"/>
                    </a:lnTo>
                    <a:lnTo>
                      <a:pt x="325" y="245"/>
                    </a:lnTo>
                    <a:lnTo>
                      <a:pt x="328" y="240"/>
                    </a:lnTo>
                    <a:lnTo>
                      <a:pt x="330" y="235"/>
                    </a:lnTo>
                    <a:lnTo>
                      <a:pt x="333" y="229"/>
                    </a:lnTo>
                    <a:lnTo>
                      <a:pt x="335" y="223"/>
                    </a:lnTo>
                    <a:lnTo>
                      <a:pt x="336" y="217"/>
                    </a:lnTo>
                    <a:lnTo>
                      <a:pt x="337" y="210"/>
                    </a:lnTo>
                    <a:lnTo>
                      <a:pt x="338" y="204"/>
                    </a:lnTo>
                    <a:lnTo>
                      <a:pt x="327" y="64"/>
                    </a:lnTo>
                    <a:lnTo>
                      <a:pt x="326" y="57"/>
                    </a:lnTo>
                    <a:lnTo>
                      <a:pt x="326" y="50"/>
                    </a:lnTo>
                    <a:lnTo>
                      <a:pt x="325" y="44"/>
                    </a:lnTo>
                    <a:lnTo>
                      <a:pt x="324" y="38"/>
                    </a:lnTo>
                    <a:lnTo>
                      <a:pt x="322" y="33"/>
                    </a:lnTo>
                    <a:lnTo>
                      <a:pt x="321" y="28"/>
                    </a:lnTo>
                    <a:lnTo>
                      <a:pt x="319" y="23"/>
                    </a:lnTo>
                    <a:lnTo>
                      <a:pt x="317" y="19"/>
                    </a:lnTo>
                    <a:lnTo>
                      <a:pt x="314" y="14"/>
                    </a:lnTo>
                    <a:lnTo>
                      <a:pt x="312" y="10"/>
                    </a:lnTo>
                    <a:lnTo>
                      <a:pt x="309" y="7"/>
                    </a:lnTo>
                    <a:lnTo>
                      <a:pt x="306" y="4"/>
                    </a:lnTo>
                    <a:lnTo>
                      <a:pt x="303" y="2"/>
                    </a:lnTo>
                    <a:lnTo>
                      <a:pt x="300" y="1"/>
                    </a:lnTo>
                    <a:lnTo>
                      <a:pt x="297" y="0"/>
                    </a:lnTo>
                    <a:lnTo>
                      <a:pt x="294" y="0"/>
                    </a:lnTo>
                    <a:lnTo>
                      <a:pt x="45" y="0"/>
                    </a:lnTo>
                    <a:lnTo>
                      <a:pt x="41" y="0"/>
                    </a:lnTo>
                    <a:lnTo>
                      <a:pt x="38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7"/>
                    </a:lnTo>
                    <a:lnTo>
                      <a:pt x="26" y="10"/>
                    </a:lnTo>
                    <a:lnTo>
                      <a:pt x="24" y="14"/>
                    </a:lnTo>
                    <a:lnTo>
                      <a:pt x="20" y="19"/>
                    </a:lnTo>
                    <a:lnTo>
                      <a:pt x="18" y="23"/>
                    </a:lnTo>
                    <a:lnTo>
                      <a:pt x="16" y="28"/>
                    </a:lnTo>
                    <a:lnTo>
                      <a:pt x="15" y="33"/>
                    </a:lnTo>
                    <a:lnTo>
                      <a:pt x="13" y="38"/>
                    </a:lnTo>
                    <a:lnTo>
                      <a:pt x="12" y="44"/>
                    </a:lnTo>
                    <a:lnTo>
                      <a:pt x="11" y="50"/>
                    </a:lnTo>
                    <a:lnTo>
                      <a:pt x="11" y="57"/>
                    </a:lnTo>
                    <a:lnTo>
                      <a:pt x="11" y="6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1" y="217"/>
                    </a:lnTo>
                    <a:lnTo>
                      <a:pt x="2" y="223"/>
                    </a:lnTo>
                    <a:lnTo>
                      <a:pt x="4" y="229"/>
                    </a:lnTo>
                    <a:lnTo>
                      <a:pt x="6" y="235"/>
                    </a:lnTo>
                    <a:lnTo>
                      <a:pt x="9" y="240"/>
                    </a:lnTo>
                    <a:lnTo>
                      <a:pt x="12" y="245"/>
                    </a:lnTo>
                    <a:lnTo>
                      <a:pt x="15" y="250"/>
                    </a:lnTo>
                    <a:lnTo>
                      <a:pt x="18" y="254"/>
                    </a:lnTo>
                    <a:lnTo>
                      <a:pt x="23" y="258"/>
                    </a:lnTo>
                    <a:lnTo>
                      <a:pt x="26" y="262"/>
                    </a:lnTo>
                    <a:lnTo>
                      <a:pt x="30" y="264"/>
                    </a:lnTo>
                    <a:lnTo>
                      <a:pt x="34" y="267"/>
                    </a:lnTo>
                    <a:lnTo>
                      <a:pt x="37" y="268"/>
                    </a:lnTo>
                    <a:lnTo>
                      <a:pt x="41" y="269"/>
                    </a:lnTo>
                    <a:lnTo>
                      <a:pt x="45" y="270"/>
                    </a:lnTo>
                    <a:lnTo>
                      <a:pt x="294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8" name="Freeform 511"/>
              <p:cNvSpPr>
                <a:spLocks/>
              </p:cNvSpPr>
              <p:nvPr/>
            </p:nvSpPr>
            <p:spPr bwMode="auto">
              <a:xfrm>
                <a:off x="4600" y="1349"/>
                <a:ext cx="11" cy="5"/>
              </a:xfrm>
              <a:custGeom>
                <a:avLst/>
                <a:gdLst>
                  <a:gd name="T0" fmla="*/ 0 w 247"/>
                  <a:gd name="T1" fmla="*/ 0 h 121"/>
                  <a:gd name="T2" fmla="*/ 0 w 247"/>
                  <a:gd name="T3" fmla="*/ 0 h 121"/>
                  <a:gd name="T4" fmla="*/ 0 w 247"/>
                  <a:gd name="T5" fmla="*/ 0 h 121"/>
                  <a:gd name="T6" fmla="*/ 0 w 247"/>
                  <a:gd name="T7" fmla="*/ 0 h 121"/>
                  <a:gd name="T8" fmla="*/ 0 w 247"/>
                  <a:gd name="T9" fmla="*/ 0 h 121"/>
                  <a:gd name="T10" fmla="*/ 0 w 247"/>
                  <a:gd name="T11" fmla="*/ 0 h 121"/>
                  <a:gd name="T12" fmla="*/ 0 w 247"/>
                  <a:gd name="T13" fmla="*/ 0 h 121"/>
                  <a:gd name="T14" fmla="*/ 0 w 247"/>
                  <a:gd name="T15" fmla="*/ 0 h 121"/>
                  <a:gd name="T16" fmla="*/ 0 w 247"/>
                  <a:gd name="T17" fmla="*/ 0 h 121"/>
                  <a:gd name="T18" fmla="*/ 0 w 247"/>
                  <a:gd name="T19" fmla="*/ 0 h 121"/>
                  <a:gd name="T20" fmla="*/ 0 w 247"/>
                  <a:gd name="T21" fmla="*/ 0 h 121"/>
                  <a:gd name="T22" fmla="*/ 0 w 247"/>
                  <a:gd name="T23" fmla="*/ 0 h 121"/>
                  <a:gd name="T24" fmla="*/ 0 w 247"/>
                  <a:gd name="T25" fmla="*/ 0 h 121"/>
                  <a:gd name="T26" fmla="*/ 0 w 247"/>
                  <a:gd name="T27" fmla="*/ 0 h 121"/>
                  <a:gd name="T28" fmla="*/ 0 w 247"/>
                  <a:gd name="T29" fmla="*/ 0 h 121"/>
                  <a:gd name="T30" fmla="*/ 0 w 247"/>
                  <a:gd name="T31" fmla="*/ 0 h 121"/>
                  <a:gd name="T32" fmla="*/ 0 w 247"/>
                  <a:gd name="T33" fmla="*/ 0 h 121"/>
                  <a:gd name="T34" fmla="*/ 0 w 247"/>
                  <a:gd name="T35" fmla="*/ 0 h 121"/>
                  <a:gd name="T36" fmla="*/ 0 w 247"/>
                  <a:gd name="T37" fmla="*/ 0 h 121"/>
                  <a:gd name="T38" fmla="*/ 0 w 247"/>
                  <a:gd name="T39" fmla="*/ 0 h 121"/>
                  <a:gd name="T40" fmla="*/ 0 w 247"/>
                  <a:gd name="T41" fmla="*/ 0 h 121"/>
                  <a:gd name="T42" fmla="*/ 0 w 247"/>
                  <a:gd name="T43" fmla="*/ 0 h 121"/>
                  <a:gd name="T44" fmla="*/ 0 w 247"/>
                  <a:gd name="T45" fmla="*/ 0 h 121"/>
                  <a:gd name="T46" fmla="*/ 0 w 247"/>
                  <a:gd name="T47" fmla="*/ 0 h 121"/>
                  <a:gd name="T48" fmla="*/ 0 w 247"/>
                  <a:gd name="T49" fmla="*/ 0 h 121"/>
                  <a:gd name="T50" fmla="*/ 0 w 247"/>
                  <a:gd name="T51" fmla="*/ 0 h 121"/>
                  <a:gd name="T52" fmla="*/ 0 w 247"/>
                  <a:gd name="T53" fmla="*/ 0 h 121"/>
                  <a:gd name="T54" fmla="*/ 0 w 247"/>
                  <a:gd name="T55" fmla="*/ 0 h 121"/>
                  <a:gd name="T56" fmla="*/ 0 w 247"/>
                  <a:gd name="T57" fmla="*/ 0 h 121"/>
                  <a:gd name="T58" fmla="*/ 0 w 247"/>
                  <a:gd name="T59" fmla="*/ 0 h 121"/>
                  <a:gd name="T60" fmla="*/ 0 w 247"/>
                  <a:gd name="T61" fmla="*/ 0 h 121"/>
                  <a:gd name="T62" fmla="*/ 0 w 247"/>
                  <a:gd name="T63" fmla="*/ 0 h 121"/>
                  <a:gd name="T64" fmla="*/ 0 w 247"/>
                  <a:gd name="T65" fmla="*/ 0 h 121"/>
                  <a:gd name="T66" fmla="*/ 0 w 247"/>
                  <a:gd name="T67" fmla="*/ 0 h 121"/>
                  <a:gd name="T68" fmla="*/ 0 w 247"/>
                  <a:gd name="T69" fmla="*/ 0 h 121"/>
                  <a:gd name="T70" fmla="*/ 0 w 247"/>
                  <a:gd name="T71" fmla="*/ 0 h 121"/>
                  <a:gd name="T72" fmla="*/ 0 w 247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47"/>
                  <a:gd name="T112" fmla="*/ 0 h 121"/>
                  <a:gd name="T113" fmla="*/ 247 w 247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47" h="121">
                    <a:moveTo>
                      <a:pt x="247" y="61"/>
                    </a:moveTo>
                    <a:lnTo>
                      <a:pt x="246" y="67"/>
                    </a:lnTo>
                    <a:lnTo>
                      <a:pt x="246" y="73"/>
                    </a:lnTo>
                    <a:lnTo>
                      <a:pt x="244" y="78"/>
                    </a:lnTo>
                    <a:lnTo>
                      <a:pt x="244" y="84"/>
                    </a:lnTo>
                    <a:lnTo>
                      <a:pt x="242" y="90"/>
                    </a:lnTo>
                    <a:lnTo>
                      <a:pt x="241" y="95"/>
                    </a:lnTo>
                    <a:lnTo>
                      <a:pt x="240" y="99"/>
                    </a:lnTo>
                    <a:lnTo>
                      <a:pt x="238" y="103"/>
                    </a:lnTo>
                    <a:lnTo>
                      <a:pt x="236" y="107"/>
                    </a:lnTo>
                    <a:lnTo>
                      <a:pt x="234" y="111"/>
                    </a:lnTo>
                    <a:lnTo>
                      <a:pt x="232" y="113"/>
                    </a:lnTo>
                    <a:lnTo>
                      <a:pt x="229" y="116"/>
                    </a:lnTo>
                    <a:lnTo>
                      <a:pt x="226" y="118"/>
                    </a:lnTo>
                    <a:lnTo>
                      <a:pt x="224" y="119"/>
                    </a:lnTo>
                    <a:lnTo>
                      <a:pt x="221" y="120"/>
                    </a:lnTo>
                    <a:lnTo>
                      <a:pt x="218" y="121"/>
                    </a:lnTo>
                    <a:lnTo>
                      <a:pt x="29" y="121"/>
                    </a:lnTo>
                    <a:lnTo>
                      <a:pt x="25" y="120"/>
                    </a:lnTo>
                    <a:lnTo>
                      <a:pt x="22" y="119"/>
                    </a:lnTo>
                    <a:lnTo>
                      <a:pt x="20" y="118"/>
                    </a:lnTo>
                    <a:lnTo>
                      <a:pt x="17" y="116"/>
                    </a:lnTo>
                    <a:lnTo>
                      <a:pt x="14" y="113"/>
                    </a:lnTo>
                    <a:lnTo>
                      <a:pt x="11" y="111"/>
                    </a:lnTo>
                    <a:lnTo>
                      <a:pt x="9" y="107"/>
                    </a:lnTo>
                    <a:lnTo>
                      <a:pt x="7" y="103"/>
                    </a:lnTo>
                    <a:lnTo>
                      <a:pt x="5" y="99"/>
                    </a:lnTo>
                    <a:lnTo>
                      <a:pt x="4" y="95"/>
                    </a:lnTo>
                    <a:lnTo>
                      <a:pt x="3" y="90"/>
                    </a:lnTo>
                    <a:lnTo>
                      <a:pt x="1" y="84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1" y="0"/>
                    </a:lnTo>
                    <a:lnTo>
                      <a:pt x="244" y="0"/>
                    </a:lnTo>
                    <a:lnTo>
                      <a:pt x="247" y="61"/>
                    </a:lnTo>
                    <a:close/>
                  </a:path>
                </a:pathLst>
              </a:custGeom>
              <a:solidFill>
                <a:srgbClr val="98ADA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9" name="Freeform 512"/>
              <p:cNvSpPr>
                <a:spLocks/>
              </p:cNvSpPr>
              <p:nvPr/>
            </p:nvSpPr>
            <p:spPr bwMode="auto">
              <a:xfrm>
                <a:off x="4598" y="1345"/>
                <a:ext cx="1" cy="9"/>
              </a:xfrm>
              <a:custGeom>
                <a:avLst/>
                <a:gdLst>
                  <a:gd name="T0" fmla="*/ 0 w 25"/>
                  <a:gd name="T1" fmla="*/ 0 h 201"/>
                  <a:gd name="T2" fmla="*/ 0 w 25"/>
                  <a:gd name="T3" fmla="*/ 0 h 201"/>
                  <a:gd name="T4" fmla="*/ 0 w 25"/>
                  <a:gd name="T5" fmla="*/ 0 h 201"/>
                  <a:gd name="T6" fmla="*/ 0 w 25"/>
                  <a:gd name="T7" fmla="*/ 0 h 201"/>
                  <a:gd name="T8" fmla="*/ 0 w 25"/>
                  <a:gd name="T9" fmla="*/ 0 h 201"/>
                  <a:gd name="T10" fmla="*/ 0 w 25"/>
                  <a:gd name="T11" fmla="*/ 0 h 201"/>
                  <a:gd name="T12" fmla="*/ 0 w 25"/>
                  <a:gd name="T13" fmla="*/ 0 h 201"/>
                  <a:gd name="T14" fmla="*/ 0 w 25"/>
                  <a:gd name="T15" fmla="*/ 0 h 201"/>
                  <a:gd name="T16" fmla="*/ 0 w 25"/>
                  <a:gd name="T17" fmla="*/ 0 h 201"/>
                  <a:gd name="T18" fmla="*/ 0 w 25"/>
                  <a:gd name="T19" fmla="*/ 0 h 201"/>
                  <a:gd name="T20" fmla="*/ 0 w 25"/>
                  <a:gd name="T21" fmla="*/ 0 h 201"/>
                  <a:gd name="T22" fmla="*/ 0 w 25"/>
                  <a:gd name="T23" fmla="*/ 0 h 201"/>
                  <a:gd name="T24" fmla="*/ 0 w 25"/>
                  <a:gd name="T25" fmla="*/ 0 h 201"/>
                  <a:gd name="T26" fmla="*/ 0 w 25"/>
                  <a:gd name="T27" fmla="*/ 0 h 201"/>
                  <a:gd name="T28" fmla="*/ 0 w 25"/>
                  <a:gd name="T29" fmla="*/ 0 h 201"/>
                  <a:gd name="T30" fmla="*/ 0 w 25"/>
                  <a:gd name="T31" fmla="*/ 0 h 201"/>
                  <a:gd name="T32" fmla="*/ 0 w 25"/>
                  <a:gd name="T33" fmla="*/ 0 h 201"/>
                  <a:gd name="T34" fmla="*/ 0 w 25"/>
                  <a:gd name="T35" fmla="*/ 0 h 201"/>
                  <a:gd name="T36" fmla="*/ 0 w 25"/>
                  <a:gd name="T37" fmla="*/ 0 h 201"/>
                  <a:gd name="T38" fmla="*/ 0 w 25"/>
                  <a:gd name="T39" fmla="*/ 0 h 201"/>
                  <a:gd name="T40" fmla="*/ 0 w 25"/>
                  <a:gd name="T41" fmla="*/ 0 h 201"/>
                  <a:gd name="T42" fmla="*/ 0 w 25"/>
                  <a:gd name="T43" fmla="*/ 0 h 201"/>
                  <a:gd name="T44" fmla="*/ 0 w 25"/>
                  <a:gd name="T45" fmla="*/ 0 h 201"/>
                  <a:gd name="T46" fmla="*/ 0 w 25"/>
                  <a:gd name="T47" fmla="*/ 0 h 201"/>
                  <a:gd name="T48" fmla="*/ 0 w 25"/>
                  <a:gd name="T49" fmla="*/ 0 h 201"/>
                  <a:gd name="T50" fmla="*/ 0 w 25"/>
                  <a:gd name="T51" fmla="*/ 0 h 201"/>
                  <a:gd name="T52" fmla="*/ 0 w 25"/>
                  <a:gd name="T53" fmla="*/ 0 h 201"/>
                  <a:gd name="T54" fmla="*/ 0 w 25"/>
                  <a:gd name="T55" fmla="*/ 0 h 201"/>
                  <a:gd name="T56" fmla="*/ 0 w 25"/>
                  <a:gd name="T57" fmla="*/ 0 h 201"/>
                  <a:gd name="T58" fmla="*/ 0 w 25"/>
                  <a:gd name="T59" fmla="*/ 0 h 201"/>
                  <a:gd name="T60" fmla="*/ 0 w 25"/>
                  <a:gd name="T61" fmla="*/ 0 h 201"/>
                  <a:gd name="T62" fmla="*/ 0 w 25"/>
                  <a:gd name="T63" fmla="*/ 0 h 201"/>
                  <a:gd name="T64" fmla="*/ 0 w 25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"/>
                  <a:gd name="T100" fmla="*/ 0 h 201"/>
                  <a:gd name="T101" fmla="*/ 25 w 25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" h="201">
                    <a:moveTo>
                      <a:pt x="14" y="201"/>
                    </a:moveTo>
                    <a:lnTo>
                      <a:pt x="15" y="200"/>
                    </a:lnTo>
                    <a:lnTo>
                      <a:pt x="16" y="200"/>
                    </a:lnTo>
                    <a:lnTo>
                      <a:pt x="17" y="200"/>
                    </a:lnTo>
                    <a:lnTo>
                      <a:pt x="18" y="199"/>
                    </a:lnTo>
                    <a:lnTo>
                      <a:pt x="19" y="198"/>
                    </a:lnTo>
                    <a:lnTo>
                      <a:pt x="20" y="197"/>
                    </a:lnTo>
                    <a:lnTo>
                      <a:pt x="20" y="196"/>
                    </a:lnTo>
                    <a:lnTo>
                      <a:pt x="21" y="195"/>
                    </a:lnTo>
                    <a:lnTo>
                      <a:pt x="22" y="193"/>
                    </a:lnTo>
                    <a:lnTo>
                      <a:pt x="23" y="192"/>
                    </a:lnTo>
                    <a:lnTo>
                      <a:pt x="23" y="190"/>
                    </a:lnTo>
                    <a:lnTo>
                      <a:pt x="24" y="188"/>
                    </a:lnTo>
                    <a:lnTo>
                      <a:pt x="24" y="186"/>
                    </a:lnTo>
                    <a:lnTo>
                      <a:pt x="24" y="185"/>
                    </a:lnTo>
                    <a:lnTo>
                      <a:pt x="24" y="183"/>
                    </a:lnTo>
                    <a:lnTo>
                      <a:pt x="25" y="181"/>
                    </a:lnTo>
                    <a:lnTo>
                      <a:pt x="25" y="21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2" y="7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20" y="3"/>
                    </a:lnTo>
                    <a:lnTo>
                      <a:pt x="19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0" y="175"/>
                    </a:lnTo>
                    <a:lnTo>
                      <a:pt x="1" y="177"/>
                    </a:lnTo>
                    <a:lnTo>
                      <a:pt x="2" y="181"/>
                    </a:lnTo>
                    <a:lnTo>
                      <a:pt x="2" y="183"/>
                    </a:lnTo>
                    <a:lnTo>
                      <a:pt x="3" y="186"/>
                    </a:lnTo>
                    <a:lnTo>
                      <a:pt x="4" y="189"/>
                    </a:lnTo>
                    <a:lnTo>
                      <a:pt x="5" y="191"/>
                    </a:lnTo>
                    <a:lnTo>
                      <a:pt x="6" y="193"/>
                    </a:lnTo>
                    <a:lnTo>
                      <a:pt x="7" y="195"/>
                    </a:lnTo>
                    <a:lnTo>
                      <a:pt x="8" y="197"/>
                    </a:lnTo>
                    <a:lnTo>
                      <a:pt x="10" y="198"/>
                    </a:lnTo>
                    <a:lnTo>
                      <a:pt x="12" y="200"/>
                    </a:lnTo>
                    <a:lnTo>
                      <a:pt x="13" y="200"/>
                    </a:lnTo>
                    <a:lnTo>
                      <a:pt x="14" y="201"/>
                    </a:lnTo>
                    <a:close/>
                  </a:path>
                </a:pathLst>
              </a:custGeom>
              <a:solidFill>
                <a:srgbClr val="CCE0E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0" name="Freeform 513"/>
              <p:cNvSpPr>
                <a:spLocks/>
              </p:cNvSpPr>
              <p:nvPr/>
            </p:nvSpPr>
            <p:spPr bwMode="auto">
              <a:xfrm>
                <a:off x="4611" y="1345"/>
                <a:ext cx="1" cy="9"/>
              </a:xfrm>
              <a:custGeom>
                <a:avLst/>
                <a:gdLst>
                  <a:gd name="T0" fmla="*/ 0 w 26"/>
                  <a:gd name="T1" fmla="*/ 0 h 208"/>
                  <a:gd name="T2" fmla="*/ 0 w 26"/>
                  <a:gd name="T3" fmla="*/ 0 h 208"/>
                  <a:gd name="T4" fmla="*/ 0 w 26"/>
                  <a:gd name="T5" fmla="*/ 0 h 208"/>
                  <a:gd name="T6" fmla="*/ 0 w 26"/>
                  <a:gd name="T7" fmla="*/ 0 h 208"/>
                  <a:gd name="T8" fmla="*/ 0 w 26"/>
                  <a:gd name="T9" fmla="*/ 0 h 208"/>
                  <a:gd name="T10" fmla="*/ 0 w 26"/>
                  <a:gd name="T11" fmla="*/ 0 h 208"/>
                  <a:gd name="T12" fmla="*/ 0 w 26"/>
                  <a:gd name="T13" fmla="*/ 0 h 208"/>
                  <a:gd name="T14" fmla="*/ 0 w 26"/>
                  <a:gd name="T15" fmla="*/ 0 h 208"/>
                  <a:gd name="T16" fmla="*/ 0 w 26"/>
                  <a:gd name="T17" fmla="*/ 0 h 208"/>
                  <a:gd name="T18" fmla="*/ 0 w 26"/>
                  <a:gd name="T19" fmla="*/ 0 h 208"/>
                  <a:gd name="T20" fmla="*/ 0 w 26"/>
                  <a:gd name="T21" fmla="*/ 0 h 208"/>
                  <a:gd name="T22" fmla="*/ 0 w 26"/>
                  <a:gd name="T23" fmla="*/ 0 h 208"/>
                  <a:gd name="T24" fmla="*/ 0 w 26"/>
                  <a:gd name="T25" fmla="*/ 0 h 208"/>
                  <a:gd name="T26" fmla="*/ 0 w 26"/>
                  <a:gd name="T27" fmla="*/ 0 h 208"/>
                  <a:gd name="T28" fmla="*/ 0 w 26"/>
                  <a:gd name="T29" fmla="*/ 0 h 208"/>
                  <a:gd name="T30" fmla="*/ 0 w 26"/>
                  <a:gd name="T31" fmla="*/ 0 h 208"/>
                  <a:gd name="T32" fmla="*/ 0 w 26"/>
                  <a:gd name="T33" fmla="*/ 0 h 208"/>
                  <a:gd name="T34" fmla="*/ 0 w 26"/>
                  <a:gd name="T35" fmla="*/ 0 h 208"/>
                  <a:gd name="T36" fmla="*/ 0 w 26"/>
                  <a:gd name="T37" fmla="*/ 0 h 208"/>
                  <a:gd name="T38" fmla="*/ 0 w 26"/>
                  <a:gd name="T39" fmla="*/ 0 h 208"/>
                  <a:gd name="T40" fmla="*/ 0 w 26"/>
                  <a:gd name="T41" fmla="*/ 0 h 208"/>
                  <a:gd name="T42" fmla="*/ 0 w 26"/>
                  <a:gd name="T43" fmla="*/ 0 h 208"/>
                  <a:gd name="T44" fmla="*/ 0 w 26"/>
                  <a:gd name="T45" fmla="*/ 0 h 208"/>
                  <a:gd name="T46" fmla="*/ 0 w 26"/>
                  <a:gd name="T47" fmla="*/ 0 h 208"/>
                  <a:gd name="T48" fmla="*/ 0 w 26"/>
                  <a:gd name="T49" fmla="*/ 0 h 208"/>
                  <a:gd name="T50" fmla="*/ 0 w 26"/>
                  <a:gd name="T51" fmla="*/ 0 h 208"/>
                  <a:gd name="T52" fmla="*/ 0 w 26"/>
                  <a:gd name="T53" fmla="*/ 0 h 208"/>
                  <a:gd name="T54" fmla="*/ 0 w 26"/>
                  <a:gd name="T55" fmla="*/ 0 h 208"/>
                  <a:gd name="T56" fmla="*/ 0 w 26"/>
                  <a:gd name="T57" fmla="*/ 0 h 208"/>
                  <a:gd name="T58" fmla="*/ 0 w 26"/>
                  <a:gd name="T59" fmla="*/ 0 h 208"/>
                  <a:gd name="T60" fmla="*/ 0 w 26"/>
                  <a:gd name="T61" fmla="*/ 0 h 208"/>
                  <a:gd name="T62" fmla="*/ 0 w 26"/>
                  <a:gd name="T63" fmla="*/ 0 h 208"/>
                  <a:gd name="T64" fmla="*/ 0 w 26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6"/>
                  <a:gd name="T100" fmla="*/ 0 h 208"/>
                  <a:gd name="T101" fmla="*/ 26 w 26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6" h="208">
                    <a:moveTo>
                      <a:pt x="10" y="208"/>
                    </a:moveTo>
                    <a:lnTo>
                      <a:pt x="11" y="207"/>
                    </a:lnTo>
                    <a:lnTo>
                      <a:pt x="12" y="207"/>
                    </a:lnTo>
                    <a:lnTo>
                      <a:pt x="13" y="205"/>
                    </a:lnTo>
                    <a:lnTo>
                      <a:pt x="14" y="204"/>
                    </a:lnTo>
                    <a:lnTo>
                      <a:pt x="15" y="202"/>
                    </a:lnTo>
                    <a:lnTo>
                      <a:pt x="17" y="200"/>
                    </a:lnTo>
                    <a:lnTo>
                      <a:pt x="18" y="198"/>
                    </a:lnTo>
                    <a:lnTo>
                      <a:pt x="19" y="196"/>
                    </a:lnTo>
                    <a:lnTo>
                      <a:pt x="21" y="193"/>
                    </a:lnTo>
                    <a:lnTo>
                      <a:pt x="22" y="190"/>
                    </a:lnTo>
                    <a:lnTo>
                      <a:pt x="23" y="188"/>
                    </a:lnTo>
                    <a:lnTo>
                      <a:pt x="24" y="184"/>
                    </a:lnTo>
                    <a:lnTo>
                      <a:pt x="24" y="182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6" y="175"/>
                    </a:lnTo>
                    <a:lnTo>
                      <a:pt x="20" y="19"/>
                    </a:lnTo>
                    <a:lnTo>
                      <a:pt x="19" y="16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9" y="11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7" y="6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1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0" y="195"/>
                    </a:lnTo>
                    <a:lnTo>
                      <a:pt x="0" y="197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1"/>
                    </a:lnTo>
                    <a:lnTo>
                      <a:pt x="2" y="202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5" y="205"/>
                    </a:lnTo>
                    <a:lnTo>
                      <a:pt x="5" y="206"/>
                    </a:lnTo>
                    <a:lnTo>
                      <a:pt x="6" y="207"/>
                    </a:lnTo>
                    <a:lnTo>
                      <a:pt x="7" y="207"/>
                    </a:lnTo>
                    <a:lnTo>
                      <a:pt x="8" y="207"/>
                    </a:lnTo>
                    <a:lnTo>
                      <a:pt x="10" y="208"/>
                    </a:lnTo>
                    <a:close/>
                  </a:path>
                </a:pathLst>
              </a:custGeom>
              <a:solidFill>
                <a:srgbClr val="CCE0E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1" name="Freeform 514"/>
              <p:cNvSpPr>
                <a:spLocks/>
              </p:cNvSpPr>
              <p:nvPr/>
            </p:nvSpPr>
            <p:spPr bwMode="auto">
              <a:xfrm>
                <a:off x="4600" y="1344"/>
                <a:ext cx="11" cy="4"/>
              </a:xfrm>
              <a:custGeom>
                <a:avLst/>
                <a:gdLst>
                  <a:gd name="T0" fmla="*/ 0 w 253"/>
                  <a:gd name="T1" fmla="*/ 0 h 98"/>
                  <a:gd name="T2" fmla="*/ 0 w 253"/>
                  <a:gd name="T3" fmla="*/ 0 h 98"/>
                  <a:gd name="T4" fmla="*/ 0 w 253"/>
                  <a:gd name="T5" fmla="*/ 0 h 98"/>
                  <a:gd name="T6" fmla="*/ 0 w 253"/>
                  <a:gd name="T7" fmla="*/ 0 h 98"/>
                  <a:gd name="T8" fmla="*/ 0 w 253"/>
                  <a:gd name="T9" fmla="*/ 0 h 98"/>
                  <a:gd name="T10" fmla="*/ 0 w 253"/>
                  <a:gd name="T11" fmla="*/ 0 h 98"/>
                  <a:gd name="T12" fmla="*/ 0 w 253"/>
                  <a:gd name="T13" fmla="*/ 0 h 98"/>
                  <a:gd name="T14" fmla="*/ 0 w 253"/>
                  <a:gd name="T15" fmla="*/ 0 h 98"/>
                  <a:gd name="T16" fmla="*/ 0 w 253"/>
                  <a:gd name="T17" fmla="*/ 0 h 98"/>
                  <a:gd name="T18" fmla="*/ 0 w 253"/>
                  <a:gd name="T19" fmla="*/ 0 h 98"/>
                  <a:gd name="T20" fmla="*/ 0 w 253"/>
                  <a:gd name="T21" fmla="*/ 0 h 98"/>
                  <a:gd name="T22" fmla="*/ 0 w 253"/>
                  <a:gd name="T23" fmla="*/ 0 h 98"/>
                  <a:gd name="T24" fmla="*/ 0 w 253"/>
                  <a:gd name="T25" fmla="*/ 0 h 98"/>
                  <a:gd name="T26" fmla="*/ 0 w 253"/>
                  <a:gd name="T27" fmla="*/ 0 h 98"/>
                  <a:gd name="T28" fmla="*/ 0 w 253"/>
                  <a:gd name="T29" fmla="*/ 0 h 98"/>
                  <a:gd name="T30" fmla="*/ 0 w 253"/>
                  <a:gd name="T31" fmla="*/ 0 h 98"/>
                  <a:gd name="T32" fmla="*/ 0 w 253"/>
                  <a:gd name="T33" fmla="*/ 0 h 98"/>
                  <a:gd name="T34" fmla="*/ 0 w 253"/>
                  <a:gd name="T35" fmla="*/ 0 h 98"/>
                  <a:gd name="T36" fmla="*/ 0 w 253"/>
                  <a:gd name="T37" fmla="*/ 0 h 98"/>
                  <a:gd name="T38" fmla="*/ 0 w 253"/>
                  <a:gd name="T39" fmla="*/ 0 h 98"/>
                  <a:gd name="T40" fmla="*/ 0 w 253"/>
                  <a:gd name="T41" fmla="*/ 0 h 98"/>
                  <a:gd name="T42" fmla="*/ 0 w 253"/>
                  <a:gd name="T43" fmla="*/ 0 h 98"/>
                  <a:gd name="T44" fmla="*/ 0 w 253"/>
                  <a:gd name="T45" fmla="*/ 0 h 98"/>
                  <a:gd name="T46" fmla="*/ 0 w 253"/>
                  <a:gd name="T47" fmla="*/ 0 h 98"/>
                  <a:gd name="T48" fmla="*/ 0 w 253"/>
                  <a:gd name="T49" fmla="*/ 0 h 98"/>
                  <a:gd name="T50" fmla="*/ 0 w 253"/>
                  <a:gd name="T51" fmla="*/ 0 h 98"/>
                  <a:gd name="T52" fmla="*/ 0 w 253"/>
                  <a:gd name="T53" fmla="*/ 0 h 98"/>
                  <a:gd name="T54" fmla="*/ 0 w 253"/>
                  <a:gd name="T55" fmla="*/ 0 h 98"/>
                  <a:gd name="T56" fmla="*/ 0 w 253"/>
                  <a:gd name="T57" fmla="*/ 0 h 98"/>
                  <a:gd name="T58" fmla="*/ 0 w 253"/>
                  <a:gd name="T59" fmla="*/ 0 h 98"/>
                  <a:gd name="T60" fmla="*/ 0 w 253"/>
                  <a:gd name="T61" fmla="*/ 0 h 98"/>
                  <a:gd name="T62" fmla="*/ 0 w 253"/>
                  <a:gd name="T63" fmla="*/ 0 h 98"/>
                  <a:gd name="T64" fmla="*/ 0 w 253"/>
                  <a:gd name="T65" fmla="*/ 0 h 98"/>
                  <a:gd name="T66" fmla="*/ 0 w 253"/>
                  <a:gd name="T67" fmla="*/ 0 h 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53"/>
                  <a:gd name="T103" fmla="*/ 0 h 98"/>
                  <a:gd name="T104" fmla="*/ 253 w 253"/>
                  <a:gd name="T105" fmla="*/ 98 h 9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53" h="98">
                    <a:moveTo>
                      <a:pt x="226" y="98"/>
                    </a:moveTo>
                    <a:lnTo>
                      <a:pt x="228" y="97"/>
                    </a:lnTo>
                    <a:lnTo>
                      <a:pt x="231" y="97"/>
                    </a:lnTo>
                    <a:lnTo>
                      <a:pt x="233" y="96"/>
                    </a:lnTo>
                    <a:lnTo>
                      <a:pt x="236" y="95"/>
                    </a:lnTo>
                    <a:lnTo>
                      <a:pt x="238" y="94"/>
                    </a:lnTo>
                    <a:lnTo>
                      <a:pt x="240" y="92"/>
                    </a:lnTo>
                    <a:lnTo>
                      <a:pt x="242" y="90"/>
                    </a:lnTo>
                    <a:lnTo>
                      <a:pt x="244" y="88"/>
                    </a:lnTo>
                    <a:lnTo>
                      <a:pt x="246" y="86"/>
                    </a:lnTo>
                    <a:lnTo>
                      <a:pt x="247" y="84"/>
                    </a:lnTo>
                    <a:lnTo>
                      <a:pt x="248" y="81"/>
                    </a:lnTo>
                    <a:lnTo>
                      <a:pt x="251" y="79"/>
                    </a:lnTo>
                    <a:lnTo>
                      <a:pt x="251" y="75"/>
                    </a:lnTo>
                    <a:lnTo>
                      <a:pt x="252" y="72"/>
                    </a:lnTo>
                    <a:lnTo>
                      <a:pt x="252" y="69"/>
                    </a:lnTo>
                    <a:lnTo>
                      <a:pt x="253" y="66"/>
                    </a:lnTo>
                    <a:lnTo>
                      <a:pt x="253" y="31"/>
                    </a:lnTo>
                    <a:lnTo>
                      <a:pt x="252" y="27"/>
                    </a:lnTo>
                    <a:lnTo>
                      <a:pt x="252" y="24"/>
                    </a:lnTo>
                    <a:lnTo>
                      <a:pt x="251" y="21"/>
                    </a:lnTo>
                    <a:lnTo>
                      <a:pt x="251" y="18"/>
                    </a:lnTo>
                    <a:lnTo>
                      <a:pt x="248" y="15"/>
                    </a:lnTo>
                    <a:lnTo>
                      <a:pt x="247" y="13"/>
                    </a:lnTo>
                    <a:lnTo>
                      <a:pt x="246" y="10"/>
                    </a:lnTo>
                    <a:lnTo>
                      <a:pt x="244" y="8"/>
                    </a:lnTo>
                    <a:lnTo>
                      <a:pt x="242" y="6"/>
                    </a:lnTo>
                    <a:lnTo>
                      <a:pt x="240" y="5"/>
                    </a:lnTo>
                    <a:lnTo>
                      <a:pt x="238" y="3"/>
                    </a:lnTo>
                    <a:lnTo>
                      <a:pt x="236" y="2"/>
                    </a:lnTo>
                    <a:lnTo>
                      <a:pt x="233" y="1"/>
                    </a:lnTo>
                    <a:lnTo>
                      <a:pt x="231" y="0"/>
                    </a:lnTo>
                    <a:lnTo>
                      <a:pt x="228" y="0"/>
                    </a:lnTo>
                    <a:lnTo>
                      <a:pt x="226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1"/>
                    </a:lnTo>
                    <a:lnTo>
                      <a:pt x="16" y="2"/>
                    </a:lnTo>
                    <a:lnTo>
                      <a:pt x="13" y="3"/>
                    </a:lnTo>
                    <a:lnTo>
                      <a:pt x="11" y="5"/>
                    </a:lnTo>
                    <a:lnTo>
                      <a:pt x="9" y="6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4" y="13"/>
                    </a:lnTo>
                    <a:lnTo>
                      <a:pt x="3" y="15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2" y="79"/>
                    </a:lnTo>
                    <a:lnTo>
                      <a:pt x="3" y="81"/>
                    </a:lnTo>
                    <a:lnTo>
                      <a:pt x="4" y="84"/>
                    </a:lnTo>
                    <a:lnTo>
                      <a:pt x="6" y="86"/>
                    </a:lnTo>
                    <a:lnTo>
                      <a:pt x="7" y="88"/>
                    </a:lnTo>
                    <a:lnTo>
                      <a:pt x="9" y="90"/>
                    </a:lnTo>
                    <a:lnTo>
                      <a:pt x="11" y="92"/>
                    </a:lnTo>
                    <a:lnTo>
                      <a:pt x="13" y="94"/>
                    </a:lnTo>
                    <a:lnTo>
                      <a:pt x="16" y="95"/>
                    </a:lnTo>
                    <a:lnTo>
                      <a:pt x="19" y="96"/>
                    </a:lnTo>
                    <a:lnTo>
                      <a:pt x="21" y="97"/>
                    </a:lnTo>
                    <a:lnTo>
                      <a:pt x="24" y="97"/>
                    </a:lnTo>
                    <a:lnTo>
                      <a:pt x="27" y="98"/>
                    </a:lnTo>
                    <a:lnTo>
                      <a:pt x="226" y="9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2" name="Freeform 515"/>
              <p:cNvSpPr>
                <a:spLocks/>
              </p:cNvSpPr>
              <p:nvPr/>
            </p:nvSpPr>
            <p:spPr bwMode="auto">
              <a:xfrm>
                <a:off x="4581" y="1343"/>
                <a:ext cx="15" cy="12"/>
              </a:xfrm>
              <a:custGeom>
                <a:avLst/>
                <a:gdLst>
                  <a:gd name="T0" fmla="*/ 0 w 352"/>
                  <a:gd name="T1" fmla="*/ 0 h 283"/>
                  <a:gd name="T2" fmla="*/ 0 w 352"/>
                  <a:gd name="T3" fmla="*/ 0 h 283"/>
                  <a:gd name="T4" fmla="*/ 0 w 352"/>
                  <a:gd name="T5" fmla="*/ 0 h 283"/>
                  <a:gd name="T6" fmla="*/ 0 w 352"/>
                  <a:gd name="T7" fmla="*/ 0 h 283"/>
                  <a:gd name="T8" fmla="*/ 0 w 352"/>
                  <a:gd name="T9" fmla="*/ 0 h 283"/>
                  <a:gd name="T10" fmla="*/ 0 w 352"/>
                  <a:gd name="T11" fmla="*/ 0 h 283"/>
                  <a:gd name="T12" fmla="*/ 0 w 352"/>
                  <a:gd name="T13" fmla="*/ 0 h 283"/>
                  <a:gd name="T14" fmla="*/ 0 w 352"/>
                  <a:gd name="T15" fmla="*/ 0 h 283"/>
                  <a:gd name="T16" fmla="*/ 0 w 352"/>
                  <a:gd name="T17" fmla="*/ 0 h 283"/>
                  <a:gd name="T18" fmla="*/ 0 w 352"/>
                  <a:gd name="T19" fmla="*/ 0 h 283"/>
                  <a:gd name="T20" fmla="*/ 0 w 352"/>
                  <a:gd name="T21" fmla="*/ 0 h 283"/>
                  <a:gd name="T22" fmla="*/ 0 w 352"/>
                  <a:gd name="T23" fmla="*/ 0 h 283"/>
                  <a:gd name="T24" fmla="*/ 0 w 352"/>
                  <a:gd name="T25" fmla="*/ 0 h 283"/>
                  <a:gd name="T26" fmla="*/ 0 w 352"/>
                  <a:gd name="T27" fmla="*/ 0 h 283"/>
                  <a:gd name="T28" fmla="*/ 0 w 352"/>
                  <a:gd name="T29" fmla="*/ 0 h 283"/>
                  <a:gd name="T30" fmla="*/ 0 w 352"/>
                  <a:gd name="T31" fmla="*/ 0 h 283"/>
                  <a:gd name="T32" fmla="*/ 0 w 352"/>
                  <a:gd name="T33" fmla="*/ 0 h 283"/>
                  <a:gd name="T34" fmla="*/ 0 w 352"/>
                  <a:gd name="T35" fmla="*/ 0 h 283"/>
                  <a:gd name="T36" fmla="*/ 0 w 352"/>
                  <a:gd name="T37" fmla="*/ 0 h 283"/>
                  <a:gd name="T38" fmla="*/ 0 w 352"/>
                  <a:gd name="T39" fmla="*/ 0 h 283"/>
                  <a:gd name="T40" fmla="*/ 0 w 352"/>
                  <a:gd name="T41" fmla="*/ 0 h 283"/>
                  <a:gd name="T42" fmla="*/ 0 w 352"/>
                  <a:gd name="T43" fmla="*/ 0 h 283"/>
                  <a:gd name="T44" fmla="*/ 0 w 352"/>
                  <a:gd name="T45" fmla="*/ 0 h 283"/>
                  <a:gd name="T46" fmla="*/ 0 w 352"/>
                  <a:gd name="T47" fmla="*/ 0 h 283"/>
                  <a:gd name="T48" fmla="*/ 0 w 352"/>
                  <a:gd name="T49" fmla="*/ 0 h 283"/>
                  <a:gd name="T50" fmla="*/ 0 w 352"/>
                  <a:gd name="T51" fmla="*/ 0 h 283"/>
                  <a:gd name="T52" fmla="*/ 0 w 352"/>
                  <a:gd name="T53" fmla="*/ 0 h 283"/>
                  <a:gd name="T54" fmla="*/ 0 w 352"/>
                  <a:gd name="T55" fmla="*/ 0 h 283"/>
                  <a:gd name="T56" fmla="*/ 0 w 352"/>
                  <a:gd name="T57" fmla="*/ 0 h 283"/>
                  <a:gd name="T58" fmla="*/ 0 w 352"/>
                  <a:gd name="T59" fmla="*/ 0 h 283"/>
                  <a:gd name="T60" fmla="*/ 0 w 352"/>
                  <a:gd name="T61" fmla="*/ 0 h 283"/>
                  <a:gd name="T62" fmla="*/ 0 w 352"/>
                  <a:gd name="T63" fmla="*/ 0 h 283"/>
                  <a:gd name="T64" fmla="*/ 0 w 352"/>
                  <a:gd name="T65" fmla="*/ 0 h 283"/>
                  <a:gd name="T66" fmla="*/ 0 w 352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52"/>
                  <a:gd name="T103" fmla="*/ 0 h 283"/>
                  <a:gd name="T104" fmla="*/ 352 w 352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52" h="283">
                    <a:moveTo>
                      <a:pt x="307" y="283"/>
                    </a:moveTo>
                    <a:lnTo>
                      <a:pt x="310" y="282"/>
                    </a:lnTo>
                    <a:lnTo>
                      <a:pt x="314" y="281"/>
                    </a:lnTo>
                    <a:lnTo>
                      <a:pt x="318" y="279"/>
                    </a:lnTo>
                    <a:lnTo>
                      <a:pt x="321" y="277"/>
                    </a:lnTo>
                    <a:lnTo>
                      <a:pt x="325" y="274"/>
                    </a:lnTo>
                    <a:lnTo>
                      <a:pt x="329" y="271"/>
                    </a:lnTo>
                    <a:lnTo>
                      <a:pt x="332" y="267"/>
                    </a:lnTo>
                    <a:lnTo>
                      <a:pt x="336" y="263"/>
                    </a:lnTo>
                    <a:lnTo>
                      <a:pt x="340" y="257"/>
                    </a:lnTo>
                    <a:lnTo>
                      <a:pt x="343" y="252"/>
                    </a:lnTo>
                    <a:lnTo>
                      <a:pt x="345" y="247"/>
                    </a:lnTo>
                    <a:lnTo>
                      <a:pt x="347" y="241"/>
                    </a:lnTo>
                    <a:lnTo>
                      <a:pt x="349" y="235"/>
                    </a:lnTo>
                    <a:lnTo>
                      <a:pt x="350" y="229"/>
                    </a:lnTo>
                    <a:lnTo>
                      <a:pt x="351" y="221"/>
                    </a:lnTo>
                    <a:lnTo>
                      <a:pt x="352" y="215"/>
                    </a:lnTo>
                    <a:lnTo>
                      <a:pt x="342" y="67"/>
                    </a:lnTo>
                    <a:lnTo>
                      <a:pt x="341" y="59"/>
                    </a:lnTo>
                    <a:lnTo>
                      <a:pt x="341" y="52"/>
                    </a:lnTo>
                    <a:lnTo>
                      <a:pt x="340" y="46"/>
                    </a:lnTo>
                    <a:lnTo>
                      <a:pt x="339" y="40"/>
                    </a:lnTo>
                    <a:lnTo>
                      <a:pt x="336" y="34"/>
                    </a:lnTo>
                    <a:lnTo>
                      <a:pt x="335" y="29"/>
                    </a:lnTo>
                    <a:lnTo>
                      <a:pt x="333" y="24"/>
                    </a:lnTo>
                    <a:lnTo>
                      <a:pt x="331" y="19"/>
                    </a:lnTo>
                    <a:lnTo>
                      <a:pt x="328" y="14"/>
                    </a:lnTo>
                    <a:lnTo>
                      <a:pt x="326" y="11"/>
                    </a:lnTo>
                    <a:lnTo>
                      <a:pt x="323" y="7"/>
                    </a:lnTo>
                    <a:lnTo>
                      <a:pt x="320" y="5"/>
                    </a:lnTo>
                    <a:lnTo>
                      <a:pt x="317" y="2"/>
                    </a:lnTo>
                    <a:lnTo>
                      <a:pt x="313" y="1"/>
                    </a:lnTo>
                    <a:lnTo>
                      <a:pt x="310" y="0"/>
                    </a:lnTo>
                    <a:lnTo>
                      <a:pt x="307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8" y="1"/>
                    </a:lnTo>
                    <a:lnTo>
                      <a:pt x="35" y="2"/>
                    </a:lnTo>
                    <a:lnTo>
                      <a:pt x="32" y="5"/>
                    </a:lnTo>
                    <a:lnTo>
                      <a:pt x="29" y="7"/>
                    </a:lnTo>
                    <a:lnTo>
                      <a:pt x="25" y="11"/>
                    </a:lnTo>
                    <a:lnTo>
                      <a:pt x="22" y="14"/>
                    </a:lnTo>
                    <a:lnTo>
                      <a:pt x="20" y="19"/>
                    </a:lnTo>
                    <a:lnTo>
                      <a:pt x="17" y="24"/>
                    </a:lnTo>
                    <a:lnTo>
                      <a:pt x="15" y="29"/>
                    </a:lnTo>
                    <a:lnTo>
                      <a:pt x="14" y="34"/>
                    </a:lnTo>
                    <a:lnTo>
                      <a:pt x="12" y="40"/>
                    </a:lnTo>
                    <a:lnTo>
                      <a:pt x="11" y="46"/>
                    </a:lnTo>
                    <a:lnTo>
                      <a:pt x="10" y="52"/>
                    </a:lnTo>
                    <a:lnTo>
                      <a:pt x="10" y="59"/>
                    </a:lnTo>
                    <a:lnTo>
                      <a:pt x="10" y="67"/>
                    </a:lnTo>
                    <a:lnTo>
                      <a:pt x="0" y="215"/>
                    </a:lnTo>
                    <a:lnTo>
                      <a:pt x="0" y="221"/>
                    </a:lnTo>
                    <a:lnTo>
                      <a:pt x="1" y="229"/>
                    </a:lnTo>
                    <a:lnTo>
                      <a:pt x="2" y="235"/>
                    </a:lnTo>
                    <a:lnTo>
                      <a:pt x="4" y="241"/>
                    </a:lnTo>
                    <a:lnTo>
                      <a:pt x="6" y="247"/>
                    </a:lnTo>
                    <a:lnTo>
                      <a:pt x="8" y="252"/>
                    </a:lnTo>
                    <a:lnTo>
                      <a:pt x="11" y="257"/>
                    </a:lnTo>
                    <a:lnTo>
                      <a:pt x="15" y="263"/>
                    </a:lnTo>
                    <a:lnTo>
                      <a:pt x="18" y="267"/>
                    </a:lnTo>
                    <a:lnTo>
                      <a:pt x="21" y="271"/>
                    </a:lnTo>
                    <a:lnTo>
                      <a:pt x="25" y="274"/>
                    </a:lnTo>
                    <a:lnTo>
                      <a:pt x="30" y="277"/>
                    </a:lnTo>
                    <a:lnTo>
                      <a:pt x="34" y="279"/>
                    </a:lnTo>
                    <a:lnTo>
                      <a:pt x="38" y="281"/>
                    </a:lnTo>
                    <a:lnTo>
                      <a:pt x="42" y="282"/>
                    </a:lnTo>
                    <a:lnTo>
                      <a:pt x="46" y="283"/>
                    </a:lnTo>
                    <a:lnTo>
                      <a:pt x="307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3" name="Freeform 516"/>
              <p:cNvSpPr>
                <a:spLocks/>
              </p:cNvSpPr>
              <p:nvPr/>
            </p:nvSpPr>
            <p:spPr bwMode="auto">
              <a:xfrm>
                <a:off x="4581" y="1343"/>
                <a:ext cx="15" cy="12"/>
              </a:xfrm>
              <a:custGeom>
                <a:avLst/>
                <a:gdLst>
                  <a:gd name="T0" fmla="*/ 0 w 337"/>
                  <a:gd name="T1" fmla="*/ 0 h 270"/>
                  <a:gd name="T2" fmla="*/ 0 w 337"/>
                  <a:gd name="T3" fmla="*/ 0 h 270"/>
                  <a:gd name="T4" fmla="*/ 0 w 337"/>
                  <a:gd name="T5" fmla="*/ 0 h 270"/>
                  <a:gd name="T6" fmla="*/ 0 w 337"/>
                  <a:gd name="T7" fmla="*/ 0 h 270"/>
                  <a:gd name="T8" fmla="*/ 0 w 337"/>
                  <a:gd name="T9" fmla="*/ 0 h 270"/>
                  <a:gd name="T10" fmla="*/ 0 w 337"/>
                  <a:gd name="T11" fmla="*/ 0 h 270"/>
                  <a:gd name="T12" fmla="*/ 0 w 337"/>
                  <a:gd name="T13" fmla="*/ 0 h 270"/>
                  <a:gd name="T14" fmla="*/ 0 w 337"/>
                  <a:gd name="T15" fmla="*/ 0 h 270"/>
                  <a:gd name="T16" fmla="*/ 0 w 337"/>
                  <a:gd name="T17" fmla="*/ 0 h 270"/>
                  <a:gd name="T18" fmla="*/ 0 w 337"/>
                  <a:gd name="T19" fmla="*/ 0 h 270"/>
                  <a:gd name="T20" fmla="*/ 0 w 337"/>
                  <a:gd name="T21" fmla="*/ 0 h 270"/>
                  <a:gd name="T22" fmla="*/ 0 w 337"/>
                  <a:gd name="T23" fmla="*/ 0 h 270"/>
                  <a:gd name="T24" fmla="*/ 0 w 337"/>
                  <a:gd name="T25" fmla="*/ 0 h 270"/>
                  <a:gd name="T26" fmla="*/ 0 w 337"/>
                  <a:gd name="T27" fmla="*/ 0 h 270"/>
                  <a:gd name="T28" fmla="*/ 0 w 337"/>
                  <a:gd name="T29" fmla="*/ 0 h 270"/>
                  <a:gd name="T30" fmla="*/ 0 w 337"/>
                  <a:gd name="T31" fmla="*/ 0 h 270"/>
                  <a:gd name="T32" fmla="*/ 0 w 337"/>
                  <a:gd name="T33" fmla="*/ 0 h 270"/>
                  <a:gd name="T34" fmla="*/ 0 w 337"/>
                  <a:gd name="T35" fmla="*/ 0 h 270"/>
                  <a:gd name="T36" fmla="*/ 0 w 337"/>
                  <a:gd name="T37" fmla="*/ 0 h 270"/>
                  <a:gd name="T38" fmla="*/ 0 w 337"/>
                  <a:gd name="T39" fmla="*/ 0 h 270"/>
                  <a:gd name="T40" fmla="*/ 0 w 337"/>
                  <a:gd name="T41" fmla="*/ 0 h 270"/>
                  <a:gd name="T42" fmla="*/ 0 w 337"/>
                  <a:gd name="T43" fmla="*/ 0 h 270"/>
                  <a:gd name="T44" fmla="*/ 0 w 337"/>
                  <a:gd name="T45" fmla="*/ 0 h 270"/>
                  <a:gd name="T46" fmla="*/ 0 w 337"/>
                  <a:gd name="T47" fmla="*/ 0 h 270"/>
                  <a:gd name="T48" fmla="*/ 0 w 337"/>
                  <a:gd name="T49" fmla="*/ 0 h 270"/>
                  <a:gd name="T50" fmla="*/ 0 w 337"/>
                  <a:gd name="T51" fmla="*/ 0 h 270"/>
                  <a:gd name="T52" fmla="*/ 0 w 337"/>
                  <a:gd name="T53" fmla="*/ 0 h 270"/>
                  <a:gd name="T54" fmla="*/ 0 w 337"/>
                  <a:gd name="T55" fmla="*/ 0 h 270"/>
                  <a:gd name="T56" fmla="*/ 0 w 337"/>
                  <a:gd name="T57" fmla="*/ 0 h 270"/>
                  <a:gd name="T58" fmla="*/ 0 w 337"/>
                  <a:gd name="T59" fmla="*/ 0 h 270"/>
                  <a:gd name="T60" fmla="*/ 0 w 337"/>
                  <a:gd name="T61" fmla="*/ 0 h 270"/>
                  <a:gd name="T62" fmla="*/ 0 w 337"/>
                  <a:gd name="T63" fmla="*/ 0 h 270"/>
                  <a:gd name="T64" fmla="*/ 0 w 337"/>
                  <a:gd name="T65" fmla="*/ 0 h 270"/>
                  <a:gd name="T66" fmla="*/ 0 w 337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7"/>
                  <a:gd name="T103" fmla="*/ 0 h 270"/>
                  <a:gd name="T104" fmla="*/ 337 w 337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7" h="270">
                    <a:moveTo>
                      <a:pt x="293" y="270"/>
                    </a:moveTo>
                    <a:lnTo>
                      <a:pt x="296" y="269"/>
                    </a:lnTo>
                    <a:lnTo>
                      <a:pt x="300" y="268"/>
                    </a:lnTo>
                    <a:lnTo>
                      <a:pt x="303" y="267"/>
                    </a:lnTo>
                    <a:lnTo>
                      <a:pt x="307" y="264"/>
                    </a:lnTo>
                    <a:lnTo>
                      <a:pt x="310" y="262"/>
                    </a:lnTo>
                    <a:lnTo>
                      <a:pt x="314" y="258"/>
                    </a:lnTo>
                    <a:lnTo>
                      <a:pt x="317" y="254"/>
                    </a:lnTo>
                    <a:lnTo>
                      <a:pt x="321" y="250"/>
                    </a:lnTo>
                    <a:lnTo>
                      <a:pt x="324" y="245"/>
                    </a:lnTo>
                    <a:lnTo>
                      <a:pt x="327" y="240"/>
                    </a:lnTo>
                    <a:lnTo>
                      <a:pt x="330" y="235"/>
                    </a:lnTo>
                    <a:lnTo>
                      <a:pt x="332" y="229"/>
                    </a:lnTo>
                    <a:lnTo>
                      <a:pt x="334" y="223"/>
                    </a:lnTo>
                    <a:lnTo>
                      <a:pt x="335" y="217"/>
                    </a:lnTo>
                    <a:lnTo>
                      <a:pt x="336" y="210"/>
                    </a:lnTo>
                    <a:lnTo>
                      <a:pt x="337" y="204"/>
                    </a:lnTo>
                    <a:lnTo>
                      <a:pt x="326" y="64"/>
                    </a:lnTo>
                    <a:lnTo>
                      <a:pt x="325" y="57"/>
                    </a:lnTo>
                    <a:lnTo>
                      <a:pt x="325" y="50"/>
                    </a:lnTo>
                    <a:lnTo>
                      <a:pt x="324" y="44"/>
                    </a:lnTo>
                    <a:lnTo>
                      <a:pt x="323" y="38"/>
                    </a:lnTo>
                    <a:lnTo>
                      <a:pt x="321" y="33"/>
                    </a:lnTo>
                    <a:lnTo>
                      <a:pt x="320" y="28"/>
                    </a:lnTo>
                    <a:lnTo>
                      <a:pt x="318" y="23"/>
                    </a:lnTo>
                    <a:lnTo>
                      <a:pt x="316" y="19"/>
                    </a:lnTo>
                    <a:lnTo>
                      <a:pt x="313" y="14"/>
                    </a:lnTo>
                    <a:lnTo>
                      <a:pt x="311" y="10"/>
                    </a:lnTo>
                    <a:lnTo>
                      <a:pt x="308" y="7"/>
                    </a:lnTo>
                    <a:lnTo>
                      <a:pt x="305" y="4"/>
                    </a:lnTo>
                    <a:lnTo>
                      <a:pt x="302" y="2"/>
                    </a:lnTo>
                    <a:lnTo>
                      <a:pt x="299" y="1"/>
                    </a:lnTo>
                    <a:lnTo>
                      <a:pt x="296" y="0"/>
                    </a:lnTo>
                    <a:lnTo>
                      <a:pt x="293" y="0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4" y="2"/>
                    </a:lnTo>
                    <a:lnTo>
                      <a:pt x="31" y="4"/>
                    </a:lnTo>
                    <a:lnTo>
                      <a:pt x="28" y="7"/>
                    </a:lnTo>
                    <a:lnTo>
                      <a:pt x="25" y="10"/>
                    </a:lnTo>
                    <a:lnTo>
                      <a:pt x="23" y="14"/>
                    </a:lnTo>
                    <a:lnTo>
                      <a:pt x="20" y="19"/>
                    </a:lnTo>
                    <a:lnTo>
                      <a:pt x="17" y="23"/>
                    </a:lnTo>
                    <a:lnTo>
                      <a:pt x="15" y="28"/>
                    </a:lnTo>
                    <a:lnTo>
                      <a:pt x="14" y="33"/>
                    </a:lnTo>
                    <a:lnTo>
                      <a:pt x="12" y="38"/>
                    </a:lnTo>
                    <a:lnTo>
                      <a:pt x="11" y="44"/>
                    </a:lnTo>
                    <a:lnTo>
                      <a:pt x="10" y="50"/>
                    </a:lnTo>
                    <a:lnTo>
                      <a:pt x="10" y="57"/>
                    </a:lnTo>
                    <a:lnTo>
                      <a:pt x="10" y="6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1" y="217"/>
                    </a:lnTo>
                    <a:lnTo>
                      <a:pt x="2" y="223"/>
                    </a:lnTo>
                    <a:lnTo>
                      <a:pt x="4" y="229"/>
                    </a:lnTo>
                    <a:lnTo>
                      <a:pt x="6" y="235"/>
                    </a:lnTo>
                    <a:lnTo>
                      <a:pt x="8" y="240"/>
                    </a:lnTo>
                    <a:lnTo>
                      <a:pt x="11" y="245"/>
                    </a:lnTo>
                    <a:lnTo>
                      <a:pt x="14" y="250"/>
                    </a:lnTo>
                    <a:lnTo>
                      <a:pt x="18" y="254"/>
                    </a:lnTo>
                    <a:lnTo>
                      <a:pt x="22" y="258"/>
                    </a:lnTo>
                    <a:lnTo>
                      <a:pt x="26" y="262"/>
                    </a:lnTo>
                    <a:lnTo>
                      <a:pt x="29" y="264"/>
                    </a:lnTo>
                    <a:lnTo>
                      <a:pt x="33" y="267"/>
                    </a:lnTo>
                    <a:lnTo>
                      <a:pt x="36" y="268"/>
                    </a:lnTo>
                    <a:lnTo>
                      <a:pt x="40" y="269"/>
                    </a:lnTo>
                    <a:lnTo>
                      <a:pt x="44" y="270"/>
                    </a:lnTo>
                    <a:lnTo>
                      <a:pt x="293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4" name="Freeform 517"/>
              <p:cNvSpPr>
                <a:spLocks/>
              </p:cNvSpPr>
              <p:nvPr/>
            </p:nvSpPr>
            <p:spPr bwMode="auto">
              <a:xfrm>
                <a:off x="4583" y="1349"/>
                <a:ext cx="11" cy="5"/>
              </a:xfrm>
              <a:custGeom>
                <a:avLst/>
                <a:gdLst>
                  <a:gd name="T0" fmla="*/ 0 w 247"/>
                  <a:gd name="T1" fmla="*/ 0 h 121"/>
                  <a:gd name="T2" fmla="*/ 0 w 247"/>
                  <a:gd name="T3" fmla="*/ 0 h 121"/>
                  <a:gd name="T4" fmla="*/ 0 w 247"/>
                  <a:gd name="T5" fmla="*/ 0 h 121"/>
                  <a:gd name="T6" fmla="*/ 0 w 247"/>
                  <a:gd name="T7" fmla="*/ 0 h 121"/>
                  <a:gd name="T8" fmla="*/ 0 w 247"/>
                  <a:gd name="T9" fmla="*/ 0 h 121"/>
                  <a:gd name="T10" fmla="*/ 0 w 247"/>
                  <a:gd name="T11" fmla="*/ 0 h 121"/>
                  <a:gd name="T12" fmla="*/ 0 w 247"/>
                  <a:gd name="T13" fmla="*/ 0 h 121"/>
                  <a:gd name="T14" fmla="*/ 0 w 247"/>
                  <a:gd name="T15" fmla="*/ 0 h 121"/>
                  <a:gd name="T16" fmla="*/ 0 w 247"/>
                  <a:gd name="T17" fmla="*/ 0 h 121"/>
                  <a:gd name="T18" fmla="*/ 0 w 247"/>
                  <a:gd name="T19" fmla="*/ 0 h 121"/>
                  <a:gd name="T20" fmla="*/ 0 w 247"/>
                  <a:gd name="T21" fmla="*/ 0 h 121"/>
                  <a:gd name="T22" fmla="*/ 0 w 247"/>
                  <a:gd name="T23" fmla="*/ 0 h 121"/>
                  <a:gd name="T24" fmla="*/ 0 w 247"/>
                  <a:gd name="T25" fmla="*/ 0 h 121"/>
                  <a:gd name="T26" fmla="*/ 0 w 247"/>
                  <a:gd name="T27" fmla="*/ 0 h 121"/>
                  <a:gd name="T28" fmla="*/ 0 w 247"/>
                  <a:gd name="T29" fmla="*/ 0 h 121"/>
                  <a:gd name="T30" fmla="*/ 0 w 247"/>
                  <a:gd name="T31" fmla="*/ 0 h 121"/>
                  <a:gd name="T32" fmla="*/ 0 w 247"/>
                  <a:gd name="T33" fmla="*/ 0 h 121"/>
                  <a:gd name="T34" fmla="*/ 0 w 247"/>
                  <a:gd name="T35" fmla="*/ 0 h 121"/>
                  <a:gd name="T36" fmla="*/ 0 w 247"/>
                  <a:gd name="T37" fmla="*/ 0 h 121"/>
                  <a:gd name="T38" fmla="*/ 0 w 247"/>
                  <a:gd name="T39" fmla="*/ 0 h 121"/>
                  <a:gd name="T40" fmla="*/ 0 w 247"/>
                  <a:gd name="T41" fmla="*/ 0 h 121"/>
                  <a:gd name="T42" fmla="*/ 0 w 247"/>
                  <a:gd name="T43" fmla="*/ 0 h 121"/>
                  <a:gd name="T44" fmla="*/ 0 w 247"/>
                  <a:gd name="T45" fmla="*/ 0 h 121"/>
                  <a:gd name="T46" fmla="*/ 0 w 247"/>
                  <a:gd name="T47" fmla="*/ 0 h 121"/>
                  <a:gd name="T48" fmla="*/ 0 w 247"/>
                  <a:gd name="T49" fmla="*/ 0 h 121"/>
                  <a:gd name="T50" fmla="*/ 0 w 247"/>
                  <a:gd name="T51" fmla="*/ 0 h 121"/>
                  <a:gd name="T52" fmla="*/ 0 w 247"/>
                  <a:gd name="T53" fmla="*/ 0 h 121"/>
                  <a:gd name="T54" fmla="*/ 0 w 247"/>
                  <a:gd name="T55" fmla="*/ 0 h 121"/>
                  <a:gd name="T56" fmla="*/ 0 w 247"/>
                  <a:gd name="T57" fmla="*/ 0 h 121"/>
                  <a:gd name="T58" fmla="*/ 0 w 247"/>
                  <a:gd name="T59" fmla="*/ 0 h 121"/>
                  <a:gd name="T60" fmla="*/ 0 w 247"/>
                  <a:gd name="T61" fmla="*/ 0 h 121"/>
                  <a:gd name="T62" fmla="*/ 0 w 247"/>
                  <a:gd name="T63" fmla="*/ 0 h 121"/>
                  <a:gd name="T64" fmla="*/ 0 w 247"/>
                  <a:gd name="T65" fmla="*/ 0 h 121"/>
                  <a:gd name="T66" fmla="*/ 0 w 247"/>
                  <a:gd name="T67" fmla="*/ 0 h 121"/>
                  <a:gd name="T68" fmla="*/ 0 w 247"/>
                  <a:gd name="T69" fmla="*/ 0 h 121"/>
                  <a:gd name="T70" fmla="*/ 0 w 247"/>
                  <a:gd name="T71" fmla="*/ 0 h 121"/>
                  <a:gd name="T72" fmla="*/ 0 w 247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47"/>
                  <a:gd name="T112" fmla="*/ 0 h 121"/>
                  <a:gd name="T113" fmla="*/ 247 w 247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47" h="121">
                    <a:moveTo>
                      <a:pt x="247" y="61"/>
                    </a:moveTo>
                    <a:lnTo>
                      <a:pt x="246" y="67"/>
                    </a:lnTo>
                    <a:lnTo>
                      <a:pt x="246" y="73"/>
                    </a:lnTo>
                    <a:lnTo>
                      <a:pt x="245" y="78"/>
                    </a:lnTo>
                    <a:lnTo>
                      <a:pt x="245" y="84"/>
                    </a:lnTo>
                    <a:lnTo>
                      <a:pt x="242" y="90"/>
                    </a:lnTo>
                    <a:lnTo>
                      <a:pt x="241" y="95"/>
                    </a:lnTo>
                    <a:lnTo>
                      <a:pt x="240" y="99"/>
                    </a:lnTo>
                    <a:lnTo>
                      <a:pt x="238" y="103"/>
                    </a:lnTo>
                    <a:lnTo>
                      <a:pt x="236" y="107"/>
                    </a:lnTo>
                    <a:lnTo>
                      <a:pt x="234" y="111"/>
                    </a:lnTo>
                    <a:lnTo>
                      <a:pt x="232" y="113"/>
                    </a:lnTo>
                    <a:lnTo>
                      <a:pt x="229" y="116"/>
                    </a:lnTo>
                    <a:lnTo>
                      <a:pt x="226" y="118"/>
                    </a:lnTo>
                    <a:lnTo>
                      <a:pt x="224" y="119"/>
                    </a:lnTo>
                    <a:lnTo>
                      <a:pt x="221" y="120"/>
                    </a:lnTo>
                    <a:lnTo>
                      <a:pt x="218" y="121"/>
                    </a:lnTo>
                    <a:lnTo>
                      <a:pt x="29" y="121"/>
                    </a:lnTo>
                    <a:lnTo>
                      <a:pt x="25" y="120"/>
                    </a:lnTo>
                    <a:lnTo>
                      <a:pt x="22" y="119"/>
                    </a:lnTo>
                    <a:lnTo>
                      <a:pt x="19" y="118"/>
                    </a:lnTo>
                    <a:lnTo>
                      <a:pt x="17" y="116"/>
                    </a:lnTo>
                    <a:lnTo>
                      <a:pt x="14" y="113"/>
                    </a:lnTo>
                    <a:lnTo>
                      <a:pt x="12" y="111"/>
                    </a:lnTo>
                    <a:lnTo>
                      <a:pt x="9" y="107"/>
                    </a:lnTo>
                    <a:lnTo>
                      <a:pt x="7" y="103"/>
                    </a:lnTo>
                    <a:lnTo>
                      <a:pt x="5" y="99"/>
                    </a:lnTo>
                    <a:lnTo>
                      <a:pt x="4" y="95"/>
                    </a:lnTo>
                    <a:lnTo>
                      <a:pt x="2" y="90"/>
                    </a:lnTo>
                    <a:lnTo>
                      <a:pt x="1" y="84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1" y="0"/>
                    </a:lnTo>
                    <a:lnTo>
                      <a:pt x="245" y="0"/>
                    </a:lnTo>
                    <a:lnTo>
                      <a:pt x="247" y="61"/>
                    </a:lnTo>
                    <a:close/>
                  </a:path>
                </a:pathLst>
              </a:custGeom>
              <a:solidFill>
                <a:srgbClr val="98ADA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5" name="Freeform 518"/>
              <p:cNvSpPr>
                <a:spLocks/>
              </p:cNvSpPr>
              <p:nvPr/>
            </p:nvSpPr>
            <p:spPr bwMode="auto">
              <a:xfrm>
                <a:off x="4582" y="1345"/>
                <a:ext cx="1" cy="9"/>
              </a:xfrm>
              <a:custGeom>
                <a:avLst/>
                <a:gdLst>
                  <a:gd name="T0" fmla="*/ 0 w 24"/>
                  <a:gd name="T1" fmla="*/ 0 h 200"/>
                  <a:gd name="T2" fmla="*/ 0 w 24"/>
                  <a:gd name="T3" fmla="*/ 0 h 200"/>
                  <a:gd name="T4" fmla="*/ 0 w 24"/>
                  <a:gd name="T5" fmla="*/ 0 h 200"/>
                  <a:gd name="T6" fmla="*/ 0 w 24"/>
                  <a:gd name="T7" fmla="*/ 0 h 200"/>
                  <a:gd name="T8" fmla="*/ 0 w 24"/>
                  <a:gd name="T9" fmla="*/ 0 h 200"/>
                  <a:gd name="T10" fmla="*/ 0 w 24"/>
                  <a:gd name="T11" fmla="*/ 0 h 200"/>
                  <a:gd name="T12" fmla="*/ 0 w 24"/>
                  <a:gd name="T13" fmla="*/ 0 h 200"/>
                  <a:gd name="T14" fmla="*/ 0 w 24"/>
                  <a:gd name="T15" fmla="*/ 0 h 200"/>
                  <a:gd name="T16" fmla="*/ 0 w 24"/>
                  <a:gd name="T17" fmla="*/ 0 h 200"/>
                  <a:gd name="T18" fmla="*/ 0 w 24"/>
                  <a:gd name="T19" fmla="*/ 0 h 200"/>
                  <a:gd name="T20" fmla="*/ 0 w 24"/>
                  <a:gd name="T21" fmla="*/ 0 h 200"/>
                  <a:gd name="T22" fmla="*/ 0 w 24"/>
                  <a:gd name="T23" fmla="*/ 0 h 200"/>
                  <a:gd name="T24" fmla="*/ 0 w 24"/>
                  <a:gd name="T25" fmla="*/ 0 h 200"/>
                  <a:gd name="T26" fmla="*/ 0 w 24"/>
                  <a:gd name="T27" fmla="*/ 0 h 200"/>
                  <a:gd name="T28" fmla="*/ 0 w 24"/>
                  <a:gd name="T29" fmla="*/ 0 h 200"/>
                  <a:gd name="T30" fmla="*/ 0 w 24"/>
                  <a:gd name="T31" fmla="*/ 0 h 200"/>
                  <a:gd name="T32" fmla="*/ 0 w 24"/>
                  <a:gd name="T33" fmla="*/ 0 h 200"/>
                  <a:gd name="T34" fmla="*/ 0 w 24"/>
                  <a:gd name="T35" fmla="*/ 0 h 200"/>
                  <a:gd name="T36" fmla="*/ 0 w 24"/>
                  <a:gd name="T37" fmla="*/ 0 h 200"/>
                  <a:gd name="T38" fmla="*/ 0 w 24"/>
                  <a:gd name="T39" fmla="*/ 0 h 200"/>
                  <a:gd name="T40" fmla="*/ 0 w 24"/>
                  <a:gd name="T41" fmla="*/ 0 h 200"/>
                  <a:gd name="T42" fmla="*/ 0 w 24"/>
                  <a:gd name="T43" fmla="*/ 0 h 200"/>
                  <a:gd name="T44" fmla="*/ 0 w 24"/>
                  <a:gd name="T45" fmla="*/ 0 h 200"/>
                  <a:gd name="T46" fmla="*/ 0 w 24"/>
                  <a:gd name="T47" fmla="*/ 0 h 200"/>
                  <a:gd name="T48" fmla="*/ 0 w 24"/>
                  <a:gd name="T49" fmla="*/ 0 h 200"/>
                  <a:gd name="T50" fmla="*/ 0 w 24"/>
                  <a:gd name="T51" fmla="*/ 0 h 200"/>
                  <a:gd name="T52" fmla="*/ 0 w 24"/>
                  <a:gd name="T53" fmla="*/ 0 h 200"/>
                  <a:gd name="T54" fmla="*/ 0 w 24"/>
                  <a:gd name="T55" fmla="*/ 0 h 200"/>
                  <a:gd name="T56" fmla="*/ 0 w 24"/>
                  <a:gd name="T57" fmla="*/ 0 h 200"/>
                  <a:gd name="T58" fmla="*/ 0 w 24"/>
                  <a:gd name="T59" fmla="*/ 0 h 200"/>
                  <a:gd name="T60" fmla="*/ 0 w 24"/>
                  <a:gd name="T61" fmla="*/ 0 h 200"/>
                  <a:gd name="T62" fmla="*/ 0 w 24"/>
                  <a:gd name="T63" fmla="*/ 0 h 200"/>
                  <a:gd name="T64" fmla="*/ 0 w 24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00"/>
                  <a:gd name="T101" fmla="*/ 24 w 24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00">
                    <a:moveTo>
                      <a:pt x="14" y="200"/>
                    </a:moveTo>
                    <a:lnTo>
                      <a:pt x="15" y="199"/>
                    </a:lnTo>
                    <a:lnTo>
                      <a:pt x="16" y="199"/>
                    </a:lnTo>
                    <a:lnTo>
                      <a:pt x="17" y="199"/>
                    </a:lnTo>
                    <a:lnTo>
                      <a:pt x="18" y="198"/>
                    </a:lnTo>
                    <a:lnTo>
                      <a:pt x="18" y="197"/>
                    </a:lnTo>
                    <a:lnTo>
                      <a:pt x="19" y="196"/>
                    </a:lnTo>
                    <a:lnTo>
                      <a:pt x="20" y="195"/>
                    </a:lnTo>
                    <a:lnTo>
                      <a:pt x="21" y="194"/>
                    </a:lnTo>
                    <a:lnTo>
                      <a:pt x="21" y="193"/>
                    </a:lnTo>
                    <a:lnTo>
                      <a:pt x="22" y="191"/>
                    </a:lnTo>
                    <a:lnTo>
                      <a:pt x="22" y="190"/>
                    </a:lnTo>
                    <a:lnTo>
                      <a:pt x="23" y="188"/>
                    </a:lnTo>
                    <a:lnTo>
                      <a:pt x="23" y="186"/>
                    </a:lnTo>
                    <a:lnTo>
                      <a:pt x="23" y="184"/>
                    </a:lnTo>
                    <a:lnTo>
                      <a:pt x="23" y="183"/>
                    </a:lnTo>
                    <a:lnTo>
                      <a:pt x="24" y="181"/>
                    </a:lnTo>
                    <a:lnTo>
                      <a:pt x="24" y="20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1" y="7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3" y="11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0" y="174"/>
                    </a:lnTo>
                    <a:lnTo>
                      <a:pt x="1" y="177"/>
                    </a:lnTo>
                    <a:lnTo>
                      <a:pt x="1" y="180"/>
                    </a:lnTo>
                    <a:lnTo>
                      <a:pt x="2" y="183"/>
                    </a:lnTo>
                    <a:lnTo>
                      <a:pt x="3" y="185"/>
                    </a:lnTo>
                    <a:lnTo>
                      <a:pt x="4" y="188"/>
                    </a:lnTo>
                    <a:lnTo>
                      <a:pt x="5" y="190"/>
                    </a:lnTo>
                    <a:lnTo>
                      <a:pt x="7" y="192"/>
                    </a:lnTo>
                    <a:lnTo>
                      <a:pt x="8" y="194"/>
                    </a:lnTo>
                    <a:lnTo>
                      <a:pt x="9" y="196"/>
                    </a:lnTo>
                    <a:lnTo>
                      <a:pt x="10" y="197"/>
                    </a:lnTo>
                    <a:lnTo>
                      <a:pt x="11" y="199"/>
                    </a:lnTo>
                    <a:lnTo>
                      <a:pt x="12" y="199"/>
                    </a:lnTo>
                    <a:lnTo>
                      <a:pt x="14" y="200"/>
                    </a:lnTo>
                    <a:close/>
                  </a:path>
                </a:pathLst>
              </a:custGeom>
              <a:solidFill>
                <a:srgbClr val="CCE0E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6" name="Freeform 519"/>
              <p:cNvSpPr>
                <a:spLocks/>
              </p:cNvSpPr>
              <p:nvPr/>
            </p:nvSpPr>
            <p:spPr bwMode="auto">
              <a:xfrm>
                <a:off x="4594" y="1345"/>
                <a:ext cx="1" cy="9"/>
              </a:xfrm>
              <a:custGeom>
                <a:avLst/>
                <a:gdLst>
                  <a:gd name="T0" fmla="*/ 0 w 27"/>
                  <a:gd name="T1" fmla="*/ 0 h 209"/>
                  <a:gd name="T2" fmla="*/ 0 w 27"/>
                  <a:gd name="T3" fmla="*/ 0 h 209"/>
                  <a:gd name="T4" fmla="*/ 0 w 27"/>
                  <a:gd name="T5" fmla="*/ 0 h 209"/>
                  <a:gd name="T6" fmla="*/ 0 w 27"/>
                  <a:gd name="T7" fmla="*/ 0 h 209"/>
                  <a:gd name="T8" fmla="*/ 0 w 27"/>
                  <a:gd name="T9" fmla="*/ 0 h 209"/>
                  <a:gd name="T10" fmla="*/ 0 w 27"/>
                  <a:gd name="T11" fmla="*/ 0 h 209"/>
                  <a:gd name="T12" fmla="*/ 0 w 27"/>
                  <a:gd name="T13" fmla="*/ 0 h 209"/>
                  <a:gd name="T14" fmla="*/ 0 w 27"/>
                  <a:gd name="T15" fmla="*/ 0 h 209"/>
                  <a:gd name="T16" fmla="*/ 0 w 27"/>
                  <a:gd name="T17" fmla="*/ 0 h 209"/>
                  <a:gd name="T18" fmla="*/ 0 w 27"/>
                  <a:gd name="T19" fmla="*/ 0 h 209"/>
                  <a:gd name="T20" fmla="*/ 0 w 27"/>
                  <a:gd name="T21" fmla="*/ 0 h 209"/>
                  <a:gd name="T22" fmla="*/ 0 w 27"/>
                  <a:gd name="T23" fmla="*/ 0 h 209"/>
                  <a:gd name="T24" fmla="*/ 0 w 27"/>
                  <a:gd name="T25" fmla="*/ 0 h 209"/>
                  <a:gd name="T26" fmla="*/ 0 w 27"/>
                  <a:gd name="T27" fmla="*/ 0 h 209"/>
                  <a:gd name="T28" fmla="*/ 0 w 27"/>
                  <a:gd name="T29" fmla="*/ 0 h 209"/>
                  <a:gd name="T30" fmla="*/ 0 w 27"/>
                  <a:gd name="T31" fmla="*/ 0 h 209"/>
                  <a:gd name="T32" fmla="*/ 0 w 27"/>
                  <a:gd name="T33" fmla="*/ 0 h 209"/>
                  <a:gd name="T34" fmla="*/ 0 w 27"/>
                  <a:gd name="T35" fmla="*/ 0 h 209"/>
                  <a:gd name="T36" fmla="*/ 0 w 27"/>
                  <a:gd name="T37" fmla="*/ 0 h 209"/>
                  <a:gd name="T38" fmla="*/ 0 w 27"/>
                  <a:gd name="T39" fmla="*/ 0 h 209"/>
                  <a:gd name="T40" fmla="*/ 0 w 27"/>
                  <a:gd name="T41" fmla="*/ 0 h 209"/>
                  <a:gd name="T42" fmla="*/ 0 w 27"/>
                  <a:gd name="T43" fmla="*/ 0 h 209"/>
                  <a:gd name="T44" fmla="*/ 0 w 27"/>
                  <a:gd name="T45" fmla="*/ 0 h 209"/>
                  <a:gd name="T46" fmla="*/ 0 w 27"/>
                  <a:gd name="T47" fmla="*/ 0 h 209"/>
                  <a:gd name="T48" fmla="*/ 0 w 27"/>
                  <a:gd name="T49" fmla="*/ 0 h 209"/>
                  <a:gd name="T50" fmla="*/ 0 w 27"/>
                  <a:gd name="T51" fmla="*/ 0 h 209"/>
                  <a:gd name="T52" fmla="*/ 0 w 27"/>
                  <a:gd name="T53" fmla="*/ 0 h 209"/>
                  <a:gd name="T54" fmla="*/ 0 w 27"/>
                  <a:gd name="T55" fmla="*/ 0 h 209"/>
                  <a:gd name="T56" fmla="*/ 0 w 27"/>
                  <a:gd name="T57" fmla="*/ 0 h 209"/>
                  <a:gd name="T58" fmla="*/ 0 w 27"/>
                  <a:gd name="T59" fmla="*/ 0 h 209"/>
                  <a:gd name="T60" fmla="*/ 0 w 27"/>
                  <a:gd name="T61" fmla="*/ 0 h 209"/>
                  <a:gd name="T62" fmla="*/ 0 w 27"/>
                  <a:gd name="T63" fmla="*/ 0 h 209"/>
                  <a:gd name="T64" fmla="*/ 0 w 27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209"/>
                  <a:gd name="T101" fmla="*/ 27 w 27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209">
                    <a:moveTo>
                      <a:pt x="10" y="209"/>
                    </a:moveTo>
                    <a:lnTo>
                      <a:pt x="11" y="208"/>
                    </a:lnTo>
                    <a:lnTo>
                      <a:pt x="12" y="208"/>
                    </a:lnTo>
                    <a:lnTo>
                      <a:pt x="13" y="206"/>
                    </a:lnTo>
                    <a:lnTo>
                      <a:pt x="15" y="205"/>
                    </a:lnTo>
                    <a:lnTo>
                      <a:pt x="16" y="203"/>
                    </a:lnTo>
                    <a:lnTo>
                      <a:pt x="18" y="201"/>
                    </a:lnTo>
                    <a:lnTo>
                      <a:pt x="19" y="199"/>
                    </a:lnTo>
                    <a:lnTo>
                      <a:pt x="20" y="197"/>
                    </a:lnTo>
                    <a:lnTo>
                      <a:pt x="22" y="194"/>
                    </a:lnTo>
                    <a:lnTo>
                      <a:pt x="23" y="191"/>
                    </a:lnTo>
                    <a:lnTo>
                      <a:pt x="24" y="189"/>
                    </a:lnTo>
                    <a:lnTo>
                      <a:pt x="25" y="185"/>
                    </a:lnTo>
                    <a:lnTo>
                      <a:pt x="25" y="183"/>
                    </a:lnTo>
                    <a:lnTo>
                      <a:pt x="26" y="180"/>
                    </a:lnTo>
                    <a:lnTo>
                      <a:pt x="26" y="178"/>
                    </a:lnTo>
                    <a:lnTo>
                      <a:pt x="27" y="176"/>
                    </a:lnTo>
                    <a:lnTo>
                      <a:pt x="20" y="19"/>
                    </a:lnTo>
                    <a:lnTo>
                      <a:pt x="19" y="17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9" y="11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4" y="1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0" y="198"/>
                    </a:lnTo>
                    <a:lnTo>
                      <a:pt x="1" y="199"/>
                    </a:lnTo>
                    <a:lnTo>
                      <a:pt x="1" y="200"/>
                    </a:lnTo>
                    <a:lnTo>
                      <a:pt x="2" y="202"/>
                    </a:lnTo>
                    <a:lnTo>
                      <a:pt x="3" y="203"/>
                    </a:lnTo>
                    <a:lnTo>
                      <a:pt x="3" y="204"/>
                    </a:lnTo>
                    <a:lnTo>
                      <a:pt x="4" y="205"/>
                    </a:lnTo>
                    <a:lnTo>
                      <a:pt x="5" y="206"/>
                    </a:lnTo>
                    <a:lnTo>
                      <a:pt x="6" y="207"/>
                    </a:lnTo>
                    <a:lnTo>
                      <a:pt x="7" y="208"/>
                    </a:lnTo>
                    <a:lnTo>
                      <a:pt x="8" y="208"/>
                    </a:lnTo>
                    <a:lnTo>
                      <a:pt x="9" y="208"/>
                    </a:lnTo>
                    <a:lnTo>
                      <a:pt x="10" y="209"/>
                    </a:lnTo>
                    <a:close/>
                  </a:path>
                </a:pathLst>
              </a:custGeom>
              <a:solidFill>
                <a:srgbClr val="CCE0E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7" name="Freeform 520"/>
              <p:cNvSpPr>
                <a:spLocks/>
              </p:cNvSpPr>
              <p:nvPr/>
            </p:nvSpPr>
            <p:spPr bwMode="auto">
              <a:xfrm>
                <a:off x="4583" y="1344"/>
                <a:ext cx="11" cy="4"/>
              </a:xfrm>
              <a:custGeom>
                <a:avLst/>
                <a:gdLst>
                  <a:gd name="T0" fmla="*/ 0 w 253"/>
                  <a:gd name="T1" fmla="*/ 0 h 98"/>
                  <a:gd name="T2" fmla="*/ 0 w 253"/>
                  <a:gd name="T3" fmla="*/ 0 h 98"/>
                  <a:gd name="T4" fmla="*/ 0 w 253"/>
                  <a:gd name="T5" fmla="*/ 0 h 98"/>
                  <a:gd name="T6" fmla="*/ 0 w 253"/>
                  <a:gd name="T7" fmla="*/ 0 h 98"/>
                  <a:gd name="T8" fmla="*/ 0 w 253"/>
                  <a:gd name="T9" fmla="*/ 0 h 98"/>
                  <a:gd name="T10" fmla="*/ 0 w 253"/>
                  <a:gd name="T11" fmla="*/ 0 h 98"/>
                  <a:gd name="T12" fmla="*/ 0 w 253"/>
                  <a:gd name="T13" fmla="*/ 0 h 98"/>
                  <a:gd name="T14" fmla="*/ 0 w 253"/>
                  <a:gd name="T15" fmla="*/ 0 h 98"/>
                  <a:gd name="T16" fmla="*/ 0 w 253"/>
                  <a:gd name="T17" fmla="*/ 0 h 98"/>
                  <a:gd name="T18" fmla="*/ 0 w 253"/>
                  <a:gd name="T19" fmla="*/ 0 h 98"/>
                  <a:gd name="T20" fmla="*/ 0 w 253"/>
                  <a:gd name="T21" fmla="*/ 0 h 98"/>
                  <a:gd name="T22" fmla="*/ 0 w 253"/>
                  <a:gd name="T23" fmla="*/ 0 h 98"/>
                  <a:gd name="T24" fmla="*/ 0 w 253"/>
                  <a:gd name="T25" fmla="*/ 0 h 98"/>
                  <a:gd name="T26" fmla="*/ 0 w 253"/>
                  <a:gd name="T27" fmla="*/ 0 h 98"/>
                  <a:gd name="T28" fmla="*/ 0 w 253"/>
                  <a:gd name="T29" fmla="*/ 0 h 98"/>
                  <a:gd name="T30" fmla="*/ 0 w 253"/>
                  <a:gd name="T31" fmla="*/ 0 h 98"/>
                  <a:gd name="T32" fmla="*/ 0 w 253"/>
                  <a:gd name="T33" fmla="*/ 0 h 98"/>
                  <a:gd name="T34" fmla="*/ 0 w 253"/>
                  <a:gd name="T35" fmla="*/ 0 h 98"/>
                  <a:gd name="T36" fmla="*/ 0 w 253"/>
                  <a:gd name="T37" fmla="*/ 0 h 98"/>
                  <a:gd name="T38" fmla="*/ 0 w 253"/>
                  <a:gd name="T39" fmla="*/ 0 h 98"/>
                  <a:gd name="T40" fmla="*/ 0 w 253"/>
                  <a:gd name="T41" fmla="*/ 0 h 98"/>
                  <a:gd name="T42" fmla="*/ 0 w 253"/>
                  <a:gd name="T43" fmla="*/ 0 h 98"/>
                  <a:gd name="T44" fmla="*/ 0 w 253"/>
                  <a:gd name="T45" fmla="*/ 0 h 98"/>
                  <a:gd name="T46" fmla="*/ 0 w 253"/>
                  <a:gd name="T47" fmla="*/ 0 h 98"/>
                  <a:gd name="T48" fmla="*/ 0 w 253"/>
                  <a:gd name="T49" fmla="*/ 0 h 98"/>
                  <a:gd name="T50" fmla="*/ 0 w 253"/>
                  <a:gd name="T51" fmla="*/ 0 h 98"/>
                  <a:gd name="T52" fmla="*/ 0 w 253"/>
                  <a:gd name="T53" fmla="*/ 0 h 98"/>
                  <a:gd name="T54" fmla="*/ 0 w 253"/>
                  <a:gd name="T55" fmla="*/ 0 h 98"/>
                  <a:gd name="T56" fmla="*/ 0 w 253"/>
                  <a:gd name="T57" fmla="*/ 0 h 98"/>
                  <a:gd name="T58" fmla="*/ 0 w 253"/>
                  <a:gd name="T59" fmla="*/ 0 h 98"/>
                  <a:gd name="T60" fmla="*/ 0 w 253"/>
                  <a:gd name="T61" fmla="*/ 0 h 98"/>
                  <a:gd name="T62" fmla="*/ 0 w 253"/>
                  <a:gd name="T63" fmla="*/ 0 h 98"/>
                  <a:gd name="T64" fmla="*/ 0 w 253"/>
                  <a:gd name="T65" fmla="*/ 0 h 98"/>
                  <a:gd name="T66" fmla="*/ 0 w 253"/>
                  <a:gd name="T67" fmla="*/ 0 h 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53"/>
                  <a:gd name="T103" fmla="*/ 0 h 98"/>
                  <a:gd name="T104" fmla="*/ 253 w 253"/>
                  <a:gd name="T105" fmla="*/ 98 h 9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53" h="98">
                    <a:moveTo>
                      <a:pt x="226" y="98"/>
                    </a:moveTo>
                    <a:lnTo>
                      <a:pt x="228" y="97"/>
                    </a:lnTo>
                    <a:lnTo>
                      <a:pt x="231" y="97"/>
                    </a:lnTo>
                    <a:lnTo>
                      <a:pt x="233" y="96"/>
                    </a:lnTo>
                    <a:lnTo>
                      <a:pt x="235" y="95"/>
                    </a:lnTo>
                    <a:lnTo>
                      <a:pt x="238" y="94"/>
                    </a:lnTo>
                    <a:lnTo>
                      <a:pt x="240" y="92"/>
                    </a:lnTo>
                    <a:lnTo>
                      <a:pt x="242" y="90"/>
                    </a:lnTo>
                    <a:lnTo>
                      <a:pt x="244" y="88"/>
                    </a:lnTo>
                    <a:lnTo>
                      <a:pt x="245" y="86"/>
                    </a:lnTo>
                    <a:lnTo>
                      <a:pt x="247" y="84"/>
                    </a:lnTo>
                    <a:lnTo>
                      <a:pt x="249" y="81"/>
                    </a:lnTo>
                    <a:lnTo>
                      <a:pt x="250" y="79"/>
                    </a:lnTo>
                    <a:lnTo>
                      <a:pt x="251" y="75"/>
                    </a:lnTo>
                    <a:lnTo>
                      <a:pt x="252" y="72"/>
                    </a:lnTo>
                    <a:lnTo>
                      <a:pt x="252" y="69"/>
                    </a:lnTo>
                    <a:lnTo>
                      <a:pt x="253" y="66"/>
                    </a:lnTo>
                    <a:lnTo>
                      <a:pt x="253" y="31"/>
                    </a:lnTo>
                    <a:lnTo>
                      <a:pt x="252" y="27"/>
                    </a:lnTo>
                    <a:lnTo>
                      <a:pt x="252" y="24"/>
                    </a:lnTo>
                    <a:lnTo>
                      <a:pt x="251" y="21"/>
                    </a:lnTo>
                    <a:lnTo>
                      <a:pt x="250" y="18"/>
                    </a:lnTo>
                    <a:lnTo>
                      <a:pt x="249" y="15"/>
                    </a:lnTo>
                    <a:lnTo>
                      <a:pt x="247" y="13"/>
                    </a:lnTo>
                    <a:lnTo>
                      <a:pt x="245" y="10"/>
                    </a:lnTo>
                    <a:lnTo>
                      <a:pt x="244" y="8"/>
                    </a:lnTo>
                    <a:lnTo>
                      <a:pt x="242" y="6"/>
                    </a:lnTo>
                    <a:lnTo>
                      <a:pt x="240" y="5"/>
                    </a:lnTo>
                    <a:lnTo>
                      <a:pt x="238" y="3"/>
                    </a:lnTo>
                    <a:lnTo>
                      <a:pt x="235" y="2"/>
                    </a:lnTo>
                    <a:lnTo>
                      <a:pt x="233" y="1"/>
                    </a:lnTo>
                    <a:lnTo>
                      <a:pt x="231" y="0"/>
                    </a:lnTo>
                    <a:lnTo>
                      <a:pt x="228" y="0"/>
                    </a:lnTo>
                    <a:lnTo>
                      <a:pt x="226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1"/>
                    </a:lnTo>
                    <a:lnTo>
                      <a:pt x="17" y="2"/>
                    </a:lnTo>
                    <a:lnTo>
                      <a:pt x="13" y="3"/>
                    </a:lnTo>
                    <a:lnTo>
                      <a:pt x="11" y="5"/>
                    </a:lnTo>
                    <a:lnTo>
                      <a:pt x="9" y="6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4" y="13"/>
                    </a:lnTo>
                    <a:lnTo>
                      <a:pt x="3" y="15"/>
                    </a:lnTo>
                    <a:lnTo>
                      <a:pt x="2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2" y="79"/>
                    </a:lnTo>
                    <a:lnTo>
                      <a:pt x="3" y="81"/>
                    </a:lnTo>
                    <a:lnTo>
                      <a:pt x="4" y="84"/>
                    </a:lnTo>
                    <a:lnTo>
                      <a:pt x="6" y="86"/>
                    </a:lnTo>
                    <a:lnTo>
                      <a:pt x="7" y="88"/>
                    </a:lnTo>
                    <a:lnTo>
                      <a:pt x="9" y="90"/>
                    </a:lnTo>
                    <a:lnTo>
                      <a:pt x="11" y="92"/>
                    </a:lnTo>
                    <a:lnTo>
                      <a:pt x="13" y="94"/>
                    </a:lnTo>
                    <a:lnTo>
                      <a:pt x="17" y="95"/>
                    </a:lnTo>
                    <a:lnTo>
                      <a:pt x="19" y="96"/>
                    </a:lnTo>
                    <a:lnTo>
                      <a:pt x="21" y="97"/>
                    </a:lnTo>
                    <a:lnTo>
                      <a:pt x="24" y="97"/>
                    </a:lnTo>
                    <a:lnTo>
                      <a:pt x="27" y="98"/>
                    </a:lnTo>
                    <a:lnTo>
                      <a:pt x="226" y="9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8" name="Freeform 521"/>
              <p:cNvSpPr>
                <a:spLocks/>
              </p:cNvSpPr>
              <p:nvPr/>
            </p:nvSpPr>
            <p:spPr bwMode="auto">
              <a:xfrm>
                <a:off x="4615" y="1343"/>
                <a:ext cx="23" cy="12"/>
              </a:xfrm>
              <a:custGeom>
                <a:avLst/>
                <a:gdLst>
                  <a:gd name="T0" fmla="*/ 0 w 531"/>
                  <a:gd name="T1" fmla="*/ 0 h 283"/>
                  <a:gd name="T2" fmla="*/ 0 w 531"/>
                  <a:gd name="T3" fmla="*/ 0 h 283"/>
                  <a:gd name="T4" fmla="*/ 0 w 531"/>
                  <a:gd name="T5" fmla="*/ 0 h 283"/>
                  <a:gd name="T6" fmla="*/ 0 w 531"/>
                  <a:gd name="T7" fmla="*/ 0 h 283"/>
                  <a:gd name="T8" fmla="*/ 0 w 531"/>
                  <a:gd name="T9" fmla="*/ 0 h 283"/>
                  <a:gd name="T10" fmla="*/ 0 w 531"/>
                  <a:gd name="T11" fmla="*/ 0 h 283"/>
                  <a:gd name="T12" fmla="*/ 0 w 531"/>
                  <a:gd name="T13" fmla="*/ 0 h 283"/>
                  <a:gd name="T14" fmla="*/ 0 w 531"/>
                  <a:gd name="T15" fmla="*/ 0 h 283"/>
                  <a:gd name="T16" fmla="*/ 0 w 531"/>
                  <a:gd name="T17" fmla="*/ 0 h 283"/>
                  <a:gd name="T18" fmla="*/ 0 w 531"/>
                  <a:gd name="T19" fmla="*/ 0 h 283"/>
                  <a:gd name="T20" fmla="*/ 0 w 531"/>
                  <a:gd name="T21" fmla="*/ 0 h 283"/>
                  <a:gd name="T22" fmla="*/ 0 w 531"/>
                  <a:gd name="T23" fmla="*/ 0 h 283"/>
                  <a:gd name="T24" fmla="*/ 0 w 531"/>
                  <a:gd name="T25" fmla="*/ 0 h 283"/>
                  <a:gd name="T26" fmla="*/ 0 w 531"/>
                  <a:gd name="T27" fmla="*/ 0 h 283"/>
                  <a:gd name="T28" fmla="*/ 0 w 531"/>
                  <a:gd name="T29" fmla="*/ 0 h 283"/>
                  <a:gd name="T30" fmla="*/ 0 w 531"/>
                  <a:gd name="T31" fmla="*/ 0 h 283"/>
                  <a:gd name="T32" fmla="*/ 0 w 531"/>
                  <a:gd name="T33" fmla="*/ 0 h 283"/>
                  <a:gd name="T34" fmla="*/ 0 w 531"/>
                  <a:gd name="T35" fmla="*/ 0 h 283"/>
                  <a:gd name="T36" fmla="*/ 0 w 531"/>
                  <a:gd name="T37" fmla="*/ 0 h 283"/>
                  <a:gd name="T38" fmla="*/ 0 w 531"/>
                  <a:gd name="T39" fmla="*/ 0 h 283"/>
                  <a:gd name="T40" fmla="*/ 0 w 531"/>
                  <a:gd name="T41" fmla="*/ 0 h 283"/>
                  <a:gd name="T42" fmla="*/ 0 w 531"/>
                  <a:gd name="T43" fmla="*/ 0 h 283"/>
                  <a:gd name="T44" fmla="*/ 0 w 531"/>
                  <a:gd name="T45" fmla="*/ 0 h 283"/>
                  <a:gd name="T46" fmla="*/ 0 w 531"/>
                  <a:gd name="T47" fmla="*/ 0 h 283"/>
                  <a:gd name="T48" fmla="*/ 0 w 531"/>
                  <a:gd name="T49" fmla="*/ 0 h 283"/>
                  <a:gd name="T50" fmla="*/ 0 w 531"/>
                  <a:gd name="T51" fmla="*/ 0 h 283"/>
                  <a:gd name="T52" fmla="*/ 0 w 531"/>
                  <a:gd name="T53" fmla="*/ 0 h 283"/>
                  <a:gd name="T54" fmla="*/ 0 w 531"/>
                  <a:gd name="T55" fmla="*/ 0 h 283"/>
                  <a:gd name="T56" fmla="*/ 0 w 531"/>
                  <a:gd name="T57" fmla="*/ 0 h 283"/>
                  <a:gd name="T58" fmla="*/ 0 w 531"/>
                  <a:gd name="T59" fmla="*/ 0 h 283"/>
                  <a:gd name="T60" fmla="*/ 0 w 531"/>
                  <a:gd name="T61" fmla="*/ 0 h 283"/>
                  <a:gd name="T62" fmla="*/ 0 w 531"/>
                  <a:gd name="T63" fmla="*/ 0 h 283"/>
                  <a:gd name="T64" fmla="*/ 0 w 531"/>
                  <a:gd name="T65" fmla="*/ 0 h 283"/>
                  <a:gd name="T66" fmla="*/ 0 w 531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31"/>
                  <a:gd name="T103" fmla="*/ 0 h 283"/>
                  <a:gd name="T104" fmla="*/ 531 w 531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31" h="283">
                    <a:moveTo>
                      <a:pt x="461" y="283"/>
                    </a:moveTo>
                    <a:lnTo>
                      <a:pt x="466" y="282"/>
                    </a:lnTo>
                    <a:lnTo>
                      <a:pt x="472" y="281"/>
                    </a:lnTo>
                    <a:lnTo>
                      <a:pt x="478" y="279"/>
                    </a:lnTo>
                    <a:lnTo>
                      <a:pt x="483" y="277"/>
                    </a:lnTo>
                    <a:lnTo>
                      <a:pt x="490" y="274"/>
                    </a:lnTo>
                    <a:lnTo>
                      <a:pt x="496" y="271"/>
                    </a:lnTo>
                    <a:lnTo>
                      <a:pt x="501" y="267"/>
                    </a:lnTo>
                    <a:lnTo>
                      <a:pt x="506" y="262"/>
                    </a:lnTo>
                    <a:lnTo>
                      <a:pt x="511" y="257"/>
                    </a:lnTo>
                    <a:lnTo>
                      <a:pt x="516" y="252"/>
                    </a:lnTo>
                    <a:lnTo>
                      <a:pt x="520" y="246"/>
                    </a:lnTo>
                    <a:lnTo>
                      <a:pt x="523" y="240"/>
                    </a:lnTo>
                    <a:lnTo>
                      <a:pt x="527" y="234"/>
                    </a:lnTo>
                    <a:lnTo>
                      <a:pt x="529" y="228"/>
                    </a:lnTo>
                    <a:lnTo>
                      <a:pt x="530" y="220"/>
                    </a:lnTo>
                    <a:lnTo>
                      <a:pt x="531" y="214"/>
                    </a:lnTo>
                    <a:lnTo>
                      <a:pt x="514" y="67"/>
                    </a:lnTo>
                    <a:lnTo>
                      <a:pt x="513" y="59"/>
                    </a:lnTo>
                    <a:lnTo>
                      <a:pt x="512" y="52"/>
                    </a:lnTo>
                    <a:lnTo>
                      <a:pt x="511" y="46"/>
                    </a:lnTo>
                    <a:lnTo>
                      <a:pt x="509" y="40"/>
                    </a:lnTo>
                    <a:lnTo>
                      <a:pt x="507" y="34"/>
                    </a:lnTo>
                    <a:lnTo>
                      <a:pt x="505" y="29"/>
                    </a:lnTo>
                    <a:lnTo>
                      <a:pt x="502" y="24"/>
                    </a:lnTo>
                    <a:lnTo>
                      <a:pt x="498" y="19"/>
                    </a:lnTo>
                    <a:lnTo>
                      <a:pt x="495" y="14"/>
                    </a:lnTo>
                    <a:lnTo>
                      <a:pt x="491" y="11"/>
                    </a:lnTo>
                    <a:lnTo>
                      <a:pt x="485" y="7"/>
                    </a:lnTo>
                    <a:lnTo>
                      <a:pt x="481" y="5"/>
                    </a:lnTo>
                    <a:lnTo>
                      <a:pt x="476" y="2"/>
                    </a:lnTo>
                    <a:lnTo>
                      <a:pt x="471" y="1"/>
                    </a:lnTo>
                    <a:lnTo>
                      <a:pt x="466" y="0"/>
                    </a:lnTo>
                    <a:lnTo>
                      <a:pt x="461" y="0"/>
                    </a:lnTo>
                    <a:lnTo>
                      <a:pt x="69" y="0"/>
                    </a:lnTo>
                    <a:lnTo>
                      <a:pt x="63" y="0"/>
                    </a:lnTo>
                    <a:lnTo>
                      <a:pt x="57" y="1"/>
                    </a:lnTo>
                    <a:lnTo>
                      <a:pt x="52" y="2"/>
                    </a:lnTo>
                    <a:lnTo>
                      <a:pt x="48" y="5"/>
                    </a:lnTo>
                    <a:lnTo>
                      <a:pt x="43" y="7"/>
                    </a:lnTo>
                    <a:lnTo>
                      <a:pt x="39" y="11"/>
                    </a:lnTo>
                    <a:lnTo>
                      <a:pt x="35" y="14"/>
                    </a:lnTo>
                    <a:lnTo>
                      <a:pt x="32" y="19"/>
                    </a:lnTo>
                    <a:lnTo>
                      <a:pt x="28" y="24"/>
                    </a:lnTo>
                    <a:lnTo>
                      <a:pt x="25" y="29"/>
                    </a:lnTo>
                    <a:lnTo>
                      <a:pt x="23" y="34"/>
                    </a:lnTo>
                    <a:lnTo>
                      <a:pt x="20" y="40"/>
                    </a:lnTo>
                    <a:lnTo>
                      <a:pt x="18" y="46"/>
                    </a:lnTo>
                    <a:lnTo>
                      <a:pt x="17" y="52"/>
                    </a:lnTo>
                    <a:lnTo>
                      <a:pt x="16" y="59"/>
                    </a:lnTo>
                    <a:lnTo>
                      <a:pt x="16" y="67"/>
                    </a:lnTo>
                    <a:lnTo>
                      <a:pt x="0" y="214"/>
                    </a:lnTo>
                    <a:lnTo>
                      <a:pt x="0" y="220"/>
                    </a:lnTo>
                    <a:lnTo>
                      <a:pt x="1" y="228"/>
                    </a:lnTo>
                    <a:lnTo>
                      <a:pt x="3" y="234"/>
                    </a:lnTo>
                    <a:lnTo>
                      <a:pt x="6" y="240"/>
                    </a:lnTo>
                    <a:lnTo>
                      <a:pt x="9" y="246"/>
                    </a:lnTo>
                    <a:lnTo>
                      <a:pt x="13" y="252"/>
                    </a:lnTo>
                    <a:lnTo>
                      <a:pt x="18" y="257"/>
                    </a:lnTo>
                    <a:lnTo>
                      <a:pt x="24" y="262"/>
                    </a:lnTo>
                    <a:lnTo>
                      <a:pt x="29" y="267"/>
                    </a:lnTo>
                    <a:lnTo>
                      <a:pt x="34" y="271"/>
                    </a:lnTo>
                    <a:lnTo>
                      <a:pt x="40" y="274"/>
                    </a:lnTo>
                    <a:lnTo>
                      <a:pt x="45" y="277"/>
                    </a:lnTo>
                    <a:lnTo>
                      <a:pt x="51" y="279"/>
                    </a:lnTo>
                    <a:lnTo>
                      <a:pt x="57" y="281"/>
                    </a:lnTo>
                    <a:lnTo>
                      <a:pt x="63" y="282"/>
                    </a:lnTo>
                    <a:lnTo>
                      <a:pt x="69" y="283"/>
                    </a:lnTo>
                    <a:lnTo>
                      <a:pt x="461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9" name="Freeform 522"/>
              <p:cNvSpPr>
                <a:spLocks/>
              </p:cNvSpPr>
              <p:nvPr/>
            </p:nvSpPr>
            <p:spPr bwMode="auto">
              <a:xfrm>
                <a:off x="4615" y="1343"/>
                <a:ext cx="22" cy="12"/>
              </a:xfrm>
              <a:custGeom>
                <a:avLst/>
                <a:gdLst>
                  <a:gd name="T0" fmla="*/ 0 w 505"/>
                  <a:gd name="T1" fmla="*/ 0 h 270"/>
                  <a:gd name="T2" fmla="*/ 0 w 505"/>
                  <a:gd name="T3" fmla="*/ 0 h 270"/>
                  <a:gd name="T4" fmla="*/ 0 w 505"/>
                  <a:gd name="T5" fmla="*/ 0 h 270"/>
                  <a:gd name="T6" fmla="*/ 0 w 505"/>
                  <a:gd name="T7" fmla="*/ 0 h 270"/>
                  <a:gd name="T8" fmla="*/ 0 w 505"/>
                  <a:gd name="T9" fmla="*/ 0 h 270"/>
                  <a:gd name="T10" fmla="*/ 0 w 505"/>
                  <a:gd name="T11" fmla="*/ 0 h 270"/>
                  <a:gd name="T12" fmla="*/ 0 w 505"/>
                  <a:gd name="T13" fmla="*/ 0 h 270"/>
                  <a:gd name="T14" fmla="*/ 0 w 505"/>
                  <a:gd name="T15" fmla="*/ 0 h 270"/>
                  <a:gd name="T16" fmla="*/ 0 w 505"/>
                  <a:gd name="T17" fmla="*/ 0 h 270"/>
                  <a:gd name="T18" fmla="*/ 0 w 505"/>
                  <a:gd name="T19" fmla="*/ 0 h 270"/>
                  <a:gd name="T20" fmla="*/ 0 w 505"/>
                  <a:gd name="T21" fmla="*/ 0 h 270"/>
                  <a:gd name="T22" fmla="*/ 0 w 505"/>
                  <a:gd name="T23" fmla="*/ 0 h 270"/>
                  <a:gd name="T24" fmla="*/ 0 w 505"/>
                  <a:gd name="T25" fmla="*/ 0 h 270"/>
                  <a:gd name="T26" fmla="*/ 0 w 505"/>
                  <a:gd name="T27" fmla="*/ 0 h 270"/>
                  <a:gd name="T28" fmla="*/ 0 w 505"/>
                  <a:gd name="T29" fmla="*/ 0 h 270"/>
                  <a:gd name="T30" fmla="*/ 0 w 505"/>
                  <a:gd name="T31" fmla="*/ 0 h 270"/>
                  <a:gd name="T32" fmla="*/ 0 w 505"/>
                  <a:gd name="T33" fmla="*/ 0 h 270"/>
                  <a:gd name="T34" fmla="*/ 0 w 505"/>
                  <a:gd name="T35" fmla="*/ 0 h 270"/>
                  <a:gd name="T36" fmla="*/ 0 w 505"/>
                  <a:gd name="T37" fmla="*/ 0 h 270"/>
                  <a:gd name="T38" fmla="*/ 0 w 505"/>
                  <a:gd name="T39" fmla="*/ 0 h 270"/>
                  <a:gd name="T40" fmla="*/ 0 w 505"/>
                  <a:gd name="T41" fmla="*/ 0 h 270"/>
                  <a:gd name="T42" fmla="*/ 0 w 505"/>
                  <a:gd name="T43" fmla="*/ 0 h 270"/>
                  <a:gd name="T44" fmla="*/ 0 w 505"/>
                  <a:gd name="T45" fmla="*/ 0 h 270"/>
                  <a:gd name="T46" fmla="*/ 0 w 505"/>
                  <a:gd name="T47" fmla="*/ 0 h 270"/>
                  <a:gd name="T48" fmla="*/ 0 w 505"/>
                  <a:gd name="T49" fmla="*/ 0 h 270"/>
                  <a:gd name="T50" fmla="*/ 0 w 505"/>
                  <a:gd name="T51" fmla="*/ 0 h 270"/>
                  <a:gd name="T52" fmla="*/ 0 w 505"/>
                  <a:gd name="T53" fmla="*/ 0 h 270"/>
                  <a:gd name="T54" fmla="*/ 0 w 505"/>
                  <a:gd name="T55" fmla="*/ 0 h 270"/>
                  <a:gd name="T56" fmla="*/ 0 w 505"/>
                  <a:gd name="T57" fmla="*/ 0 h 270"/>
                  <a:gd name="T58" fmla="*/ 0 w 505"/>
                  <a:gd name="T59" fmla="*/ 0 h 270"/>
                  <a:gd name="T60" fmla="*/ 0 w 505"/>
                  <a:gd name="T61" fmla="*/ 0 h 270"/>
                  <a:gd name="T62" fmla="*/ 0 w 505"/>
                  <a:gd name="T63" fmla="*/ 0 h 270"/>
                  <a:gd name="T64" fmla="*/ 0 w 505"/>
                  <a:gd name="T65" fmla="*/ 0 h 270"/>
                  <a:gd name="T66" fmla="*/ 0 w 505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5"/>
                  <a:gd name="T103" fmla="*/ 0 h 270"/>
                  <a:gd name="T104" fmla="*/ 505 w 505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5" h="270">
                    <a:moveTo>
                      <a:pt x="440" y="270"/>
                    </a:moveTo>
                    <a:lnTo>
                      <a:pt x="445" y="269"/>
                    </a:lnTo>
                    <a:lnTo>
                      <a:pt x="450" y="268"/>
                    </a:lnTo>
                    <a:lnTo>
                      <a:pt x="455" y="267"/>
                    </a:lnTo>
                    <a:lnTo>
                      <a:pt x="461" y="264"/>
                    </a:lnTo>
                    <a:lnTo>
                      <a:pt x="466" y="262"/>
                    </a:lnTo>
                    <a:lnTo>
                      <a:pt x="472" y="259"/>
                    </a:lnTo>
                    <a:lnTo>
                      <a:pt x="478" y="254"/>
                    </a:lnTo>
                    <a:lnTo>
                      <a:pt x="483" y="250"/>
                    </a:lnTo>
                    <a:lnTo>
                      <a:pt x="487" y="245"/>
                    </a:lnTo>
                    <a:lnTo>
                      <a:pt x="491" y="240"/>
                    </a:lnTo>
                    <a:lnTo>
                      <a:pt x="495" y="235"/>
                    </a:lnTo>
                    <a:lnTo>
                      <a:pt x="498" y="230"/>
                    </a:lnTo>
                    <a:lnTo>
                      <a:pt x="501" y="224"/>
                    </a:lnTo>
                    <a:lnTo>
                      <a:pt x="503" y="217"/>
                    </a:lnTo>
                    <a:lnTo>
                      <a:pt x="504" y="211"/>
                    </a:lnTo>
                    <a:lnTo>
                      <a:pt x="505" y="205"/>
                    </a:lnTo>
                    <a:lnTo>
                      <a:pt x="490" y="65"/>
                    </a:lnTo>
                    <a:lnTo>
                      <a:pt x="489" y="57"/>
                    </a:lnTo>
                    <a:lnTo>
                      <a:pt x="489" y="51"/>
                    </a:lnTo>
                    <a:lnTo>
                      <a:pt x="487" y="45"/>
                    </a:lnTo>
                    <a:lnTo>
                      <a:pt x="486" y="39"/>
                    </a:lnTo>
                    <a:lnTo>
                      <a:pt x="484" y="33"/>
                    </a:lnTo>
                    <a:lnTo>
                      <a:pt x="481" y="28"/>
                    </a:lnTo>
                    <a:lnTo>
                      <a:pt x="478" y="23"/>
                    </a:lnTo>
                    <a:lnTo>
                      <a:pt x="475" y="19"/>
                    </a:lnTo>
                    <a:lnTo>
                      <a:pt x="471" y="14"/>
                    </a:lnTo>
                    <a:lnTo>
                      <a:pt x="467" y="10"/>
                    </a:lnTo>
                    <a:lnTo>
                      <a:pt x="463" y="7"/>
                    </a:lnTo>
                    <a:lnTo>
                      <a:pt x="459" y="4"/>
                    </a:lnTo>
                    <a:lnTo>
                      <a:pt x="454" y="2"/>
                    </a:lnTo>
                    <a:lnTo>
                      <a:pt x="449" y="1"/>
                    </a:lnTo>
                    <a:lnTo>
                      <a:pt x="444" y="0"/>
                    </a:lnTo>
                    <a:lnTo>
                      <a:pt x="440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6" y="1"/>
                    </a:lnTo>
                    <a:lnTo>
                      <a:pt x="51" y="2"/>
                    </a:lnTo>
                    <a:lnTo>
                      <a:pt x="45" y="4"/>
                    </a:lnTo>
                    <a:lnTo>
                      <a:pt x="41" y="7"/>
                    </a:lnTo>
                    <a:lnTo>
                      <a:pt x="37" y="10"/>
                    </a:lnTo>
                    <a:lnTo>
                      <a:pt x="33" y="14"/>
                    </a:lnTo>
                    <a:lnTo>
                      <a:pt x="29" y="19"/>
                    </a:lnTo>
                    <a:lnTo>
                      <a:pt x="26" y="23"/>
                    </a:lnTo>
                    <a:lnTo>
                      <a:pt x="23" y="28"/>
                    </a:lnTo>
                    <a:lnTo>
                      <a:pt x="21" y="33"/>
                    </a:lnTo>
                    <a:lnTo>
                      <a:pt x="19" y="39"/>
                    </a:lnTo>
                    <a:lnTo>
                      <a:pt x="17" y="45"/>
                    </a:lnTo>
                    <a:lnTo>
                      <a:pt x="16" y="51"/>
                    </a:lnTo>
                    <a:lnTo>
                      <a:pt x="15" y="57"/>
                    </a:lnTo>
                    <a:lnTo>
                      <a:pt x="15" y="65"/>
                    </a:lnTo>
                    <a:lnTo>
                      <a:pt x="0" y="205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4"/>
                    </a:lnTo>
                    <a:lnTo>
                      <a:pt x="6" y="230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8" y="245"/>
                    </a:lnTo>
                    <a:lnTo>
                      <a:pt x="22" y="250"/>
                    </a:lnTo>
                    <a:lnTo>
                      <a:pt x="27" y="254"/>
                    </a:lnTo>
                    <a:lnTo>
                      <a:pt x="32" y="259"/>
                    </a:lnTo>
                    <a:lnTo>
                      <a:pt x="38" y="262"/>
                    </a:lnTo>
                    <a:lnTo>
                      <a:pt x="43" y="264"/>
                    </a:lnTo>
                    <a:lnTo>
                      <a:pt x="50" y="267"/>
                    </a:lnTo>
                    <a:lnTo>
                      <a:pt x="55" y="268"/>
                    </a:lnTo>
                    <a:lnTo>
                      <a:pt x="60" y="269"/>
                    </a:lnTo>
                    <a:lnTo>
                      <a:pt x="66" y="270"/>
                    </a:lnTo>
                    <a:lnTo>
                      <a:pt x="440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0" name="Freeform 523"/>
              <p:cNvSpPr>
                <a:spLocks/>
              </p:cNvSpPr>
              <p:nvPr/>
            </p:nvSpPr>
            <p:spPr bwMode="auto">
              <a:xfrm>
                <a:off x="4618" y="1349"/>
                <a:ext cx="16" cy="5"/>
              </a:xfrm>
              <a:custGeom>
                <a:avLst/>
                <a:gdLst>
                  <a:gd name="T0" fmla="*/ 0 w 371"/>
                  <a:gd name="T1" fmla="*/ 0 h 121"/>
                  <a:gd name="T2" fmla="*/ 0 w 371"/>
                  <a:gd name="T3" fmla="*/ 0 h 121"/>
                  <a:gd name="T4" fmla="*/ 0 w 371"/>
                  <a:gd name="T5" fmla="*/ 0 h 121"/>
                  <a:gd name="T6" fmla="*/ 0 w 371"/>
                  <a:gd name="T7" fmla="*/ 0 h 121"/>
                  <a:gd name="T8" fmla="*/ 0 w 371"/>
                  <a:gd name="T9" fmla="*/ 0 h 121"/>
                  <a:gd name="T10" fmla="*/ 0 w 371"/>
                  <a:gd name="T11" fmla="*/ 0 h 121"/>
                  <a:gd name="T12" fmla="*/ 0 w 371"/>
                  <a:gd name="T13" fmla="*/ 0 h 121"/>
                  <a:gd name="T14" fmla="*/ 0 w 371"/>
                  <a:gd name="T15" fmla="*/ 0 h 121"/>
                  <a:gd name="T16" fmla="*/ 0 w 371"/>
                  <a:gd name="T17" fmla="*/ 0 h 121"/>
                  <a:gd name="T18" fmla="*/ 0 w 371"/>
                  <a:gd name="T19" fmla="*/ 0 h 121"/>
                  <a:gd name="T20" fmla="*/ 0 w 371"/>
                  <a:gd name="T21" fmla="*/ 0 h 121"/>
                  <a:gd name="T22" fmla="*/ 0 w 371"/>
                  <a:gd name="T23" fmla="*/ 0 h 121"/>
                  <a:gd name="T24" fmla="*/ 0 w 371"/>
                  <a:gd name="T25" fmla="*/ 0 h 121"/>
                  <a:gd name="T26" fmla="*/ 0 w 371"/>
                  <a:gd name="T27" fmla="*/ 0 h 121"/>
                  <a:gd name="T28" fmla="*/ 0 w 371"/>
                  <a:gd name="T29" fmla="*/ 0 h 121"/>
                  <a:gd name="T30" fmla="*/ 0 w 371"/>
                  <a:gd name="T31" fmla="*/ 0 h 121"/>
                  <a:gd name="T32" fmla="*/ 0 w 371"/>
                  <a:gd name="T33" fmla="*/ 0 h 121"/>
                  <a:gd name="T34" fmla="*/ 0 w 371"/>
                  <a:gd name="T35" fmla="*/ 0 h 121"/>
                  <a:gd name="T36" fmla="*/ 0 w 371"/>
                  <a:gd name="T37" fmla="*/ 0 h 121"/>
                  <a:gd name="T38" fmla="*/ 0 w 371"/>
                  <a:gd name="T39" fmla="*/ 0 h 121"/>
                  <a:gd name="T40" fmla="*/ 0 w 371"/>
                  <a:gd name="T41" fmla="*/ 0 h 121"/>
                  <a:gd name="T42" fmla="*/ 0 w 371"/>
                  <a:gd name="T43" fmla="*/ 0 h 121"/>
                  <a:gd name="T44" fmla="*/ 0 w 371"/>
                  <a:gd name="T45" fmla="*/ 0 h 121"/>
                  <a:gd name="T46" fmla="*/ 0 w 371"/>
                  <a:gd name="T47" fmla="*/ 0 h 121"/>
                  <a:gd name="T48" fmla="*/ 0 w 371"/>
                  <a:gd name="T49" fmla="*/ 0 h 121"/>
                  <a:gd name="T50" fmla="*/ 0 w 371"/>
                  <a:gd name="T51" fmla="*/ 0 h 121"/>
                  <a:gd name="T52" fmla="*/ 0 w 371"/>
                  <a:gd name="T53" fmla="*/ 0 h 121"/>
                  <a:gd name="T54" fmla="*/ 0 w 371"/>
                  <a:gd name="T55" fmla="*/ 0 h 121"/>
                  <a:gd name="T56" fmla="*/ 0 w 371"/>
                  <a:gd name="T57" fmla="*/ 0 h 121"/>
                  <a:gd name="T58" fmla="*/ 0 w 371"/>
                  <a:gd name="T59" fmla="*/ 0 h 121"/>
                  <a:gd name="T60" fmla="*/ 0 w 371"/>
                  <a:gd name="T61" fmla="*/ 0 h 121"/>
                  <a:gd name="T62" fmla="*/ 0 w 371"/>
                  <a:gd name="T63" fmla="*/ 0 h 121"/>
                  <a:gd name="T64" fmla="*/ 0 w 371"/>
                  <a:gd name="T65" fmla="*/ 0 h 121"/>
                  <a:gd name="T66" fmla="*/ 0 w 371"/>
                  <a:gd name="T67" fmla="*/ 0 h 121"/>
                  <a:gd name="T68" fmla="*/ 0 w 371"/>
                  <a:gd name="T69" fmla="*/ 0 h 121"/>
                  <a:gd name="T70" fmla="*/ 0 w 371"/>
                  <a:gd name="T71" fmla="*/ 0 h 121"/>
                  <a:gd name="T72" fmla="*/ 0 w 371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71"/>
                  <a:gd name="T112" fmla="*/ 0 h 121"/>
                  <a:gd name="T113" fmla="*/ 371 w 371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71" h="121">
                    <a:moveTo>
                      <a:pt x="371" y="61"/>
                    </a:moveTo>
                    <a:lnTo>
                      <a:pt x="370" y="66"/>
                    </a:lnTo>
                    <a:lnTo>
                      <a:pt x="370" y="72"/>
                    </a:lnTo>
                    <a:lnTo>
                      <a:pt x="369" y="78"/>
                    </a:lnTo>
                    <a:lnTo>
                      <a:pt x="368" y="83"/>
                    </a:lnTo>
                    <a:lnTo>
                      <a:pt x="366" y="88"/>
                    </a:lnTo>
                    <a:lnTo>
                      <a:pt x="363" y="94"/>
                    </a:lnTo>
                    <a:lnTo>
                      <a:pt x="361" y="99"/>
                    </a:lnTo>
                    <a:lnTo>
                      <a:pt x="358" y="103"/>
                    </a:lnTo>
                    <a:lnTo>
                      <a:pt x="355" y="107"/>
                    </a:lnTo>
                    <a:lnTo>
                      <a:pt x="352" y="110"/>
                    </a:lnTo>
                    <a:lnTo>
                      <a:pt x="349" y="113"/>
                    </a:lnTo>
                    <a:lnTo>
                      <a:pt x="345" y="116"/>
                    </a:lnTo>
                    <a:lnTo>
                      <a:pt x="341" y="118"/>
                    </a:lnTo>
                    <a:lnTo>
                      <a:pt x="337" y="119"/>
                    </a:lnTo>
                    <a:lnTo>
                      <a:pt x="332" y="120"/>
                    </a:lnTo>
                    <a:lnTo>
                      <a:pt x="328" y="121"/>
                    </a:lnTo>
                    <a:lnTo>
                      <a:pt x="43" y="121"/>
                    </a:lnTo>
                    <a:lnTo>
                      <a:pt x="38" y="120"/>
                    </a:lnTo>
                    <a:lnTo>
                      <a:pt x="33" y="119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1" y="113"/>
                    </a:lnTo>
                    <a:lnTo>
                      <a:pt x="18" y="110"/>
                    </a:lnTo>
                    <a:lnTo>
                      <a:pt x="14" y="107"/>
                    </a:lnTo>
                    <a:lnTo>
                      <a:pt x="11" y="103"/>
                    </a:lnTo>
                    <a:lnTo>
                      <a:pt x="8" y="99"/>
                    </a:lnTo>
                    <a:lnTo>
                      <a:pt x="6" y="94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1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369" y="0"/>
                    </a:lnTo>
                    <a:lnTo>
                      <a:pt x="371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1" name="Freeform 524"/>
              <p:cNvSpPr>
                <a:spLocks/>
              </p:cNvSpPr>
              <p:nvPr/>
            </p:nvSpPr>
            <p:spPr bwMode="auto">
              <a:xfrm>
                <a:off x="4616" y="1345"/>
                <a:ext cx="2" cy="9"/>
              </a:xfrm>
              <a:custGeom>
                <a:avLst/>
                <a:gdLst>
                  <a:gd name="T0" fmla="*/ 0 w 37"/>
                  <a:gd name="T1" fmla="*/ 0 h 200"/>
                  <a:gd name="T2" fmla="*/ 0 w 37"/>
                  <a:gd name="T3" fmla="*/ 0 h 200"/>
                  <a:gd name="T4" fmla="*/ 0 w 37"/>
                  <a:gd name="T5" fmla="*/ 0 h 200"/>
                  <a:gd name="T6" fmla="*/ 0 w 37"/>
                  <a:gd name="T7" fmla="*/ 0 h 200"/>
                  <a:gd name="T8" fmla="*/ 0 w 37"/>
                  <a:gd name="T9" fmla="*/ 0 h 200"/>
                  <a:gd name="T10" fmla="*/ 0 w 37"/>
                  <a:gd name="T11" fmla="*/ 0 h 200"/>
                  <a:gd name="T12" fmla="*/ 0 w 37"/>
                  <a:gd name="T13" fmla="*/ 0 h 200"/>
                  <a:gd name="T14" fmla="*/ 0 w 37"/>
                  <a:gd name="T15" fmla="*/ 0 h 200"/>
                  <a:gd name="T16" fmla="*/ 0 w 37"/>
                  <a:gd name="T17" fmla="*/ 0 h 200"/>
                  <a:gd name="T18" fmla="*/ 0 w 37"/>
                  <a:gd name="T19" fmla="*/ 0 h 200"/>
                  <a:gd name="T20" fmla="*/ 0 w 37"/>
                  <a:gd name="T21" fmla="*/ 0 h 200"/>
                  <a:gd name="T22" fmla="*/ 0 w 37"/>
                  <a:gd name="T23" fmla="*/ 0 h 200"/>
                  <a:gd name="T24" fmla="*/ 0 w 37"/>
                  <a:gd name="T25" fmla="*/ 0 h 200"/>
                  <a:gd name="T26" fmla="*/ 0 w 37"/>
                  <a:gd name="T27" fmla="*/ 0 h 200"/>
                  <a:gd name="T28" fmla="*/ 0 w 37"/>
                  <a:gd name="T29" fmla="*/ 0 h 200"/>
                  <a:gd name="T30" fmla="*/ 0 w 37"/>
                  <a:gd name="T31" fmla="*/ 0 h 200"/>
                  <a:gd name="T32" fmla="*/ 0 w 37"/>
                  <a:gd name="T33" fmla="*/ 0 h 200"/>
                  <a:gd name="T34" fmla="*/ 0 w 37"/>
                  <a:gd name="T35" fmla="*/ 0 h 200"/>
                  <a:gd name="T36" fmla="*/ 0 w 37"/>
                  <a:gd name="T37" fmla="*/ 0 h 200"/>
                  <a:gd name="T38" fmla="*/ 0 w 37"/>
                  <a:gd name="T39" fmla="*/ 0 h 200"/>
                  <a:gd name="T40" fmla="*/ 0 w 37"/>
                  <a:gd name="T41" fmla="*/ 0 h 200"/>
                  <a:gd name="T42" fmla="*/ 0 w 37"/>
                  <a:gd name="T43" fmla="*/ 0 h 200"/>
                  <a:gd name="T44" fmla="*/ 0 w 37"/>
                  <a:gd name="T45" fmla="*/ 0 h 200"/>
                  <a:gd name="T46" fmla="*/ 0 w 37"/>
                  <a:gd name="T47" fmla="*/ 0 h 200"/>
                  <a:gd name="T48" fmla="*/ 0 w 37"/>
                  <a:gd name="T49" fmla="*/ 0 h 200"/>
                  <a:gd name="T50" fmla="*/ 0 w 37"/>
                  <a:gd name="T51" fmla="*/ 0 h 200"/>
                  <a:gd name="T52" fmla="*/ 0 w 37"/>
                  <a:gd name="T53" fmla="*/ 0 h 200"/>
                  <a:gd name="T54" fmla="*/ 0 w 37"/>
                  <a:gd name="T55" fmla="*/ 0 h 200"/>
                  <a:gd name="T56" fmla="*/ 0 w 37"/>
                  <a:gd name="T57" fmla="*/ 0 h 200"/>
                  <a:gd name="T58" fmla="*/ 0 w 37"/>
                  <a:gd name="T59" fmla="*/ 0 h 200"/>
                  <a:gd name="T60" fmla="*/ 0 w 37"/>
                  <a:gd name="T61" fmla="*/ 0 h 200"/>
                  <a:gd name="T62" fmla="*/ 0 w 37"/>
                  <a:gd name="T63" fmla="*/ 0 h 200"/>
                  <a:gd name="T64" fmla="*/ 0 w 37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200"/>
                  <a:gd name="T101" fmla="*/ 37 w 37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200">
                    <a:moveTo>
                      <a:pt x="21" y="200"/>
                    </a:moveTo>
                    <a:lnTo>
                      <a:pt x="22" y="199"/>
                    </a:lnTo>
                    <a:lnTo>
                      <a:pt x="23" y="199"/>
                    </a:lnTo>
                    <a:lnTo>
                      <a:pt x="25" y="199"/>
                    </a:lnTo>
                    <a:lnTo>
                      <a:pt x="26" y="198"/>
                    </a:lnTo>
                    <a:lnTo>
                      <a:pt x="28" y="197"/>
                    </a:lnTo>
                    <a:lnTo>
                      <a:pt x="30" y="196"/>
                    </a:lnTo>
                    <a:lnTo>
                      <a:pt x="31" y="195"/>
                    </a:lnTo>
                    <a:lnTo>
                      <a:pt x="32" y="194"/>
                    </a:lnTo>
                    <a:lnTo>
                      <a:pt x="33" y="193"/>
                    </a:lnTo>
                    <a:lnTo>
                      <a:pt x="34" y="191"/>
                    </a:lnTo>
                    <a:lnTo>
                      <a:pt x="35" y="190"/>
                    </a:lnTo>
                    <a:lnTo>
                      <a:pt x="35" y="188"/>
                    </a:lnTo>
                    <a:lnTo>
                      <a:pt x="36" y="186"/>
                    </a:lnTo>
                    <a:lnTo>
                      <a:pt x="36" y="184"/>
                    </a:lnTo>
                    <a:lnTo>
                      <a:pt x="36" y="183"/>
                    </a:lnTo>
                    <a:lnTo>
                      <a:pt x="37" y="180"/>
                    </a:lnTo>
                    <a:lnTo>
                      <a:pt x="37" y="19"/>
                    </a:lnTo>
                    <a:lnTo>
                      <a:pt x="36" y="17"/>
                    </a:lnTo>
                    <a:lnTo>
                      <a:pt x="36" y="15"/>
                    </a:lnTo>
                    <a:lnTo>
                      <a:pt x="36" y="13"/>
                    </a:lnTo>
                    <a:lnTo>
                      <a:pt x="35" y="11"/>
                    </a:lnTo>
                    <a:lnTo>
                      <a:pt x="35" y="10"/>
                    </a:lnTo>
                    <a:lnTo>
                      <a:pt x="34" y="8"/>
                    </a:lnTo>
                    <a:lnTo>
                      <a:pt x="33" y="7"/>
                    </a:lnTo>
                    <a:lnTo>
                      <a:pt x="32" y="5"/>
                    </a:lnTo>
                    <a:lnTo>
                      <a:pt x="31" y="4"/>
                    </a:lnTo>
                    <a:lnTo>
                      <a:pt x="30" y="3"/>
                    </a:lnTo>
                    <a:lnTo>
                      <a:pt x="28" y="2"/>
                    </a:lnTo>
                    <a:lnTo>
                      <a:pt x="26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2"/>
                    </a:lnTo>
                    <a:lnTo>
                      <a:pt x="11" y="3"/>
                    </a:lnTo>
                    <a:lnTo>
                      <a:pt x="10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5" y="15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4"/>
                    </a:lnTo>
                    <a:lnTo>
                      <a:pt x="2" y="177"/>
                    </a:lnTo>
                    <a:lnTo>
                      <a:pt x="3" y="179"/>
                    </a:lnTo>
                    <a:lnTo>
                      <a:pt x="4" y="183"/>
                    </a:lnTo>
                    <a:lnTo>
                      <a:pt x="5" y="185"/>
                    </a:lnTo>
                    <a:lnTo>
                      <a:pt x="7" y="188"/>
                    </a:lnTo>
                    <a:lnTo>
                      <a:pt x="8" y="190"/>
                    </a:lnTo>
                    <a:lnTo>
                      <a:pt x="10" y="192"/>
                    </a:lnTo>
                    <a:lnTo>
                      <a:pt x="12" y="194"/>
                    </a:lnTo>
                    <a:lnTo>
                      <a:pt x="13" y="196"/>
                    </a:lnTo>
                    <a:lnTo>
                      <a:pt x="15" y="197"/>
                    </a:lnTo>
                    <a:lnTo>
                      <a:pt x="17" y="199"/>
                    </a:lnTo>
                    <a:lnTo>
                      <a:pt x="19" y="199"/>
                    </a:lnTo>
                    <a:lnTo>
                      <a:pt x="21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2" name="Freeform 525"/>
              <p:cNvSpPr>
                <a:spLocks/>
              </p:cNvSpPr>
              <p:nvPr/>
            </p:nvSpPr>
            <p:spPr bwMode="auto">
              <a:xfrm>
                <a:off x="4635" y="1345"/>
                <a:ext cx="2" cy="9"/>
              </a:xfrm>
              <a:custGeom>
                <a:avLst/>
                <a:gdLst>
                  <a:gd name="T0" fmla="*/ 0 w 41"/>
                  <a:gd name="T1" fmla="*/ 0 h 209"/>
                  <a:gd name="T2" fmla="*/ 0 w 41"/>
                  <a:gd name="T3" fmla="*/ 0 h 209"/>
                  <a:gd name="T4" fmla="*/ 0 w 41"/>
                  <a:gd name="T5" fmla="*/ 0 h 209"/>
                  <a:gd name="T6" fmla="*/ 0 w 41"/>
                  <a:gd name="T7" fmla="*/ 0 h 209"/>
                  <a:gd name="T8" fmla="*/ 0 w 41"/>
                  <a:gd name="T9" fmla="*/ 0 h 209"/>
                  <a:gd name="T10" fmla="*/ 0 w 41"/>
                  <a:gd name="T11" fmla="*/ 0 h 209"/>
                  <a:gd name="T12" fmla="*/ 0 w 41"/>
                  <a:gd name="T13" fmla="*/ 0 h 209"/>
                  <a:gd name="T14" fmla="*/ 0 w 41"/>
                  <a:gd name="T15" fmla="*/ 0 h 209"/>
                  <a:gd name="T16" fmla="*/ 0 w 41"/>
                  <a:gd name="T17" fmla="*/ 0 h 209"/>
                  <a:gd name="T18" fmla="*/ 0 w 41"/>
                  <a:gd name="T19" fmla="*/ 0 h 209"/>
                  <a:gd name="T20" fmla="*/ 0 w 41"/>
                  <a:gd name="T21" fmla="*/ 0 h 209"/>
                  <a:gd name="T22" fmla="*/ 0 w 41"/>
                  <a:gd name="T23" fmla="*/ 0 h 209"/>
                  <a:gd name="T24" fmla="*/ 0 w 41"/>
                  <a:gd name="T25" fmla="*/ 0 h 209"/>
                  <a:gd name="T26" fmla="*/ 0 w 41"/>
                  <a:gd name="T27" fmla="*/ 0 h 209"/>
                  <a:gd name="T28" fmla="*/ 0 w 41"/>
                  <a:gd name="T29" fmla="*/ 0 h 209"/>
                  <a:gd name="T30" fmla="*/ 0 w 41"/>
                  <a:gd name="T31" fmla="*/ 0 h 209"/>
                  <a:gd name="T32" fmla="*/ 0 w 41"/>
                  <a:gd name="T33" fmla="*/ 0 h 209"/>
                  <a:gd name="T34" fmla="*/ 0 w 41"/>
                  <a:gd name="T35" fmla="*/ 0 h 209"/>
                  <a:gd name="T36" fmla="*/ 0 w 41"/>
                  <a:gd name="T37" fmla="*/ 0 h 209"/>
                  <a:gd name="T38" fmla="*/ 0 w 41"/>
                  <a:gd name="T39" fmla="*/ 0 h 209"/>
                  <a:gd name="T40" fmla="*/ 0 w 41"/>
                  <a:gd name="T41" fmla="*/ 0 h 209"/>
                  <a:gd name="T42" fmla="*/ 0 w 41"/>
                  <a:gd name="T43" fmla="*/ 0 h 209"/>
                  <a:gd name="T44" fmla="*/ 0 w 41"/>
                  <a:gd name="T45" fmla="*/ 0 h 209"/>
                  <a:gd name="T46" fmla="*/ 0 w 41"/>
                  <a:gd name="T47" fmla="*/ 0 h 209"/>
                  <a:gd name="T48" fmla="*/ 0 w 41"/>
                  <a:gd name="T49" fmla="*/ 0 h 209"/>
                  <a:gd name="T50" fmla="*/ 0 w 41"/>
                  <a:gd name="T51" fmla="*/ 0 h 209"/>
                  <a:gd name="T52" fmla="*/ 0 w 41"/>
                  <a:gd name="T53" fmla="*/ 0 h 209"/>
                  <a:gd name="T54" fmla="*/ 0 w 41"/>
                  <a:gd name="T55" fmla="*/ 0 h 209"/>
                  <a:gd name="T56" fmla="*/ 0 w 41"/>
                  <a:gd name="T57" fmla="*/ 0 h 209"/>
                  <a:gd name="T58" fmla="*/ 0 w 41"/>
                  <a:gd name="T59" fmla="*/ 0 h 209"/>
                  <a:gd name="T60" fmla="*/ 0 w 41"/>
                  <a:gd name="T61" fmla="*/ 0 h 209"/>
                  <a:gd name="T62" fmla="*/ 0 w 41"/>
                  <a:gd name="T63" fmla="*/ 0 h 209"/>
                  <a:gd name="T64" fmla="*/ 0 w 41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9"/>
                  <a:gd name="T101" fmla="*/ 41 w 41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9">
                    <a:moveTo>
                      <a:pt x="15" y="209"/>
                    </a:moveTo>
                    <a:lnTo>
                      <a:pt x="16" y="208"/>
                    </a:lnTo>
                    <a:lnTo>
                      <a:pt x="18" y="208"/>
                    </a:lnTo>
                    <a:lnTo>
                      <a:pt x="20" y="206"/>
                    </a:lnTo>
                    <a:lnTo>
                      <a:pt x="22" y="205"/>
                    </a:lnTo>
                    <a:lnTo>
                      <a:pt x="25" y="203"/>
                    </a:lnTo>
                    <a:lnTo>
                      <a:pt x="27" y="201"/>
                    </a:lnTo>
                    <a:lnTo>
                      <a:pt x="29" y="199"/>
                    </a:lnTo>
                    <a:lnTo>
                      <a:pt x="31" y="197"/>
                    </a:lnTo>
                    <a:lnTo>
                      <a:pt x="33" y="194"/>
                    </a:lnTo>
                    <a:lnTo>
                      <a:pt x="35" y="191"/>
                    </a:lnTo>
                    <a:lnTo>
                      <a:pt x="36" y="189"/>
                    </a:lnTo>
                    <a:lnTo>
                      <a:pt x="38" y="185"/>
                    </a:lnTo>
                    <a:lnTo>
                      <a:pt x="39" y="183"/>
                    </a:lnTo>
                    <a:lnTo>
                      <a:pt x="40" y="180"/>
                    </a:lnTo>
                    <a:lnTo>
                      <a:pt x="40" y="178"/>
                    </a:lnTo>
                    <a:lnTo>
                      <a:pt x="41" y="176"/>
                    </a:lnTo>
                    <a:lnTo>
                      <a:pt x="31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2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6" y="205"/>
                    </a:lnTo>
                    <a:lnTo>
                      <a:pt x="7" y="206"/>
                    </a:lnTo>
                    <a:lnTo>
                      <a:pt x="9" y="207"/>
                    </a:lnTo>
                    <a:lnTo>
                      <a:pt x="10" y="208"/>
                    </a:lnTo>
                    <a:lnTo>
                      <a:pt x="12" y="208"/>
                    </a:lnTo>
                    <a:lnTo>
                      <a:pt x="13" y="208"/>
                    </a:lnTo>
                    <a:lnTo>
                      <a:pt x="15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3" name="Freeform 526"/>
              <p:cNvSpPr>
                <a:spLocks/>
              </p:cNvSpPr>
              <p:nvPr/>
            </p:nvSpPr>
            <p:spPr bwMode="auto">
              <a:xfrm>
                <a:off x="4618" y="1344"/>
                <a:ext cx="16" cy="4"/>
              </a:xfrm>
              <a:custGeom>
                <a:avLst/>
                <a:gdLst>
                  <a:gd name="T0" fmla="*/ 0 w 380"/>
                  <a:gd name="T1" fmla="*/ 0 h 100"/>
                  <a:gd name="T2" fmla="*/ 0 w 380"/>
                  <a:gd name="T3" fmla="*/ 0 h 100"/>
                  <a:gd name="T4" fmla="*/ 0 w 380"/>
                  <a:gd name="T5" fmla="*/ 0 h 100"/>
                  <a:gd name="T6" fmla="*/ 0 w 380"/>
                  <a:gd name="T7" fmla="*/ 0 h 100"/>
                  <a:gd name="T8" fmla="*/ 0 w 380"/>
                  <a:gd name="T9" fmla="*/ 0 h 100"/>
                  <a:gd name="T10" fmla="*/ 0 w 380"/>
                  <a:gd name="T11" fmla="*/ 0 h 100"/>
                  <a:gd name="T12" fmla="*/ 0 w 380"/>
                  <a:gd name="T13" fmla="*/ 0 h 100"/>
                  <a:gd name="T14" fmla="*/ 0 w 380"/>
                  <a:gd name="T15" fmla="*/ 0 h 100"/>
                  <a:gd name="T16" fmla="*/ 0 w 380"/>
                  <a:gd name="T17" fmla="*/ 0 h 100"/>
                  <a:gd name="T18" fmla="*/ 0 w 380"/>
                  <a:gd name="T19" fmla="*/ 0 h 100"/>
                  <a:gd name="T20" fmla="*/ 0 w 380"/>
                  <a:gd name="T21" fmla="*/ 0 h 100"/>
                  <a:gd name="T22" fmla="*/ 0 w 380"/>
                  <a:gd name="T23" fmla="*/ 0 h 100"/>
                  <a:gd name="T24" fmla="*/ 0 w 380"/>
                  <a:gd name="T25" fmla="*/ 0 h 100"/>
                  <a:gd name="T26" fmla="*/ 0 w 380"/>
                  <a:gd name="T27" fmla="*/ 0 h 100"/>
                  <a:gd name="T28" fmla="*/ 0 w 380"/>
                  <a:gd name="T29" fmla="*/ 0 h 100"/>
                  <a:gd name="T30" fmla="*/ 0 w 380"/>
                  <a:gd name="T31" fmla="*/ 0 h 100"/>
                  <a:gd name="T32" fmla="*/ 0 w 380"/>
                  <a:gd name="T33" fmla="*/ 0 h 100"/>
                  <a:gd name="T34" fmla="*/ 0 w 380"/>
                  <a:gd name="T35" fmla="*/ 0 h 100"/>
                  <a:gd name="T36" fmla="*/ 0 w 380"/>
                  <a:gd name="T37" fmla="*/ 0 h 100"/>
                  <a:gd name="T38" fmla="*/ 0 w 380"/>
                  <a:gd name="T39" fmla="*/ 0 h 100"/>
                  <a:gd name="T40" fmla="*/ 0 w 380"/>
                  <a:gd name="T41" fmla="*/ 0 h 100"/>
                  <a:gd name="T42" fmla="*/ 0 w 380"/>
                  <a:gd name="T43" fmla="*/ 0 h 100"/>
                  <a:gd name="T44" fmla="*/ 0 w 380"/>
                  <a:gd name="T45" fmla="*/ 0 h 100"/>
                  <a:gd name="T46" fmla="*/ 0 w 380"/>
                  <a:gd name="T47" fmla="*/ 0 h 100"/>
                  <a:gd name="T48" fmla="*/ 0 w 380"/>
                  <a:gd name="T49" fmla="*/ 0 h 100"/>
                  <a:gd name="T50" fmla="*/ 0 w 380"/>
                  <a:gd name="T51" fmla="*/ 0 h 100"/>
                  <a:gd name="T52" fmla="*/ 0 w 380"/>
                  <a:gd name="T53" fmla="*/ 0 h 100"/>
                  <a:gd name="T54" fmla="*/ 0 w 380"/>
                  <a:gd name="T55" fmla="*/ 0 h 100"/>
                  <a:gd name="T56" fmla="*/ 0 w 380"/>
                  <a:gd name="T57" fmla="*/ 0 h 100"/>
                  <a:gd name="T58" fmla="*/ 0 w 380"/>
                  <a:gd name="T59" fmla="*/ 0 h 100"/>
                  <a:gd name="T60" fmla="*/ 0 w 380"/>
                  <a:gd name="T61" fmla="*/ 0 h 100"/>
                  <a:gd name="T62" fmla="*/ 0 w 380"/>
                  <a:gd name="T63" fmla="*/ 0 h 100"/>
                  <a:gd name="T64" fmla="*/ 0 w 380"/>
                  <a:gd name="T65" fmla="*/ 0 h 100"/>
                  <a:gd name="T66" fmla="*/ 0 w 380"/>
                  <a:gd name="T67" fmla="*/ 0 h 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100"/>
                  <a:gd name="T104" fmla="*/ 380 w 380"/>
                  <a:gd name="T105" fmla="*/ 100 h 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100">
                    <a:moveTo>
                      <a:pt x="340" y="100"/>
                    </a:moveTo>
                    <a:lnTo>
                      <a:pt x="344" y="99"/>
                    </a:lnTo>
                    <a:lnTo>
                      <a:pt x="347" y="99"/>
                    </a:lnTo>
                    <a:lnTo>
                      <a:pt x="351" y="98"/>
                    </a:lnTo>
                    <a:lnTo>
                      <a:pt x="355" y="97"/>
                    </a:lnTo>
                    <a:lnTo>
                      <a:pt x="358" y="96"/>
                    </a:lnTo>
                    <a:lnTo>
                      <a:pt x="362" y="94"/>
                    </a:lnTo>
                    <a:lnTo>
                      <a:pt x="364" y="92"/>
                    </a:lnTo>
                    <a:lnTo>
                      <a:pt x="367" y="90"/>
                    </a:lnTo>
                    <a:lnTo>
                      <a:pt x="370" y="88"/>
                    </a:lnTo>
                    <a:lnTo>
                      <a:pt x="373" y="86"/>
                    </a:lnTo>
                    <a:lnTo>
                      <a:pt x="375" y="83"/>
                    </a:lnTo>
                    <a:lnTo>
                      <a:pt x="377" y="80"/>
                    </a:lnTo>
                    <a:lnTo>
                      <a:pt x="378" y="77"/>
                    </a:lnTo>
                    <a:lnTo>
                      <a:pt x="379" y="74"/>
                    </a:lnTo>
                    <a:lnTo>
                      <a:pt x="379" y="71"/>
                    </a:lnTo>
                    <a:lnTo>
                      <a:pt x="380" y="68"/>
                    </a:lnTo>
                    <a:lnTo>
                      <a:pt x="380" y="32"/>
                    </a:lnTo>
                    <a:lnTo>
                      <a:pt x="379" y="28"/>
                    </a:lnTo>
                    <a:lnTo>
                      <a:pt x="379" y="25"/>
                    </a:lnTo>
                    <a:lnTo>
                      <a:pt x="378" y="22"/>
                    </a:lnTo>
                    <a:lnTo>
                      <a:pt x="377" y="19"/>
                    </a:lnTo>
                    <a:lnTo>
                      <a:pt x="375" y="17"/>
                    </a:lnTo>
                    <a:lnTo>
                      <a:pt x="373" y="14"/>
                    </a:lnTo>
                    <a:lnTo>
                      <a:pt x="370" y="12"/>
                    </a:lnTo>
                    <a:lnTo>
                      <a:pt x="367" y="10"/>
                    </a:lnTo>
                    <a:lnTo>
                      <a:pt x="364" y="8"/>
                    </a:lnTo>
                    <a:lnTo>
                      <a:pt x="362" y="6"/>
                    </a:lnTo>
                    <a:lnTo>
                      <a:pt x="358" y="4"/>
                    </a:lnTo>
                    <a:lnTo>
                      <a:pt x="355" y="3"/>
                    </a:lnTo>
                    <a:lnTo>
                      <a:pt x="351" y="2"/>
                    </a:lnTo>
                    <a:lnTo>
                      <a:pt x="347" y="0"/>
                    </a:lnTo>
                    <a:lnTo>
                      <a:pt x="344" y="0"/>
                    </a:lnTo>
                    <a:lnTo>
                      <a:pt x="340" y="0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9" y="2"/>
                    </a:lnTo>
                    <a:lnTo>
                      <a:pt x="25" y="3"/>
                    </a:lnTo>
                    <a:lnTo>
                      <a:pt x="20" y="4"/>
                    </a:lnTo>
                    <a:lnTo>
                      <a:pt x="17" y="6"/>
                    </a:lnTo>
                    <a:lnTo>
                      <a:pt x="14" y="8"/>
                    </a:lnTo>
                    <a:lnTo>
                      <a:pt x="11" y="10"/>
                    </a:lnTo>
                    <a:lnTo>
                      <a:pt x="9" y="12"/>
                    </a:lnTo>
                    <a:lnTo>
                      <a:pt x="6" y="14"/>
                    </a:lnTo>
                    <a:lnTo>
                      <a:pt x="4" y="17"/>
                    </a:lnTo>
                    <a:lnTo>
                      <a:pt x="3" y="19"/>
                    </a:lnTo>
                    <a:lnTo>
                      <a:pt x="1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7"/>
                    </a:lnTo>
                    <a:lnTo>
                      <a:pt x="3" y="80"/>
                    </a:lnTo>
                    <a:lnTo>
                      <a:pt x="4" y="83"/>
                    </a:lnTo>
                    <a:lnTo>
                      <a:pt x="6" y="86"/>
                    </a:lnTo>
                    <a:lnTo>
                      <a:pt x="9" y="88"/>
                    </a:lnTo>
                    <a:lnTo>
                      <a:pt x="11" y="90"/>
                    </a:lnTo>
                    <a:lnTo>
                      <a:pt x="14" y="92"/>
                    </a:lnTo>
                    <a:lnTo>
                      <a:pt x="17" y="94"/>
                    </a:lnTo>
                    <a:lnTo>
                      <a:pt x="20" y="96"/>
                    </a:lnTo>
                    <a:lnTo>
                      <a:pt x="25" y="97"/>
                    </a:lnTo>
                    <a:lnTo>
                      <a:pt x="29" y="98"/>
                    </a:lnTo>
                    <a:lnTo>
                      <a:pt x="32" y="99"/>
                    </a:lnTo>
                    <a:lnTo>
                      <a:pt x="36" y="99"/>
                    </a:lnTo>
                    <a:lnTo>
                      <a:pt x="41" y="100"/>
                    </a:lnTo>
                    <a:lnTo>
                      <a:pt x="340" y="100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4" name="Freeform 527"/>
              <p:cNvSpPr>
                <a:spLocks/>
              </p:cNvSpPr>
              <p:nvPr/>
            </p:nvSpPr>
            <p:spPr bwMode="auto">
              <a:xfrm>
                <a:off x="4641" y="1343"/>
                <a:ext cx="174" cy="13"/>
              </a:xfrm>
              <a:custGeom>
                <a:avLst/>
                <a:gdLst>
                  <a:gd name="T0" fmla="*/ 0 w 4020"/>
                  <a:gd name="T1" fmla="*/ 0 h 283"/>
                  <a:gd name="T2" fmla="*/ 0 w 4020"/>
                  <a:gd name="T3" fmla="*/ 0 h 283"/>
                  <a:gd name="T4" fmla="*/ 0 w 4020"/>
                  <a:gd name="T5" fmla="*/ 0 h 283"/>
                  <a:gd name="T6" fmla="*/ 0 w 4020"/>
                  <a:gd name="T7" fmla="*/ 0 h 283"/>
                  <a:gd name="T8" fmla="*/ 0 w 4020"/>
                  <a:gd name="T9" fmla="*/ 0 h 283"/>
                  <a:gd name="T10" fmla="*/ 0 w 4020"/>
                  <a:gd name="T11" fmla="*/ 0 h 283"/>
                  <a:gd name="T12" fmla="*/ 0 w 4020"/>
                  <a:gd name="T13" fmla="*/ 0 h 283"/>
                  <a:gd name="T14" fmla="*/ 0 w 4020"/>
                  <a:gd name="T15" fmla="*/ 0 h 283"/>
                  <a:gd name="T16" fmla="*/ 0 w 4020"/>
                  <a:gd name="T17" fmla="*/ 0 h 283"/>
                  <a:gd name="T18" fmla="*/ 0 w 4020"/>
                  <a:gd name="T19" fmla="*/ 0 h 283"/>
                  <a:gd name="T20" fmla="*/ 0 w 4020"/>
                  <a:gd name="T21" fmla="*/ 0 h 283"/>
                  <a:gd name="T22" fmla="*/ 0 w 4020"/>
                  <a:gd name="T23" fmla="*/ 0 h 283"/>
                  <a:gd name="T24" fmla="*/ 0 w 4020"/>
                  <a:gd name="T25" fmla="*/ 0 h 283"/>
                  <a:gd name="T26" fmla="*/ 0 w 4020"/>
                  <a:gd name="T27" fmla="*/ 0 h 283"/>
                  <a:gd name="T28" fmla="*/ 0 w 4020"/>
                  <a:gd name="T29" fmla="*/ 0 h 283"/>
                  <a:gd name="T30" fmla="*/ 0 w 4020"/>
                  <a:gd name="T31" fmla="*/ 0 h 283"/>
                  <a:gd name="T32" fmla="*/ 0 w 4020"/>
                  <a:gd name="T33" fmla="*/ 0 h 283"/>
                  <a:gd name="T34" fmla="*/ 0 w 4020"/>
                  <a:gd name="T35" fmla="*/ 0 h 283"/>
                  <a:gd name="T36" fmla="*/ 0 w 4020"/>
                  <a:gd name="T37" fmla="*/ 0 h 283"/>
                  <a:gd name="T38" fmla="*/ 0 w 4020"/>
                  <a:gd name="T39" fmla="*/ 0 h 283"/>
                  <a:gd name="T40" fmla="*/ 0 w 4020"/>
                  <a:gd name="T41" fmla="*/ 0 h 283"/>
                  <a:gd name="T42" fmla="*/ 0 w 4020"/>
                  <a:gd name="T43" fmla="*/ 0 h 283"/>
                  <a:gd name="T44" fmla="*/ 0 w 4020"/>
                  <a:gd name="T45" fmla="*/ 0 h 283"/>
                  <a:gd name="T46" fmla="*/ 0 w 4020"/>
                  <a:gd name="T47" fmla="*/ 0 h 283"/>
                  <a:gd name="T48" fmla="*/ 0 w 4020"/>
                  <a:gd name="T49" fmla="*/ 0 h 283"/>
                  <a:gd name="T50" fmla="*/ 0 w 4020"/>
                  <a:gd name="T51" fmla="*/ 0 h 283"/>
                  <a:gd name="T52" fmla="*/ 0 w 4020"/>
                  <a:gd name="T53" fmla="*/ 0 h 283"/>
                  <a:gd name="T54" fmla="*/ 0 w 4020"/>
                  <a:gd name="T55" fmla="*/ 0 h 283"/>
                  <a:gd name="T56" fmla="*/ 0 w 4020"/>
                  <a:gd name="T57" fmla="*/ 0 h 283"/>
                  <a:gd name="T58" fmla="*/ 0 w 4020"/>
                  <a:gd name="T59" fmla="*/ 0 h 283"/>
                  <a:gd name="T60" fmla="*/ 0 w 4020"/>
                  <a:gd name="T61" fmla="*/ 0 h 283"/>
                  <a:gd name="T62" fmla="*/ 0 w 4020"/>
                  <a:gd name="T63" fmla="*/ 0 h 283"/>
                  <a:gd name="T64" fmla="*/ 0 w 4020"/>
                  <a:gd name="T65" fmla="*/ 0 h 283"/>
                  <a:gd name="T66" fmla="*/ 0 w 4020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020"/>
                  <a:gd name="T103" fmla="*/ 0 h 283"/>
                  <a:gd name="T104" fmla="*/ 4020 w 4020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020" h="283">
                    <a:moveTo>
                      <a:pt x="3709" y="283"/>
                    </a:moveTo>
                    <a:lnTo>
                      <a:pt x="3734" y="282"/>
                    </a:lnTo>
                    <a:lnTo>
                      <a:pt x="3760" y="281"/>
                    </a:lnTo>
                    <a:lnTo>
                      <a:pt x="3786" y="279"/>
                    </a:lnTo>
                    <a:lnTo>
                      <a:pt x="3813" y="277"/>
                    </a:lnTo>
                    <a:lnTo>
                      <a:pt x="3840" y="274"/>
                    </a:lnTo>
                    <a:lnTo>
                      <a:pt x="3865" y="271"/>
                    </a:lnTo>
                    <a:lnTo>
                      <a:pt x="3890" y="267"/>
                    </a:lnTo>
                    <a:lnTo>
                      <a:pt x="3913" y="263"/>
                    </a:lnTo>
                    <a:lnTo>
                      <a:pt x="3936" y="258"/>
                    </a:lnTo>
                    <a:lnTo>
                      <a:pt x="3957" y="252"/>
                    </a:lnTo>
                    <a:lnTo>
                      <a:pt x="3974" y="247"/>
                    </a:lnTo>
                    <a:lnTo>
                      <a:pt x="3989" y="241"/>
                    </a:lnTo>
                    <a:lnTo>
                      <a:pt x="4003" y="235"/>
                    </a:lnTo>
                    <a:lnTo>
                      <a:pt x="4012" y="229"/>
                    </a:lnTo>
                    <a:lnTo>
                      <a:pt x="4018" y="222"/>
                    </a:lnTo>
                    <a:lnTo>
                      <a:pt x="4020" y="216"/>
                    </a:lnTo>
                    <a:lnTo>
                      <a:pt x="3948" y="67"/>
                    </a:lnTo>
                    <a:lnTo>
                      <a:pt x="3946" y="60"/>
                    </a:lnTo>
                    <a:lnTo>
                      <a:pt x="3943" y="52"/>
                    </a:lnTo>
                    <a:lnTo>
                      <a:pt x="3937" y="46"/>
                    </a:lnTo>
                    <a:lnTo>
                      <a:pt x="3929" y="40"/>
                    </a:lnTo>
                    <a:lnTo>
                      <a:pt x="3919" y="34"/>
                    </a:lnTo>
                    <a:lnTo>
                      <a:pt x="3907" y="29"/>
                    </a:lnTo>
                    <a:lnTo>
                      <a:pt x="3893" y="24"/>
                    </a:lnTo>
                    <a:lnTo>
                      <a:pt x="3878" y="20"/>
                    </a:lnTo>
                    <a:lnTo>
                      <a:pt x="3861" y="14"/>
                    </a:lnTo>
                    <a:lnTo>
                      <a:pt x="3843" y="11"/>
                    </a:lnTo>
                    <a:lnTo>
                      <a:pt x="3823" y="7"/>
                    </a:lnTo>
                    <a:lnTo>
                      <a:pt x="3802" y="5"/>
                    </a:lnTo>
                    <a:lnTo>
                      <a:pt x="3780" y="2"/>
                    </a:lnTo>
                    <a:lnTo>
                      <a:pt x="3757" y="1"/>
                    </a:lnTo>
                    <a:lnTo>
                      <a:pt x="3733" y="0"/>
                    </a:lnTo>
                    <a:lnTo>
                      <a:pt x="3709" y="0"/>
                    </a:lnTo>
                    <a:lnTo>
                      <a:pt x="312" y="0"/>
                    </a:lnTo>
                    <a:lnTo>
                      <a:pt x="288" y="0"/>
                    </a:lnTo>
                    <a:lnTo>
                      <a:pt x="263" y="1"/>
                    </a:lnTo>
                    <a:lnTo>
                      <a:pt x="241" y="2"/>
                    </a:lnTo>
                    <a:lnTo>
                      <a:pt x="218" y="5"/>
                    </a:lnTo>
                    <a:lnTo>
                      <a:pt x="197" y="7"/>
                    </a:lnTo>
                    <a:lnTo>
                      <a:pt x="177" y="11"/>
                    </a:lnTo>
                    <a:lnTo>
                      <a:pt x="158" y="14"/>
                    </a:lnTo>
                    <a:lnTo>
                      <a:pt x="142" y="20"/>
                    </a:lnTo>
                    <a:lnTo>
                      <a:pt x="126" y="24"/>
                    </a:lnTo>
                    <a:lnTo>
                      <a:pt x="112" y="29"/>
                    </a:lnTo>
                    <a:lnTo>
                      <a:pt x="100" y="34"/>
                    </a:lnTo>
                    <a:lnTo>
                      <a:pt x="90" y="40"/>
                    </a:lnTo>
                    <a:lnTo>
                      <a:pt x="81" y="46"/>
                    </a:lnTo>
                    <a:lnTo>
                      <a:pt x="75" y="52"/>
                    </a:lnTo>
                    <a:lnTo>
                      <a:pt x="72" y="60"/>
                    </a:lnTo>
                    <a:lnTo>
                      <a:pt x="71" y="67"/>
                    </a:lnTo>
                    <a:lnTo>
                      <a:pt x="0" y="216"/>
                    </a:lnTo>
                    <a:lnTo>
                      <a:pt x="1" y="222"/>
                    </a:lnTo>
                    <a:lnTo>
                      <a:pt x="8" y="229"/>
                    </a:lnTo>
                    <a:lnTo>
                      <a:pt x="18" y="235"/>
                    </a:lnTo>
                    <a:lnTo>
                      <a:pt x="30" y="241"/>
                    </a:lnTo>
                    <a:lnTo>
                      <a:pt x="46" y="247"/>
                    </a:lnTo>
                    <a:lnTo>
                      <a:pt x="64" y="252"/>
                    </a:lnTo>
                    <a:lnTo>
                      <a:pt x="84" y="258"/>
                    </a:lnTo>
                    <a:lnTo>
                      <a:pt x="106" y="263"/>
                    </a:lnTo>
                    <a:lnTo>
                      <a:pt x="130" y="267"/>
                    </a:lnTo>
                    <a:lnTo>
                      <a:pt x="155" y="271"/>
                    </a:lnTo>
                    <a:lnTo>
                      <a:pt x="181" y="274"/>
                    </a:lnTo>
                    <a:lnTo>
                      <a:pt x="208" y="277"/>
                    </a:lnTo>
                    <a:lnTo>
                      <a:pt x="234" y="279"/>
                    </a:lnTo>
                    <a:lnTo>
                      <a:pt x="260" y="281"/>
                    </a:lnTo>
                    <a:lnTo>
                      <a:pt x="287" y="282"/>
                    </a:lnTo>
                    <a:lnTo>
                      <a:pt x="312" y="283"/>
                    </a:lnTo>
                    <a:lnTo>
                      <a:pt x="3709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5" name="Freeform 528"/>
              <p:cNvSpPr>
                <a:spLocks/>
              </p:cNvSpPr>
              <p:nvPr/>
            </p:nvSpPr>
            <p:spPr bwMode="auto">
              <a:xfrm>
                <a:off x="4643" y="1344"/>
                <a:ext cx="170" cy="11"/>
              </a:xfrm>
              <a:custGeom>
                <a:avLst/>
                <a:gdLst>
                  <a:gd name="T0" fmla="*/ 0 w 3907"/>
                  <a:gd name="T1" fmla="*/ 0 h 270"/>
                  <a:gd name="T2" fmla="*/ 0 w 3907"/>
                  <a:gd name="T3" fmla="*/ 0 h 270"/>
                  <a:gd name="T4" fmla="*/ 0 w 3907"/>
                  <a:gd name="T5" fmla="*/ 0 h 270"/>
                  <a:gd name="T6" fmla="*/ 0 w 3907"/>
                  <a:gd name="T7" fmla="*/ 0 h 270"/>
                  <a:gd name="T8" fmla="*/ 0 w 3907"/>
                  <a:gd name="T9" fmla="*/ 0 h 270"/>
                  <a:gd name="T10" fmla="*/ 0 w 3907"/>
                  <a:gd name="T11" fmla="*/ 0 h 270"/>
                  <a:gd name="T12" fmla="*/ 0 w 3907"/>
                  <a:gd name="T13" fmla="*/ 0 h 270"/>
                  <a:gd name="T14" fmla="*/ 0 w 3907"/>
                  <a:gd name="T15" fmla="*/ 0 h 270"/>
                  <a:gd name="T16" fmla="*/ 0 w 3907"/>
                  <a:gd name="T17" fmla="*/ 0 h 270"/>
                  <a:gd name="T18" fmla="*/ 0 w 3907"/>
                  <a:gd name="T19" fmla="*/ 0 h 270"/>
                  <a:gd name="T20" fmla="*/ 0 w 3907"/>
                  <a:gd name="T21" fmla="*/ 0 h 270"/>
                  <a:gd name="T22" fmla="*/ 0 w 3907"/>
                  <a:gd name="T23" fmla="*/ 0 h 270"/>
                  <a:gd name="T24" fmla="*/ 0 w 3907"/>
                  <a:gd name="T25" fmla="*/ 0 h 270"/>
                  <a:gd name="T26" fmla="*/ 0 w 3907"/>
                  <a:gd name="T27" fmla="*/ 0 h 270"/>
                  <a:gd name="T28" fmla="*/ 0 w 3907"/>
                  <a:gd name="T29" fmla="*/ 0 h 270"/>
                  <a:gd name="T30" fmla="*/ 0 w 3907"/>
                  <a:gd name="T31" fmla="*/ 0 h 270"/>
                  <a:gd name="T32" fmla="*/ 0 w 3907"/>
                  <a:gd name="T33" fmla="*/ 0 h 270"/>
                  <a:gd name="T34" fmla="*/ 0 w 3907"/>
                  <a:gd name="T35" fmla="*/ 0 h 270"/>
                  <a:gd name="T36" fmla="*/ 0 w 3907"/>
                  <a:gd name="T37" fmla="*/ 0 h 270"/>
                  <a:gd name="T38" fmla="*/ 0 w 3907"/>
                  <a:gd name="T39" fmla="*/ 0 h 270"/>
                  <a:gd name="T40" fmla="*/ 0 w 3907"/>
                  <a:gd name="T41" fmla="*/ 0 h 270"/>
                  <a:gd name="T42" fmla="*/ 0 w 3907"/>
                  <a:gd name="T43" fmla="*/ 0 h 270"/>
                  <a:gd name="T44" fmla="*/ 0 w 3907"/>
                  <a:gd name="T45" fmla="*/ 0 h 270"/>
                  <a:gd name="T46" fmla="*/ 0 w 3907"/>
                  <a:gd name="T47" fmla="*/ 0 h 270"/>
                  <a:gd name="T48" fmla="*/ 0 w 3907"/>
                  <a:gd name="T49" fmla="*/ 0 h 270"/>
                  <a:gd name="T50" fmla="*/ 0 w 3907"/>
                  <a:gd name="T51" fmla="*/ 0 h 270"/>
                  <a:gd name="T52" fmla="*/ 0 w 3907"/>
                  <a:gd name="T53" fmla="*/ 0 h 270"/>
                  <a:gd name="T54" fmla="*/ 0 w 3907"/>
                  <a:gd name="T55" fmla="*/ 0 h 270"/>
                  <a:gd name="T56" fmla="*/ 0 w 3907"/>
                  <a:gd name="T57" fmla="*/ 0 h 270"/>
                  <a:gd name="T58" fmla="*/ 0 w 3907"/>
                  <a:gd name="T59" fmla="*/ 0 h 270"/>
                  <a:gd name="T60" fmla="*/ 0 w 3907"/>
                  <a:gd name="T61" fmla="*/ 0 h 270"/>
                  <a:gd name="T62" fmla="*/ 0 w 3907"/>
                  <a:gd name="T63" fmla="*/ 0 h 270"/>
                  <a:gd name="T64" fmla="*/ 0 w 3907"/>
                  <a:gd name="T65" fmla="*/ 0 h 270"/>
                  <a:gd name="T66" fmla="*/ 0 w 3907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907"/>
                  <a:gd name="T103" fmla="*/ 0 h 270"/>
                  <a:gd name="T104" fmla="*/ 3907 w 3907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907" h="270">
                    <a:moveTo>
                      <a:pt x="3611" y="270"/>
                    </a:moveTo>
                    <a:lnTo>
                      <a:pt x="3635" y="269"/>
                    </a:lnTo>
                    <a:lnTo>
                      <a:pt x="3659" y="268"/>
                    </a:lnTo>
                    <a:lnTo>
                      <a:pt x="3684" y="267"/>
                    </a:lnTo>
                    <a:lnTo>
                      <a:pt x="3710" y="264"/>
                    </a:lnTo>
                    <a:lnTo>
                      <a:pt x="3734" y="262"/>
                    </a:lnTo>
                    <a:lnTo>
                      <a:pt x="3759" y="258"/>
                    </a:lnTo>
                    <a:lnTo>
                      <a:pt x="3783" y="255"/>
                    </a:lnTo>
                    <a:lnTo>
                      <a:pt x="3805" y="251"/>
                    </a:lnTo>
                    <a:lnTo>
                      <a:pt x="3827" y="245"/>
                    </a:lnTo>
                    <a:lnTo>
                      <a:pt x="3846" y="240"/>
                    </a:lnTo>
                    <a:lnTo>
                      <a:pt x="3863" y="235"/>
                    </a:lnTo>
                    <a:lnTo>
                      <a:pt x="3878" y="229"/>
                    </a:lnTo>
                    <a:lnTo>
                      <a:pt x="3889" y="223"/>
                    </a:lnTo>
                    <a:lnTo>
                      <a:pt x="3899" y="217"/>
                    </a:lnTo>
                    <a:lnTo>
                      <a:pt x="3905" y="211"/>
                    </a:lnTo>
                    <a:lnTo>
                      <a:pt x="3907" y="204"/>
                    </a:lnTo>
                    <a:lnTo>
                      <a:pt x="3839" y="64"/>
                    </a:lnTo>
                    <a:lnTo>
                      <a:pt x="3837" y="57"/>
                    </a:lnTo>
                    <a:lnTo>
                      <a:pt x="3834" y="51"/>
                    </a:lnTo>
                    <a:lnTo>
                      <a:pt x="3828" y="44"/>
                    </a:lnTo>
                    <a:lnTo>
                      <a:pt x="3821" y="38"/>
                    </a:lnTo>
                    <a:lnTo>
                      <a:pt x="3811" y="33"/>
                    </a:lnTo>
                    <a:lnTo>
                      <a:pt x="3799" y="28"/>
                    </a:lnTo>
                    <a:lnTo>
                      <a:pt x="3787" y="23"/>
                    </a:lnTo>
                    <a:lnTo>
                      <a:pt x="3771" y="19"/>
                    </a:lnTo>
                    <a:lnTo>
                      <a:pt x="3755" y="15"/>
                    </a:lnTo>
                    <a:lnTo>
                      <a:pt x="3737" y="11"/>
                    </a:lnTo>
                    <a:lnTo>
                      <a:pt x="3719" y="7"/>
                    </a:lnTo>
                    <a:lnTo>
                      <a:pt x="3699" y="4"/>
                    </a:lnTo>
                    <a:lnTo>
                      <a:pt x="3678" y="2"/>
                    </a:lnTo>
                    <a:lnTo>
                      <a:pt x="3656" y="1"/>
                    </a:lnTo>
                    <a:lnTo>
                      <a:pt x="3634" y="0"/>
                    </a:lnTo>
                    <a:lnTo>
                      <a:pt x="3611" y="0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51" y="1"/>
                    </a:lnTo>
                    <a:lnTo>
                      <a:pt x="230" y="2"/>
                    </a:lnTo>
                    <a:lnTo>
                      <a:pt x="208" y="4"/>
                    </a:lnTo>
                    <a:lnTo>
                      <a:pt x="189" y="7"/>
                    </a:lnTo>
                    <a:lnTo>
                      <a:pt x="169" y="11"/>
                    </a:lnTo>
                    <a:lnTo>
                      <a:pt x="152" y="15"/>
                    </a:lnTo>
                    <a:lnTo>
                      <a:pt x="135" y="19"/>
                    </a:lnTo>
                    <a:lnTo>
                      <a:pt x="121" y="23"/>
                    </a:lnTo>
                    <a:lnTo>
                      <a:pt x="108" y="28"/>
                    </a:lnTo>
                    <a:lnTo>
                      <a:pt x="96" y="33"/>
                    </a:lnTo>
                    <a:lnTo>
                      <a:pt x="86" y="38"/>
                    </a:lnTo>
                    <a:lnTo>
                      <a:pt x="79" y="44"/>
                    </a:lnTo>
                    <a:lnTo>
                      <a:pt x="73" y="51"/>
                    </a:lnTo>
                    <a:lnTo>
                      <a:pt x="70" y="57"/>
                    </a:lnTo>
                    <a:lnTo>
                      <a:pt x="69" y="64"/>
                    </a:lnTo>
                    <a:lnTo>
                      <a:pt x="0" y="204"/>
                    </a:lnTo>
                    <a:lnTo>
                      <a:pt x="1" y="211"/>
                    </a:lnTo>
                    <a:lnTo>
                      <a:pt x="7" y="217"/>
                    </a:lnTo>
                    <a:lnTo>
                      <a:pt x="16" y="223"/>
                    </a:lnTo>
                    <a:lnTo>
                      <a:pt x="29" y="229"/>
                    </a:lnTo>
                    <a:lnTo>
                      <a:pt x="43" y="235"/>
                    </a:lnTo>
                    <a:lnTo>
                      <a:pt x="60" y="240"/>
                    </a:lnTo>
                    <a:lnTo>
                      <a:pt x="80" y="245"/>
                    </a:lnTo>
                    <a:lnTo>
                      <a:pt x="101" y="251"/>
                    </a:lnTo>
                    <a:lnTo>
                      <a:pt x="124" y="255"/>
                    </a:lnTo>
                    <a:lnTo>
                      <a:pt x="148" y="258"/>
                    </a:lnTo>
                    <a:lnTo>
                      <a:pt x="172" y="262"/>
                    </a:lnTo>
                    <a:lnTo>
                      <a:pt x="198" y="264"/>
                    </a:lnTo>
                    <a:lnTo>
                      <a:pt x="223" y="267"/>
                    </a:lnTo>
                    <a:lnTo>
                      <a:pt x="248" y="268"/>
                    </a:lnTo>
                    <a:lnTo>
                      <a:pt x="273" y="269"/>
                    </a:lnTo>
                    <a:lnTo>
                      <a:pt x="298" y="270"/>
                    </a:lnTo>
                    <a:lnTo>
                      <a:pt x="3611" y="270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6" name="Freeform 529"/>
              <p:cNvSpPr>
                <a:spLocks/>
              </p:cNvSpPr>
              <p:nvPr/>
            </p:nvSpPr>
            <p:spPr bwMode="auto">
              <a:xfrm>
                <a:off x="4657" y="1349"/>
                <a:ext cx="143" cy="5"/>
              </a:xfrm>
              <a:custGeom>
                <a:avLst/>
                <a:gdLst>
                  <a:gd name="T0" fmla="*/ 0 w 3299"/>
                  <a:gd name="T1" fmla="*/ 0 h 121"/>
                  <a:gd name="T2" fmla="*/ 0 w 3299"/>
                  <a:gd name="T3" fmla="*/ 0 h 121"/>
                  <a:gd name="T4" fmla="*/ 0 w 3299"/>
                  <a:gd name="T5" fmla="*/ 0 h 121"/>
                  <a:gd name="T6" fmla="*/ 0 w 3299"/>
                  <a:gd name="T7" fmla="*/ 0 h 121"/>
                  <a:gd name="T8" fmla="*/ 0 w 3299"/>
                  <a:gd name="T9" fmla="*/ 0 h 121"/>
                  <a:gd name="T10" fmla="*/ 0 w 3299"/>
                  <a:gd name="T11" fmla="*/ 0 h 121"/>
                  <a:gd name="T12" fmla="*/ 0 w 3299"/>
                  <a:gd name="T13" fmla="*/ 0 h 121"/>
                  <a:gd name="T14" fmla="*/ 0 w 3299"/>
                  <a:gd name="T15" fmla="*/ 0 h 121"/>
                  <a:gd name="T16" fmla="*/ 0 w 3299"/>
                  <a:gd name="T17" fmla="*/ 0 h 121"/>
                  <a:gd name="T18" fmla="*/ 0 w 3299"/>
                  <a:gd name="T19" fmla="*/ 0 h 121"/>
                  <a:gd name="T20" fmla="*/ 0 w 3299"/>
                  <a:gd name="T21" fmla="*/ 0 h 121"/>
                  <a:gd name="T22" fmla="*/ 0 w 3299"/>
                  <a:gd name="T23" fmla="*/ 0 h 121"/>
                  <a:gd name="T24" fmla="*/ 0 w 3299"/>
                  <a:gd name="T25" fmla="*/ 0 h 121"/>
                  <a:gd name="T26" fmla="*/ 0 w 3299"/>
                  <a:gd name="T27" fmla="*/ 0 h 121"/>
                  <a:gd name="T28" fmla="*/ 0 w 3299"/>
                  <a:gd name="T29" fmla="*/ 0 h 121"/>
                  <a:gd name="T30" fmla="*/ 0 w 3299"/>
                  <a:gd name="T31" fmla="*/ 0 h 121"/>
                  <a:gd name="T32" fmla="*/ 0 w 3299"/>
                  <a:gd name="T33" fmla="*/ 0 h 121"/>
                  <a:gd name="T34" fmla="*/ 0 w 3299"/>
                  <a:gd name="T35" fmla="*/ 0 h 121"/>
                  <a:gd name="T36" fmla="*/ 0 w 3299"/>
                  <a:gd name="T37" fmla="*/ 0 h 121"/>
                  <a:gd name="T38" fmla="*/ 0 w 3299"/>
                  <a:gd name="T39" fmla="*/ 0 h 121"/>
                  <a:gd name="T40" fmla="*/ 0 w 3299"/>
                  <a:gd name="T41" fmla="*/ 0 h 121"/>
                  <a:gd name="T42" fmla="*/ 0 w 3299"/>
                  <a:gd name="T43" fmla="*/ 0 h 121"/>
                  <a:gd name="T44" fmla="*/ 0 w 3299"/>
                  <a:gd name="T45" fmla="*/ 0 h 121"/>
                  <a:gd name="T46" fmla="*/ 0 w 3299"/>
                  <a:gd name="T47" fmla="*/ 0 h 121"/>
                  <a:gd name="T48" fmla="*/ 0 w 3299"/>
                  <a:gd name="T49" fmla="*/ 0 h 121"/>
                  <a:gd name="T50" fmla="*/ 0 w 3299"/>
                  <a:gd name="T51" fmla="*/ 0 h 121"/>
                  <a:gd name="T52" fmla="*/ 0 w 3299"/>
                  <a:gd name="T53" fmla="*/ 0 h 121"/>
                  <a:gd name="T54" fmla="*/ 0 w 3299"/>
                  <a:gd name="T55" fmla="*/ 0 h 121"/>
                  <a:gd name="T56" fmla="*/ 0 w 3299"/>
                  <a:gd name="T57" fmla="*/ 0 h 121"/>
                  <a:gd name="T58" fmla="*/ 0 w 3299"/>
                  <a:gd name="T59" fmla="*/ 0 h 121"/>
                  <a:gd name="T60" fmla="*/ 0 w 3299"/>
                  <a:gd name="T61" fmla="*/ 0 h 121"/>
                  <a:gd name="T62" fmla="*/ 0 w 3299"/>
                  <a:gd name="T63" fmla="*/ 0 h 121"/>
                  <a:gd name="T64" fmla="*/ 0 w 3299"/>
                  <a:gd name="T65" fmla="*/ 0 h 121"/>
                  <a:gd name="T66" fmla="*/ 0 w 3299"/>
                  <a:gd name="T67" fmla="*/ 0 h 121"/>
                  <a:gd name="T68" fmla="*/ 0 w 3299"/>
                  <a:gd name="T69" fmla="*/ 0 h 121"/>
                  <a:gd name="T70" fmla="*/ 0 w 3299"/>
                  <a:gd name="T71" fmla="*/ 0 h 121"/>
                  <a:gd name="T72" fmla="*/ 0 w 3299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299"/>
                  <a:gd name="T112" fmla="*/ 0 h 121"/>
                  <a:gd name="T113" fmla="*/ 3299 w 3299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299" h="121">
                    <a:moveTo>
                      <a:pt x="3299" y="61"/>
                    </a:moveTo>
                    <a:lnTo>
                      <a:pt x="3298" y="67"/>
                    </a:lnTo>
                    <a:lnTo>
                      <a:pt x="3295" y="73"/>
                    </a:lnTo>
                    <a:lnTo>
                      <a:pt x="3291" y="78"/>
                    </a:lnTo>
                    <a:lnTo>
                      <a:pt x="3285" y="85"/>
                    </a:lnTo>
                    <a:lnTo>
                      <a:pt x="3278" y="90"/>
                    </a:lnTo>
                    <a:lnTo>
                      <a:pt x="3270" y="95"/>
                    </a:lnTo>
                    <a:lnTo>
                      <a:pt x="3258" y="99"/>
                    </a:lnTo>
                    <a:lnTo>
                      <a:pt x="3247" y="103"/>
                    </a:lnTo>
                    <a:lnTo>
                      <a:pt x="3234" y="107"/>
                    </a:lnTo>
                    <a:lnTo>
                      <a:pt x="3219" y="111"/>
                    </a:lnTo>
                    <a:lnTo>
                      <a:pt x="3203" y="113"/>
                    </a:lnTo>
                    <a:lnTo>
                      <a:pt x="3185" y="116"/>
                    </a:lnTo>
                    <a:lnTo>
                      <a:pt x="3167" y="118"/>
                    </a:lnTo>
                    <a:lnTo>
                      <a:pt x="3147" y="119"/>
                    </a:lnTo>
                    <a:lnTo>
                      <a:pt x="3127" y="120"/>
                    </a:lnTo>
                    <a:lnTo>
                      <a:pt x="3105" y="121"/>
                    </a:lnTo>
                    <a:lnTo>
                      <a:pt x="194" y="121"/>
                    </a:lnTo>
                    <a:lnTo>
                      <a:pt x="172" y="120"/>
                    </a:lnTo>
                    <a:lnTo>
                      <a:pt x="151" y="119"/>
                    </a:lnTo>
                    <a:lnTo>
                      <a:pt x="131" y="118"/>
                    </a:lnTo>
                    <a:lnTo>
                      <a:pt x="113" y="116"/>
                    </a:lnTo>
                    <a:lnTo>
                      <a:pt x="96" y="113"/>
                    </a:lnTo>
                    <a:lnTo>
                      <a:pt x="79" y="111"/>
                    </a:lnTo>
                    <a:lnTo>
                      <a:pt x="65" y="107"/>
                    </a:lnTo>
                    <a:lnTo>
                      <a:pt x="51" y="103"/>
                    </a:lnTo>
                    <a:lnTo>
                      <a:pt x="40" y="99"/>
                    </a:lnTo>
                    <a:lnTo>
                      <a:pt x="29" y="95"/>
                    </a:lnTo>
                    <a:lnTo>
                      <a:pt x="21" y="90"/>
                    </a:lnTo>
                    <a:lnTo>
                      <a:pt x="13" y="85"/>
                    </a:lnTo>
                    <a:lnTo>
                      <a:pt x="7" y="78"/>
                    </a:lnTo>
                    <a:lnTo>
                      <a:pt x="3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11" y="0"/>
                    </a:lnTo>
                    <a:lnTo>
                      <a:pt x="3289" y="0"/>
                    </a:lnTo>
                    <a:lnTo>
                      <a:pt x="3299" y="61"/>
                    </a:lnTo>
                    <a:close/>
                  </a:path>
                </a:pathLst>
              </a:custGeom>
              <a:solidFill>
                <a:srgbClr val="CDCAC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7" name="Freeform 530"/>
              <p:cNvSpPr>
                <a:spLocks/>
              </p:cNvSpPr>
              <p:nvPr/>
            </p:nvSpPr>
            <p:spPr bwMode="auto">
              <a:xfrm>
                <a:off x="4647" y="1345"/>
                <a:ext cx="7" cy="9"/>
              </a:xfrm>
              <a:custGeom>
                <a:avLst/>
                <a:gdLst>
                  <a:gd name="T0" fmla="*/ 0 w 164"/>
                  <a:gd name="T1" fmla="*/ 0 h 201"/>
                  <a:gd name="T2" fmla="*/ 0 w 164"/>
                  <a:gd name="T3" fmla="*/ 0 h 201"/>
                  <a:gd name="T4" fmla="*/ 0 w 164"/>
                  <a:gd name="T5" fmla="*/ 0 h 201"/>
                  <a:gd name="T6" fmla="*/ 0 w 164"/>
                  <a:gd name="T7" fmla="*/ 0 h 201"/>
                  <a:gd name="T8" fmla="*/ 0 w 164"/>
                  <a:gd name="T9" fmla="*/ 0 h 201"/>
                  <a:gd name="T10" fmla="*/ 0 w 164"/>
                  <a:gd name="T11" fmla="*/ 0 h 201"/>
                  <a:gd name="T12" fmla="*/ 0 w 164"/>
                  <a:gd name="T13" fmla="*/ 0 h 201"/>
                  <a:gd name="T14" fmla="*/ 0 w 164"/>
                  <a:gd name="T15" fmla="*/ 0 h 201"/>
                  <a:gd name="T16" fmla="*/ 0 w 164"/>
                  <a:gd name="T17" fmla="*/ 0 h 201"/>
                  <a:gd name="T18" fmla="*/ 0 w 164"/>
                  <a:gd name="T19" fmla="*/ 0 h 201"/>
                  <a:gd name="T20" fmla="*/ 0 w 164"/>
                  <a:gd name="T21" fmla="*/ 0 h 201"/>
                  <a:gd name="T22" fmla="*/ 0 w 164"/>
                  <a:gd name="T23" fmla="*/ 0 h 201"/>
                  <a:gd name="T24" fmla="*/ 0 w 164"/>
                  <a:gd name="T25" fmla="*/ 0 h 201"/>
                  <a:gd name="T26" fmla="*/ 0 w 164"/>
                  <a:gd name="T27" fmla="*/ 0 h 201"/>
                  <a:gd name="T28" fmla="*/ 0 w 164"/>
                  <a:gd name="T29" fmla="*/ 0 h 201"/>
                  <a:gd name="T30" fmla="*/ 0 w 164"/>
                  <a:gd name="T31" fmla="*/ 0 h 201"/>
                  <a:gd name="T32" fmla="*/ 0 w 164"/>
                  <a:gd name="T33" fmla="*/ 0 h 201"/>
                  <a:gd name="T34" fmla="*/ 0 w 164"/>
                  <a:gd name="T35" fmla="*/ 0 h 201"/>
                  <a:gd name="T36" fmla="*/ 0 w 164"/>
                  <a:gd name="T37" fmla="*/ 0 h 201"/>
                  <a:gd name="T38" fmla="*/ 0 w 164"/>
                  <a:gd name="T39" fmla="*/ 0 h 201"/>
                  <a:gd name="T40" fmla="*/ 0 w 164"/>
                  <a:gd name="T41" fmla="*/ 0 h 201"/>
                  <a:gd name="T42" fmla="*/ 0 w 164"/>
                  <a:gd name="T43" fmla="*/ 0 h 201"/>
                  <a:gd name="T44" fmla="*/ 0 w 164"/>
                  <a:gd name="T45" fmla="*/ 0 h 201"/>
                  <a:gd name="T46" fmla="*/ 0 w 164"/>
                  <a:gd name="T47" fmla="*/ 0 h 201"/>
                  <a:gd name="T48" fmla="*/ 0 w 164"/>
                  <a:gd name="T49" fmla="*/ 0 h 201"/>
                  <a:gd name="T50" fmla="*/ 0 w 164"/>
                  <a:gd name="T51" fmla="*/ 0 h 201"/>
                  <a:gd name="T52" fmla="*/ 0 w 164"/>
                  <a:gd name="T53" fmla="*/ 0 h 201"/>
                  <a:gd name="T54" fmla="*/ 0 w 164"/>
                  <a:gd name="T55" fmla="*/ 0 h 201"/>
                  <a:gd name="T56" fmla="*/ 0 w 164"/>
                  <a:gd name="T57" fmla="*/ 0 h 201"/>
                  <a:gd name="T58" fmla="*/ 0 w 164"/>
                  <a:gd name="T59" fmla="*/ 0 h 201"/>
                  <a:gd name="T60" fmla="*/ 0 w 164"/>
                  <a:gd name="T61" fmla="*/ 0 h 201"/>
                  <a:gd name="T62" fmla="*/ 0 w 164"/>
                  <a:gd name="T63" fmla="*/ 0 h 201"/>
                  <a:gd name="T64" fmla="*/ 0 w 164"/>
                  <a:gd name="T65" fmla="*/ 0 h 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4"/>
                  <a:gd name="T100" fmla="*/ 0 h 201"/>
                  <a:gd name="T101" fmla="*/ 164 w 164"/>
                  <a:gd name="T102" fmla="*/ 201 h 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4" h="201">
                    <a:moveTo>
                      <a:pt x="93" y="201"/>
                    </a:moveTo>
                    <a:lnTo>
                      <a:pt x="101" y="200"/>
                    </a:lnTo>
                    <a:lnTo>
                      <a:pt x="107" y="200"/>
                    </a:lnTo>
                    <a:lnTo>
                      <a:pt x="114" y="200"/>
                    </a:lnTo>
                    <a:lnTo>
                      <a:pt x="120" y="199"/>
                    </a:lnTo>
                    <a:lnTo>
                      <a:pt x="126" y="198"/>
                    </a:lnTo>
                    <a:lnTo>
                      <a:pt x="132" y="197"/>
                    </a:lnTo>
                    <a:lnTo>
                      <a:pt x="138" y="196"/>
                    </a:lnTo>
                    <a:lnTo>
                      <a:pt x="143" y="195"/>
                    </a:lnTo>
                    <a:lnTo>
                      <a:pt x="148" y="193"/>
                    </a:lnTo>
                    <a:lnTo>
                      <a:pt x="152" y="192"/>
                    </a:lnTo>
                    <a:lnTo>
                      <a:pt x="155" y="190"/>
                    </a:lnTo>
                    <a:lnTo>
                      <a:pt x="158" y="188"/>
                    </a:lnTo>
                    <a:lnTo>
                      <a:pt x="160" y="186"/>
                    </a:lnTo>
                    <a:lnTo>
                      <a:pt x="162" y="185"/>
                    </a:lnTo>
                    <a:lnTo>
                      <a:pt x="163" y="183"/>
                    </a:lnTo>
                    <a:lnTo>
                      <a:pt x="164" y="181"/>
                    </a:lnTo>
                    <a:lnTo>
                      <a:pt x="164" y="21"/>
                    </a:lnTo>
                    <a:lnTo>
                      <a:pt x="163" y="18"/>
                    </a:lnTo>
                    <a:lnTo>
                      <a:pt x="162" y="16"/>
                    </a:lnTo>
                    <a:lnTo>
                      <a:pt x="160" y="15"/>
                    </a:lnTo>
                    <a:lnTo>
                      <a:pt x="158" y="12"/>
                    </a:lnTo>
                    <a:lnTo>
                      <a:pt x="155" y="10"/>
                    </a:lnTo>
                    <a:lnTo>
                      <a:pt x="152" y="8"/>
                    </a:lnTo>
                    <a:lnTo>
                      <a:pt x="148" y="7"/>
                    </a:lnTo>
                    <a:lnTo>
                      <a:pt x="143" y="5"/>
                    </a:lnTo>
                    <a:lnTo>
                      <a:pt x="138" y="4"/>
                    </a:lnTo>
                    <a:lnTo>
                      <a:pt x="132" y="3"/>
                    </a:lnTo>
                    <a:lnTo>
                      <a:pt x="126" y="2"/>
                    </a:lnTo>
                    <a:lnTo>
                      <a:pt x="120" y="1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1" y="0"/>
                    </a:lnTo>
                    <a:lnTo>
                      <a:pt x="93" y="0"/>
                    </a:lnTo>
                    <a:lnTo>
                      <a:pt x="85" y="0"/>
                    </a:lnTo>
                    <a:lnTo>
                      <a:pt x="79" y="0"/>
                    </a:lnTo>
                    <a:lnTo>
                      <a:pt x="72" y="0"/>
                    </a:lnTo>
                    <a:lnTo>
                      <a:pt x="66" y="1"/>
                    </a:lnTo>
                    <a:lnTo>
                      <a:pt x="60" y="2"/>
                    </a:lnTo>
                    <a:lnTo>
                      <a:pt x="53" y="3"/>
                    </a:lnTo>
                    <a:lnTo>
                      <a:pt x="48" y="4"/>
                    </a:lnTo>
                    <a:lnTo>
                      <a:pt x="43" y="5"/>
                    </a:lnTo>
                    <a:lnTo>
                      <a:pt x="39" y="7"/>
                    </a:lnTo>
                    <a:lnTo>
                      <a:pt x="35" y="8"/>
                    </a:lnTo>
                    <a:lnTo>
                      <a:pt x="32" y="10"/>
                    </a:lnTo>
                    <a:lnTo>
                      <a:pt x="29" y="12"/>
                    </a:lnTo>
                    <a:lnTo>
                      <a:pt x="27" y="15"/>
                    </a:lnTo>
                    <a:lnTo>
                      <a:pt x="25" y="16"/>
                    </a:lnTo>
                    <a:lnTo>
                      <a:pt x="24" y="18"/>
                    </a:lnTo>
                    <a:lnTo>
                      <a:pt x="24" y="21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2" y="172"/>
                    </a:lnTo>
                    <a:lnTo>
                      <a:pt x="5" y="175"/>
                    </a:lnTo>
                    <a:lnTo>
                      <a:pt x="8" y="178"/>
                    </a:lnTo>
                    <a:lnTo>
                      <a:pt x="13" y="180"/>
                    </a:lnTo>
                    <a:lnTo>
                      <a:pt x="18" y="183"/>
                    </a:lnTo>
                    <a:lnTo>
                      <a:pt x="25" y="186"/>
                    </a:lnTo>
                    <a:lnTo>
                      <a:pt x="32" y="188"/>
                    </a:lnTo>
                    <a:lnTo>
                      <a:pt x="39" y="191"/>
                    </a:lnTo>
                    <a:lnTo>
                      <a:pt x="46" y="193"/>
                    </a:lnTo>
                    <a:lnTo>
                      <a:pt x="54" y="195"/>
                    </a:lnTo>
                    <a:lnTo>
                      <a:pt x="62" y="197"/>
                    </a:lnTo>
                    <a:lnTo>
                      <a:pt x="70" y="198"/>
                    </a:lnTo>
                    <a:lnTo>
                      <a:pt x="78" y="200"/>
                    </a:lnTo>
                    <a:lnTo>
                      <a:pt x="85" y="200"/>
                    </a:lnTo>
                    <a:lnTo>
                      <a:pt x="93" y="201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8" name="Freeform 531"/>
              <p:cNvSpPr>
                <a:spLocks/>
              </p:cNvSpPr>
              <p:nvPr/>
            </p:nvSpPr>
            <p:spPr bwMode="auto">
              <a:xfrm>
                <a:off x="4802" y="1345"/>
                <a:ext cx="8" cy="9"/>
              </a:xfrm>
              <a:custGeom>
                <a:avLst/>
                <a:gdLst>
                  <a:gd name="T0" fmla="*/ 0 w 186"/>
                  <a:gd name="T1" fmla="*/ 0 h 208"/>
                  <a:gd name="T2" fmla="*/ 0 w 186"/>
                  <a:gd name="T3" fmla="*/ 0 h 208"/>
                  <a:gd name="T4" fmla="*/ 0 w 186"/>
                  <a:gd name="T5" fmla="*/ 0 h 208"/>
                  <a:gd name="T6" fmla="*/ 0 w 186"/>
                  <a:gd name="T7" fmla="*/ 0 h 208"/>
                  <a:gd name="T8" fmla="*/ 0 w 186"/>
                  <a:gd name="T9" fmla="*/ 0 h 208"/>
                  <a:gd name="T10" fmla="*/ 0 w 186"/>
                  <a:gd name="T11" fmla="*/ 0 h 208"/>
                  <a:gd name="T12" fmla="*/ 0 w 186"/>
                  <a:gd name="T13" fmla="*/ 0 h 208"/>
                  <a:gd name="T14" fmla="*/ 0 w 186"/>
                  <a:gd name="T15" fmla="*/ 0 h 208"/>
                  <a:gd name="T16" fmla="*/ 0 w 186"/>
                  <a:gd name="T17" fmla="*/ 0 h 208"/>
                  <a:gd name="T18" fmla="*/ 0 w 186"/>
                  <a:gd name="T19" fmla="*/ 0 h 208"/>
                  <a:gd name="T20" fmla="*/ 0 w 186"/>
                  <a:gd name="T21" fmla="*/ 0 h 208"/>
                  <a:gd name="T22" fmla="*/ 0 w 186"/>
                  <a:gd name="T23" fmla="*/ 0 h 208"/>
                  <a:gd name="T24" fmla="*/ 0 w 186"/>
                  <a:gd name="T25" fmla="*/ 0 h 208"/>
                  <a:gd name="T26" fmla="*/ 0 w 186"/>
                  <a:gd name="T27" fmla="*/ 0 h 208"/>
                  <a:gd name="T28" fmla="*/ 0 w 186"/>
                  <a:gd name="T29" fmla="*/ 0 h 208"/>
                  <a:gd name="T30" fmla="*/ 0 w 186"/>
                  <a:gd name="T31" fmla="*/ 0 h 208"/>
                  <a:gd name="T32" fmla="*/ 0 w 186"/>
                  <a:gd name="T33" fmla="*/ 0 h 208"/>
                  <a:gd name="T34" fmla="*/ 0 w 186"/>
                  <a:gd name="T35" fmla="*/ 0 h 208"/>
                  <a:gd name="T36" fmla="*/ 0 w 186"/>
                  <a:gd name="T37" fmla="*/ 0 h 208"/>
                  <a:gd name="T38" fmla="*/ 0 w 186"/>
                  <a:gd name="T39" fmla="*/ 0 h 208"/>
                  <a:gd name="T40" fmla="*/ 0 w 186"/>
                  <a:gd name="T41" fmla="*/ 0 h 208"/>
                  <a:gd name="T42" fmla="*/ 0 w 186"/>
                  <a:gd name="T43" fmla="*/ 0 h 208"/>
                  <a:gd name="T44" fmla="*/ 0 w 186"/>
                  <a:gd name="T45" fmla="*/ 0 h 208"/>
                  <a:gd name="T46" fmla="*/ 0 w 186"/>
                  <a:gd name="T47" fmla="*/ 0 h 208"/>
                  <a:gd name="T48" fmla="*/ 0 w 186"/>
                  <a:gd name="T49" fmla="*/ 0 h 208"/>
                  <a:gd name="T50" fmla="*/ 0 w 186"/>
                  <a:gd name="T51" fmla="*/ 0 h 208"/>
                  <a:gd name="T52" fmla="*/ 0 w 186"/>
                  <a:gd name="T53" fmla="*/ 0 h 208"/>
                  <a:gd name="T54" fmla="*/ 0 w 186"/>
                  <a:gd name="T55" fmla="*/ 0 h 208"/>
                  <a:gd name="T56" fmla="*/ 0 w 186"/>
                  <a:gd name="T57" fmla="*/ 0 h 208"/>
                  <a:gd name="T58" fmla="*/ 0 w 186"/>
                  <a:gd name="T59" fmla="*/ 0 h 208"/>
                  <a:gd name="T60" fmla="*/ 0 w 186"/>
                  <a:gd name="T61" fmla="*/ 0 h 208"/>
                  <a:gd name="T62" fmla="*/ 0 w 186"/>
                  <a:gd name="T63" fmla="*/ 0 h 208"/>
                  <a:gd name="T64" fmla="*/ 0 w 186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6"/>
                  <a:gd name="T100" fmla="*/ 0 h 208"/>
                  <a:gd name="T101" fmla="*/ 186 w 186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6" h="208">
                    <a:moveTo>
                      <a:pt x="70" y="208"/>
                    </a:moveTo>
                    <a:lnTo>
                      <a:pt x="77" y="207"/>
                    </a:lnTo>
                    <a:lnTo>
                      <a:pt x="86" y="207"/>
                    </a:lnTo>
                    <a:lnTo>
                      <a:pt x="95" y="205"/>
                    </a:lnTo>
                    <a:lnTo>
                      <a:pt x="104" y="204"/>
                    </a:lnTo>
                    <a:lnTo>
                      <a:pt x="114" y="202"/>
                    </a:lnTo>
                    <a:lnTo>
                      <a:pt x="124" y="200"/>
                    </a:lnTo>
                    <a:lnTo>
                      <a:pt x="133" y="198"/>
                    </a:lnTo>
                    <a:lnTo>
                      <a:pt x="142" y="196"/>
                    </a:lnTo>
                    <a:lnTo>
                      <a:pt x="151" y="193"/>
                    </a:lnTo>
                    <a:lnTo>
                      <a:pt x="159" y="190"/>
                    </a:lnTo>
                    <a:lnTo>
                      <a:pt x="167" y="188"/>
                    </a:lnTo>
                    <a:lnTo>
                      <a:pt x="173" y="185"/>
                    </a:lnTo>
                    <a:lnTo>
                      <a:pt x="178" y="183"/>
                    </a:lnTo>
                    <a:lnTo>
                      <a:pt x="182" y="180"/>
                    </a:lnTo>
                    <a:lnTo>
                      <a:pt x="185" y="177"/>
                    </a:lnTo>
                    <a:lnTo>
                      <a:pt x="186" y="175"/>
                    </a:lnTo>
                    <a:lnTo>
                      <a:pt x="141" y="20"/>
                    </a:lnTo>
                    <a:lnTo>
                      <a:pt x="140" y="16"/>
                    </a:lnTo>
                    <a:lnTo>
                      <a:pt x="139" y="15"/>
                    </a:lnTo>
                    <a:lnTo>
                      <a:pt x="137" y="13"/>
                    </a:lnTo>
                    <a:lnTo>
                      <a:pt x="135" y="11"/>
                    </a:lnTo>
                    <a:lnTo>
                      <a:pt x="132" y="9"/>
                    </a:lnTo>
                    <a:lnTo>
                      <a:pt x="129" y="8"/>
                    </a:lnTo>
                    <a:lnTo>
                      <a:pt x="125" y="6"/>
                    </a:lnTo>
                    <a:lnTo>
                      <a:pt x="119" y="5"/>
                    </a:lnTo>
                    <a:lnTo>
                      <a:pt x="114" y="4"/>
                    </a:lnTo>
                    <a:lnTo>
                      <a:pt x="109" y="3"/>
                    </a:lnTo>
                    <a:lnTo>
                      <a:pt x="103" y="2"/>
                    </a:lnTo>
                    <a:lnTo>
                      <a:pt x="97" y="1"/>
                    </a:lnTo>
                    <a:lnTo>
                      <a:pt x="91" y="0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0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49" y="0"/>
                    </a:lnTo>
                    <a:lnTo>
                      <a:pt x="42" y="1"/>
                    </a:lnTo>
                    <a:lnTo>
                      <a:pt x="36" y="2"/>
                    </a:lnTo>
                    <a:lnTo>
                      <a:pt x="30" y="3"/>
                    </a:lnTo>
                    <a:lnTo>
                      <a:pt x="25" y="4"/>
                    </a:lnTo>
                    <a:lnTo>
                      <a:pt x="20" y="5"/>
                    </a:lnTo>
                    <a:lnTo>
                      <a:pt x="16" y="7"/>
                    </a:lnTo>
                    <a:lnTo>
                      <a:pt x="12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3" y="14"/>
                    </a:lnTo>
                    <a:lnTo>
                      <a:pt x="1" y="17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191"/>
                    </a:lnTo>
                    <a:lnTo>
                      <a:pt x="0" y="192"/>
                    </a:lnTo>
                    <a:lnTo>
                      <a:pt x="1" y="194"/>
                    </a:lnTo>
                    <a:lnTo>
                      <a:pt x="3" y="195"/>
                    </a:lnTo>
                    <a:lnTo>
                      <a:pt x="5" y="197"/>
                    </a:lnTo>
                    <a:lnTo>
                      <a:pt x="9" y="198"/>
                    </a:lnTo>
                    <a:lnTo>
                      <a:pt x="12" y="199"/>
                    </a:lnTo>
                    <a:lnTo>
                      <a:pt x="16" y="201"/>
                    </a:lnTo>
                    <a:lnTo>
                      <a:pt x="20" y="202"/>
                    </a:lnTo>
                    <a:lnTo>
                      <a:pt x="25" y="203"/>
                    </a:lnTo>
                    <a:lnTo>
                      <a:pt x="30" y="204"/>
                    </a:lnTo>
                    <a:lnTo>
                      <a:pt x="36" y="205"/>
                    </a:lnTo>
                    <a:lnTo>
                      <a:pt x="42" y="206"/>
                    </a:lnTo>
                    <a:lnTo>
                      <a:pt x="49" y="207"/>
                    </a:lnTo>
                    <a:lnTo>
                      <a:pt x="56" y="207"/>
                    </a:lnTo>
                    <a:lnTo>
                      <a:pt x="62" y="207"/>
                    </a:lnTo>
                    <a:lnTo>
                      <a:pt x="70" y="208"/>
                    </a:lnTo>
                    <a:close/>
                  </a:path>
                </a:pathLst>
              </a:custGeom>
              <a:solidFill>
                <a:srgbClr val="DADEDC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9" name="Freeform 532"/>
              <p:cNvSpPr>
                <a:spLocks/>
              </p:cNvSpPr>
              <p:nvPr/>
            </p:nvSpPr>
            <p:spPr bwMode="auto">
              <a:xfrm>
                <a:off x="4655" y="1344"/>
                <a:ext cx="146" cy="5"/>
              </a:xfrm>
              <a:custGeom>
                <a:avLst/>
                <a:gdLst>
                  <a:gd name="T0" fmla="*/ 0 w 3344"/>
                  <a:gd name="T1" fmla="*/ 0 h 98"/>
                  <a:gd name="T2" fmla="*/ 0 w 3344"/>
                  <a:gd name="T3" fmla="*/ 0 h 98"/>
                  <a:gd name="T4" fmla="*/ 0 w 3344"/>
                  <a:gd name="T5" fmla="*/ 0 h 98"/>
                  <a:gd name="T6" fmla="*/ 0 w 3344"/>
                  <a:gd name="T7" fmla="*/ 0 h 98"/>
                  <a:gd name="T8" fmla="*/ 0 w 3344"/>
                  <a:gd name="T9" fmla="*/ 0 h 98"/>
                  <a:gd name="T10" fmla="*/ 0 w 3344"/>
                  <a:gd name="T11" fmla="*/ 0 h 98"/>
                  <a:gd name="T12" fmla="*/ 0 w 3344"/>
                  <a:gd name="T13" fmla="*/ 0 h 98"/>
                  <a:gd name="T14" fmla="*/ 0 w 3344"/>
                  <a:gd name="T15" fmla="*/ 0 h 98"/>
                  <a:gd name="T16" fmla="*/ 0 w 3344"/>
                  <a:gd name="T17" fmla="*/ 0 h 98"/>
                  <a:gd name="T18" fmla="*/ 0 w 3344"/>
                  <a:gd name="T19" fmla="*/ 0 h 98"/>
                  <a:gd name="T20" fmla="*/ 0 w 3344"/>
                  <a:gd name="T21" fmla="*/ 0 h 98"/>
                  <a:gd name="T22" fmla="*/ 0 w 3344"/>
                  <a:gd name="T23" fmla="*/ 0 h 98"/>
                  <a:gd name="T24" fmla="*/ 0 w 3344"/>
                  <a:gd name="T25" fmla="*/ 0 h 98"/>
                  <a:gd name="T26" fmla="*/ 0 w 3344"/>
                  <a:gd name="T27" fmla="*/ 0 h 98"/>
                  <a:gd name="T28" fmla="*/ 0 w 3344"/>
                  <a:gd name="T29" fmla="*/ 0 h 98"/>
                  <a:gd name="T30" fmla="*/ 0 w 3344"/>
                  <a:gd name="T31" fmla="*/ 0 h 98"/>
                  <a:gd name="T32" fmla="*/ 0 w 3344"/>
                  <a:gd name="T33" fmla="*/ 0 h 98"/>
                  <a:gd name="T34" fmla="*/ 0 w 3344"/>
                  <a:gd name="T35" fmla="*/ 0 h 98"/>
                  <a:gd name="T36" fmla="*/ 0 w 3344"/>
                  <a:gd name="T37" fmla="*/ 0 h 98"/>
                  <a:gd name="T38" fmla="*/ 0 w 3344"/>
                  <a:gd name="T39" fmla="*/ 0 h 98"/>
                  <a:gd name="T40" fmla="*/ 0 w 3344"/>
                  <a:gd name="T41" fmla="*/ 0 h 98"/>
                  <a:gd name="T42" fmla="*/ 0 w 3344"/>
                  <a:gd name="T43" fmla="*/ 0 h 98"/>
                  <a:gd name="T44" fmla="*/ 0 w 3344"/>
                  <a:gd name="T45" fmla="*/ 0 h 98"/>
                  <a:gd name="T46" fmla="*/ 0 w 3344"/>
                  <a:gd name="T47" fmla="*/ 0 h 98"/>
                  <a:gd name="T48" fmla="*/ 0 w 3344"/>
                  <a:gd name="T49" fmla="*/ 0 h 98"/>
                  <a:gd name="T50" fmla="*/ 0 w 3344"/>
                  <a:gd name="T51" fmla="*/ 0 h 98"/>
                  <a:gd name="T52" fmla="*/ 0 w 3344"/>
                  <a:gd name="T53" fmla="*/ 0 h 98"/>
                  <a:gd name="T54" fmla="*/ 0 w 3344"/>
                  <a:gd name="T55" fmla="*/ 0 h 98"/>
                  <a:gd name="T56" fmla="*/ 0 w 3344"/>
                  <a:gd name="T57" fmla="*/ 0 h 98"/>
                  <a:gd name="T58" fmla="*/ 0 w 3344"/>
                  <a:gd name="T59" fmla="*/ 0 h 98"/>
                  <a:gd name="T60" fmla="*/ 0 w 3344"/>
                  <a:gd name="T61" fmla="*/ 0 h 98"/>
                  <a:gd name="T62" fmla="*/ 0 w 3344"/>
                  <a:gd name="T63" fmla="*/ 0 h 98"/>
                  <a:gd name="T64" fmla="*/ 0 w 3344"/>
                  <a:gd name="T65" fmla="*/ 0 h 98"/>
                  <a:gd name="T66" fmla="*/ 0 w 3344"/>
                  <a:gd name="T67" fmla="*/ 0 h 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44"/>
                  <a:gd name="T103" fmla="*/ 0 h 98"/>
                  <a:gd name="T104" fmla="*/ 3344 w 3344"/>
                  <a:gd name="T105" fmla="*/ 98 h 9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44" h="98">
                    <a:moveTo>
                      <a:pt x="3160" y="98"/>
                    </a:moveTo>
                    <a:lnTo>
                      <a:pt x="3178" y="97"/>
                    </a:lnTo>
                    <a:lnTo>
                      <a:pt x="3197" y="97"/>
                    </a:lnTo>
                    <a:lnTo>
                      <a:pt x="3214" y="96"/>
                    </a:lnTo>
                    <a:lnTo>
                      <a:pt x="3231" y="95"/>
                    </a:lnTo>
                    <a:lnTo>
                      <a:pt x="3247" y="94"/>
                    </a:lnTo>
                    <a:lnTo>
                      <a:pt x="3262" y="92"/>
                    </a:lnTo>
                    <a:lnTo>
                      <a:pt x="3276" y="90"/>
                    </a:lnTo>
                    <a:lnTo>
                      <a:pt x="3289" y="88"/>
                    </a:lnTo>
                    <a:lnTo>
                      <a:pt x="3301" y="86"/>
                    </a:lnTo>
                    <a:lnTo>
                      <a:pt x="3312" y="84"/>
                    </a:lnTo>
                    <a:lnTo>
                      <a:pt x="3321" y="81"/>
                    </a:lnTo>
                    <a:lnTo>
                      <a:pt x="3328" y="79"/>
                    </a:lnTo>
                    <a:lnTo>
                      <a:pt x="3334" y="76"/>
                    </a:lnTo>
                    <a:lnTo>
                      <a:pt x="3339" y="73"/>
                    </a:lnTo>
                    <a:lnTo>
                      <a:pt x="3343" y="69"/>
                    </a:lnTo>
                    <a:lnTo>
                      <a:pt x="3344" y="66"/>
                    </a:lnTo>
                    <a:lnTo>
                      <a:pt x="3344" y="32"/>
                    </a:lnTo>
                    <a:lnTo>
                      <a:pt x="3343" y="27"/>
                    </a:lnTo>
                    <a:lnTo>
                      <a:pt x="3339" y="24"/>
                    </a:lnTo>
                    <a:lnTo>
                      <a:pt x="3334" y="21"/>
                    </a:lnTo>
                    <a:lnTo>
                      <a:pt x="3328" y="18"/>
                    </a:lnTo>
                    <a:lnTo>
                      <a:pt x="3321" y="15"/>
                    </a:lnTo>
                    <a:lnTo>
                      <a:pt x="3312" y="13"/>
                    </a:lnTo>
                    <a:lnTo>
                      <a:pt x="3301" y="10"/>
                    </a:lnTo>
                    <a:lnTo>
                      <a:pt x="3289" y="8"/>
                    </a:lnTo>
                    <a:lnTo>
                      <a:pt x="3276" y="6"/>
                    </a:lnTo>
                    <a:lnTo>
                      <a:pt x="3262" y="5"/>
                    </a:lnTo>
                    <a:lnTo>
                      <a:pt x="3247" y="3"/>
                    </a:lnTo>
                    <a:lnTo>
                      <a:pt x="3231" y="2"/>
                    </a:lnTo>
                    <a:lnTo>
                      <a:pt x="3214" y="1"/>
                    </a:lnTo>
                    <a:lnTo>
                      <a:pt x="3197" y="0"/>
                    </a:lnTo>
                    <a:lnTo>
                      <a:pt x="3178" y="0"/>
                    </a:lnTo>
                    <a:lnTo>
                      <a:pt x="3160" y="0"/>
                    </a:lnTo>
                    <a:lnTo>
                      <a:pt x="183" y="0"/>
                    </a:lnTo>
                    <a:lnTo>
                      <a:pt x="163" y="0"/>
                    </a:lnTo>
                    <a:lnTo>
                      <a:pt x="146" y="0"/>
                    </a:lnTo>
                    <a:lnTo>
                      <a:pt x="129" y="1"/>
                    </a:lnTo>
                    <a:lnTo>
                      <a:pt x="111" y="2"/>
                    </a:lnTo>
                    <a:lnTo>
                      <a:pt x="96" y="3"/>
                    </a:lnTo>
                    <a:lnTo>
                      <a:pt x="80" y="5"/>
                    </a:lnTo>
                    <a:lnTo>
                      <a:pt x="66" y="6"/>
                    </a:lnTo>
                    <a:lnTo>
                      <a:pt x="54" y="8"/>
                    </a:lnTo>
                    <a:lnTo>
                      <a:pt x="41" y="10"/>
                    </a:lnTo>
                    <a:lnTo>
                      <a:pt x="31" y="13"/>
                    </a:lnTo>
                    <a:lnTo>
                      <a:pt x="22" y="15"/>
                    </a:lnTo>
                    <a:lnTo>
                      <a:pt x="15" y="18"/>
                    </a:lnTo>
                    <a:lnTo>
                      <a:pt x="8" y="21"/>
                    </a:lnTo>
                    <a:lnTo>
                      <a:pt x="3" y="24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66"/>
                    </a:lnTo>
                    <a:lnTo>
                      <a:pt x="0" y="69"/>
                    </a:lnTo>
                    <a:lnTo>
                      <a:pt x="3" y="73"/>
                    </a:lnTo>
                    <a:lnTo>
                      <a:pt x="8" y="76"/>
                    </a:lnTo>
                    <a:lnTo>
                      <a:pt x="15" y="79"/>
                    </a:lnTo>
                    <a:lnTo>
                      <a:pt x="22" y="81"/>
                    </a:lnTo>
                    <a:lnTo>
                      <a:pt x="31" y="84"/>
                    </a:lnTo>
                    <a:lnTo>
                      <a:pt x="41" y="86"/>
                    </a:lnTo>
                    <a:lnTo>
                      <a:pt x="54" y="88"/>
                    </a:lnTo>
                    <a:lnTo>
                      <a:pt x="66" y="90"/>
                    </a:lnTo>
                    <a:lnTo>
                      <a:pt x="80" y="92"/>
                    </a:lnTo>
                    <a:lnTo>
                      <a:pt x="96" y="94"/>
                    </a:lnTo>
                    <a:lnTo>
                      <a:pt x="111" y="95"/>
                    </a:lnTo>
                    <a:lnTo>
                      <a:pt x="129" y="96"/>
                    </a:lnTo>
                    <a:lnTo>
                      <a:pt x="146" y="97"/>
                    </a:lnTo>
                    <a:lnTo>
                      <a:pt x="163" y="97"/>
                    </a:lnTo>
                    <a:lnTo>
                      <a:pt x="183" y="98"/>
                    </a:lnTo>
                    <a:lnTo>
                      <a:pt x="3160" y="98"/>
                    </a:lnTo>
                    <a:close/>
                  </a:path>
                </a:pathLst>
              </a:custGeom>
              <a:solidFill>
                <a:srgbClr val="F2EE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0" name="Freeform 533"/>
              <p:cNvSpPr>
                <a:spLocks/>
              </p:cNvSpPr>
              <p:nvPr/>
            </p:nvSpPr>
            <p:spPr bwMode="auto">
              <a:xfrm>
                <a:off x="4722" y="1274"/>
                <a:ext cx="133" cy="12"/>
              </a:xfrm>
              <a:custGeom>
                <a:avLst/>
                <a:gdLst>
                  <a:gd name="T0" fmla="*/ 0 w 3075"/>
                  <a:gd name="T1" fmla="*/ 0 h 283"/>
                  <a:gd name="T2" fmla="*/ 0 w 3075"/>
                  <a:gd name="T3" fmla="*/ 0 h 283"/>
                  <a:gd name="T4" fmla="*/ 0 w 3075"/>
                  <a:gd name="T5" fmla="*/ 0 h 283"/>
                  <a:gd name="T6" fmla="*/ 0 w 3075"/>
                  <a:gd name="T7" fmla="*/ 0 h 283"/>
                  <a:gd name="T8" fmla="*/ 0 w 3075"/>
                  <a:gd name="T9" fmla="*/ 0 h 283"/>
                  <a:gd name="T10" fmla="*/ 0 w 3075"/>
                  <a:gd name="T11" fmla="*/ 0 h 283"/>
                  <a:gd name="T12" fmla="*/ 0 w 3075"/>
                  <a:gd name="T13" fmla="*/ 0 h 283"/>
                  <a:gd name="T14" fmla="*/ 0 w 3075"/>
                  <a:gd name="T15" fmla="*/ 0 h 283"/>
                  <a:gd name="T16" fmla="*/ 0 w 3075"/>
                  <a:gd name="T17" fmla="*/ 0 h 283"/>
                  <a:gd name="T18" fmla="*/ 0 w 3075"/>
                  <a:gd name="T19" fmla="*/ 0 h 283"/>
                  <a:gd name="T20" fmla="*/ 0 w 3075"/>
                  <a:gd name="T21" fmla="*/ 0 h 283"/>
                  <a:gd name="T22" fmla="*/ 0 w 3075"/>
                  <a:gd name="T23" fmla="*/ 0 h 283"/>
                  <a:gd name="T24" fmla="*/ 0 w 3075"/>
                  <a:gd name="T25" fmla="*/ 0 h 283"/>
                  <a:gd name="T26" fmla="*/ 0 w 3075"/>
                  <a:gd name="T27" fmla="*/ 0 h 283"/>
                  <a:gd name="T28" fmla="*/ 0 w 3075"/>
                  <a:gd name="T29" fmla="*/ 0 h 283"/>
                  <a:gd name="T30" fmla="*/ 0 w 3075"/>
                  <a:gd name="T31" fmla="*/ 0 h 283"/>
                  <a:gd name="T32" fmla="*/ 0 w 3075"/>
                  <a:gd name="T33" fmla="*/ 0 h 283"/>
                  <a:gd name="T34" fmla="*/ 0 w 3075"/>
                  <a:gd name="T35" fmla="*/ 0 h 283"/>
                  <a:gd name="T36" fmla="*/ 0 w 3075"/>
                  <a:gd name="T37" fmla="*/ 0 h 283"/>
                  <a:gd name="T38" fmla="*/ 0 w 3075"/>
                  <a:gd name="T39" fmla="*/ 0 h 283"/>
                  <a:gd name="T40" fmla="*/ 0 w 3075"/>
                  <a:gd name="T41" fmla="*/ 0 h 283"/>
                  <a:gd name="T42" fmla="*/ 0 w 3075"/>
                  <a:gd name="T43" fmla="*/ 0 h 283"/>
                  <a:gd name="T44" fmla="*/ 0 w 3075"/>
                  <a:gd name="T45" fmla="*/ 0 h 283"/>
                  <a:gd name="T46" fmla="*/ 0 w 3075"/>
                  <a:gd name="T47" fmla="*/ 0 h 283"/>
                  <a:gd name="T48" fmla="*/ 0 w 3075"/>
                  <a:gd name="T49" fmla="*/ 0 h 283"/>
                  <a:gd name="T50" fmla="*/ 0 w 3075"/>
                  <a:gd name="T51" fmla="*/ 0 h 283"/>
                  <a:gd name="T52" fmla="*/ 0 w 3075"/>
                  <a:gd name="T53" fmla="*/ 0 h 283"/>
                  <a:gd name="T54" fmla="*/ 0 w 3075"/>
                  <a:gd name="T55" fmla="*/ 0 h 283"/>
                  <a:gd name="T56" fmla="*/ 0 w 3075"/>
                  <a:gd name="T57" fmla="*/ 0 h 283"/>
                  <a:gd name="T58" fmla="*/ 0 w 3075"/>
                  <a:gd name="T59" fmla="*/ 0 h 283"/>
                  <a:gd name="T60" fmla="*/ 0 w 3075"/>
                  <a:gd name="T61" fmla="*/ 0 h 283"/>
                  <a:gd name="T62" fmla="*/ 0 w 3075"/>
                  <a:gd name="T63" fmla="*/ 0 h 283"/>
                  <a:gd name="T64" fmla="*/ 0 w 3075"/>
                  <a:gd name="T65" fmla="*/ 0 h 283"/>
                  <a:gd name="T66" fmla="*/ 0 w 3075"/>
                  <a:gd name="T67" fmla="*/ 0 h 2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75"/>
                  <a:gd name="T103" fmla="*/ 0 h 283"/>
                  <a:gd name="T104" fmla="*/ 3075 w 3075"/>
                  <a:gd name="T105" fmla="*/ 283 h 2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75" h="283">
                    <a:moveTo>
                      <a:pt x="2998" y="283"/>
                    </a:moveTo>
                    <a:lnTo>
                      <a:pt x="3004" y="282"/>
                    </a:lnTo>
                    <a:lnTo>
                      <a:pt x="3010" y="281"/>
                    </a:lnTo>
                    <a:lnTo>
                      <a:pt x="3016" y="280"/>
                    </a:lnTo>
                    <a:lnTo>
                      <a:pt x="3024" y="277"/>
                    </a:lnTo>
                    <a:lnTo>
                      <a:pt x="3030" y="274"/>
                    </a:lnTo>
                    <a:lnTo>
                      <a:pt x="3036" y="271"/>
                    </a:lnTo>
                    <a:lnTo>
                      <a:pt x="3042" y="267"/>
                    </a:lnTo>
                    <a:lnTo>
                      <a:pt x="3048" y="263"/>
                    </a:lnTo>
                    <a:lnTo>
                      <a:pt x="3053" y="258"/>
                    </a:lnTo>
                    <a:lnTo>
                      <a:pt x="3058" y="252"/>
                    </a:lnTo>
                    <a:lnTo>
                      <a:pt x="3064" y="247"/>
                    </a:lnTo>
                    <a:lnTo>
                      <a:pt x="3067" y="241"/>
                    </a:lnTo>
                    <a:lnTo>
                      <a:pt x="3070" y="235"/>
                    </a:lnTo>
                    <a:lnTo>
                      <a:pt x="3073" y="229"/>
                    </a:lnTo>
                    <a:lnTo>
                      <a:pt x="3074" y="223"/>
                    </a:lnTo>
                    <a:lnTo>
                      <a:pt x="3075" y="217"/>
                    </a:lnTo>
                    <a:lnTo>
                      <a:pt x="3057" y="69"/>
                    </a:lnTo>
                    <a:lnTo>
                      <a:pt x="3056" y="62"/>
                    </a:lnTo>
                    <a:lnTo>
                      <a:pt x="3055" y="55"/>
                    </a:lnTo>
                    <a:lnTo>
                      <a:pt x="3054" y="48"/>
                    </a:lnTo>
                    <a:lnTo>
                      <a:pt x="3052" y="41"/>
                    </a:lnTo>
                    <a:lnTo>
                      <a:pt x="3049" y="36"/>
                    </a:lnTo>
                    <a:lnTo>
                      <a:pt x="3047" y="30"/>
                    </a:lnTo>
                    <a:lnTo>
                      <a:pt x="3043" y="25"/>
                    </a:lnTo>
                    <a:lnTo>
                      <a:pt x="3040" y="20"/>
                    </a:lnTo>
                    <a:lnTo>
                      <a:pt x="3035" y="16"/>
                    </a:lnTo>
                    <a:lnTo>
                      <a:pt x="3031" y="11"/>
                    </a:lnTo>
                    <a:lnTo>
                      <a:pt x="3026" y="8"/>
                    </a:lnTo>
                    <a:lnTo>
                      <a:pt x="3020" y="5"/>
                    </a:lnTo>
                    <a:lnTo>
                      <a:pt x="3015" y="3"/>
                    </a:lnTo>
                    <a:lnTo>
                      <a:pt x="3009" y="1"/>
                    </a:lnTo>
                    <a:lnTo>
                      <a:pt x="3003" y="0"/>
                    </a:lnTo>
                    <a:lnTo>
                      <a:pt x="2998" y="0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5" y="1"/>
                    </a:lnTo>
                    <a:lnTo>
                      <a:pt x="59" y="3"/>
                    </a:lnTo>
                    <a:lnTo>
                      <a:pt x="54" y="5"/>
                    </a:lnTo>
                    <a:lnTo>
                      <a:pt x="49" y="8"/>
                    </a:lnTo>
                    <a:lnTo>
                      <a:pt x="44" y="11"/>
                    </a:lnTo>
                    <a:lnTo>
                      <a:pt x="40" y="16"/>
                    </a:lnTo>
                    <a:lnTo>
                      <a:pt x="35" y="20"/>
                    </a:lnTo>
                    <a:lnTo>
                      <a:pt x="31" y="25"/>
                    </a:lnTo>
                    <a:lnTo>
                      <a:pt x="28" y="30"/>
                    </a:lnTo>
                    <a:lnTo>
                      <a:pt x="25" y="35"/>
                    </a:lnTo>
                    <a:lnTo>
                      <a:pt x="23" y="41"/>
                    </a:lnTo>
                    <a:lnTo>
                      <a:pt x="21" y="47"/>
                    </a:lnTo>
                    <a:lnTo>
                      <a:pt x="20" y="53"/>
                    </a:lnTo>
                    <a:lnTo>
                      <a:pt x="19" y="61"/>
                    </a:lnTo>
                    <a:lnTo>
                      <a:pt x="19" y="68"/>
                    </a:lnTo>
                    <a:lnTo>
                      <a:pt x="0" y="216"/>
                    </a:lnTo>
                    <a:lnTo>
                      <a:pt x="0" y="222"/>
                    </a:lnTo>
                    <a:lnTo>
                      <a:pt x="2" y="229"/>
                    </a:lnTo>
                    <a:lnTo>
                      <a:pt x="5" y="235"/>
                    </a:lnTo>
                    <a:lnTo>
                      <a:pt x="8" y="241"/>
                    </a:lnTo>
                    <a:lnTo>
                      <a:pt x="11" y="247"/>
                    </a:lnTo>
                    <a:lnTo>
                      <a:pt x="16" y="252"/>
                    </a:lnTo>
                    <a:lnTo>
                      <a:pt x="21" y="258"/>
                    </a:lnTo>
                    <a:lnTo>
                      <a:pt x="26" y="263"/>
                    </a:lnTo>
                    <a:lnTo>
                      <a:pt x="32" y="267"/>
                    </a:lnTo>
                    <a:lnTo>
                      <a:pt x="38" y="271"/>
                    </a:lnTo>
                    <a:lnTo>
                      <a:pt x="45" y="274"/>
                    </a:lnTo>
                    <a:lnTo>
                      <a:pt x="51" y="277"/>
                    </a:lnTo>
                    <a:lnTo>
                      <a:pt x="58" y="279"/>
                    </a:lnTo>
                    <a:lnTo>
                      <a:pt x="64" y="281"/>
                    </a:lnTo>
                    <a:lnTo>
                      <a:pt x="70" y="282"/>
                    </a:lnTo>
                    <a:lnTo>
                      <a:pt x="77" y="283"/>
                    </a:lnTo>
                    <a:lnTo>
                      <a:pt x="2998" y="283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1" name="Freeform 534"/>
              <p:cNvSpPr>
                <a:spLocks/>
              </p:cNvSpPr>
              <p:nvPr/>
            </p:nvSpPr>
            <p:spPr bwMode="auto">
              <a:xfrm>
                <a:off x="4830" y="1274"/>
                <a:ext cx="24" cy="12"/>
              </a:xfrm>
              <a:custGeom>
                <a:avLst/>
                <a:gdLst>
                  <a:gd name="T0" fmla="*/ 0 w 559"/>
                  <a:gd name="T1" fmla="*/ 0 h 269"/>
                  <a:gd name="T2" fmla="*/ 0 w 559"/>
                  <a:gd name="T3" fmla="*/ 0 h 269"/>
                  <a:gd name="T4" fmla="*/ 0 w 559"/>
                  <a:gd name="T5" fmla="*/ 0 h 269"/>
                  <a:gd name="T6" fmla="*/ 0 w 559"/>
                  <a:gd name="T7" fmla="*/ 0 h 269"/>
                  <a:gd name="T8" fmla="*/ 0 w 559"/>
                  <a:gd name="T9" fmla="*/ 0 h 269"/>
                  <a:gd name="T10" fmla="*/ 0 w 559"/>
                  <a:gd name="T11" fmla="*/ 0 h 269"/>
                  <a:gd name="T12" fmla="*/ 0 w 559"/>
                  <a:gd name="T13" fmla="*/ 0 h 269"/>
                  <a:gd name="T14" fmla="*/ 0 w 559"/>
                  <a:gd name="T15" fmla="*/ 0 h 269"/>
                  <a:gd name="T16" fmla="*/ 0 w 559"/>
                  <a:gd name="T17" fmla="*/ 0 h 269"/>
                  <a:gd name="T18" fmla="*/ 0 w 559"/>
                  <a:gd name="T19" fmla="*/ 0 h 269"/>
                  <a:gd name="T20" fmla="*/ 0 w 559"/>
                  <a:gd name="T21" fmla="*/ 0 h 269"/>
                  <a:gd name="T22" fmla="*/ 0 w 559"/>
                  <a:gd name="T23" fmla="*/ 0 h 269"/>
                  <a:gd name="T24" fmla="*/ 0 w 559"/>
                  <a:gd name="T25" fmla="*/ 0 h 269"/>
                  <a:gd name="T26" fmla="*/ 0 w 559"/>
                  <a:gd name="T27" fmla="*/ 0 h 269"/>
                  <a:gd name="T28" fmla="*/ 0 w 559"/>
                  <a:gd name="T29" fmla="*/ 0 h 269"/>
                  <a:gd name="T30" fmla="*/ 0 w 559"/>
                  <a:gd name="T31" fmla="*/ 0 h 269"/>
                  <a:gd name="T32" fmla="*/ 0 w 559"/>
                  <a:gd name="T33" fmla="*/ 0 h 269"/>
                  <a:gd name="T34" fmla="*/ 0 w 559"/>
                  <a:gd name="T35" fmla="*/ 0 h 269"/>
                  <a:gd name="T36" fmla="*/ 0 w 559"/>
                  <a:gd name="T37" fmla="*/ 0 h 269"/>
                  <a:gd name="T38" fmla="*/ 0 w 559"/>
                  <a:gd name="T39" fmla="*/ 0 h 269"/>
                  <a:gd name="T40" fmla="*/ 0 w 559"/>
                  <a:gd name="T41" fmla="*/ 0 h 269"/>
                  <a:gd name="T42" fmla="*/ 0 w 559"/>
                  <a:gd name="T43" fmla="*/ 0 h 269"/>
                  <a:gd name="T44" fmla="*/ 0 w 559"/>
                  <a:gd name="T45" fmla="*/ 0 h 269"/>
                  <a:gd name="T46" fmla="*/ 0 w 559"/>
                  <a:gd name="T47" fmla="*/ 0 h 269"/>
                  <a:gd name="T48" fmla="*/ 0 w 559"/>
                  <a:gd name="T49" fmla="*/ 0 h 269"/>
                  <a:gd name="T50" fmla="*/ 0 w 559"/>
                  <a:gd name="T51" fmla="*/ 0 h 269"/>
                  <a:gd name="T52" fmla="*/ 0 w 559"/>
                  <a:gd name="T53" fmla="*/ 0 h 269"/>
                  <a:gd name="T54" fmla="*/ 0 w 559"/>
                  <a:gd name="T55" fmla="*/ 0 h 269"/>
                  <a:gd name="T56" fmla="*/ 0 w 559"/>
                  <a:gd name="T57" fmla="*/ 0 h 269"/>
                  <a:gd name="T58" fmla="*/ 0 w 559"/>
                  <a:gd name="T59" fmla="*/ 0 h 269"/>
                  <a:gd name="T60" fmla="*/ 0 w 559"/>
                  <a:gd name="T61" fmla="*/ 0 h 269"/>
                  <a:gd name="T62" fmla="*/ 0 w 559"/>
                  <a:gd name="T63" fmla="*/ 0 h 269"/>
                  <a:gd name="T64" fmla="*/ 0 w 559"/>
                  <a:gd name="T65" fmla="*/ 0 h 269"/>
                  <a:gd name="T66" fmla="*/ 0 w 559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59"/>
                  <a:gd name="T103" fmla="*/ 0 h 269"/>
                  <a:gd name="T104" fmla="*/ 559 w 559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59" h="269">
                    <a:moveTo>
                      <a:pt x="0" y="204"/>
                    </a:move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8" y="245"/>
                    </a:lnTo>
                    <a:lnTo>
                      <a:pt x="24" y="250"/>
                    </a:lnTo>
                    <a:lnTo>
                      <a:pt x="30" y="254"/>
                    </a:lnTo>
                    <a:lnTo>
                      <a:pt x="35" y="258"/>
                    </a:lnTo>
                    <a:lnTo>
                      <a:pt x="41" y="261"/>
                    </a:lnTo>
                    <a:lnTo>
                      <a:pt x="47" y="264"/>
                    </a:lnTo>
                    <a:lnTo>
                      <a:pt x="53" y="266"/>
                    </a:lnTo>
                    <a:lnTo>
                      <a:pt x="61" y="267"/>
                    </a:lnTo>
                    <a:lnTo>
                      <a:pt x="67" y="268"/>
                    </a:lnTo>
                    <a:lnTo>
                      <a:pt x="73" y="269"/>
                    </a:lnTo>
                    <a:lnTo>
                      <a:pt x="487" y="269"/>
                    </a:lnTo>
                    <a:lnTo>
                      <a:pt x="492" y="268"/>
                    </a:lnTo>
                    <a:lnTo>
                      <a:pt x="498" y="267"/>
                    </a:lnTo>
                    <a:lnTo>
                      <a:pt x="504" y="266"/>
                    </a:lnTo>
                    <a:lnTo>
                      <a:pt x="510" y="264"/>
                    </a:lnTo>
                    <a:lnTo>
                      <a:pt x="516" y="261"/>
                    </a:lnTo>
                    <a:lnTo>
                      <a:pt x="522" y="258"/>
                    </a:lnTo>
                    <a:lnTo>
                      <a:pt x="529" y="254"/>
                    </a:lnTo>
                    <a:lnTo>
                      <a:pt x="534" y="250"/>
                    </a:lnTo>
                    <a:lnTo>
                      <a:pt x="539" y="245"/>
                    </a:lnTo>
                    <a:lnTo>
                      <a:pt x="544" y="240"/>
                    </a:lnTo>
                    <a:lnTo>
                      <a:pt x="548" y="235"/>
                    </a:lnTo>
                    <a:lnTo>
                      <a:pt x="552" y="229"/>
                    </a:lnTo>
                    <a:lnTo>
                      <a:pt x="555" y="223"/>
                    </a:lnTo>
                    <a:lnTo>
                      <a:pt x="557" y="217"/>
                    </a:lnTo>
                    <a:lnTo>
                      <a:pt x="558" y="211"/>
                    </a:lnTo>
                    <a:lnTo>
                      <a:pt x="559" y="204"/>
                    </a:lnTo>
                    <a:lnTo>
                      <a:pt x="543" y="64"/>
                    </a:lnTo>
                    <a:lnTo>
                      <a:pt x="542" y="57"/>
                    </a:lnTo>
                    <a:lnTo>
                      <a:pt x="541" y="51"/>
                    </a:lnTo>
                    <a:lnTo>
                      <a:pt x="540" y="44"/>
                    </a:lnTo>
                    <a:lnTo>
                      <a:pt x="538" y="38"/>
                    </a:lnTo>
                    <a:lnTo>
                      <a:pt x="536" y="33"/>
                    </a:lnTo>
                    <a:lnTo>
                      <a:pt x="533" y="28"/>
                    </a:lnTo>
                    <a:lnTo>
                      <a:pt x="530" y="23"/>
                    </a:lnTo>
                    <a:lnTo>
                      <a:pt x="526" y="19"/>
                    </a:lnTo>
                    <a:lnTo>
                      <a:pt x="521" y="15"/>
                    </a:lnTo>
                    <a:lnTo>
                      <a:pt x="517" y="11"/>
                    </a:lnTo>
                    <a:lnTo>
                      <a:pt x="513" y="7"/>
                    </a:lnTo>
                    <a:lnTo>
                      <a:pt x="508" y="4"/>
                    </a:lnTo>
                    <a:lnTo>
                      <a:pt x="503" y="2"/>
                    </a:lnTo>
                    <a:lnTo>
                      <a:pt x="497" y="1"/>
                    </a:lnTo>
                    <a:lnTo>
                      <a:pt x="492" y="0"/>
                    </a:lnTo>
                    <a:lnTo>
                      <a:pt x="487" y="0"/>
                    </a:lnTo>
                    <a:lnTo>
                      <a:pt x="73" y="0"/>
                    </a:lnTo>
                    <a:lnTo>
                      <a:pt x="67" y="0"/>
                    </a:lnTo>
                    <a:lnTo>
                      <a:pt x="61" y="1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45" y="7"/>
                    </a:lnTo>
                    <a:lnTo>
                      <a:pt x="40" y="11"/>
                    </a:lnTo>
                    <a:lnTo>
                      <a:pt x="36" y="15"/>
                    </a:lnTo>
                    <a:lnTo>
                      <a:pt x="32" y="19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3" y="33"/>
                    </a:lnTo>
                    <a:lnTo>
                      <a:pt x="20" y="38"/>
                    </a:lnTo>
                    <a:lnTo>
                      <a:pt x="18" y="44"/>
                    </a:lnTo>
                    <a:lnTo>
                      <a:pt x="17" y="51"/>
                    </a:lnTo>
                    <a:lnTo>
                      <a:pt x="16" y="57"/>
                    </a:lnTo>
                    <a:lnTo>
                      <a:pt x="16" y="6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7F5F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2" name="Freeform 535"/>
              <p:cNvSpPr>
                <a:spLocks/>
              </p:cNvSpPr>
              <p:nvPr/>
            </p:nvSpPr>
            <p:spPr bwMode="auto">
              <a:xfrm>
                <a:off x="4833" y="1279"/>
                <a:ext cx="18" cy="6"/>
              </a:xfrm>
              <a:custGeom>
                <a:avLst/>
                <a:gdLst>
                  <a:gd name="T0" fmla="*/ 0 w 412"/>
                  <a:gd name="T1" fmla="*/ 0 h 121"/>
                  <a:gd name="T2" fmla="*/ 0 w 412"/>
                  <a:gd name="T3" fmla="*/ 0 h 121"/>
                  <a:gd name="T4" fmla="*/ 0 w 412"/>
                  <a:gd name="T5" fmla="*/ 0 h 121"/>
                  <a:gd name="T6" fmla="*/ 0 w 412"/>
                  <a:gd name="T7" fmla="*/ 0 h 121"/>
                  <a:gd name="T8" fmla="*/ 0 w 412"/>
                  <a:gd name="T9" fmla="*/ 0 h 121"/>
                  <a:gd name="T10" fmla="*/ 0 w 412"/>
                  <a:gd name="T11" fmla="*/ 0 h 121"/>
                  <a:gd name="T12" fmla="*/ 0 w 412"/>
                  <a:gd name="T13" fmla="*/ 0 h 121"/>
                  <a:gd name="T14" fmla="*/ 0 w 412"/>
                  <a:gd name="T15" fmla="*/ 0 h 121"/>
                  <a:gd name="T16" fmla="*/ 0 w 412"/>
                  <a:gd name="T17" fmla="*/ 0 h 121"/>
                  <a:gd name="T18" fmla="*/ 0 w 412"/>
                  <a:gd name="T19" fmla="*/ 0 h 121"/>
                  <a:gd name="T20" fmla="*/ 0 w 412"/>
                  <a:gd name="T21" fmla="*/ 0 h 121"/>
                  <a:gd name="T22" fmla="*/ 0 w 412"/>
                  <a:gd name="T23" fmla="*/ 0 h 121"/>
                  <a:gd name="T24" fmla="*/ 0 w 412"/>
                  <a:gd name="T25" fmla="*/ 0 h 121"/>
                  <a:gd name="T26" fmla="*/ 0 w 412"/>
                  <a:gd name="T27" fmla="*/ 0 h 121"/>
                  <a:gd name="T28" fmla="*/ 0 w 412"/>
                  <a:gd name="T29" fmla="*/ 0 h 121"/>
                  <a:gd name="T30" fmla="*/ 0 w 412"/>
                  <a:gd name="T31" fmla="*/ 0 h 121"/>
                  <a:gd name="T32" fmla="*/ 0 w 412"/>
                  <a:gd name="T33" fmla="*/ 0 h 121"/>
                  <a:gd name="T34" fmla="*/ 0 w 412"/>
                  <a:gd name="T35" fmla="*/ 0 h 121"/>
                  <a:gd name="T36" fmla="*/ 0 w 412"/>
                  <a:gd name="T37" fmla="*/ 0 h 121"/>
                  <a:gd name="T38" fmla="*/ 0 w 412"/>
                  <a:gd name="T39" fmla="*/ 0 h 121"/>
                  <a:gd name="T40" fmla="*/ 0 w 412"/>
                  <a:gd name="T41" fmla="*/ 0 h 121"/>
                  <a:gd name="T42" fmla="*/ 0 w 412"/>
                  <a:gd name="T43" fmla="*/ 0 h 121"/>
                  <a:gd name="T44" fmla="*/ 0 w 412"/>
                  <a:gd name="T45" fmla="*/ 0 h 121"/>
                  <a:gd name="T46" fmla="*/ 0 w 412"/>
                  <a:gd name="T47" fmla="*/ 0 h 121"/>
                  <a:gd name="T48" fmla="*/ 0 w 412"/>
                  <a:gd name="T49" fmla="*/ 0 h 121"/>
                  <a:gd name="T50" fmla="*/ 0 w 412"/>
                  <a:gd name="T51" fmla="*/ 0 h 121"/>
                  <a:gd name="T52" fmla="*/ 0 w 412"/>
                  <a:gd name="T53" fmla="*/ 0 h 121"/>
                  <a:gd name="T54" fmla="*/ 0 w 412"/>
                  <a:gd name="T55" fmla="*/ 0 h 121"/>
                  <a:gd name="T56" fmla="*/ 0 w 412"/>
                  <a:gd name="T57" fmla="*/ 0 h 121"/>
                  <a:gd name="T58" fmla="*/ 0 w 412"/>
                  <a:gd name="T59" fmla="*/ 0 h 121"/>
                  <a:gd name="T60" fmla="*/ 0 w 412"/>
                  <a:gd name="T61" fmla="*/ 0 h 121"/>
                  <a:gd name="T62" fmla="*/ 0 w 412"/>
                  <a:gd name="T63" fmla="*/ 0 h 121"/>
                  <a:gd name="T64" fmla="*/ 0 w 412"/>
                  <a:gd name="T65" fmla="*/ 0 h 121"/>
                  <a:gd name="T66" fmla="*/ 0 w 412"/>
                  <a:gd name="T67" fmla="*/ 0 h 121"/>
                  <a:gd name="T68" fmla="*/ 0 w 412"/>
                  <a:gd name="T69" fmla="*/ 0 h 121"/>
                  <a:gd name="T70" fmla="*/ 0 w 412"/>
                  <a:gd name="T71" fmla="*/ 0 h 121"/>
                  <a:gd name="T72" fmla="*/ 0 w 41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2"/>
                  <a:gd name="T112" fmla="*/ 0 h 121"/>
                  <a:gd name="T113" fmla="*/ 412 w 41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2" h="121">
                    <a:moveTo>
                      <a:pt x="412" y="61"/>
                    </a:moveTo>
                    <a:lnTo>
                      <a:pt x="411" y="67"/>
                    </a:lnTo>
                    <a:lnTo>
                      <a:pt x="411" y="73"/>
                    </a:lnTo>
                    <a:lnTo>
                      <a:pt x="410" y="78"/>
                    </a:lnTo>
                    <a:lnTo>
                      <a:pt x="407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1" y="99"/>
                    </a:lnTo>
                    <a:lnTo>
                      <a:pt x="398" y="103"/>
                    </a:lnTo>
                    <a:lnTo>
                      <a:pt x="395" y="107"/>
                    </a:lnTo>
                    <a:lnTo>
                      <a:pt x="391" y="111"/>
                    </a:lnTo>
                    <a:lnTo>
                      <a:pt x="387" y="113"/>
                    </a:lnTo>
                    <a:lnTo>
                      <a:pt x="383" y="116"/>
                    </a:lnTo>
                    <a:lnTo>
                      <a:pt x="379" y="118"/>
                    </a:lnTo>
                    <a:lnTo>
                      <a:pt x="374" y="119"/>
                    </a:lnTo>
                    <a:lnTo>
                      <a:pt x="368" y="120"/>
                    </a:lnTo>
                    <a:lnTo>
                      <a:pt x="363" y="121"/>
                    </a:lnTo>
                    <a:lnTo>
                      <a:pt x="48" y="121"/>
                    </a:lnTo>
                    <a:lnTo>
                      <a:pt x="42" y="120"/>
                    </a:lnTo>
                    <a:lnTo>
                      <a:pt x="37" y="119"/>
                    </a:lnTo>
                    <a:lnTo>
                      <a:pt x="32" y="118"/>
                    </a:lnTo>
                    <a:lnTo>
                      <a:pt x="28" y="116"/>
                    </a:lnTo>
                    <a:lnTo>
                      <a:pt x="24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9" y="0"/>
                    </a:lnTo>
                    <a:lnTo>
                      <a:pt x="412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3" name="Freeform 536"/>
              <p:cNvSpPr>
                <a:spLocks/>
              </p:cNvSpPr>
              <p:nvPr/>
            </p:nvSpPr>
            <p:spPr bwMode="auto">
              <a:xfrm>
                <a:off x="4831" y="1276"/>
                <a:ext cx="2" cy="8"/>
              </a:xfrm>
              <a:custGeom>
                <a:avLst/>
                <a:gdLst>
                  <a:gd name="T0" fmla="*/ 0 w 41"/>
                  <a:gd name="T1" fmla="*/ 0 h 200"/>
                  <a:gd name="T2" fmla="*/ 0 w 41"/>
                  <a:gd name="T3" fmla="*/ 0 h 200"/>
                  <a:gd name="T4" fmla="*/ 0 w 41"/>
                  <a:gd name="T5" fmla="*/ 0 h 200"/>
                  <a:gd name="T6" fmla="*/ 0 w 41"/>
                  <a:gd name="T7" fmla="*/ 0 h 200"/>
                  <a:gd name="T8" fmla="*/ 0 w 41"/>
                  <a:gd name="T9" fmla="*/ 0 h 200"/>
                  <a:gd name="T10" fmla="*/ 0 w 41"/>
                  <a:gd name="T11" fmla="*/ 0 h 200"/>
                  <a:gd name="T12" fmla="*/ 0 w 41"/>
                  <a:gd name="T13" fmla="*/ 0 h 200"/>
                  <a:gd name="T14" fmla="*/ 0 w 41"/>
                  <a:gd name="T15" fmla="*/ 0 h 200"/>
                  <a:gd name="T16" fmla="*/ 0 w 41"/>
                  <a:gd name="T17" fmla="*/ 0 h 200"/>
                  <a:gd name="T18" fmla="*/ 0 w 41"/>
                  <a:gd name="T19" fmla="*/ 0 h 200"/>
                  <a:gd name="T20" fmla="*/ 0 w 41"/>
                  <a:gd name="T21" fmla="*/ 0 h 200"/>
                  <a:gd name="T22" fmla="*/ 0 w 41"/>
                  <a:gd name="T23" fmla="*/ 0 h 200"/>
                  <a:gd name="T24" fmla="*/ 0 w 41"/>
                  <a:gd name="T25" fmla="*/ 0 h 200"/>
                  <a:gd name="T26" fmla="*/ 0 w 41"/>
                  <a:gd name="T27" fmla="*/ 0 h 200"/>
                  <a:gd name="T28" fmla="*/ 0 w 41"/>
                  <a:gd name="T29" fmla="*/ 0 h 200"/>
                  <a:gd name="T30" fmla="*/ 0 w 41"/>
                  <a:gd name="T31" fmla="*/ 0 h 200"/>
                  <a:gd name="T32" fmla="*/ 0 w 41"/>
                  <a:gd name="T33" fmla="*/ 0 h 200"/>
                  <a:gd name="T34" fmla="*/ 0 w 41"/>
                  <a:gd name="T35" fmla="*/ 0 h 200"/>
                  <a:gd name="T36" fmla="*/ 0 w 41"/>
                  <a:gd name="T37" fmla="*/ 0 h 200"/>
                  <a:gd name="T38" fmla="*/ 0 w 41"/>
                  <a:gd name="T39" fmla="*/ 0 h 200"/>
                  <a:gd name="T40" fmla="*/ 0 w 41"/>
                  <a:gd name="T41" fmla="*/ 0 h 200"/>
                  <a:gd name="T42" fmla="*/ 0 w 41"/>
                  <a:gd name="T43" fmla="*/ 0 h 200"/>
                  <a:gd name="T44" fmla="*/ 0 w 41"/>
                  <a:gd name="T45" fmla="*/ 0 h 200"/>
                  <a:gd name="T46" fmla="*/ 0 w 41"/>
                  <a:gd name="T47" fmla="*/ 0 h 200"/>
                  <a:gd name="T48" fmla="*/ 0 w 41"/>
                  <a:gd name="T49" fmla="*/ 0 h 200"/>
                  <a:gd name="T50" fmla="*/ 0 w 41"/>
                  <a:gd name="T51" fmla="*/ 0 h 200"/>
                  <a:gd name="T52" fmla="*/ 0 w 41"/>
                  <a:gd name="T53" fmla="*/ 0 h 200"/>
                  <a:gd name="T54" fmla="*/ 0 w 41"/>
                  <a:gd name="T55" fmla="*/ 0 h 200"/>
                  <a:gd name="T56" fmla="*/ 0 w 41"/>
                  <a:gd name="T57" fmla="*/ 0 h 200"/>
                  <a:gd name="T58" fmla="*/ 0 w 41"/>
                  <a:gd name="T59" fmla="*/ 0 h 200"/>
                  <a:gd name="T60" fmla="*/ 0 w 41"/>
                  <a:gd name="T61" fmla="*/ 0 h 200"/>
                  <a:gd name="T62" fmla="*/ 0 w 41"/>
                  <a:gd name="T63" fmla="*/ 0 h 200"/>
                  <a:gd name="T64" fmla="*/ 0 w 4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0"/>
                  <a:gd name="T101" fmla="*/ 41 w 4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7" y="199"/>
                    </a:lnTo>
                    <a:lnTo>
                      <a:pt x="29" y="198"/>
                    </a:lnTo>
                    <a:lnTo>
                      <a:pt x="30" y="197"/>
                    </a:lnTo>
                    <a:lnTo>
                      <a:pt x="32" y="196"/>
                    </a:lnTo>
                    <a:lnTo>
                      <a:pt x="33" y="195"/>
                    </a:lnTo>
                    <a:lnTo>
                      <a:pt x="34" y="194"/>
                    </a:lnTo>
                    <a:lnTo>
                      <a:pt x="35" y="193"/>
                    </a:lnTo>
                    <a:lnTo>
                      <a:pt x="36" y="191"/>
                    </a:lnTo>
                    <a:lnTo>
                      <a:pt x="37" y="190"/>
                    </a:lnTo>
                    <a:lnTo>
                      <a:pt x="38" y="188"/>
                    </a:lnTo>
                    <a:lnTo>
                      <a:pt x="39" y="186"/>
                    </a:lnTo>
                    <a:lnTo>
                      <a:pt x="39" y="184"/>
                    </a:lnTo>
                    <a:lnTo>
                      <a:pt x="39" y="183"/>
                    </a:lnTo>
                    <a:lnTo>
                      <a:pt x="41" y="181"/>
                    </a:lnTo>
                    <a:lnTo>
                      <a:pt x="41" y="20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7" y="10"/>
                    </a:lnTo>
                    <a:lnTo>
                      <a:pt x="36" y="8"/>
                    </a:lnTo>
                    <a:lnTo>
                      <a:pt x="35" y="7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0" y="2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5" y="2"/>
                    </a:lnTo>
                    <a:lnTo>
                      <a:pt x="13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10"/>
                    </a:lnTo>
                    <a:lnTo>
                      <a:pt x="7" y="11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2" y="175"/>
                    </a:lnTo>
                    <a:lnTo>
                      <a:pt x="3" y="178"/>
                    </a:lnTo>
                    <a:lnTo>
                      <a:pt x="4" y="180"/>
                    </a:lnTo>
                    <a:lnTo>
                      <a:pt x="5" y="183"/>
                    </a:lnTo>
                    <a:lnTo>
                      <a:pt x="7" y="185"/>
                    </a:lnTo>
                    <a:lnTo>
                      <a:pt x="8" y="188"/>
                    </a:lnTo>
                    <a:lnTo>
                      <a:pt x="10" y="190"/>
                    </a:lnTo>
                    <a:lnTo>
                      <a:pt x="12" y="192"/>
                    </a:lnTo>
                    <a:lnTo>
                      <a:pt x="13" y="194"/>
                    </a:lnTo>
                    <a:lnTo>
                      <a:pt x="15" y="196"/>
                    </a:lnTo>
                    <a:lnTo>
                      <a:pt x="17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4" name="Freeform 537"/>
              <p:cNvSpPr>
                <a:spLocks/>
              </p:cNvSpPr>
              <p:nvPr/>
            </p:nvSpPr>
            <p:spPr bwMode="auto">
              <a:xfrm>
                <a:off x="4852" y="1275"/>
                <a:ext cx="2" cy="9"/>
              </a:xfrm>
              <a:custGeom>
                <a:avLst/>
                <a:gdLst>
                  <a:gd name="T0" fmla="*/ 0 w 45"/>
                  <a:gd name="T1" fmla="*/ 0 h 209"/>
                  <a:gd name="T2" fmla="*/ 0 w 45"/>
                  <a:gd name="T3" fmla="*/ 0 h 209"/>
                  <a:gd name="T4" fmla="*/ 0 w 45"/>
                  <a:gd name="T5" fmla="*/ 0 h 209"/>
                  <a:gd name="T6" fmla="*/ 0 w 45"/>
                  <a:gd name="T7" fmla="*/ 0 h 209"/>
                  <a:gd name="T8" fmla="*/ 0 w 45"/>
                  <a:gd name="T9" fmla="*/ 0 h 209"/>
                  <a:gd name="T10" fmla="*/ 0 w 45"/>
                  <a:gd name="T11" fmla="*/ 0 h 209"/>
                  <a:gd name="T12" fmla="*/ 0 w 45"/>
                  <a:gd name="T13" fmla="*/ 0 h 209"/>
                  <a:gd name="T14" fmla="*/ 0 w 45"/>
                  <a:gd name="T15" fmla="*/ 0 h 209"/>
                  <a:gd name="T16" fmla="*/ 0 w 45"/>
                  <a:gd name="T17" fmla="*/ 0 h 209"/>
                  <a:gd name="T18" fmla="*/ 0 w 45"/>
                  <a:gd name="T19" fmla="*/ 0 h 209"/>
                  <a:gd name="T20" fmla="*/ 0 w 45"/>
                  <a:gd name="T21" fmla="*/ 0 h 209"/>
                  <a:gd name="T22" fmla="*/ 0 w 45"/>
                  <a:gd name="T23" fmla="*/ 0 h 209"/>
                  <a:gd name="T24" fmla="*/ 0 w 45"/>
                  <a:gd name="T25" fmla="*/ 0 h 209"/>
                  <a:gd name="T26" fmla="*/ 0 w 45"/>
                  <a:gd name="T27" fmla="*/ 0 h 209"/>
                  <a:gd name="T28" fmla="*/ 0 w 45"/>
                  <a:gd name="T29" fmla="*/ 0 h 209"/>
                  <a:gd name="T30" fmla="*/ 0 w 45"/>
                  <a:gd name="T31" fmla="*/ 0 h 209"/>
                  <a:gd name="T32" fmla="*/ 0 w 45"/>
                  <a:gd name="T33" fmla="*/ 0 h 209"/>
                  <a:gd name="T34" fmla="*/ 0 w 45"/>
                  <a:gd name="T35" fmla="*/ 0 h 209"/>
                  <a:gd name="T36" fmla="*/ 0 w 45"/>
                  <a:gd name="T37" fmla="*/ 0 h 209"/>
                  <a:gd name="T38" fmla="*/ 0 w 45"/>
                  <a:gd name="T39" fmla="*/ 0 h 209"/>
                  <a:gd name="T40" fmla="*/ 0 w 45"/>
                  <a:gd name="T41" fmla="*/ 0 h 209"/>
                  <a:gd name="T42" fmla="*/ 0 w 45"/>
                  <a:gd name="T43" fmla="*/ 0 h 209"/>
                  <a:gd name="T44" fmla="*/ 0 w 45"/>
                  <a:gd name="T45" fmla="*/ 0 h 209"/>
                  <a:gd name="T46" fmla="*/ 0 w 45"/>
                  <a:gd name="T47" fmla="*/ 0 h 209"/>
                  <a:gd name="T48" fmla="*/ 0 w 45"/>
                  <a:gd name="T49" fmla="*/ 0 h 209"/>
                  <a:gd name="T50" fmla="*/ 0 w 45"/>
                  <a:gd name="T51" fmla="*/ 0 h 209"/>
                  <a:gd name="T52" fmla="*/ 0 w 45"/>
                  <a:gd name="T53" fmla="*/ 0 h 209"/>
                  <a:gd name="T54" fmla="*/ 0 w 45"/>
                  <a:gd name="T55" fmla="*/ 0 h 209"/>
                  <a:gd name="T56" fmla="*/ 0 w 45"/>
                  <a:gd name="T57" fmla="*/ 0 h 209"/>
                  <a:gd name="T58" fmla="*/ 0 w 45"/>
                  <a:gd name="T59" fmla="*/ 0 h 209"/>
                  <a:gd name="T60" fmla="*/ 0 w 45"/>
                  <a:gd name="T61" fmla="*/ 0 h 209"/>
                  <a:gd name="T62" fmla="*/ 0 w 45"/>
                  <a:gd name="T63" fmla="*/ 0 h 209"/>
                  <a:gd name="T64" fmla="*/ 0 w 45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5"/>
                  <a:gd name="T100" fmla="*/ 0 h 209"/>
                  <a:gd name="T101" fmla="*/ 45 w 45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5" h="209">
                    <a:moveTo>
                      <a:pt x="16" y="209"/>
                    </a:moveTo>
                    <a:lnTo>
                      <a:pt x="17" y="208"/>
                    </a:lnTo>
                    <a:lnTo>
                      <a:pt x="20" y="208"/>
                    </a:lnTo>
                    <a:lnTo>
                      <a:pt x="22" y="206"/>
                    </a:lnTo>
                    <a:lnTo>
                      <a:pt x="24" y="205"/>
                    </a:lnTo>
                    <a:lnTo>
                      <a:pt x="27" y="203"/>
                    </a:lnTo>
                    <a:lnTo>
                      <a:pt x="30" y="201"/>
                    </a:lnTo>
                    <a:lnTo>
                      <a:pt x="32" y="199"/>
                    </a:lnTo>
                    <a:lnTo>
                      <a:pt x="34" y="197"/>
                    </a:lnTo>
                    <a:lnTo>
                      <a:pt x="36" y="194"/>
                    </a:lnTo>
                    <a:lnTo>
                      <a:pt x="38" y="191"/>
                    </a:lnTo>
                    <a:lnTo>
                      <a:pt x="40" y="189"/>
                    </a:lnTo>
                    <a:lnTo>
                      <a:pt x="42" y="186"/>
                    </a:lnTo>
                    <a:lnTo>
                      <a:pt x="43" y="184"/>
                    </a:lnTo>
                    <a:lnTo>
                      <a:pt x="44" y="181"/>
                    </a:lnTo>
                    <a:lnTo>
                      <a:pt x="44" y="178"/>
                    </a:lnTo>
                    <a:lnTo>
                      <a:pt x="45" y="176"/>
                    </a:lnTo>
                    <a:lnTo>
                      <a:pt x="34" y="21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3" y="14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2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6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1" y="208"/>
                    </a:lnTo>
                    <a:lnTo>
                      <a:pt x="12" y="208"/>
                    </a:lnTo>
                    <a:lnTo>
                      <a:pt x="14" y="208"/>
                    </a:lnTo>
                    <a:lnTo>
                      <a:pt x="16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5" name="Freeform 538"/>
              <p:cNvSpPr>
                <a:spLocks/>
              </p:cNvSpPr>
              <p:nvPr/>
            </p:nvSpPr>
            <p:spPr bwMode="auto">
              <a:xfrm>
                <a:off x="4833" y="1275"/>
                <a:ext cx="18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8" y="99"/>
                    </a:moveTo>
                    <a:lnTo>
                      <a:pt x="382" y="98"/>
                    </a:lnTo>
                    <a:lnTo>
                      <a:pt x="386" y="98"/>
                    </a:lnTo>
                    <a:lnTo>
                      <a:pt x="390" y="97"/>
                    </a:lnTo>
                    <a:lnTo>
                      <a:pt x="394" y="96"/>
                    </a:lnTo>
                    <a:lnTo>
                      <a:pt x="398" y="95"/>
                    </a:lnTo>
                    <a:lnTo>
                      <a:pt x="402" y="93"/>
                    </a:lnTo>
                    <a:lnTo>
                      <a:pt x="405" y="91"/>
                    </a:lnTo>
                    <a:lnTo>
                      <a:pt x="408" y="89"/>
                    </a:lnTo>
                    <a:lnTo>
                      <a:pt x="411" y="87"/>
                    </a:lnTo>
                    <a:lnTo>
                      <a:pt x="413" y="85"/>
                    </a:lnTo>
                    <a:lnTo>
                      <a:pt x="415" y="82"/>
                    </a:lnTo>
                    <a:lnTo>
                      <a:pt x="418" y="80"/>
                    </a:lnTo>
                    <a:lnTo>
                      <a:pt x="420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20" y="22"/>
                    </a:lnTo>
                    <a:lnTo>
                      <a:pt x="418" y="19"/>
                    </a:lnTo>
                    <a:lnTo>
                      <a:pt x="415" y="16"/>
                    </a:lnTo>
                    <a:lnTo>
                      <a:pt x="413" y="13"/>
                    </a:lnTo>
                    <a:lnTo>
                      <a:pt x="411" y="11"/>
                    </a:lnTo>
                    <a:lnTo>
                      <a:pt x="408" y="9"/>
                    </a:lnTo>
                    <a:lnTo>
                      <a:pt x="405" y="7"/>
                    </a:lnTo>
                    <a:lnTo>
                      <a:pt x="402" y="5"/>
                    </a:lnTo>
                    <a:lnTo>
                      <a:pt x="398" y="3"/>
                    </a:lnTo>
                    <a:lnTo>
                      <a:pt x="394" y="2"/>
                    </a:lnTo>
                    <a:lnTo>
                      <a:pt x="390" y="1"/>
                    </a:lnTo>
                    <a:lnTo>
                      <a:pt x="386" y="0"/>
                    </a:lnTo>
                    <a:lnTo>
                      <a:pt x="382" y="0"/>
                    </a:lnTo>
                    <a:lnTo>
                      <a:pt x="378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3" y="9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10" y="87"/>
                    </a:lnTo>
                    <a:lnTo>
                      <a:pt x="13" y="89"/>
                    </a:lnTo>
                    <a:lnTo>
                      <a:pt x="16" y="91"/>
                    </a:lnTo>
                    <a:lnTo>
                      <a:pt x="19" y="93"/>
                    </a:lnTo>
                    <a:lnTo>
                      <a:pt x="23" y="95"/>
                    </a:lnTo>
                    <a:lnTo>
                      <a:pt x="27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5" y="99"/>
                    </a:lnTo>
                    <a:lnTo>
                      <a:pt x="378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6" name="Freeform 539"/>
              <p:cNvSpPr>
                <a:spLocks/>
              </p:cNvSpPr>
              <p:nvPr/>
            </p:nvSpPr>
            <p:spPr bwMode="auto">
              <a:xfrm>
                <a:off x="4833" y="1279"/>
                <a:ext cx="18" cy="6"/>
              </a:xfrm>
              <a:custGeom>
                <a:avLst/>
                <a:gdLst>
                  <a:gd name="T0" fmla="*/ 0 w 412"/>
                  <a:gd name="T1" fmla="*/ 0 h 121"/>
                  <a:gd name="T2" fmla="*/ 0 w 412"/>
                  <a:gd name="T3" fmla="*/ 0 h 121"/>
                  <a:gd name="T4" fmla="*/ 0 w 412"/>
                  <a:gd name="T5" fmla="*/ 0 h 121"/>
                  <a:gd name="T6" fmla="*/ 0 w 412"/>
                  <a:gd name="T7" fmla="*/ 0 h 121"/>
                  <a:gd name="T8" fmla="*/ 0 w 412"/>
                  <a:gd name="T9" fmla="*/ 0 h 121"/>
                  <a:gd name="T10" fmla="*/ 0 w 412"/>
                  <a:gd name="T11" fmla="*/ 0 h 121"/>
                  <a:gd name="T12" fmla="*/ 0 w 412"/>
                  <a:gd name="T13" fmla="*/ 0 h 121"/>
                  <a:gd name="T14" fmla="*/ 0 w 412"/>
                  <a:gd name="T15" fmla="*/ 0 h 121"/>
                  <a:gd name="T16" fmla="*/ 0 w 412"/>
                  <a:gd name="T17" fmla="*/ 0 h 121"/>
                  <a:gd name="T18" fmla="*/ 0 w 412"/>
                  <a:gd name="T19" fmla="*/ 0 h 121"/>
                  <a:gd name="T20" fmla="*/ 0 w 412"/>
                  <a:gd name="T21" fmla="*/ 0 h 121"/>
                  <a:gd name="T22" fmla="*/ 0 w 412"/>
                  <a:gd name="T23" fmla="*/ 0 h 121"/>
                  <a:gd name="T24" fmla="*/ 0 w 412"/>
                  <a:gd name="T25" fmla="*/ 0 h 121"/>
                  <a:gd name="T26" fmla="*/ 0 w 412"/>
                  <a:gd name="T27" fmla="*/ 0 h 121"/>
                  <a:gd name="T28" fmla="*/ 0 w 412"/>
                  <a:gd name="T29" fmla="*/ 0 h 121"/>
                  <a:gd name="T30" fmla="*/ 0 w 412"/>
                  <a:gd name="T31" fmla="*/ 0 h 121"/>
                  <a:gd name="T32" fmla="*/ 0 w 412"/>
                  <a:gd name="T33" fmla="*/ 0 h 121"/>
                  <a:gd name="T34" fmla="*/ 0 w 412"/>
                  <a:gd name="T35" fmla="*/ 0 h 121"/>
                  <a:gd name="T36" fmla="*/ 0 w 412"/>
                  <a:gd name="T37" fmla="*/ 0 h 121"/>
                  <a:gd name="T38" fmla="*/ 0 w 412"/>
                  <a:gd name="T39" fmla="*/ 0 h 121"/>
                  <a:gd name="T40" fmla="*/ 0 w 412"/>
                  <a:gd name="T41" fmla="*/ 0 h 121"/>
                  <a:gd name="T42" fmla="*/ 0 w 412"/>
                  <a:gd name="T43" fmla="*/ 0 h 121"/>
                  <a:gd name="T44" fmla="*/ 0 w 412"/>
                  <a:gd name="T45" fmla="*/ 0 h 121"/>
                  <a:gd name="T46" fmla="*/ 0 w 412"/>
                  <a:gd name="T47" fmla="*/ 0 h 121"/>
                  <a:gd name="T48" fmla="*/ 0 w 412"/>
                  <a:gd name="T49" fmla="*/ 0 h 121"/>
                  <a:gd name="T50" fmla="*/ 0 w 412"/>
                  <a:gd name="T51" fmla="*/ 0 h 121"/>
                  <a:gd name="T52" fmla="*/ 0 w 412"/>
                  <a:gd name="T53" fmla="*/ 0 h 121"/>
                  <a:gd name="T54" fmla="*/ 0 w 412"/>
                  <a:gd name="T55" fmla="*/ 0 h 121"/>
                  <a:gd name="T56" fmla="*/ 0 w 412"/>
                  <a:gd name="T57" fmla="*/ 0 h 121"/>
                  <a:gd name="T58" fmla="*/ 0 w 412"/>
                  <a:gd name="T59" fmla="*/ 0 h 121"/>
                  <a:gd name="T60" fmla="*/ 0 w 412"/>
                  <a:gd name="T61" fmla="*/ 0 h 121"/>
                  <a:gd name="T62" fmla="*/ 0 w 412"/>
                  <a:gd name="T63" fmla="*/ 0 h 121"/>
                  <a:gd name="T64" fmla="*/ 0 w 412"/>
                  <a:gd name="T65" fmla="*/ 0 h 121"/>
                  <a:gd name="T66" fmla="*/ 0 w 412"/>
                  <a:gd name="T67" fmla="*/ 0 h 121"/>
                  <a:gd name="T68" fmla="*/ 0 w 412"/>
                  <a:gd name="T69" fmla="*/ 0 h 121"/>
                  <a:gd name="T70" fmla="*/ 0 w 412"/>
                  <a:gd name="T71" fmla="*/ 0 h 121"/>
                  <a:gd name="T72" fmla="*/ 0 w 41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2"/>
                  <a:gd name="T112" fmla="*/ 0 h 121"/>
                  <a:gd name="T113" fmla="*/ 412 w 41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2" h="121">
                    <a:moveTo>
                      <a:pt x="412" y="61"/>
                    </a:moveTo>
                    <a:lnTo>
                      <a:pt x="411" y="67"/>
                    </a:lnTo>
                    <a:lnTo>
                      <a:pt x="411" y="73"/>
                    </a:lnTo>
                    <a:lnTo>
                      <a:pt x="410" y="78"/>
                    </a:lnTo>
                    <a:lnTo>
                      <a:pt x="407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1" y="99"/>
                    </a:lnTo>
                    <a:lnTo>
                      <a:pt x="398" y="103"/>
                    </a:lnTo>
                    <a:lnTo>
                      <a:pt x="395" y="107"/>
                    </a:lnTo>
                    <a:lnTo>
                      <a:pt x="391" y="111"/>
                    </a:lnTo>
                    <a:lnTo>
                      <a:pt x="387" y="113"/>
                    </a:lnTo>
                    <a:lnTo>
                      <a:pt x="383" y="116"/>
                    </a:lnTo>
                    <a:lnTo>
                      <a:pt x="379" y="118"/>
                    </a:lnTo>
                    <a:lnTo>
                      <a:pt x="374" y="119"/>
                    </a:lnTo>
                    <a:lnTo>
                      <a:pt x="368" y="120"/>
                    </a:lnTo>
                    <a:lnTo>
                      <a:pt x="363" y="121"/>
                    </a:lnTo>
                    <a:lnTo>
                      <a:pt x="48" y="121"/>
                    </a:lnTo>
                    <a:lnTo>
                      <a:pt x="42" y="120"/>
                    </a:lnTo>
                    <a:lnTo>
                      <a:pt x="37" y="119"/>
                    </a:lnTo>
                    <a:lnTo>
                      <a:pt x="32" y="118"/>
                    </a:lnTo>
                    <a:lnTo>
                      <a:pt x="28" y="116"/>
                    </a:lnTo>
                    <a:lnTo>
                      <a:pt x="24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9" y="0"/>
                    </a:lnTo>
                    <a:lnTo>
                      <a:pt x="412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7" name="Freeform 540"/>
              <p:cNvSpPr>
                <a:spLocks/>
              </p:cNvSpPr>
              <p:nvPr/>
            </p:nvSpPr>
            <p:spPr bwMode="auto">
              <a:xfrm>
                <a:off x="4831" y="1276"/>
                <a:ext cx="2" cy="8"/>
              </a:xfrm>
              <a:custGeom>
                <a:avLst/>
                <a:gdLst>
                  <a:gd name="T0" fmla="*/ 0 w 41"/>
                  <a:gd name="T1" fmla="*/ 0 h 200"/>
                  <a:gd name="T2" fmla="*/ 0 w 41"/>
                  <a:gd name="T3" fmla="*/ 0 h 200"/>
                  <a:gd name="T4" fmla="*/ 0 w 41"/>
                  <a:gd name="T5" fmla="*/ 0 h 200"/>
                  <a:gd name="T6" fmla="*/ 0 w 41"/>
                  <a:gd name="T7" fmla="*/ 0 h 200"/>
                  <a:gd name="T8" fmla="*/ 0 w 41"/>
                  <a:gd name="T9" fmla="*/ 0 h 200"/>
                  <a:gd name="T10" fmla="*/ 0 w 41"/>
                  <a:gd name="T11" fmla="*/ 0 h 200"/>
                  <a:gd name="T12" fmla="*/ 0 w 41"/>
                  <a:gd name="T13" fmla="*/ 0 h 200"/>
                  <a:gd name="T14" fmla="*/ 0 w 41"/>
                  <a:gd name="T15" fmla="*/ 0 h 200"/>
                  <a:gd name="T16" fmla="*/ 0 w 41"/>
                  <a:gd name="T17" fmla="*/ 0 h 200"/>
                  <a:gd name="T18" fmla="*/ 0 w 41"/>
                  <a:gd name="T19" fmla="*/ 0 h 200"/>
                  <a:gd name="T20" fmla="*/ 0 w 41"/>
                  <a:gd name="T21" fmla="*/ 0 h 200"/>
                  <a:gd name="T22" fmla="*/ 0 w 41"/>
                  <a:gd name="T23" fmla="*/ 0 h 200"/>
                  <a:gd name="T24" fmla="*/ 0 w 41"/>
                  <a:gd name="T25" fmla="*/ 0 h 200"/>
                  <a:gd name="T26" fmla="*/ 0 w 41"/>
                  <a:gd name="T27" fmla="*/ 0 h 200"/>
                  <a:gd name="T28" fmla="*/ 0 w 41"/>
                  <a:gd name="T29" fmla="*/ 0 h 200"/>
                  <a:gd name="T30" fmla="*/ 0 w 41"/>
                  <a:gd name="T31" fmla="*/ 0 h 200"/>
                  <a:gd name="T32" fmla="*/ 0 w 41"/>
                  <a:gd name="T33" fmla="*/ 0 h 200"/>
                  <a:gd name="T34" fmla="*/ 0 w 41"/>
                  <a:gd name="T35" fmla="*/ 0 h 200"/>
                  <a:gd name="T36" fmla="*/ 0 w 41"/>
                  <a:gd name="T37" fmla="*/ 0 h 200"/>
                  <a:gd name="T38" fmla="*/ 0 w 41"/>
                  <a:gd name="T39" fmla="*/ 0 h 200"/>
                  <a:gd name="T40" fmla="*/ 0 w 41"/>
                  <a:gd name="T41" fmla="*/ 0 h 200"/>
                  <a:gd name="T42" fmla="*/ 0 w 41"/>
                  <a:gd name="T43" fmla="*/ 0 h 200"/>
                  <a:gd name="T44" fmla="*/ 0 w 41"/>
                  <a:gd name="T45" fmla="*/ 0 h 200"/>
                  <a:gd name="T46" fmla="*/ 0 w 41"/>
                  <a:gd name="T47" fmla="*/ 0 h 200"/>
                  <a:gd name="T48" fmla="*/ 0 w 41"/>
                  <a:gd name="T49" fmla="*/ 0 h 200"/>
                  <a:gd name="T50" fmla="*/ 0 w 41"/>
                  <a:gd name="T51" fmla="*/ 0 h 200"/>
                  <a:gd name="T52" fmla="*/ 0 w 41"/>
                  <a:gd name="T53" fmla="*/ 0 h 200"/>
                  <a:gd name="T54" fmla="*/ 0 w 41"/>
                  <a:gd name="T55" fmla="*/ 0 h 200"/>
                  <a:gd name="T56" fmla="*/ 0 w 41"/>
                  <a:gd name="T57" fmla="*/ 0 h 200"/>
                  <a:gd name="T58" fmla="*/ 0 w 41"/>
                  <a:gd name="T59" fmla="*/ 0 h 200"/>
                  <a:gd name="T60" fmla="*/ 0 w 41"/>
                  <a:gd name="T61" fmla="*/ 0 h 200"/>
                  <a:gd name="T62" fmla="*/ 0 w 41"/>
                  <a:gd name="T63" fmla="*/ 0 h 200"/>
                  <a:gd name="T64" fmla="*/ 0 w 4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0"/>
                  <a:gd name="T101" fmla="*/ 41 w 4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7" y="199"/>
                    </a:lnTo>
                    <a:lnTo>
                      <a:pt x="29" y="198"/>
                    </a:lnTo>
                    <a:lnTo>
                      <a:pt x="30" y="197"/>
                    </a:lnTo>
                    <a:lnTo>
                      <a:pt x="32" y="196"/>
                    </a:lnTo>
                    <a:lnTo>
                      <a:pt x="33" y="195"/>
                    </a:lnTo>
                    <a:lnTo>
                      <a:pt x="34" y="194"/>
                    </a:lnTo>
                    <a:lnTo>
                      <a:pt x="35" y="193"/>
                    </a:lnTo>
                    <a:lnTo>
                      <a:pt x="36" y="191"/>
                    </a:lnTo>
                    <a:lnTo>
                      <a:pt x="37" y="190"/>
                    </a:lnTo>
                    <a:lnTo>
                      <a:pt x="38" y="188"/>
                    </a:lnTo>
                    <a:lnTo>
                      <a:pt x="39" y="186"/>
                    </a:lnTo>
                    <a:lnTo>
                      <a:pt x="39" y="184"/>
                    </a:lnTo>
                    <a:lnTo>
                      <a:pt x="39" y="183"/>
                    </a:lnTo>
                    <a:lnTo>
                      <a:pt x="41" y="181"/>
                    </a:lnTo>
                    <a:lnTo>
                      <a:pt x="41" y="20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7" y="10"/>
                    </a:lnTo>
                    <a:lnTo>
                      <a:pt x="36" y="8"/>
                    </a:lnTo>
                    <a:lnTo>
                      <a:pt x="35" y="7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0" y="2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5" y="2"/>
                    </a:lnTo>
                    <a:lnTo>
                      <a:pt x="13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10"/>
                    </a:lnTo>
                    <a:lnTo>
                      <a:pt x="7" y="11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2" y="175"/>
                    </a:lnTo>
                    <a:lnTo>
                      <a:pt x="3" y="178"/>
                    </a:lnTo>
                    <a:lnTo>
                      <a:pt x="4" y="180"/>
                    </a:lnTo>
                    <a:lnTo>
                      <a:pt x="5" y="183"/>
                    </a:lnTo>
                    <a:lnTo>
                      <a:pt x="7" y="185"/>
                    </a:lnTo>
                    <a:lnTo>
                      <a:pt x="8" y="188"/>
                    </a:lnTo>
                    <a:lnTo>
                      <a:pt x="10" y="190"/>
                    </a:lnTo>
                    <a:lnTo>
                      <a:pt x="12" y="192"/>
                    </a:lnTo>
                    <a:lnTo>
                      <a:pt x="13" y="194"/>
                    </a:lnTo>
                    <a:lnTo>
                      <a:pt x="15" y="196"/>
                    </a:lnTo>
                    <a:lnTo>
                      <a:pt x="17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8" name="Freeform 541"/>
              <p:cNvSpPr>
                <a:spLocks/>
              </p:cNvSpPr>
              <p:nvPr/>
            </p:nvSpPr>
            <p:spPr bwMode="auto">
              <a:xfrm>
                <a:off x="4852" y="1275"/>
                <a:ext cx="2" cy="9"/>
              </a:xfrm>
              <a:custGeom>
                <a:avLst/>
                <a:gdLst>
                  <a:gd name="T0" fmla="*/ 0 w 45"/>
                  <a:gd name="T1" fmla="*/ 0 h 209"/>
                  <a:gd name="T2" fmla="*/ 0 w 45"/>
                  <a:gd name="T3" fmla="*/ 0 h 209"/>
                  <a:gd name="T4" fmla="*/ 0 w 45"/>
                  <a:gd name="T5" fmla="*/ 0 h 209"/>
                  <a:gd name="T6" fmla="*/ 0 w 45"/>
                  <a:gd name="T7" fmla="*/ 0 h 209"/>
                  <a:gd name="T8" fmla="*/ 0 w 45"/>
                  <a:gd name="T9" fmla="*/ 0 h 209"/>
                  <a:gd name="T10" fmla="*/ 0 w 45"/>
                  <a:gd name="T11" fmla="*/ 0 h 209"/>
                  <a:gd name="T12" fmla="*/ 0 w 45"/>
                  <a:gd name="T13" fmla="*/ 0 h 209"/>
                  <a:gd name="T14" fmla="*/ 0 w 45"/>
                  <a:gd name="T15" fmla="*/ 0 h 209"/>
                  <a:gd name="T16" fmla="*/ 0 w 45"/>
                  <a:gd name="T17" fmla="*/ 0 h 209"/>
                  <a:gd name="T18" fmla="*/ 0 w 45"/>
                  <a:gd name="T19" fmla="*/ 0 h 209"/>
                  <a:gd name="T20" fmla="*/ 0 w 45"/>
                  <a:gd name="T21" fmla="*/ 0 h 209"/>
                  <a:gd name="T22" fmla="*/ 0 w 45"/>
                  <a:gd name="T23" fmla="*/ 0 h 209"/>
                  <a:gd name="T24" fmla="*/ 0 w 45"/>
                  <a:gd name="T25" fmla="*/ 0 h 209"/>
                  <a:gd name="T26" fmla="*/ 0 w 45"/>
                  <a:gd name="T27" fmla="*/ 0 h 209"/>
                  <a:gd name="T28" fmla="*/ 0 w 45"/>
                  <a:gd name="T29" fmla="*/ 0 h 209"/>
                  <a:gd name="T30" fmla="*/ 0 w 45"/>
                  <a:gd name="T31" fmla="*/ 0 h 209"/>
                  <a:gd name="T32" fmla="*/ 0 w 45"/>
                  <a:gd name="T33" fmla="*/ 0 h 209"/>
                  <a:gd name="T34" fmla="*/ 0 w 45"/>
                  <a:gd name="T35" fmla="*/ 0 h 209"/>
                  <a:gd name="T36" fmla="*/ 0 w 45"/>
                  <a:gd name="T37" fmla="*/ 0 h 209"/>
                  <a:gd name="T38" fmla="*/ 0 w 45"/>
                  <a:gd name="T39" fmla="*/ 0 h 209"/>
                  <a:gd name="T40" fmla="*/ 0 w 45"/>
                  <a:gd name="T41" fmla="*/ 0 h 209"/>
                  <a:gd name="T42" fmla="*/ 0 w 45"/>
                  <a:gd name="T43" fmla="*/ 0 h 209"/>
                  <a:gd name="T44" fmla="*/ 0 w 45"/>
                  <a:gd name="T45" fmla="*/ 0 h 209"/>
                  <a:gd name="T46" fmla="*/ 0 w 45"/>
                  <a:gd name="T47" fmla="*/ 0 h 209"/>
                  <a:gd name="T48" fmla="*/ 0 w 45"/>
                  <a:gd name="T49" fmla="*/ 0 h 209"/>
                  <a:gd name="T50" fmla="*/ 0 w 45"/>
                  <a:gd name="T51" fmla="*/ 0 h 209"/>
                  <a:gd name="T52" fmla="*/ 0 w 45"/>
                  <a:gd name="T53" fmla="*/ 0 h 209"/>
                  <a:gd name="T54" fmla="*/ 0 w 45"/>
                  <a:gd name="T55" fmla="*/ 0 h 209"/>
                  <a:gd name="T56" fmla="*/ 0 w 45"/>
                  <a:gd name="T57" fmla="*/ 0 h 209"/>
                  <a:gd name="T58" fmla="*/ 0 w 45"/>
                  <a:gd name="T59" fmla="*/ 0 h 209"/>
                  <a:gd name="T60" fmla="*/ 0 w 45"/>
                  <a:gd name="T61" fmla="*/ 0 h 209"/>
                  <a:gd name="T62" fmla="*/ 0 w 45"/>
                  <a:gd name="T63" fmla="*/ 0 h 209"/>
                  <a:gd name="T64" fmla="*/ 0 w 45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5"/>
                  <a:gd name="T100" fmla="*/ 0 h 209"/>
                  <a:gd name="T101" fmla="*/ 45 w 45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5" h="209">
                    <a:moveTo>
                      <a:pt x="16" y="209"/>
                    </a:moveTo>
                    <a:lnTo>
                      <a:pt x="17" y="208"/>
                    </a:lnTo>
                    <a:lnTo>
                      <a:pt x="20" y="208"/>
                    </a:lnTo>
                    <a:lnTo>
                      <a:pt x="22" y="206"/>
                    </a:lnTo>
                    <a:lnTo>
                      <a:pt x="24" y="205"/>
                    </a:lnTo>
                    <a:lnTo>
                      <a:pt x="27" y="203"/>
                    </a:lnTo>
                    <a:lnTo>
                      <a:pt x="30" y="201"/>
                    </a:lnTo>
                    <a:lnTo>
                      <a:pt x="32" y="199"/>
                    </a:lnTo>
                    <a:lnTo>
                      <a:pt x="34" y="197"/>
                    </a:lnTo>
                    <a:lnTo>
                      <a:pt x="36" y="194"/>
                    </a:lnTo>
                    <a:lnTo>
                      <a:pt x="38" y="191"/>
                    </a:lnTo>
                    <a:lnTo>
                      <a:pt x="40" y="189"/>
                    </a:lnTo>
                    <a:lnTo>
                      <a:pt x="42" y="186"/>
                    </a:lnTo>
                    <a:lnTo>
                      <a:pt x="43" y="184"/>
                    </a:lnTo>
                    <a:lnTo>
                      <a:pt x="44" y="181"/>
                    </a:lnTo>
                    <a:lnTo>
                      <a:pt x="44" y="178"/>
                    </a:lnTo>
                    <a:lnTo>
                      <a:pt x="45" y="176"/>
                    </a:lnTo>
                    <a:lnTo>
                      <a:pt x="34" y="21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3" y="14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2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6" y="205"/>
                    </a:lnTo>
                    <a:lnTo>
                      <a:pt x="8" y="206"/>
                    </a:lnTo>
                    <a:lnTo>
                      <a:pt x="9" y="207"/>
                    </a:lnTo>
                    <a:lnTo>
                      <a:pt x="11" y="208"/>
                    </a:lnTo>
                    <a:lnTo>
                      <a:pt x="12" y="208"/>
                    </a:lnTo>
                    <a:lnTo>
                      <a:pt x="14" y="208"/>
                    </a:lnTo>
                    <a:lnTo>
                      <a:pt x="16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9" name="Freeform 542"/>
              <p:cNvSpPr>
                <a:spLocks/>
              </p:cNvSpPr>
              <p:nvPr/>
            </p:nvSpPr>
            <p:spPr bwMode="auto">
              <a:xfrm>
                <a:off x="4833" y="1275"/>
                <a:ext cx="18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8" y="99"/>
                    </a:moveTo>
                    <a:lnTo>
                      <a:pt x="382" y="98"/>
                    </a:lnTo>
                    <a:lnTo>
                      <a:pt x="386" y="98"/>
                    </a:lnTo>
                    <a:lnTo>
                      <a:pt x="390" y="97"/>
                    </a:lnTo>
                    <a:lnTo>
                      <a:pt x="394" y="96"/>
                    </a:lnTo>
                    <a:lnTo>
                      <a:pt x="398" y="95"/>
                    </a:lnTo>
                    <a:lnTo>
                      <a:pt x="402" y="93"/>
                    </a:lnTo>
                    <a:lnTo>
                      <a:pt x="405" y="91"/>
                    </a:lnTo>
                    <a:lnTo>
                      <a:pt x="408" y="89"/>
                    </a:lnTo>
                    <a:lnTo>
                      <a:pt x="411" y="87"/>
                    </a:lnTo>
                    <a:lnTo>
                      <a:pt x="413" y="85"/>
                    </a:lnTo>
                    <a:lnTo>
                      <a:pt x="415" y="82"/>
                    </a:lnTo>
                    <a:lnTo>
                      <a:pt x="418" y="80"/>
                    </a:lnTo>
                    <a:lnTo>
                      <a:pt x="420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20" y="22"/>
                    </a:lnTo>
                    <a:lnTo>
                      <a:pt x="418" y="19"/>
                    </a:lnTo>
                    <a:lnTo>
                      <a:pt x="415" y="16"/>
                    </a:lnTo>
                    <a:lnTo>
                      <a:pt x="413" y="13"/>
                    </a:lnTo>
                    <a:lnTo>
                      <a:pt x="411" y="11"/>
                    </a:lnTo>
                    <a:lnTo>
                      <a:pt x="408" y="9"/>
                    </a:lnTo>
                    <a:lnTo>
                      <a:pt x="405" y="7"/>
                    </a:lnTo>
                    <a:lnTo>
                      <a:pt x="402" y="5"/>
                    </a:lnTo>
                    <a:lnTo>
                      <a:pt x="398" y="3"/>
                    </a:lnTo>
                    <a:lnTo>
                      <a:pt x="394" y="2"/>
                    </a:lnTo>
                    <a:lnTo>
                      <a:pt x="390" y="1"/>
                    </a:lnTo>
                    <a:lnTo>
                      <a:pt x="386" y="0"/>
                    </a:lnTo>
                    <a:lnTo>
                      <a:pt x="382" y="0"/>
                    </a:lnTo>
                    <a:lnTo>
                      <a:pt x="378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3" y="9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10" y="87"/>
                    </a:lnTo>
                    <a:lnTo>
                      <a:pt x="13" y="89"/>
                    </a:lnTo>
                    <a:lnTo>
                      <a:pt x="16" y="91"/>
                    </a:lnTo>
                    <a:lnTo>
                      <a:pt x="19" y="93"/>
                    </a:lnTo>
                    <a:lnTo>
                      <a:pt x="23" y="95"/>
                    </a:lnTo>
                    <a:lnTo>
                      <a:pt x="27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5" y="99"/>
                    </a:lnTo>
                    <a:lnTo>
                      <a:pt x="378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0" name="Freeform 543"/>
              <p:cNvSpPr>
                <a:spLocks/>
              </p:cNvSpPr>
              <p:nvPr/>
            </p:nvSpPr>
            <p:spPr bwMode="auto">
              <a:xfrm>
                <a:off x="4776" y="1274"/>
                <a:ext cx="25" cy="12"/>
              </a:xfrm>
              <a:custGeom>
                <a:avLst/>
                <a:gdLst>
                  <a:gd name="T0" fmla="*/ 0 w 561"/>
                  <a:gd name="T1" fmla="*/ 0 h 269"/>
                  <a:gd name="T2" fmla="*/ 0 w 561"/>
                  <a:gd name="T3" fmla="*/ 0 h 269"/>
                  <a:gd name="T4" fmla="*/ 0 w 561"/>
                  <a:gd name="T5" fmla="*/ 0 h 269"/>
                  <a:gd name="T6" fmla="*/ 0 w 561"/>
                  <a:gd name="T7" fmla="*/ 0 h 269"/>
                  <a:gd name="T8" fmla="*/ 0 w 561"/>
                  <a:gd name="T9" fmla="*/ 0 h 269"/>
                  <a:gd name="T10" fmla="*/ 0 w 561"/>
                  <a:gd name="T11" fmla="*/ 0 h 269"/>
                  <a:gd name="T12" fmla="*/ 0 w 561"/>
                  <a:gd name="T13" fmla="*/ 0 h 269"/>
                  <a:gd name="T14" fmla="*/ 0 w 561"/>
                  <a:gd name="T15" fmla="*/ 0 h 269"/>
                  <a:gd name="T16" fmla="*/ 0 w 561"/>
                  <a:gd name="T17" fmla="*/ 0 h 269"/>
                  <a:gd name="T18" fmla="*/ 0 w 561"/>
                  <a:gd name="T19" fmla="*/ 0 h 269"/>
                  <a:gd name="T20" fmla="*/ 0 w 561"/>
                  <a:gd name="T21" fmla="*/ 0 h 269"/>
                  <a:gd name="T22" fmla="*/ 0 w 561"/>
                  <a:gd name="T23" fmla="*/ 0 h 269"/>
                  <a:gd name="T24" fmla="*/ 0 w 561"/>
                  <a:gd name="T25" fmla="*/ 0 h 269"/>
                  <a:gd name="T26" fmla="*/ 0 w 561"/>
                  <a:gd name="T27" fmla="*/ 0 h 269"/>
                  <a:gd name="T28" fmla="*/ 0 w 561"/>
                  <a:gd name="T29" fmla="*/ 0 h 269"/>
                  <a:gd name="T30" fmla="*/ 0 w 561"/>
                  <a:gd name="T31" fmla="*/ 0 h 269"/>
                  <a:gd name="T32" fmla="*/ 0 w 561"/>
                  <a:gd name="T33" fmla="*/ 0 h 269"/>
                  <a:gd name="T34" fmla="*/ 0 w 561"/>
                  <a:gd name="T35" fmla="*/ 0 h 269"/>
                  <a:gd name="T36" fmla="*/ 0 w 561"/>
                  <a:gd name="T37" fmla="*/ 0 h 269"/>
                  <a:gd name="T38" fmla="*/ 0 w 561"/>
                  <a:gd name="T39" fmla="*/ 0 h 269"/>
                  <a:gd name="T40" fmla="*/ 0 w 561"/>
                  <a:gd name="T41" fmla="*/ 0 h 269"/>
                  <a:gd name="T42" fmla="*/ 0 w 561"/>
                  <a:gd name="T43" fmla="*/ 0 h 269"/>
                  <a:gd name="T44" fmla="*/ 0 w 561"/>
                  <a:gd name="T45" fmla="*/ 0 h 269"/>
                  <a:gd name="T46" fmla="*/ 0 w 561"/>
                  <a:gd name="T47" fmla="*/ 0 h 269"/>
                  <a:gd name="T48" fmla="*/ 0 w 561"/>
                  <a:gd name="T49" fmla="*/ 0 h 269"/>
                  <a:gd name="T50" fmla="*/ 0 w 561"/>
                  <a:gd name="T51" fmla="*/ 0 h 269"/>
                  <a:gd name="T52" fmla="*/ 0 w 561"/>
                  <a:gd name="T53" fmla="*/ 0 h 269"/>
                  <a:gd name="T54" fmla="*/ 0 w 561"/>
                  <a:gd name="T55" fmla="*/ 0 h 269"/>
                  <a:gd name="T56" fmla="*/ 0 w 561"/>
                  <a:gd name="T57" fmla="*/ 0 h 269"/>
                  <a:gd name="T58" fmla="*/ 0 w 561"/>
                  <a:gd name="T59" fmla="*/ 0 h 269"/>
                  <a:gd name="T60" fmla="*/ 0 w 561"/>
                  <a:gd name="T61" fmla="*/ 0 h 269"/>
                  <a:gd name="T62" fmla="*/ 0 w 561"/>
                  <a:gd name="T63" fmla="*/ 0 h 269"/>
                  <a:gd name="T64" fmla="*/ 0 w 561"/>
                  <a:gd name="T65" fmla="*/ 0 h 269"/>
                  <a:gd name="T66" fmla="*/ 0 w 561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1"/>
                  <a:gd name="T103" fmla="*/ 0 h 269"/>
                  <a:gd name="T104" fmla="*/ 561 w 561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1" h="269">
                    <a:moveTo>
                      <a:pt x="487" y="269"/>
                    </a:moveTo>
                    <a:lnTo>
                      <a:pt x="493" y="268"/>
                    </a:lnTo>
                    <a:lnTo>
                      <a:pt x="499" y="267"/>
                    </a:lnTo>
                    <a:lnTo>
                      <a:pt x="506" y="266"/>
                    </a:lnTo>
                    <a:lnTo>
                      <a:pt x="512" y="264"/>
                    </a:lnTo>
                    <a:lnTo>
                      <a:pt x="518" y="261"/>
                    </a:lnTo>
                    <a:lnTo>
                      <a:pt x="524" y="258"/>
                    </a:lnTo>
                    <a:lnTo>
                      <a:pt x="531" y="254"/>
                    </a:lnTo>
                    <a:lnTo>
                      <a:pt x="536" y="250"/>
                    </a:lnTo>
                    <a:lnTo>
                      <a:pt x="541" y="245"/>
                    </a:lnTo>
                    <a:lnTo>
                      <a:pt x="546" y="240"/>
                    </a:lnTo>
                    <a:lnTo>
                      <a:pt x="550" y="235"/>
                    </a:lnTo>
                    <a:lnTo>
                      <a:pt x="554" y="229"/>
                    </a:lnTo>
                    <a:lnTo>
                      <a:pt x="557" y="223"/>
                    </a:lnTo>
                    <a:lnTo>
                      <a:pt x="559" y="217"/>
                    </a:lnTo>
                    <a:lnTo>
                      <a:pt x="560" y="211"/>
                    </a:lnTo>
                    <a:lnTo>
                      <a:pt x="561" y="204"/>
                    </a:lnTo>
                    <a:lnTo>
                      <a:pt x="544" y="64"/>
                    </a:lnTo>
                    <a:lnTo>
                      <a:pt x="543" y="57"/>
                    </a:lnTo>
                    <a:lnTo>
                      <a:pt x="542" y="51"/>
                    </a:lnTo>
                    <a:lnTo>
                      <a:pt x="541" y="44"/>
                    </a:lnTo>
                    <a:lnTo>
                      <a:pt x="539" y="38"/>
                    </a:lnTo>
                    <a:lnTo>
                      <a:pt x="537" y="33"/>
                    </a:lnTo>
                    <a:lnTo>
                      <a:pt x="534" y="28"/>
                    </a:lnTo>
                    <a:lnTo>
                      <a:pt x="531" y="23"/>
                    </a:lnTo>
                    <a:lnTo>
                      <a:pt x="528" y="18"/>
                    </a:lnTo>
                    <a:lnTo>
                      <a:pt x="523" y="14"/>
                    </a:lnTo>
                    <a:lnTo>
                      <a:pt x="519" y="11"/>
                    </a:lnTo>
                    <a:lnTo>
                      <a:pt x="514" y="7"/>
                    </a:lnTo>
                    <a:lnTo>
                      <a:pt x="509" y="4"/>
                    </a:lnTo>
                    <a:lnTo>
                      <a:pt x="504" y="2"/>
                    </a:lnTo>
                    <a:lnTo>
                      <a:pt x="499" y="1"/>
                    </a:lnTo>
                    <a:lnTo>
                      <a:pt x="493" y="0"/>
                    </a:lnTo>
                    <a:lnTo>
                      <a:pt x="487" y="0"/>
                    </a:lnTo>
                    <a:lnTo>
                      <a:pt x="73" y="0"/>
                    </a:lnTo>
                    <a:lnTo>
                      <a:pt x="67" y="0"/>
                    </a:lnTo>
                    <a:lnTo>
                      <a:pt x="61" y="1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45" y="7"/>
                    </a:lnTo>
                    <a:lnTo>
                      <a:pt x="41" y="11"/>
                    </a:lnTo>
                    <a:lnTo>
                      <a:pt x="37" y="14"/>
                    </a:lnTo>
                    <a:lnTo>
                      <a:pt x="33" y="18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2" y="33"/>
                    </a:lnTo>
                    <a:lnTo>
                      <a:pt x="20" y="38"/>
                    </a:lnTo>
                    <a:lnTo>
                      <a:pt x="18" y="44"/>
                    </a:lnTo>
                    <a:lnTo>
                      <a:pt x="17" y="51"/>
                    </a:lnTo>
                    <a:lnTo>
                      <a:pt x="16" y="57"/>
                    </a:lnTo>
                    <a:lnTo>
                      <a:pt x="16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5" y="250"/>
                    </a:lnTo>
                    <a:lnTo>
                      <a:pt x="30" y="254"/>
                    </a:lnTo>
                    <a:lnTo>
                      <a:pt x="36" y="258"/>
                    </a:lnTo>
                    <a:lnTo>
                      <a:pt x="42" y="261"/>
                    </a:lnTo>
                    <a:lnTo>
                      <a:pt x="48" y="264"/>
                    </a:lnTo>
                    <a:lnTo>
                      <a:pt x="54" y="266"/>
                    </a:lnTo>
                    <a:lnTo>
                      <a:pt x="60" y="267"/>
                    </a:lnTo>
                    <a:lnTo>
                      <a:pt x="67" y="268"/>
                    </a:lnTo>
                    <a:lnTo>
                      <a:pt x="73" y="269"/>
                    </a:lnTo>
                    <a:lnTo>
                      <a:pt x="487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1" name="Freeform 544"/>
              <p:cNvSpPr>
                <a:spLocks/>
              </p:cNvSpPr>
              <p:nvPr/>
            </p:nvSpPr>
            <p:spPr bwMode="auto">
              <a:xfrm>
                <a:off x="4780" y="1279"/>
                <a:ext cx="17" cy="6"/>
              </a:xfrm>
              <a:custGeom>
                <a:avLst/>
                <a:gdLst>
                  <a:gd name="T0" fmla="*/ 0 w 412"/>
                  <a:gd name="T1" fmla="*/ 0 h 121"/>
                  <a:gd name="T2" fmla="*/ 0 w 412"/>
                  <a:gd name="T3" fmla="*/ 0 h 121"/>
                  <a:gd name="T4" fmla="*/ 0 w 412"/>
                  <a:gd name="T5" fmla="*/ 0 h 121"/>
                  <a:gd name="T6" fmla="*/ 0 w 412"/>
                  <a:gd name="T7" fmla="*/ 0 h 121"/>
                  <a:gd name="T8" fmla="*/ 0 w 412"/>
                  <a:gd name="T9" fmla="*/ 0 h 121"/>
                  <a:gd name="T10" fmla="*/ 0 w 412"/>
                  <a:gd name="T11" fmla="*/ 0 h 121"/>
                  <a:gd name="T12" fmla="*/ 0 w 412"/>
                  <a:gd name="T13" fmla="*/ 0 h 121"/>
                  <a:gd name="T14" fmla="*/ 0 w 412"/>
                  <a:gd name="T15" fmla="*/ 0 h 121"/>
                  <a:gd name="T16" fmla="*/ 0 w 412"/>
                  <a:gd name="T17" fmla="*/ 0 h 121"/>
                  <a:gd name="T18" fmla="*/ 0 w 412"/>
                  <a:gd name="T19" fmla="*/ 0 h 121"/>
                  <a:gd name="T20" fmla="*/ 0 w 412"/>
                  <a:gd name="T21" fmla="*/ 0 h 121"/>
                  <a:gd name="T22" fmla="*/ 0 w 412"/>
                  <a:gd name="T23" fmla="*/ 0 h 121"/>
                  <a:gd name="T24" fmla="*/ 0 w 412"/>
                  <a:gd name="T25" fmla="*/ 0 h 121"/>
                  <a:gd name="T26" fmla="*/ 0 w 412"/>
                  <a:gd name="T27" fmla="*/ 0 h 121"/>
                  <a:gd name="T28" fmla="*/ 0 w 412"/>
                  <a:gd name="T29" fmla="*/ 0 h 121"/>
                  <a:gd name="T30" fmla="*/ 0 w 412"/>
                  <a:gd name="T31" fmla="*/ 0 h 121"/>
                  <a:gd name="T32" fmla="*/ 0 w 412"/>
                  <a:gd name="T33" fmla="*/ 0 h 121"/>
                  <a:gd name="T34" fmla="*/ 0 w 412"/>
                  <a:gd name="T35" fmla="*/ 0 h 121"/>
                  <a:gd name="T36" fmla="*/ 0 w 412"/>
                  <a:gd name="T37" fmla="*/ 0 h 121"/>
                  <a:gd name="T38" fmla="*/ 0 w 412"/>
                  <a:gd name="T39" fmla="*/ 0 h 121"/>
                  <a:gd name="T40" fmla="*/ 0 w 412"/>
                  <a:gd name="T41" fmla="*/ 0 h 121"/>
                  <a:gd name="T42" fmla="*/ 0 w 412"/>
                  <a:gd name="T43" fmla="*/ 0 h 121"/>
                  <a:gd name="T44" fmla="*/ 0 w 412"/>
                  <a:gd name="T45" fmla="*/ 0 h 121"/>
                  <a:gd name="T46" fmla="*/ 0 w 412"/>
                  <a:gd name="T47" fmla="*/ 0 h 121"/>
                  <a:gd name="T48" fmla="*/ 0 w 412"/>
                  <a:gd name="T49" fmla="*/ 0 h 121"/>
                  <a:gd name="T50" fmla="*/ 0 w 412"/>
                  <a:gd name="T51" fmla="*/ 0 h 121"/>
                  <a:gd name="T52" fmla="*/ 0 w 412"/>
                  <a:gd name="T53" fmla="*/ 0 h 121"/>
                  <a:gd name="T54" fmla="*/ 0 w 412"/>
                  <a:gd name="T55" fmla="*/ 0 h 121"/>
                  <a:gd name="T56" fmla="*/ 0 w 412"/>
                  <a:gd name="T57" fmla="*/ 0 h 121"/>
                  <a:gd name="T58" fmla="*/ 0 w 412"/>
                  <a:gd name="T59" fmla="*/ 0 h 121"/>
                  <a:gd name="T60" fmla="*/ 0 w 412"/>
                  <a:gd name="T61" fmla="*/ 0 h 121"/>
                  <a:gd name="T62" fmla="*/ 0 w 412"/>
                  <a:gd name="T63" fmla="*/ 0 h 121"/>
                  <a:gd name="T64" fmla="*/ 0 w 412"/>
                  <a:gd name="T65" fmla="*/ 0 h 121"/>
                  <a:gd name="T66" fmla="*/ 0 w 412"/>
                  <a:gd name="T67" fmla="*/ 0 h 121"/>
                  <a:gd name="T68" fmla="*/ 0 w 412"/>
                  <a:gd name="T69" fmla="*/ 0 h 121"/>
                  <a:gd name="T70" fmla="*/ 0 w 412"/>
                  <a:gd name="T71" fmla="*/ 0 h 121"/>
                  <a:gd name="T72" fmla="*/ 0 w 41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2"/>
                  <a:gd name="T112" fmla="*/ 0 h 121"/>
                  <a:gd name="T113" fmla="*/ 412 w 41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2" h="121">
                    <a:moveTo>
                      <a:pt x="412" y="61"/>
                    </a:moveTo>
                    <a:lnTo>
                      <a:pt x="411" y="67"/>
                    </a:lnTo>
                    <a:lnTo>
                      <a:pt x="411" y="73"/>
                    </a:lnTo>
                    <a:lnTo>
                      <a:pt x="409" y="78"/>
                    </a:lnTo>
                    <a:lnTo>
                      <a:pt x="407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1" y="99"/>
                    </a:lnTo>
                    <a:lnTo>
                      <a:pt x="398" y="103"/>
                    </a:lnTo>
                    <a:lnTo>
                      <a:pt x="395" y="107"/>
                    </a:lnTo>
                    <a:lnTo>
                      <a:pt x="391" y="111"/>
                    </a:lnTo>
                    <a:lnTo>
                      <a:pt x="387" y="113"/>
                    </a:lnTo>
                    <a:lnTo>
                      <a:pt x="383" y="116"/>
                    </a:lnTo>
                    <a:lnTo>
                      <a:pt x="379" y="118"/>
                    </a:lnTo>
                    <a:lnTo>
                      <a:pt x="374" y="119"/>
                    </a:lnTo>
                    <a:lnTo>
                      <a:pt x="368" y="120"/>
                    </a:lnTo>
                    <a:lnTo>
                      <a:pt x="363" y="121"/>
                    </a:lnTo>
                    <a:lnTo>
                      <a:pt x="48" y="121"/>
                    </a:lnTo>
                    <a:lnTo>
                      <a:pt x="42" y="120"/>
                    </a:lnTo>
                    <a:lnTo>
                      <a:pt x="37" y="119"/>
                    </a:lnTo>
                    <a:lnTo>
                      <a:pt x="32" y="118"/>
                    </a:lnTo>
                    <a:lnTo>
                      <a:pt x="28" y="116"/>
                    </a:lnTo>
                    <a:lnTo>
                      <a:pt x="24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8" y="0"/>
                    </a:lnTo>
                    <a:lnTo>
                      <a:pt x="412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2" name="Freeform 545"/>
              <p:cNvSpPr>
                <a:spLocks/>
              </p:cNvSpPr>
              <p:nvPr/>
            </p:nvSpPr>
            <p:spPr bwMode="auto">
              <a:xfrm>
                <a:off x="4777" y="1276"/>
                <a:ext cx="2" cy="8"/>
              </a:xfrm>
              <a:custGeom>
                <a:avLst/>
                <a:gdLst>
                  <a:gd name="T0" fmla="*/ 0 w 40"/>
                  <a:gd name="T1" fmla="*/ 0 h 200"/>
                  <a:gd name="T2" fmla="*/ 0 w 40"/>
                  <a:gd name="T3" fmla="*/ 0 h 200"/>
                  <a:gd name="T4" fmla="*/ 0 w 40"/>
                  <a:gd name="T5" fmla="*/ 0 h 200"/>
                  <a:gd name="T6" fmla="*/ 0 w 40"/>
                  <a:gd name="T7" fmla="*/ 0 h 200"/>
                  <a:gd name="T8" fmla="*/ 0 w 40"/>
                  <a:gd name="T9" fmla="*/ 0 h 200"/>
                  <a:gd name="T10" fmla="*/ 0 w 40"/>
                  <a:gd name="T11" fmla="*/ 0 h 200"/>
                  <a:gd name="T12" fmla="*/ 0 w 40"/>
                  <a:gd name="T13" fmla="*/ 0 h 200"/>
                  <a:gd name="T14" fmla="*/ 0 w 40"/>
                  <a:gd name="T15" fmla="*/ 0 h 200"/>
                  <a:gd name="T16" fmla="*/ 0 w 40"/>
                  <a:gd name="T17" fmla="*/ 0 h 200"/>
                  <a:gd name="T18" fmla="*/ 0 w 40"/>
                  <a:gd name="T19" fmla="*/ 0 h 200"/>
                  <a:gd name="T20" fmla="*/ 0 w 40"/>
                  <a:gd name="T21" fmla="*/ 0 h 200"/>
                  <a:gd name="T22" fmla="*/ 0 w 40"/>
                  <a:gd name="T23" fmla="*/ 0 h 200"/>
                  <a:gd name="T24" fmla="*/ 0 w 40"/>
                  <a:gd name="T25" fmla="*/ 0 h 200"/>
                  <a:gd name="T26" fmla="*/ 0 w 40"/>
                  <a:gd name="T27" fmla="*/ 0 h 200"/>
                  <a:gd name="T28" fmla="*/ 0 w 40"/>
                  <a:gd name="T29" fmla="*/ 0 h 200"/>
                  <a:gd name="T30" fmla="*/ 0 w 40"/>
                  <a:gd name="T31" fmla="*/ 0 h 200"/>
                  <a:gd name="T32" fmla="*/ 0 w 40"/>
                  <a:gd name="T33" fmla="*/ 0 h 200"/>
                  <a:gd name="T34" fmla="*/ 0 w 40"/>
                  <a:gd name="T35" fmla="*/ 0 h 200"/>
                  <a:gd name="T36" fmla="*/ 0 w 40"/>
                  <a:gd name="T37" fmla="*/ 0 h 200"/>
                  <a:gd name="T38" fmla="*/ 0 w 40"/>
                  <a:gd name="T39" fmla="*/ 0 h 200"/>
                  <a:gd name="T40" fmla="*/ 0 w 40"/>
                  <a:gd name="T41" fmla="*/ 0 h 200"/>
                  <a:gd name="T42" fmla="*/ 0 w 40"/>
                  <a:gd name="T43" fmla="*/ 0 h 200"/>
                  <a:gd name="T44" fmla="*/ 0 w 40"/>
                  <a:gd name="T45" fmla="*/ 0 h 200"/>
                  <a:gd name="T46" fmla="*/ 0 w 40"/>
                  <a:gd name="T47" fmla="*/ 0 h 200"/>
                  <a:gd name="T48" fmla="*/ 0 w 40"/>
                  <a:gd name="T49" fmla="*/ 0 h 200"/>
                  <a:gd name="T50" fmla="*/ 0 w 40"/>
                  <a:gd name="T51" fmla="*/ 0 h 200"/>
                  <a:gd name="T52" fmla="*/ 0 w 40"/>
                  <a:gd name="T53" fmla="*/ 0 h 200"/>
                  <a:gd name="T54" fmla="*/ 0 w 40"/>
                  <a:gd name="T55" fmla="*/ 0 h 200"/>
                  <a:gd name="T56" fmla="*/ 0 w 40"/>
                  <a:gd name="T57" fmla="*/ 0 h 200"/>
                  <a:gd name="T58" fmla="*/ 0 w 40"/>
                  <a:gd name="T59" fmla="*/ 0 h 200"/>
                  <a:gd name="T60" fmla="*/ 0 w 40"/>
                  <a:gd name="T61" fmla="*/ 0 h 200"/>
                  <a:gd name="T62" fmla="*/ 0 w 40"/>
                  <a:gd name="T63" fmla="*/ 0 h 200"/>
                  <a:gd name="T64" fmla="*/ 0 w 40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0"/>
                  <a:gd name="T100" fmla="*/ 0 h 200"/>
                  <a:gd name="T101" fmla="*/ 40 w 40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0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7" y="199"/>
                    </a:lnTo>
                    <a:lnTo>
                      <a:pt x="29" y="198"/>
                    </a:lnTo>
                    <a:lnTo>
                      <a:pt x="30" y="197"/>
                    </a:lnTo>
                    <a:lnTo>
                      <a:pt x="32" y="196"/>
                    </a:lnTo>
                    <a:lnTo>
                      <a:pt x="33" y="195"/>
                    </a:lnTo>
                    <a:lnTo>
                      <a:pt x="34" y="194"/>
                    </a:lnTo>
                    <a:lnTo>
                      <a:pt x="35" y="193"/>
                    </a:lnTo>
                    <a:lnTo>
                      <a:pt x="36" y="191"/>
                    </a:lnTo>
                    <a:lnTo>
                      <a:pt x="37" y="190"/>
                    </a:lnTo>
                    <a:lnTo>
                      <a:pt x="38" y="188"/>
                    </a:lnTo>
                    <a:lnTo>
                      <a:pt x="39" y="186"/>
                    </a:lnTo>
                    <a:lnTo>
                      <a:pt x="39" y="184"/>
                    </a:lnTo>
                    <a:lnTo>
                      <a:pt x="39" y="183"/>
                    </a:lnTo>
                    <a:lnTo>
                      <a:pt x="40" y="181"/>
                    </a:lnTo>
                    <a:lnTo>
                      <a:pt x="40" y="20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7" y="10"/>
                    </a:lnTo>
                    <a:lnTo>
                      <a:pt x="36" y="8"/>
                    </a:lnTo>
                    <a:lnTo>
                      <a:pt x="35" y="7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0" y="2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5" y="2"/>
                    </a:lnTo>
                    <a:lnTo>
                      <a:pt x="13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10"/>
                    </a:lnTo>
                    <a:lnTo>
                      <a:pt x="7" y="11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4" y="180"/>
                    </a:lnTo>
                    <a:lnTo>
                      <a:pt x="5" y="183"/>
                    </a:lnTo>
                    <a:lnTo>
                      <a:pt x="7" y="185"/>
                    </a:lnTo>
                    <a:lnTo>
                      <a:pt x="8" y="188"/>
                    </a:lnTo>
                    <a:lnTo>
                      <a:pt x="10" y="190"/>
                    </a:lnTo>
                    <a:lnTo>
                      <a:pt x="12" y="192"/>
                    </a:lnTo>
                    <a:lnTo>
                      <a:pt x="13" y="194"/>
                    </a:lnTo>
                    <a:lnTo>
                      <a:pt x="15" y="196"/>
                    </a:lnTo>
                    <a:lnTo>
                      <a:pt x="17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3" name="Freeform 546"/>
              <p:cNvSpPr>
                <a:spLocks/>
              </p:cNvSpPr>
              <p:nvPr/>
            </p:nvSpPr>
            <p:spPr bwMode="auto">
              <a:xfrm>
                <a:off x="4798" y="1275"/>
                <a:ext cx="2" cy="9"/>
              </a:xfrm>
              <a:custGeom>
                <a:avLst/>
                <a:gdLst>
                  <a:gd name="T0" fmla="*/ 0 w 46"/>
                  <a:gd name="T1" fmla="*/ 0 h 209"/>
                  <a:gd name="T2" fmla="*/ 0 w 46"/>
                  <a:gd name="T3" fmla="*/ 0 h 209"/>
                  <a:gd name="T4" fmla="*/ 0 w 46"/>
                  <a:gd name="T5" fmla="*/ 0 h 209"/>
                  <a:gd name="T6" fmla="*/ 0 w 46"/>
                  <a:gd name="T7" fmla="*/ 0 h 209"/>
                  <a:gd name="T8" fmla="*/ 0 w 46"/>
                  <a:gd name="T9" fmla="*/ 0 h 209"/>
                  <a:gd name="T10" fmla="*/ 0 w 46"/>
                  <a:gd name="T11" fmla="*/ 0 h 209"/>
                  <a:gd name="T12" fmla="*/ 0 w 46"/>
                  <a:gd name="T13" fmla="*/ 0 h 209"/>
                  <a:gd name="T14" fmla="*/ 0 w 46"/>
                  <a:gd name="T15" fmla="*/ 0 h 209"/>
                  <a:gd name="T16" fmla="*/ 0 w 46"/>
                  <a:gd name="T17" fmla="*/ 0 h 209"/>
                  <a:gd name="T18" fmla="*/ 0 w 46"/>
                  <a:gd name="T19" fmla="*/ 0 h 209"/>
                  <a:gd name="T20" fmla="*/ 0 w 46"/>
                  <a:gd name="T21" fmla="*/ 0 h 209"/>
                  <a:gd name="T22" fmla="*/ 0 w 46"/>
                  <a:gd name="T23" fmla="*/ 0 h 209"/>
                  <a:gd name="T24" fmla="*/ 0 w 46"/>
                  <a:gd name="T25" fmla="*/ 0 h 209"/>
                  <a:gd name="T26" fmla="*/ 0 w 46"/>
                  <a:gd name="T27" fmla="*/ 0 h 209"/>
                  <a:gd name="T28" fmla="*/ 0 w 46"/>
                  <a:gd name="T29" fmla="*/ 0 h 209"/>
                  <a:gd name="T30" fmla="*/ 0 w 46"/>
                  <a:gd name="T31" fmla="*/ 0 h 209"/>
                  <a:gd name="T32" fmla="*/ 0 w 46"/>
                  <a:gd name="T33" fmla="*/ 0 h 209"/>
                  <a:gd name="T34" fmla="*/ 0 w 46"/>
                  <a:gd name="T35" fmla="*/ 0 h 209"/>
                  <a:gd name="T36" fmla="*/ 0 w 46"/>
                  <a:gd name="T37" fmla="*/ 0 h 209"/>
                  <a:gd name="T38" fmla="*/ 0 w 46"/>
                  <a:gd name="T39" fmla="*/ 0 h 209"/>
                  <a:gd name="T40" fmla="*/ 0 w 46"/>
                  <a:gd name="T41" fmla="*/ 0 h 209"/>
                  <a:gd name="T42" fmla="*/ 0 w 46"/>
                  <a:gd name="T43" fmla="*/ 0 h 209"/>
                  <a:gd name="T44" fmla="*/ 0 w 46"/>
                  <a:gd name="T45" fmla="*/ 0 h 209"/>
                  <a:gd name="T46" fmla="*/ 0 w 46"/>
                  <a:gd name="T47" fmla="*/ 0 h 209"/>
                  <a:gd name="T48" fmla="*/ 0 w 46"/>
                  <a:gd name="T49" fmla="*/ 0 h 209"/>
                  <a:gd name="T50" fmla="*/ 0 w 46"/>
                  <a:gd name="T51" fmla="*/ 0 h 209"/>
                  <a:gd name="T52" fmla="*/ 0 w 46"/>
                  <a:gd name="T53" fmla="*/ 0 h 209"/>
                  <a:gd name="T54" fmla="*/ 0 w 46"/>
                  <a:gd name="T55" fmla="*/ 0 h 209"/>
                  <a:gd name="T56" fmla="*/ 0 w 46"/>
                  <a:gd name="T57" fmla="*/ 0 h 209"/>
                  <a:gd name="T58" fmla="*/ 0 w 46"/>
                  <a:gd name="T59" fmla="*/ 0 h 209"/>
                  <a:gd name="T60" fmla="*/ 0 w 46"/>
                  <a:gd name="T61" fmla="*/ 0 h 209"/>
                  <a:gd name="T62" fmla="*/ 0 w 46"/>
                  <a:gd name="T63" fmla="*/ 0 h 209"/>
                  <a:gd name="T64" fmla="*/ 0 w 46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"/>
                  <a:gd name="T100" fmla="*/ 0 h 209"/>
                  <a:gd name="T101" fmla="*/ 46 w 46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" h="209">
                    <a:moveTo>
                      <a:pt x="17" y="209"/>
                    </a:moveTo>
                    <a:lnTo>
                      <a:pt x="18" y="208"/>
                    </a:lnTo>
                    <a:lnTo>
                      <a:pt x="20" y="208"/>
                    </a:lnTo>
                    <a:lnTo>
                      <a:pt x="22" y="206"/>
                    </a:lnTo>
                    <a:lnTo>
                      <a:pt x="25" y="205"/>
                    </a:lnTo>
                    <a:lnTo>
                      <a:pt x="28" y="203"/>
                    </a:lnTo>
                    <a:lnTo>
                      <a:pt x="30" y="201"/>
                    </a:lnTo>
                    <a:lnTo>
                      <a:pt x="33" y="199"/>
                    </a:lnTo>
                    <a:lnTo>
                      <a:pt x="35" y="197"/>
                    </a:lnTo>
                    <a:lnTo>
                      <a:pt x="37" y="194"/>
                    </a:lnTo>
                    <a:lnTo>
                      <a:pt x="39" y="191"/>
                    </a:lnTo>
                    <a:lnTo>
                      <a:pt x="41" y="189"/>
                    </a:lnTo>
                    <a:lnTo>
                      <a:pt x="42" y="186"/>
                    </a:lnTo>
                    <a:lnTo>
                      <a:pt x="44" y="184"/>
                    </a:lnTo>
                    <a:lnTo>
                      <a:pt x="45" y="181"/>
                    </a:lnTo>
                    <a:lnTo>
                      <a:pt x="45" y="178"/>
                    </a:lnTo>
                    <a:lnTo>
                      <a:pt x="46" y="176"/>
                    </a:lnTo>
                    <a:lnTo>
                      <a:pt x="35" y="21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3" y="12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2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10" y="207"/>
                    </a:lnTo>
                    <a:lnTo>
                      <a:pt x="11" y="208"/>
                    </a:lnTo>
                    <a:lnTo>
                      <a:pt x="13" y="208"/>
                    </a:lnTo>
                    <a:lnTo>
                      <a:pt x="15" y="208"/>
                    </a:lnTo>
                    <a:lnTo>
                      <a:pt x="17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4" name="Freeform 547"/>
              <p:cNvSpPr>
                <a:spLocks/>
              </p:cNvSpPr>
              <p:nvPr/>
            </p:nvSpPr>
            <p:spPr bwMode="auto">
              <a:xfrm>
                <a:off x="4779" y="1275"/>
                <a:ext cx="19" cy="4"/>
              </a:xfrm>
              <a:custGeom>
                <a:avLst/>
                <a:gdLst>
                  <a:gd name="T0" fmla="*/ 0 w 423"/>
                  <a:gd name="T1" fmla="*/ 0 h 99"/>
                  <a:gd name="T2" fmla="*/ 0 w 423"/>
                  <a:gd name="T3" fmla="*/ 0 h 99"/>
                  <a:gd name="T4" fmla="*/ 0 w 423"/>
                  <a:gd name="T5" fmla="*/ 0 h 99"/>
                  <a:gd name="T6" fmla="*/ 0 w 423"/>
                  <a:gd name="T7" fmla="*/ 0 h 99"/>
                  <a:gd name="T8" fmla="*/ 0 w 423"/>
                  <a:gd name="T9" fmla="*/ 0 h 99"/>
                  <a:gd name="T10" fmla="*/ 0 w 423"/>
                  <a:gd name="T11" fmla="*/ 0 h 99"/>
                  <a:gd name="T12" fmla="*/ 0 w 423"/>
                  <a:gd name="T13" fmla="*/ 0 h 99"/>
                  <a:gd name="T14" fmla="*/ 0 w 423"/>
                  <a:gd name="T15" fmla="*/ 0 h 99"/>
                  <a:gd name="T16" fmla="*/ 0 w 423"/>
                  <a:gd name="T17" fmla="*/ 0 h 99"/>
                  <a:gd name="T18" fmla="*/ 0 w 423"/>
                  <a:gd name="T19" fmla="*/ 0 h 99"/>
                  <a:gd name="T20" fmla="*/ 0 w 423"/>
                  <a:gd name="T21" fmla="*/ 0 h 99"/>
                  <a:gd name="T22" fmla="*/ 0 w 423"/>
                  <a:gd name="T23" fmla="*/ 0 h 99"/>
                  <a:gd name="T24" fmla="*/ 0 w 423"/>
                  <a:gd name="T25" fmla="*/ 0 h 99"/>
                  <a:gd name="T26" fmla="*/ 0 w 423"/>
                  <a:gd name="T27" fmla="*/ 0 h 99"/>
                  <a:gd name="T28" fmla="*/ 0 w 423"/>
                  <a:gd name="T29" fmla="*/ 0 h 99"/>
                  <a:gd name="T30" fmla="*/ 0 w 423"/>
                  <a:gd name="T31" fmla="*/ 0 h 99"/>
                  <a:gd name="T32" fmla="*/ 0 w 423"/>
                  <a:gd name="T33" fmla="*/ 0 h 99"/>
                  <a:gd name="T34" fmla="*/ 0 w 423"/>
                  <a:gd name="T35" fmla="*/ 0 h 99"/>
                  <a:gd name="T36" fmla="*/ 0 w 423"/>
                  <a:gd name="T37" fmla="*/ 0 h 99"/>
                  <a:gd name="T38" fmla="*/ 0 w 423"/>
                  <a:gd name="T39" fmla="*/ 0 h 99"/>
                  <a:gd name="T40" fmla="*/ 0 w 423"/>
                  <a:gd name="T41" fmla="*/ 0 h 99"/>
                  <a:gd name="T42" fmla="*/ 0 w 423"/>
                  <a:gd name="T43" fmla="*/ 0 h 99"/>
                  <a:gd name="T44" fmla="*/ 0 w 423"/>
                  <a:gd name="T45" fmla="*/ 0 h 99"/>
                  <a:gd name="T46" fmla="*/ 0 w 423"/>
                  <a:gd name="T47" fmla="*/ 0 h 99"/>
                  <a:gd name="T48" fmla="*/ 0 w 423"/>
                  <a:gd name="T49" fmla="*/ 0 h 99"/>
                  <a:gd name="T50" fmla="*/ 0 w 423"/>
                  <a:gd name="T51" fmla="*/ 0 h 99"/>
                  <a:gd name="T52" fmla="*/ 0 w 423"/>
                  <a:gd name="T53" fmla="*/ 0 h 99"/>
                  <a:gd name="T54" fmla="*/ 0 w 423"/>
                  <a:gd name="T55" fmla="*/ 0 h 99"/>
                  <a:gd name="T56" fmla="*/ 0 w 423"/>
                  <a:gd name="T57" fmla="*/ 0 h 99"/>
                  <a:gd name="T58" fmla="*/ 0 w 423"/>
                  <a:gd name="T59" fmla="*/ 0 h 99"/>
                  <a:gd name="T60" fmla="*/ 0 w 423"/>
                  <a:gd name="T61" fmla="*/ 0 h 99"/>
                  <a:gd name="T62" fmla="*/ 0 w 423"/>
                  <a:gd name="T63" fmla="*/ 0 h 99"/>
                  <a:gd name="T64" fmla="*/ 0 w 423"/>
                  <a:gd name="T65" fmla="*/ 0 h 99"/>
                  <a:gd name="T66" fmla="*/ 0 w 423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3"/>
                  <a:gd name="T103" fmla="*/ 0 h 99"/>
                  <a:gd name="T104" fmla="*/ 423 w 423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3" h="99">
                    <a:moveTo>
                      <a:pt x="377" y="99"/>
                    </a:moveTo>
                    <a:lnTo>
                      <a:pt x="382" y="98"/>
                    </a:lnTo>
                    <a:lnTo>
                      <a:pt x="386" y="98"/>
                    </a:lnTo>
                    <a:lnTo>
                      <a:pt x="390" y="97"/>
                    </a:lnTo>
                    <a:lnTo>
                      <a:pt x="395" y="96"/>
                    </a:lnTo>
                    <a:lnTo>
                      <a:pt x="398" y="95"/>
                    </a:lnTo>
                    <a:lnTo>
                      <a:pt x="402" y="93"/>
                    </a:lnTo>
                    <a:lnTo>
                      <a:pt x="405" y="91"/>
                    </a:lnTo>
                    <a:lnTo>
                      <a:pt x="409" y="89"/>
                    </a:lnTo>
                    <a:lnTo>
                      <a:pt x="411" y="87"/>
                    </a:lnTo>
                    <a:lnTo>
                      <a:pt x="414" y="85"/>
                    </a:lnTo>
                    <a:lnTo>
                      <a:pt x="416" y="82"/>
                    </a:lnTo>
                    <a:lnTo>
                      <a:pt x="419" y="80"/>
                    </a:lnTo>
                    <a:lnTo>
                      <a:pt x="420" y="77"/>
                    </a:lnTo>
                    <a:lnTo>
                      <a:pt x="422" y="74"/>
                    </a:lnTo>
                    <a:lnTo>
                      <a:pt x="422" y="70"/>
                    </a:lnTo>
                    <a:lnTo>
                      <a:pt x="423" y="67"/>
                    </a:lnTo>
                    <a:lnTo>
                      <a:pt x="423" y="33"/>
                    </a:lnTo>
                    <a:lnTo>
                      <a:pt x="422" y="28"/>
                    </a:lnTo>
                    <a:lnTo>
                      <a:pt x="422" y="25"/>
                    </a:lnTo>
                    <a:lnTo>
                      <a:pt x="420" y="22"/>
                    </a:lnTo>
                    <a:lnTo>
                      <a:pt x="419" y="19"/>
                    </a:lnTo>
                    <a:lnTo>
                      <a:pt x="416" y="16"/>
                    </a:lnTo>
                    <a:lnTo>
                      <a:pt x="414" y="13"/>
                    </a:lnTo>
                    <a:lnTo>
                      <a:pt x="411" y="11"/>
                    </a:lnTo>
                    <a:lnTo>
                      <a:pt x="409" y="9"/>
                    </a:lnTo>
                    <a:lnTo>
                      <a:pt x="405" y="7"/>
                    </a:lnTo>
                    <a:lnTo>
                      <a:pt x="402" y="5"/>
                    </a:lnTo>
                    <a:lnTo>
                      <a:pt x="398" y="3"/>
                    </a:lnTo>
                    <a:lnTo>
                      <a:pt x="395" y="2"/>
                    </a:lnTo>
                    <a:lnTo>
                      <a:pt x="390" y="1"/>
                    </a:lnTo>
                    <a:lnTo>
                      <a:pt x="386" y="0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3" y="9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10" y="87"/>
                    </a:lnTo>
                    <a:lnTo>
                      <a:pt x="13" y="89"/>
                    </a:lnTo>
                    <a:lnTo>
                      <a:pt x="16" y="91"/>
                    </a:lnTo>
                    <a:lnTo>
                      <a:pt x="19" y="93"/>
                    </a:lnTo>
                    <a:lnTo>
                      <a:pt x="23" y="95"/>
                    </a:lnTo>
                    <a:lnTo>
                      <a:pt x="27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5" y="99"/>
                    </a:lnTo>
                    <a:lnTo>
                      <a:pt x="377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5" name="Freeform 548"/>
              <p:cNvSpPr>
                <a:spLocks/>
              </p:cNvSpPr>
              <p:nvPr/>
            </p:nvSpPr>
            <p:spPr bwMode="auto">
              <a:xfrm>
                <a:off x="4749" y="1274"/>
                <a:ext cx="25" cy="12"/>
              </a:xfrm>
              <a:custGeom>
                <a:avLst/>
                <a:gdLst>
                  <a:gd name="T0" fmla="*/ 0 w 560"/>
                  <a:gd name="T1" fmla="*/ 0 h 269"/>
                  <a:gd name="T2" fmla="*/ 0 w 560"/>
                  <a:gd name="T3" fmla="*/ 0 h 269"/>
                  <a:gd name="T4" fmla="*/ 0 w 560"/>
                  <a:gd name="T5" fmla="*/ 0 h 269"/>
                  <a:gd name="T6" fmla="*/ 0 w 560"/>
                  <a:gd name="T7" fmla="*/ 0 h 269"/>
                  <a:gd name="T8" fmla="*/ 0 w 560"/>
                  <a:gd name="T9" fmla="*/ 0 h 269"/>
                  <a:gd name="T10" fmla="*/ 0 w 560"/>
                  <a:gd name="T11" fmla="*/ 0 h 269"/>
                  <a:gd name="T12" fmla="*/ 0 w 560"/>
                  <a:gd name="T13" fmla="*/ 0 h 269"/>
                  <a:gd name="T14" fmla="*/ 0 w 560"/>
                  <a:gd name="T15" fmla="*/ 0 h 269"/>
                  <a:gd name="T16" fmla="*/ 0 w 560"/>
                  <a:gd name="T17" fmla="*/ 0 h 269"/>
                  <a:gd name="T18" fmla="*/ 0 w 560"/>
                  <a:gd name="T19" fmla="*/ 0 h 269"/>
                  <a:gd name="T20" fmla="*/ 0 w 560"/>
                  <a:gd name="T21" fmla="*/ 0 h 269"/>
                  <a:gd name="T22" fmla="*/ 0 w 560"/>
                  <a:gd name="T23" fmla="*/ 0 h 269"/>
                  <a:gd name="T24" fmla="*/ 0 w 560"/>
                  <a:gd name="T25" fmla="*/ 0 h 269"/>
                  <a:gd name="T26" fmla="*/ 0 w 560"/>
                  <a:gd name="T27" fmla="*/ 0 h 269"/>
                  <a:gd name="T28" fmla="*/ 0 w 560"/>
                  <a:gd name="T29" fmla="*/ 0 h 269"/>
                  <a:gd name="T30" fmla="*/ 0 w 560"/>
                  <a:gd name="T31" fmla="*/ 0 h 269"/>
                  <a:gd name="T32" fmla="*/ 0 w 560"/>
                  <a:gd name="T33" fmla="*/ 0 h 269"/>
                  <a:gd name="T34" fmla="*/ 0 w 560"/>
                  <a:gd name="T35" fmla="*/ 0 h 269"/>
                  <a:gd name="T36" fmla="*/ 0 w 560"/>
                  <a:gd name="T37" fmla="*/ 0 h 269"/>
                  <a:gd name="T38" fmla="*/ 0 w 560"/>
                  <a:gd name="T39" fmla="*/ 0 h 269"/>
                  <a:gd name="T40" fmla="*/ 0 w 560"/>
                  <a:gd name="T41" fmla="*/ 0 h 269"/>
                  <a:gd name="T42" fmla="*/ 0 w 560"/>
                  <a:gd name="T43" fmla="*/ 0 h 269"/>
                  <a:gd name="T44" fmla="*/ 0 w 560"/>
                  <a:gd name="T45" fmla="*/ 0 h 269"/>
                  <a:gd name="T46" fmla="*/ 0 w 560"/>
                  <a:gd name="T47" fmla="*/ 0 h 269"/>
                  <a:gd name="T48" fmla="*/ 0 w 560"/>
                  <a:gd name="T49" fmla="*/ 0 h 269"/>
                  <a:gd name="T50" fmla="*/ 0 w 560"/>
                  <a:gd name="T51" fmla="*/ 0 h 269"/>
                  <a:gd name="T52" fmla="*/ 0 w 560"/>
                  <a:gd name="T53" fmla="*/ 0 h 269"/>
                  <a:gd name="T54" fmla="*/ 0 w 560"/>
                  <a:gd name="T55" fmla="*/ 0 h 269"/>
                  <a:gd name="T56" fmla="*/ 0 w 560"/>
                  <a:gd name="T57" fmla="*/ 0 h 269"/>
                  <a:gd name="T58" fmla="*/ 0 w 560"/>
                  <a:gd name="T59" fmla="*/ 0 h 269"/>
                  <a:gd name="T60" fmla="*/ 0 w 560"/>
                  <a:gd name="T61" fmla="*/ 0 h 269"/>
                  <a:gd name="T62" fmla="*/ 0 w 560"/>
                  <a:gd name="T63" fmla="*/ 0 h 269"/>
                  <a:gd name="T64" fmla="*/ 0 w 560"/>
                  <a:gd name="T65" fmla="*/ 0 h 269"/>
                  <a:gd name="T66" fmla="*/ 0 w 560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0"/>
                  <a:gd name="T103" fmla="*/ 0 h 269"/>
                  <a:gd name="T104" fmla="*/ 560 w 560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0" h="269">
                    <a:moveTo>
                      <a:pt x="487" y="269"/>
                    </a:moveTo>
                    <a:lnTo>
                      <a:pt x="493" y="268"/>
                    </a:lnTo>
                    <a:lnTo>
                      <a:pt x="499" y="267"/>
                    </a:lnTo>
                    <a:lnTo>
                      <a:pt x="505" y="266"/>
                    </a:lnTo>
                    <a:lnTo>
                      <a:pt x="511" y="264"/>
                    </a:lnTo>
                    <a:lnTo>
                      <a:pt x="517" y="261"/>
                    </a:lnTo>
                    <a:lnTo>
                      <a:pt x="523" y="258"/>
                    </a:lnTo>
                    <a:lnTo>
                      <a:pt x="530" y="254"/>
                    </a:lnTo>
                    <a:lnTo>
                      <a:pt x="535" y="250"/>
                    </a:lnTo>
                    <a:lnTo>
                      <a:pt x="540" y="245"/>
                    </a:lnTo>
                    <a:lnTo>
                      <a:pt x="545" y="240"/>
                    </a:lnTo>
                    <a:lnTo>
                      <a:pt x="549" y="235"/>
                    </a:lnTo>
                    <a:lnTo>
                      <a:pt x="553" y="229"/>
                    </a:lnTo>
                    <a:lnTo>
                      <a:pt x="556" y="223"/>
                    </a:lnTo>
                    <a:lnTo>
                      <a:pt x="558" y="217"/>
                    </a:lnTo>
                    <a:lnTo>
                      <a:pt x="559" y="211"/>
                    </a:lnTo>
                    <a:lnTo>
                      <a:pt x="560" y="204"/>
                    </a:lnTo>
                    <a:lnTo>
                      <a:pt x="544" y="64"/>
                    </a:lnTo>
                    <a:lnTo>
                      <a:pt x="543" y="57"/>
                    </a:lnTo>
                    <a:lnTo>
                      <a:pt x="542" y="51"/>
                    </a:lnTo>
                    <a:lnTo>
                      <a:pt x="541" y="44"/>
                    </a:lnTo>
                    <a:lnTo>
                      <a:pt x="539" y="38"/>
                    </a:lnTo>
                    <a:lnTo>
                      <a:pt x="537" y="33"/>
                    </a:lnTo>
                    <a:lnTo>
                      <a:pt x="534" y="28"/>
                    </a:lnTo>
                    <a:lnTo>
                      <a:pt x="531" y="23"/>
                    </a:lnTo>
                    <a:lnTo>
                      <a:pt x="526" y="18"/>
                    </a:lnTo>
                    <a:lnTo>
                      <a:pt x="522" y="14"/>
                    </a:lnTo>
                    <a:lnTo>
                      <a:pt x="518" y="11"/>
                    </a:lnTo>
                    <a:lnTo>
                      <a:pt x="514" y="7"/>
                    </a:lnTo>
                    <a:lnTo>
                      <a:pt x="509" y="4"/>
                    </a:lnTo>
                    <a:lnTo>
                      <a:pt x="504" y="2"/>
                    </a:lnTo>
                    <a:lnTo>
                      <a:pt x="498" y="1"/>
                    </a:lnTo>
                    <a:lnTo>
                      <a:pt x="493" y="0"/>
                    </a:lnTo>
                    <a:lnTo>
                      <a:pt x="487" y="0"/>
                    </a:lnTo>
                    <a:lnTo>
                      <a:pt x="73" y="0"/>
                    </a:lnTo>
                    <a:lnTo>
                      <a:pt x="67" y="0"/>
                    </a:lnTo>
                    <a:lnTo>
                      <a:pt x="61" y="1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45" y="7"/>
                    </a:lnTo>
                    <a:lnTo>
                      <a:pt x="41" y="11"/>
                    </a:lnTo>
                    <a:lnTo>
                      <a:pt x="37" y="14"/>
                    </a:lnTo>
                    <a:lnTo>
                      <a:pt x="33" y="18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2" y="33"/>
                    </a:lnTo>
                    <a:lnTo>
                      <a:pt x="20" y="38"/>
                    </a:lnTo>
                    <a:lnTo>
                      <a:pt x="18" y="44"/>
                    </a:lnTo>
                    <a:lnTo>
                      <a:pt x="17" y="51"/>
                    </a:lnTo>
                    <a:lnTo>
                      <a:pt x="16" y="57"/>
                    </a:lnTo>
                    <a:lnTo>
                      <a:pt x="16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5" y="250"/>
                    </a:lnTo>
                    <a:lnTo>
                      <a:pt x="30" y="254"/>
                    </a:lnTo>
                    <a:lnTo>
                      <a:pt x="36" y="258"/>
                    </a:lnTo>
                    <a:lnTo>
                      <a:pt x="42" y="261"/>
                    </a:lnTo>
                    <a:lnTo>
                      <a:pt x="48" y="264"/>
                    </a:lnTo>
                    <a:lnTo>
                      <a:pt x="54" y="266"/>
                    </a:lnTo>
                    <a:lnTo>
                      <a:pt x="60" y="267"/>
                    </a:lnTo>
                    <a:lnTo>
                      <a:pt x="67" y="268"/>
                    </a:lnTo>
                    <a:lnTo>
                      <a:pt x="73" y="269"/>
                    </a:lnTo>
                    <a:lnTo>
                      <a:pt x="487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6" name="Freeform 549"/>
              <p:cNvSpPr>
                <a:spLocks/>
              </p:cNvSpPr>
              <p:nvPr/>
            </p:nvSpPr>
            <p:spPr bwMode="auto">
              <a:xfrm>
                <a:off x="4753" y="1279"/>
                <a:ext cx="17" cy="6"/>
              </a:xfrm>
              <a:custGeom>
                <a:avLst/>
                <a:gdLst>
                  <a:gd name="T0" fmla="*/ 0 w 412"/>
                  <a:gd name="T1" fmla="*/ 0 h 121"/>
                  <a:gd name="T2" fmla="*/ 0 w 412"/>
                  <a:gd name="T3" fmla="*/ 0 h 121"/>
                  <a:gd name="T4" fmla="*/ 0 w 412"/>
                  <a:gd name="T5" fmla="*/ 0 h 121"/>
                  <a:gd name="T6" fmla="*/ 0 w 412"/>
                  <a:gd name="T7" fmla="*/ 0 h 121"/>
                  <a:gd name="T8" fmla="*/ 0 w 412"/>
                  <a:gd name="T9" fmla="*/ 0 h 121"/>
                  <a:gd name="T10" fmla="*/ 0 w 412"/>
                  <a:gd name="T11" fmla="*/ 0 h 121"/>
                  <a:gd name="T12" fmla="*/ 0 w 412"/>
                  <a:gd name="T13" fmla="*/ 0 h 121"/>
                  <a:gd name="T14" fmla="*/ 0 w 412"/>
                  <a:gd name="T15" fmla="*/ 0 h 121"/>
                  <a:gd name="T16" fmla="*/ 0 w 412"/>
                  <a:gd name="T17" fmla="*/ 0 h 121"/>
                  <a:gd name="T18" fmla="*/ 0 w 412"/>
                  <a:gd name="T19" fmla="*/ 0 h 121"/>
                  <a:gd name="T20" fmla="*/ 0 w 412"/>
                  <a:gd name="T21" fmla="*/ 0 h 121"/>
                  <a:gd name="T22" fmla="*/ 0 w 412"/>
                  <a:gd name="T23" fmla="*/ 0 h 121"/>
                  <a:gd name="T24" fmla="*/ 0 w 412"/>
                  <a:gd name="T25" fmla="*/ 0 h 121"/>
                  <a:gd name="T26" fmla="*/ 0 w 412"/>
                  <a:gd name="T27" fmla="*/ 0 h 121"/>
                  <a:gd name="T28" fmla="*/ 0 w 412"/>
                  <a:gd name="T29" fmla="*/ 0 h 121"/>
                  <a:gd name="T30" fmla="*/ 0 w 412"/>
                  <a:gd name="T31" fmla="*/ 0 h 121"/>
                  <a:gd name="T32" fmla="*/ 0 w 412"/>
                  <a:gd name="T33" fmla="*/ 0 h 121"/>
                  <a:gd name="T34" fmla="*/ 0 w 412"/>
                  <a:gd name="T35" fmla="*/ 0 h 121"/>
                  <a:gd name="T36" fmla="*/ 0 w 412"/>
                  <a:gd name="T37" fmla="*/ 0 h 121"/>
                  <a:gd name="T38" fmla="*/ 0 w 412"/>
                  <a:gd name="T39" fmla="*/ 0 h 121"/>
                  <a:gd name="T40" fmla="*/ 0 w 412"/>
                  <a:gd name="T41" fmla="*/ 0 h 121"/>
                  <a:gd name="T42" fmla="*/ 0 w 412"/>
                  <a:gd name="T43" fmla="*/ 0 h 121"/>
                  <a:gd name="T44" fmla="*/ 0 w 412"/>
                  <a:gd name="T45" fmla="*/ 0 h 121"/>
                  <a:gd name="T46" fmla="*/ 0 w 412"/>
                  <a:gd name="T47" fmla="*/ 0 h 121"/>
                  <a:gd name="T48" fmla="*/ 0 w 412"/>
                  <a:gd name="T49" fmla="*/ 0 h 121"/>
                  <a:gd name="T50" fmla="*/ 0 w 412"/>
                  <a:gd name="T51" fmla="*/ 0 h 121"/>
                  <a:gd name="T52" fmla="*/ 0 w 412"/>
                  <a:gd name="T53" fmla="*/ 0 h 121"/>
                  <a:gd name="T54" fmla="*/ 0 w 412"/>
                  <a:gd name="T55" fmla="*/ 0 h 121"/>
                  <a:gd name="T56" fmla="*/ 0 w 412"/>
                  <a:gd name="T57" fmla="*/ 0 h 121"/>
                  <a:gd name="T58" fmla="*/ 0 w 412"/>
                  <a:gd name="T59" fmla="*/ 0 h 121"/>
                  <a:gd name="T60" fmla="*/ 0 w 412"/>
                  <a:gd name="T61" fmla="*/ 0 h 121"/>
                  <a:gd name="T62" fmla="*/ 0 w 412"/>
                  <a:gd name="T63" fmla="*/ 0 h 121"/>
                  <a:gd name="T64" fmla="*/ 0 w 412"/>
                  <a:gd name="T65" fmla="*/ 0 h 121"/>
                  <a:gd name="T66" fmla="*/ 0 w 412"/>
                  <a:gd name="T67" fmla="*/ 0 h 121"/>
                  <a:gd name="T68" fmla="*/ 0 w 412"/>
                  <a:gd name="T69" fmla="*/ 0 h 121"/>
                  <a:gd name="T70" fmla="*/ 0 w 412"/>
                  <a:gd name="T71" fmla="*/ 0 h 121"/>
                  <a:gd name="T72" fmla="*/ 0 w 412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2"/>
                  <a:gd name="T112" fmla="*/ 0 h 121"/>
                  <a:gd name="T113" fmla="*/ 412 w 412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2" h="121">
                    <a:moveTo>
                      <a:pt x="412" y="61"/>
                    </a:moveTo>
                    <a:lnTo>
                      <a:pt x="410" y="67"/>
                    </a:lnTo>
                    <a:lnTo>
                      <a:pt x="410" y="73"/>
                    </a:lnTo>
                    <a:lnTo>
                      <a:pt x="409" y="78"/>
                    </a:lnTo>
                    <a:lnTo>
                      <a:pt x="407" y="85"/>
                    </a:lnTo>
                    <a:lnTo>
                      <a:pt x="405" y="90"/>
                    </a:lnTo>
                    <a:lnTo>
                      <a:pt x="403" y="95"/>
                    </a:lnTo>
                    <a:lnTo>
                      <a:pt x="401" y="99"/>
                    </a:lnTo>
                    <a:lnTo>
                      <a:pt x="398" y="103"/>
                    </a:lnTo>
                    <a:lnTo>
                      <a:pt x="394" y="107"/>
                    </a:lnTo>
                    <a:lnTo>
                      <a:pt x="391" y="111"/>
                    </a:lnTo>
                    <a:lnTo>
                      <a:pt x="387" y="113"/>
                    </a:lnTo>
                    <a:lnTo>
                      <a:pt x="383" y="116"/>
                    </a:lnTo>
                    <a:lnTo>
                      <a:pt x="378" y="118"/>
                    </a:lnTo>
                    <a:lnTo>
                      <a:pt x="373" y="119"/>
                    </a:lnTo>
                    <a:lnTo>
                      <a:pt x="367" y="120"/>
                    </a:lnTo>
                    <a:lnTo>
                      <a:pt x="362" y="121"/>
                    </a:lnTo>
                    <a:lnTo>
                      <a:pt x="47" y="121"/>
                    </a:lnTo>
                    <a:lnTo>
                      <a:pt x="41" y="120"/>
                    </a:lnTo>
                    <a:lnTo>
                      <a:pt x="36" y="119"/>
                    </a:lnTo>
                    <a:lnTo>
                      <a:pt x="32" y="118"/>
                    </a:lnTo>
                    <a:lnTo>
                      <a:pt x="28" y="116"/>
                    </a:lnTo>
                    <a:lnTo>
                      <a:pt x="22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2" y="0"/>
                    </a:lnTo>
                    <a:lnTo>
                      <a:pt x="408" y="0"/>
                    </a:lnTo>
                    <a:lnTo>
                      <a:pt x="412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7" name="Freeform 550"/>
              <p:cNvSpPr>
                <a:spLocks/>
              </p:cNvSpPr>
              <p:nvPr/>
            </p:nvSpPr>
            <p:spPr bwMode="auto">
              <a:xfrm>
                <a:off x="4750" y="1276"/>
                <a:ext cx="2" cy="8"/>
              </a:xfrm>
              <a:custGeom>
                <a:avLst/>
                <a:gdLst>
                  <a:gd name="T0" fmla="*/ 0 w 41"/>
                  <a:gd name="T1" fmla="*/ 0 h 200"/>
                  <a:gd name="T2" fmla="*/ 0 w 41"/>
                  <a:gd name="T3" fmla="*/ 0 h 200"/>
                  <a:gd name="T4" fmla="*/ 0 w 41"/>
                  <a:gd name="T5" fmla="*/ 0 h 200"/>
                  <a:gd name="T6" fmla="*/ 0 w 41"/>
                  <a:gd name="T7" fmla="*/ 0 h 200"/>
                  <a:gd name="T8" fmla="*/ 0 w 41"/>
                  <a:gd name="T9" fmla="*/ 0 h 200"/>
                  <a:gd name="T10" fmla="*/ 0 w 41"/>
                  <a:gd name="T11" fmla="*/ 0 h 200"/>
                  <a:gd name="T12" fmla="*/ 0 w 41"/>
                  <a:gd name="T13" fmla="*/ 0 h 200"/>
                  <a:gd name="T14" fmla="*/ 0 w 41"/>
                  <a:gd name="T15" fmla="*/ 0 h 200"/>
                  <a:gd name="T16" fmla="*/ 0 w 41"/>
                  <a:gd name="T17" fmla="*/ 0 h 200"/>
                  <a:gd name="T18" fmla="*/ 0 w 41"/>
                  <a:gd name="T19" fmla="*/ 0 h 200"/>
                  <a:gd name="T20" fmla="*/ 0 w 41"/>
                  <a:gd name="T21" fmla="*/ 0 h 200"/>
                  <a:gd name="T22" fmla="*/ 0 w 41"/>
                  <a:gd name="T23" fmla="*/ 0 h 200"/>
                  <a:gd name="T24" fmla="*/ 0 w 41"/>
                  <a:gd name="T25" fmla="*/ 0 h 200"/>
                  <a:gd name="T26" fmla="*/ 0 w 41"/>
                  <a:gd name="T27" fmla="*/ 0 h 200"/>
                  <a:gd name="T28" fmla="*/ 0 w 41"/>
                  <a:gd name="T29" fmla="*/ 0 h 200"/>
                  <a:gd name="T30" fmla="*/ 0 w 41"/>
                  <a:gd name="T31" fmla="*/ 0 h 200"/>
                  <a:gd name="T32" fmla="*/ 0 w 41"/>
                  <a:gd name="T33" fmla="*/ 0 h 200"/>
                  <a:gd name="T34" fmla="*/ 0 w 41"/>
                  <a:gd name="T35" fmla="*/ 0 h 200"/>
                  <a:gd name="T36" fmla="*/ 0 w 41"/>
                  <a:gd name="T37" fmla="*/ 0 h 200"/>
                  <a:gd name="T38" fmla="*/ 0 w 41"/>
                  <a:gd name="T39" fmla="*/ 0 h 200"/>
                  <a:gd name="T40" fmla="*/ 0 w 41"/>
                  <a:gd name="T41" fmla="*/ 0 h 200"/>
                  <a:gd name="T42" fmla="*/ 0 w 41"/>
                  <a:gd name="T43" fmla="*/ 0 h 200"/>
                  <a:gd name="T44" fmla="*/ 0 w 41"/>
                  <a:gd name="T45" fmla="*/ 0 h 200"/>
                  <a:gd name="T46" fmla="*/ 0 w 41"/>
                  <a:gd name="T47" fmla="*/ 0 h 200"/>
                  <a:gd name="T48" fmla="*/ 0 w 41"/>
                  <a:gd name="T49" fmla="*/ 0 h 200"/>
                  <a:gd name="T50" fmla="*/ 0 w 41"/>
                  <a:gd name="T51" fmla="*/ 0 h 200"/>
                  <a:gd name="T52" fmla="*/ 0 w 41"/>
                  <a:gd name="T53" fmla="*/ 0 h 200"/>
                  <a:gd name="T54" fmla="*/ 0 w 41"/>
                  <a:gd name="T55" fmla="*/ 0 h 200"/>
                  <a:gd name="T56" fmla="*/ 0 w 41"/>
                  <a:gd name="T57" fmla="*/ 0 h 200"/>
                  <a:gd name="T58" fmla="*/ 0 w 41"/>
                  <a:gd name="T59" fmla="*/ 0 h 200"/>
                  <a:gd name="T60" fmla="*/ 0 w 41"/>
                  <a:gd name="T61" fmla="*/ 0 h 200"/>
                  <a:gd name="T62" fmla="*/ 0 w 41"/>
                  <a:gd name="T63" fmla="*/ 0 h 200"/>
                  <a:gd name="T64" fmla="*/ 0 w 41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200"/>
                  <a:gd name="T101" fmla="*/ 41 w 41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200">
                    <a:moveTo>
                      <a:pt x="24" y="200"/>
                    </a:moveTo>
                    <a:lnTo>
                      <a:pt x="25" y="199"/>
                    </a:lnTo>
                    <a:lnTo>
                      <a:pt x="27" y="199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1" y="197"/>
                    </a:lnTo>
                    <a:lnTo>
                      <a:pt x="33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9" y="188"/>
                    </a:lnTo>
                    <a:lnTo>
                      <a:pt x="40" y="186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1" y="181"/>
                    </a:lnTo>
                    <a:lnTo>
                      <a:pt x="41" y="20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1" y="2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1"/>
                    </a:lnTo>
                    <a:lnTo>
                      <a:pt x="15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7" y="14"/>
                    </a:lnTo>
                    <a:lnTo>
                      <a:pt x="7" y="16"/>
                    </a:lnTo>
                    <a:lnTo>
                      <a:pt x="7" y="18"/>
                    </a:lnTo>
                    <a:lnTo>
                      <a:pt x="7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7" y="185"/>
                    </a:lnTo>
                    <a:lnTo>
                      <a:pt x="8" y="188"/>
                    </a:lnTo>
                    <a:lnTo>
                      <a:pt x="10" y="190"/>
                    </a:lnTo>
                    <a:lnTo>
                      <a:pt x="12" y="192"/>
                    </a:lnTo>
                    <a:lnTo>
                      <a:pt x="14" y="194"/>
                    </a:lnTo>
                    <a:lnTo>
                      <a:pt x="16" y="196"/>
                    </a:lnTo>
                    <a:lnTo>
                      <a:pt x="18" y="197"/>
                    </a:lnTo>
                    <a:lnTo>
                      <a:pt x="20" y="199"/>
                    </a:lnTo>
                    <a:lnTo>
                      <a:pt x="22" y="199"/>
                    </a:lnTo>
                    <a:lnTo>
                      <a:pt x="24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8" name="Freeform 551"/>
              <p:cNvSpPr>
                <a:spLocks/>
              </p:cNvSpPr>
              <p:nvPr/>
            </p:nvSpPr>
            <p:spPr bwMode="auto">
              <a:xfrm>
                <a:off x="4771" y="1275"/>
                <a:ext cx="2" cy="9"/>
              </a:xfrm>
              <a:custGeom>
                <a:avLst/>
                <a:gdLst>
                  <a:gd name="T0" fmla="*/ 0 w 46"/>
                  <a:gd name="T1" fmla="*/ 0 h 209"/>
                  <a:gd name="T2" fmla="*/ 0 w 46"/>
                  <a:gd name="T3" fmla="*/ 0 h 209"/>
                  <a:gd name="T4" fmla="*/ 0 w 46"/>
                  <a:gd name="T5" fmla="*/ 0 h 209"/>
                  <a:gd name="T6" fmla="*/ 0 w 46"/>
                  <a:gd name="T7" fmla="*/ 0 h 209"/>
                  <a:gd name="T8" fmla="*/ 0 w 46"/>
                  <a:gd name="T9" fmla="*/ 0 h 209"/>
                  <a:gd name="T10" fmla="*/ 0 w 46"/>
                  <a:gd name="T11" fmla="*/ 0 h 209"/>
                  <a:gd name="T12" fmla="*/ 0 w 46"/>
                  <a:gd name="T13" fmla="*/ 0 h 209"/>
                  <a:gd name="T14" fmla="*/ 0 w 46"/>
                  <a:gd name="T15" fmla="*/ 0 h 209"/>
                  <a:gd name="T16" fmla="*/ 0 w 46"/>
                  <a:gd name="T17" fmla="*/ 0 h 209"/>
                  <a:gd name="T18" fmla="*/ 0 w 46"/>
                  <a:gd name="T19" fmla="*/ 0 h 209"/>
                  <a:gd name="T20" fmla="*/ 0 w 46"/>
                  <a:gd name="T21" fmla="*/ 0 h 209"/>
                  <a:gd name="T22" fmla="*/ 0 w 46"/>
                  <a:gd name="T23" fmla="*/ 0 h 209"/>
                  <a:gd name="T24" fmla="*/ 0 w 46"/>
                  <a:gd name="T25" fmla="*/ 0 h 209"/>
                  <a:gd name="T26" fmla="*/ 0 w 46"/>
                  <a:gd name="T27" fmla="*/ 0 h 209"/>
                  <a:gd name="T28" fmla="*/ 0 w 46"/>
                  <a:gd name="T29" fmla="*/ 0 h 209"/>
                  <a:gd name="T30" fmla="*/ 0 w 46"/>
                  <a:gd name="T31" fmla="*/ 0 h 209"/>
                  <a:gd name="T32" fmla="*/ 0 w 46"/>
                  <a:gd name="T33" fmla="*/ 0 h 209"/>
                  <a:gd name="T34" fmla="*/ 0 w 46"/>
                  <a:gd name="T35" fmla="*/ 0 h 209"/>
                  <a:gd name="T36" fmla="*/ 0 w 46"/>
                  <a:gd name="T37" fmla="*/ 0 h 209"/>
                  <a:gd name="T38" fmla="*/ 0 w 46"/>
                  <a:gd name="T39" fmla="*/ 0 h 209"/>
                  <a:gd name="T40" fmla="*/ 0 w 46"/>
                  <a:gd name="T41" fmla="*/ 0 h 209"/>
                  <a:gd name="T42" fmla="*/ 0 w 46"/>
                  <a:gd name="T43" fmla="*/ 0 h 209"/>
                  <a:gd name="T44" fmla="*/ 0 w 46"/>
                  <a:gd name="T45" fmla="*/ 0 h 209"/>
                  <a:gd name="T46" fmla="*/ 0 w 46"/>
                  <a:gd name="T47" fmla="*/ 0 h 209"/>
                  <a:gd name="T48" fmla="*/ 0 w 46"/>
                  <a:gd name="T49" fmla="*/ 0 h 209"/>
                  <a:gd name="T50" fmla="*/ 0 w 46"/>
                  <a:gd name="T51" fmla="*/ 0 h 209"/>
                  <a:gd name="T52" fmla="*/ 0 w 46"/>
                  <a:gd name="T53" fmla="*/ 0 h 209"/>
                  <a:gd name="T54" fmla="*/ 0 w 46"/>
                  <a:gd name="T55" fmla="*/ 0 h 209"/>
                  <a:gd name="T56" fmla="*/ 0 w 46"/>
                  <a:gd name="T57" fmla="*/ 0 h 209"/>
                  <a:gd name="T58" fmla="*/ 0 w 46"/>
                  <a:gd name="T59" fmla="*/ 0 h 209"/>
                  <a:gd name="T60" fmla="*/ 0 w 46"/>
                  <a:gd name="T61" fmla="*/ 0 h 209"/>
                  <a:gd name="T62" fmla="*/ 0 w 46"/>
                  <a:gd name="T63" fmla="*/ 0 h 209"/>
                  <a:gd name="T64" fmla="*/ 0 w 46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"/>
                  <a:gd name="T100" fmla="*/ 0 h 209"/>
                  <a:gd name="T101" fmla="*/ 46 w 46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" h="209">
                    <a:moveTo>
                      <a:pt x="17" y="209"/>
                    </a:moveTo>
                    <a:lnTo>
                      <a:pt x="18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5" y="205"/>
                    </a:lnTo>
                    <a:lnTo>
                      <a:pt x="27" y="203"/>
                    </a:lnTo>
                    <a:lnTo>
                      <a:pt x="31" y="201"/>
                    </a:lnTo>
                    <a:lnTo>
                      <a:pt x="33" y="199"/>
                    </a:lnTo>
                    <a:lnTo>
                      <a:pt x="35" y="197"/>
                    </a:lnTo>
                    <a:lnTo>
                      <a:pt x="37" y="194"/>
                    </a:lnTo>
                    <a:lnTo>
                      <a:pt x="39" y="191"/>
                    </a:lnTo>
                    <a:lnTo>
                      <a:pt x="41" y="189"/>
                    </a:lnTo>
                    <a:lnTo>
                      <a:pt x="43" y="186"/>
                    </a:lnTo>
                    <a:lnTo>
                      <a:pt x="44" y="184"/>
                    </a:lnTo>
                    <a:lnTo>
                      <a:pt x="45" y="181"/>
                    </a:lnTo>
                    <a:lnTo>
                      <a:pt x="45" y="178"/>
                    </a:lnTo>
                    <a:lnTo>
                      <a:pt x="46" y="176"/>
                    </a:lnTo>
                    <a:lnTo>
                      <a:pt x="35" y="21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0" y="5"/>
                    </a:lnTo>
                    <a:lnTo>
                      <a:pt x="29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2" y="199"/>
                    </a:lnTo>
                    <a:lnTo>
                      <a:pt x="3" y="200"/>
                    </a:lnTo>
                    <a:lnTo>
                      <a:pt x="4" y="202"/>
                    </a:lnTo>
                    <a:lnTo>
                      <a:pt x="5" y="203"/>
                    </a:lnTo>
                    <a:lnTo>
                      <a:pt x="6" y="204"/>
                    </a:lnTo>
                    <a:lnTo>
                      <a:pt x="7" y="205"/>
                    </a:lnTo>
                    <a:lnTo>
                      <a:pt x="9" y="206"/>
                    </a:lnTo>
                    <a:lnTo>
                      <a:pt x="10" y="207"/>
                    </a:lnTo>
                    <a:lnTo>
                      <a:pt x="12" y="208"/>
                    </a:lnTo>
                    <a:lnTo>
                      <a:pt x="13" y="208"/>
                    </a:lnTo>
                    <a:lnTo>
                      <a:pt x="15" y="208"/>
                    </a:lnTo>
                    <a:lnTo>
                      <a:pt x="17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9" name="Freeform 552"/>
              <p:cNvSpPr>
                <a:spLocks/>
              </p:cNvSpPr>
              <p:nvPr/>
            </p:nvSpPr>
            <p:spPr bwMode="auto">
              <a:xfrm>
                <a:off x="4752" y="1275"/>
                <a:ext cx="19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5" y="99"/>
                    </a:moveTo>
                    <a:lnTo>
                      <a:pt x="379" y="98"/>
                    </a:lnTo>
                    <a:lnTo>
                      <a:pt x="385" y="98"/>
                    </a:lnTo>
                    <a:lnTo>
                      <a:pt x="389" y="97"/>
                    </a:lnTo>
                    <a:lnTo>
                      <a:pt x="394" y="96"/>
                    </a:lnTo>
                    <a:lnTo>
                      <a:pt x="397" y="95"/>
                    </a:lnTo>
                    <a:lnTo>
                      <a:pt x="401" y="93"/>
                    </a:lnTo>
                    <a:lnTo>
                      <a:pt x="405" y="91"/>
                    </a:lnTo>
                    <a:lnTo>
                      <a:pt x="408" y="89"/>
                    </a:lnTo>
                    <a:lnTo>
                      <a:pt x="411" y="87"/>
                    </a:lnTo>
                    <a:lnTo>
                      <a:pt x="413" y="85"/>
                    </a:lnTo>
                    <a:lnTo>
                      <a:pt x="415" y="82"/>
                    </a:lnTo>
                    <a:lnTo>
                      <a:pt x="417" y="80"/>
                    </a:lnTo>
                    <a:lnTo>
                      <a:pt x="420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20" y="22"/>
                    </a:lnTo>
                    <a:lnTo>
                      <a:pt x="417" y="19"/>
                    </a:lnTo>
                    <a:lnTo>
                      <a:pt x="415" y="16"/>
                    </a:lnTo>
                    <a:lnTo>
                      <a:pt x="413" y="13"/>
                    </a:lnTo>
                    <a:lnTo>
                      <a:pt x="411" y="11"/>
                    </a:lnTo>
                    <a:lnTo>
                      <a:pt x="408" y="9"/>
                    </a:lnTo>
                    <a:lnTo>
                      <a:pt x="405" y="7"/>
                    </a:lnTo>
                    <a:lnTo>
                      <a:pt x="401" y="5"/>
                    </a:lnTo>
                    <a:lnTo>
                      <a:pt x="397" y="3"/>
                    </a:lnTo>
                    <a:lnTo>
                      <a:pt x="394" y="2"/>
                    </a:lnTo>
                    <a:lnTo>
                      <a:pt x="389" y="1"/>
                    </a:lnTo>
                    <a:lnTo>
                      <a:pt x="385" y="0"/>
                    </a:lnTo>
                    <a:lnTo>
                      <a:pt x="379" y="0"/>
                    </a:lnTo>
                    <a:lnTo>
                      <a:pt x="375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3" y="9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10" y="87"/>
                    </a:lnTo>
                    <a:lnTo>
                      <a:pt x="13" y="89"/>
                    </a:lnTo>
                    <a:lnTo>
                      <a:pt x="16" y="91"/>
                    </a:lnTo>
                    <a:lnTo>
                      <a:pt x="19" y="93"/>
                    </a:lnTo>
                    <a:lnTo>
                      <a:pt x="23" y="95"/>
                    </a:lnTo>
                    <a:lnTo>
                      <a:pt x="27" y="96"/>
                    </a:lnTo>
                    <a:lnTo>
                      <a:pt x="32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5" y="99"/>
                    </a:lnTo>
                    <a:lnTo>
                      <a:pt x="375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0" name="Freeform 553"/>
              <p:cNvSpPr>
                <a:spLocks/>
              </p:cNvSpPr>
              <p:nvPr/>
            </p:nvSpPr>
            <p:spPr bwMode="auto">
              <a:xfrm>
                <a:off x="4722" y="1274"/>
                <a:ext cx="25" cy="12"/>
              </a:xfrm>
              <a:custGeom>
                <a:avLst/>
                <a:gdLst>
                  <a:gd name="T0" fmla="*/ 0 w 561"/>
                  <a:gd name="T1" fmla="*/ 0 h 269"/>
                  <a:gd name="T2" fmla="*/ 0 w 561"/>
                  <a:gd name="T3" fmla="*/ 0 h 269"/>
                  <a:gd name="T4" fmla="*/ 0 w 561"/>
                  <a:gd name="T5" fmla="*/ 0 h 269"/>
                  <a:gd name="T6" fmla="*/ 0 w 561"/>
                  <a:gd name="T7" fmla="*/ 0 h 269"/>
                  <a:gd name="T8" fmla="*/ 0 w 561"/>
                  <a:gd name="T9" fmla="*/ 0 h 269"/>
                  <a:gd name="T10" fmla="*/ 0 w 561"/>
                  <a:gd name="T11" fmla="*/ 0 h 269"/>
                  <a:gd name="T12" fmla="*/ 0 w 561"/>
                  <a:gd name="T13" fmla="*/ 0 h 269"/>
                  <a:gd name="T14" fmla="*/ 0 w 561"/>
                  <a:gd name="T15" fmla="*/ 0 h 269"/>
                  <a:gd name="T16" fmla="*/ 0 w 561"/>
                  <a:gd name="T17" fmla="*/ 0 h 269"/>
                  <a:gd name="T18" fmla="*/ 0 w 561"/>
                  <a:gd name="T19" fmla="*/ 0 h 269"/>
                  <a:gd name="T20" fmla="*/ 0 w 561"/>
                  <a:gd name="T21" fmla="*/ 0 h 269"/>
                  <a:gd name="T22" fmla="*/ 0 w 561"/>
                  <a:gd name="T23" fmla="*/ 0 h 269"/>
                  <a:gd name="T24" fmla="*/ 0 w 561"/>
                  <a:gd name="T25" fmla="*/ 0 h 269"/>
                  <a:gd name="T26" fmla="*/ 0 w 561"/>
                  <a:gd name="T27" fmla="*/ 0 h 269"/>
                  <a:gd name="T28" fmla="*/ 0 w 561"/>
                  <a:gd name="T29" fmla="*/ 0 h 269"/>
                  <a:gd name="T30" fmla="*/ 0 w 561"/>
                  <a:gd name="T31" fmla="*/ 0 h 269"/>
                  <a:gd name="T32" fmla="*/ 0 w 561"/>
                  <a:gd name="T33" fmla="*/ 0 h 269"/>
                  <a:gd name="T34" fmla="*/ 0 w 561"/>
                  <a:gd name="T35" fmla="*/ 0 h 269"/>
                  <a:gd name="T36" fmla="*/ 0 w 561"/>
                  <a:gd name="T37" fmla="*/ 0 h 269"/>
                  <a:gd name="T38" fmla="*/ 0 w 561"/>
                  <a:gd name="T39" fmla="*/ 0 h 269"/>
                  <a:gd name="T40" fmla="*/ 0 w 561"/>
                  <a:gd name="T41" fmla="*/ 0 h 269"/>
                  <a:gd name="T42" fmla="*/ 0 w 561"/>
                  <a:gd name="T43" fmla="*/ 0 h 269"/>
                  <a:gd name="T44" fmla="*/ 0 w 561"/>
                  <a:gd name="T45" fmla="*/ 0 h 269"/>
                  <a:gd name="T46" fmla="*/ 0 w 561"/>
                  <a:gd name="T47" fmla="*/ 0 h 269"/>
                  <a:gd name="T48" fmla="*/ 0 w 561"/>
                  <a:gd name="T49" fmla="*/ 0 h 269"/>
                  <a:gd name="T50" fmla="*/ 0 w 561"/>
                  <a:gd name="T51" fmla="*/ 0 h 269"/>
                  <a:gd name="T52" fmla="*/ 0 w 561"/>
                  <a:gd name="T53" fmla="*/ 0 h 269"/>
                  <a:gd name="T54" fmla="*/ 0 w 561"/>
                  <a:gd name="T55" fmla="*/ 0 h 269"/>
                  <a:gd name="T56" fmla="*/ 0 w 561"/>
                  <a:gd name="T57" fmla="*/ 0 h 269"/>
                  <a:gd name="T58" fmla="*/ 0 w 561"/>
                  <a:gd name="T59" fmla="*/ 0 h 269"/>
                  <a:gd name="T60" fmla="*/ 0 w 561"/>
                  <a:gd name="T61" fmla="*/ 0 h 269"/>
                  <a:gd name="T62" fmla="*/ 0 w 561"/>
                  <a:gd name="T63" fmla="*/ 0 h 269"/>
                  <a:gd name="T64" fmla="*/ 0 w 561"/>
                  <a:gd name="T65" fmla="*/ 0 h 269"/>
                  <a:gd name="T66" fmla="*/ 0 w 561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1"/>
                  <a:gd name="T103" fmla="*/ 0 h 269"/>
                  <a:gd name="T104" fmla="*/ 561 w 561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1" h="269">
                    <a:moveTo>
                      <a:pt x="487" y="269"/>
                    </a:moveTo>
                    <a:lnTo>
                      <a:pt x="493" y="268"/>
                    </a:lnTo>
                    <a:lnTo>
                      <a:pt x="499" y="267"/>
                    </a:lnTo>
                    <a:lnTo>
                      <a:pt x="506" y="266"/>
                    </a:lnTo>
                    <a:lnTo>
                      <a:pt x="512" y="264"/>
                    </a:lnTo>
                    <a:lnTo>
                      <a:pt x="518" y="261"/>
                    </a:lnTo>
                    <a:lnTo>
                      <a:pt x="524" y="258"/>
                    </a:lnTo>
                    <a:lnTo>
                      <a:pt x="531" y="254"/>
                    </a:lnTo>
                    <a:lnTo>
                      <a:pt x="536" y="250"/>
                    </a:lnTo>
                    <a:lnTo>
                      <a:pt x="541" y="245"/>
                    </a:lnTo>
                    <a:lnTo>
                      <a:pt x="546" y="240"/>
                    </a:lnTo>
                    <a:lnTo>
                      <a:pt x="550" y="235"/>
                    </a:lnTo>
                    <a:lnTo>
                      <a:pt x="554" y="229"/>
                    </a:lnTo>
                    <a:lnTo>
                      <a:pt x="557" y="223"/>
                    </a:lnTo>
                    <a:lnTo>
                      <a:pt x="559" y="217"/>
                    </a:lnTo>
                    <a:lnTo>
                      <a:pt x="560" y="211"/>
                    </a:lnTo>
                    <a:lnTo>
                      <a:pt x="561" y="204"/>
                    </a:lnTo>
                    <a:lnTo>
                      <a:pt x="544" y="64"/>
                    </a:lnTo>
                    <a:lnTo>
                      <a:pt x="543" y="57"/>
                    </a:lnTo>
                    <a:lnTo>
                      <a:pt x="542" y="51"/>
                    </a:lnTo>
                    <a:lnTo>
                      <a:pt x="541" y="44"/>
                    </a:lnTo>
                    <a:lnTo>
                      <a:pt x="539" y="38"/>
                    </a:lnTo>
                    <a:lnTo>
                      <a:pt x="537" y="33"/>
                    </a:lnTo>
                    <a:lnTo>
                      <a:pt x="534" y="28"/>
                    </a:lnTo>
                    <a:lnTo>
                      <a:pt x="531" y="23"/>
                    </a:lnTo>
                    <a:lnTo>
                      <a:pt x="527" y="18"/>
                    </a:lnTo>
                    <a:lnTo>
                      <a:pt x="523" y="14"/>
                    </a:lnTo>
                    <a:lnTo>
                      <a:pt x="519" y="11"/>
                    </a:lnTo>
                    <a:lnTo>
                      <a:pt x="514" y="7"/>
                    </a:lnTo>
                    <a:lnTo>
                      <a:pt x="509" y="4"/>
                    </a:lnTo>
                    <a:lnTo>
                      <a:pt x="504" y="2"/>
                    </a:lnTo>
                    <a:lnTo>
                      <a:pt x="499" y="1"/>
                    </a:lnTo>
                    <a:lnTo>
                      <a:pt x="493" y="0"/>
                    </a:lnTo>
                    <a:lnTo>
                      <a:pt x="487" y="0"/>
                    </a:lnTo>
                    <a:lnTo>
                      <a:pt x="73" y="0"/>
                    </a:lnTo>
                    <a:lnTo>
                      <a:pt x="67" y="0"/>
                    </a:lnTo>
                    <a:lnTo>
                      <a:pt x="61" y="1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46" y="7"/>
                    </a:lnTo>
                    <a:lnTo>
                      <a:pt x="41" y="11"/>
                    </a:lnTo>
                    <a:lnTo>
                      <a:pt x="37" y="14"/>
                    </a:lnTo>
                    <a:lnTo>
                      <a:pt x="33" y="18"/>
                    </a:lnTo>
                    <a:lnTo>
                      <a:pt x="30" y="23"/>
                    </a:lnTo>
                    <a:lnTo>
                      <a:pt x="27" y="28"/>
                    </a:lnTo>
                    <a:lnTo>
                      <a:pt x="23" y="33"/>
                    </a:lnTo>
                    <a:lnTo>
                      <a:pt x="21" y="38"/>
                    </a:lnTo>
                    <a:lnTo>
                      <a:pt x="19" y="44"/>
                    </a:lnTo>
                    <a:lnTo>
                      <a:pt x="18" y="51"/>
                    </a:lnTo>
                    <a:lnTo>
                      <a:pt x="17" y="57"/>
                    </a:lnTo>
                    <a:lnTo>
                      <a:pt x="17" y="6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1" y="217"/>
                    </a:lnTo>
                    <a:lnTo>
                      <a:pt x="3" y="223"/>
                    </a:lnTo>
                    <a:lnTo>
                      <a:pt x="6" y="229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4" y="250"/>
                    </a:lnTo>
                    <a:lnTo>
                      <a:pt x="30" y="254"/>
                    </a:lnTo>
                    <a:lnTo>
                      <a:pt x="36" y="258"/>
                    </a:lnTo>
                    <a:lnTo>
                      <a:pt x="42" y="261"/>
                    </a:lnTo>
                    <a:lnTo>
                      <a:pt x="48" y="264"/>
                    </a:lnTo>
                    <a:lnTo>
                      <a:pt x="54" y="266"/>
                    </a:lnTo>
                    <a:lnTo>
                      <a:pt x="60" y="267"/>
                    </a:lnTo>
                    <a:lnTo>
                      <a:pt x="67" y="268"/>
                    </a:lnTo>
                    <a:lnTo>
                      <a:pt x="73" y="269"/>
                    </a:lnTo>
                    <a:lnTo>
                      <a:pt x="487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1" name="Freeform 554"/>
              <p:cNvSpPr>
                <a:spLocks/>
              </p:cNvSpPr>
              <p:nvPr/>
            </p:nvSpPr>
            <p:spPr bwMode="auto">
              <a:xfrm>
                <a:off x="4726" y="1279"/>
                <a:ext cx="17" cy="6"/>
              </a:xfrm>
              <a:custGeom>
                <a:avLst/>
                <a:gdLst>
                  <a:gd name="T0" fmla="*/ 0 w 410"/>
                  <a:gd name="T1" fmla="*/ 0 h 121"/>
                  <a:gd name="T2" fmla="*/ 0 w 410"/>
                  <a:gd name="T3" fmla="*/ 0 h 121"/>
                  <a:gd name="T4" fmla="*/ 0 w 410"/>
                  <a:gd name="T5" fmla="*/ 0 h 121"/>
                  <a:gd name="T6" fmla="*/ 0 w 410"/>
                  <a:gd name="T7" fmla="*/ 0 h 121"/>
                  <a:gd name="T8" fmla="*/ 0 w 410"/>
                  <a:gd name="T9" fmla="*/ 0 h 121"/>
                  <a:gd name="T10" fmla="*/ 0 w 410"/>
                  <a:gd name="T11" fmla="*/ 0 h 121"/>
                  <a:gd name="T12" fmla="*/ 0 w 410"/>
                  <a:gd name="T13" fmla="*/ 0 h 121"/>
                  <a:gd name="T14" fmla="*/ 0 w 410"/>
                  <a:gd name="T15" fmla="*/ 0 h 121"/>
                  <a:gd name="T16" fmla="*/ 0 w 410"/>
                  <a:gd name="T17" fmla="*/ 0 h 121"/>
                  <a:gd name="T18" fmla="*/ 0 w 410"/>
                  <a:gd name="T19" fmla="*/ 0 h 121"/>
                  <a:gd name="T20" fmla="*/ 0 w 410"/>
                  <a:gd name="T21" fmla="*/ 0 h 121"/>
                  <a:gd name="T22" fmla="*/ 0 w 410"/>
                  <a:gd name="T23" fmla="*/ 0 h 121"/>
                  <a:gd name="T24" fmla="*/ 0 w 410"/>
                  <a:gd name="T25" fmla="*/ 0 h 121"/>
                  <a:gd name="T26" fmla="*/ 0 w 410"/>
                  <a:gd name="T27" fmla="*/ 0 h 121"/>
                  <a:gd name="T28" fmla="*/ 0 w 410"/>
                  <a:gd name="T29" fmla="*/ 0 h 121"/>
                  <a:gd name="T30" fmla="*/ 0 w 410"/>
                  <a:gd name="T31" fmla="*/ 0 h 121"/>
                  <a:gd name="T32" fmla="*/ 0 w 410"/>
                  <a:gd name="T33" fmla="*/ 0 h 121"/>
                  <a:gd name="T34" fmla="*/ 0 w 410"/>
                  <a:gd name="T35" fmla="*/ 0 h 121"/>
                  <a:gd name="T36" fmla="*/ 0 w 410"/>
                  <a:gd name="T37" fmla="*/ 0 h 121"/>
                  <a:gd name="T38" fmla="*/ 0 w 410"/>
                  <a:gd name="T39" fmla="*/ 0 h 121"/>
                  <a:gd name="T40" fmla="*/ 0 w 410"/>
                  <a:gd name="T41" fmla="*/ 0 h 121"/>
                  <a:gd name="T42" fmla="*/ 0 w 410"/>
                  <a:gd name="T43" fmla="*/ 0 h 121"/>
                  <a:gd name="T44" fmla="*/ 0 w 410"/>
                  <a:gd name="T45" fmla="*/ 0 h 121"/>
                  <a:gd name="T46" fmla="*/ 0 w 410"/>
                  <a:gd name="T47" fmla="*/ 0 h 121"/>
                  <a:gd name="T48" fmla="*/ 0 w 410"/>
                  <a:gd name="T49" fmla="*/ 0 h 121"/>
                  <a:gd name="T50" fmla="*/ 0 w 410"/>
                  <a:gd name="T51" fmla="*/ 0 h 121"/>
                  <a:gd name="T52" fmla="*/ 0 w 410"/>
                  <a:gd name="T53" fmla="*/ 0 h 121"/>
                  <a:gd name="T54" fmla="*/ 0 w 410"/>
                  <a:gd name="T55" fmla="*/ 0 h 121"/>
                  <a:gd name="T56" fmla="*/ 0 w 410"/>
                  <a:gd name="T57" fmla="*/ 0 h 121"/>
                  <a:gd name="T58" fmla="*/ 0 w 410"/>
                  <a:gd name="T59" fmla="*/ 0 h 121"/>
                  <a:gd name="T60" fmla="*/ 0 w 410"/>
                  <a:gd name="T61" fmla="*/ 0 h 121"/>
                  <a:gd name="T62" fmla="*/ 0 w 410"/>
                  <a:gd name="T63" fmla="*/ 0 h 121"/>
                  <a:gd name="T64" fmla="*/ 0 w 410"/>
                  <a:gd name="T65" fmla="*/ 0 h 121"/>
                  <a:gd name="T66" fmla="*/ 0 w 410"/>
                  <a:gd name="T67" fmla="*/ 0 h 121"/>
                  <a:gd name="T68" fmla="*/ 0 w 410"/>
                  <a:gd name="T69" fmla="*/ 0 h 121"/>
                  <a:gd name="T70" fmla="*/ 0 w 410"/>
                  <a:gd name="T71" fmla="*/ 0 h 121"/>
                  <a:gd name="T72" fmla="*/ 0 w 410"/>
                  <a:gd name="T73" fmla="*/ 0 h 12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0"/>
                  <a:gd name="T112" fmla="*/ 0 h 121"/>
                  <a:gd name="T113" fmla="*/ 410 w 410"/>
                  <a:gd name="T114" fmla="*/ 121 h 12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0" h="121">
                    <a:moveTo>
                      <a:pt x="410" y="61"/>
                    </a:moveTo>
                    <a:lnTo>
                      <a:pt x="409" y="67"/>
                    </a:lnTo>
                    <a:lnTo>
                      <a:pt x="409" y="73"/>
                    </a:lnTo>
                    <a:lnTo>
                      <a:pt x="408" y="78"/>
                    </a:lnTo>
                    <a:lnTo>
                      <a:pt x="406" y="85"/>
                    </a:lnTo>
                    <a:lnTo>
                      <a:pt x="404" y="90"/>
                    </a:lnTo>
                    <a:lnTo>
                      <a:pt x="402" y="95"/>
                    </a:lnTo>
                    <a:lnTo>
                      <a:pt x="400" y="99"/>
                    </a:lnTo>
                    <a:lnTo>
                      <a:pt x="397" y="103"/>
                    </a:lnTo>
                    <a:lnTo>
                      <a:pt x="394" y="107"/>
                    </a:lnTo>
                    <a:lnTo>
                      <a:pt x="390" y="111"/>
                    </a:lnTo>
                    <a:lnTo>
                      <a:pt x="387" y="113"/>
                    </a:lnTo>
                    <a:lnTo>
                      <a:pt x="383" y="116"/>
                    </a:lnTo>
                    <a:lnTo>
                      <a:pt x="378" y="118"/>
                    </a:lnTo>
                    <a:lnTo>
                      <a:pt x="374" y="119"/>
                    </a:lnTo>
                    <a:lnTo>
                      <a:pt x="368" y="120"/>
                    </a:lnTo>
                    <a:lnTo>
                      <a:pt x="363" y="121"/>
                    </a:lnTo>
                    <a:lnTo>
                      <a:pt x="48" y="121"/>
                    </a:lnTo>
                    <a:lnTo>
                      <a:pt x="42" y="120"/>
                    </a:lnTo>
                    <a:lnTo>
                      <a:pt x="37" y="119"/>
                    </a:lnTo>
                    <a:lnTo>
                      <a:pt x="32" y="118"/>
                    </a:lnTo>
                    <a:lnTo>
                      <a:pt x="28" y="116"/>
                    </a:lnTo>
                    <a:lnTo>
                      <a:pt x="23" y="113"/>
                    </a:lnTo>
                    <a:lnTo>
                      <a:pt x="19" y="111"/>
                    </a:lnTo>
                    <a:lnTo>
                      <a:pt x="15" y="107"/>
                    </a:lnTo>
                    <a:lnTo>
                      <a:pt x="12" y="103"/>
                    </a:lnTo>
                    <a:lnTo>
                      <a:pt x="9" y="99"/>
                    </a:lnTo>
                    <a:lnTo>
                      <a:pt x="7" y="95"/>
                    </a:lnTo>
                    <a:lnTo>
                      <a:pt x="5" y="90"/>
                    </a:lnTo>
                    <a:lnTo>
                      <a:pt x="3" y="85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1"/>
                    </a:lnTo>
                    <a:lnTo>
                      <a:pt x="3" y="0"/>
                    </a:lnTo>
                    <a:lnTo>
                      <a:pt x="407" y="0"/>
                    </a:lnTo>
                    <a:lnTo>
                      <a:pt x="410" y="61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2" name="Freeform 555"/>
              <p:cNvSpPr>
                <a:spLocks/>
              </p:cNvSpPr>
              <p:nvPr/>
            </p:nvSpPr>
            <p:spPr bwMode="auto">
              <a:xfrm>
                <a:off x="4723" y="1276"/>
                <a:ext cx="2" cy="8"/>
              </a:xfrm>
              <a:custGeom>
                <a:avLst/>
                <a:gdLst>
                  <a:gd name="T0" fmla="*/ 0 w 40"/>
                  <a:gd name="T1" fmla="*/ 0 h 200"/>
                  <a:gd name="T2" fmla="*/ 0 w 40"/>
                  <a:gd name="T3" fmla="*/ 0 h 200"/>
                  <a:gd name="T4" fmla="*/ 0 w 40"/>
                  <a:gd name="T5" fmla="*/ 0 h 200"/>
                  <a:gd name="T6" fmla="*/ 0 w 40"/>
                  <a:gd name="T7" fmla="*/ 0 h 200"/>
                  <a:gd name="T8" fmla="*/ 0 w 40"/>
                  <a:gd name="T9" fmla="*/ 0 h 200"/>
                  <a:gd name="T10" fmla="*/ 0 w 40"/>
                  <a:gd name="T11" fmla="*/ 0 h 200"/>
                  <a:gd name="T12" fmla="*/ 0 w 40"/>
                  <a:gd name="T13" fmla="*/ 0 h 200"/>
                  <a:gd name="T14" fmla="*/ 0 w 40"/>
                  <a:gd name="T15" fmla="*/ 0 h 200"/>
                  <a:gd name="T16" fmla="*/ 0 w 40"/>
                  <a:gd name="T17" fmla="*/ 0 h 200"/>
                  <a:gd name="T18" fmla="*/ 0 w 40"/>
                  <a:gd name="T19" fmla="*/ 0 h 200"/>
                  <a:gd name="T20" fmla="*/ 0 w 40"/>
                  <a:gd name="T21" fmla="*/ 0 h 200"/>
                  <a:gd name="T22" fmla="*/ 0 w 40"/>
                  <a:gd name="T23" fmla="*/ 0 h 200"/>
                  <a:gd name="T24" fmla="*/ 0 w 40"/>
                  <a:gd name="T25" fmla="*/ 0 h 200"/>
                  <a:gd name="T26" fmla="*/ 0 w 40"/>
                  <a:gd name="T27" fmla="*/ 0 h 200"/>
                  <a:gd name="T28" fmla="*/ 0 w 40"/>
                  <a:gd name="T29" fmla="*/ 0 h 200"/>
                  <a:gd name="T30" fmla="*/ 0 w 40"/>
                  <a:gd name="T31" fmla="*/ 0 h 200"/>
                  <a:gd name="T32" fmla="*/ 0 w 40"/>
                  <a:gd name="T33" fmla="*/ 0 h 200"/>
                  <a:gd name="T34" fmla="*/ 0 w 40"/>
                  <a:gd name="T35" fmla="*/ 0 h 200"/>
                  <a:gd name="T36" fmla="*/ 0 w 40"/>
                  <a:gd name="T37" fmla="*/ 0 h 200"/>
                  <a:gd name="T38" fmla="*/ 0 w 40"/>
                  <a:gd name="T39" fmla="*/ 0 h 200"/>
                  <a:gd name="T40" fmla="*/ 0 w 40"/>
                  <a:gd name="T41" fmla="*/ 0 h 200"/>
                  <a:gd name="T42" fmla="*/ 0 w 40"/>
                  <a:gd name="T43" fmla="*/ 0 h 200"/>
                  <a:gd name="T44" fmla="*/ 0 w 40"/>
                  <a:gd name="T45" fmla="*/ 0 h 200"/>
                  <a:gd name="T46" fmla="*/ 0 w 40"/>
                  <a:gd name="T47" fmla="*/ 0 h 200"/>
                  <a:gd name="T48" fmla="*/ 0 w 40"/>
                  <a:gd name="T49" fmla="*/ 0 h 200"/>
                  <a:gd name="T50" fmla="*/ 0 w 40"/>
                  <a:gd name="T51" fmla="*/ 0 h 200"/>
                  <a:gd name="T52" fmla="*/ 0 w 40"/>
                  <a:gd name="T53" fmla="*/ 0 h 200"/>
                  <a:gd name="T54" fmla="*/ 0 w 40"/>
                  <a:gd name="T55" fmla="*/ 0 h 200"/>
                  <a:gd name="T56" fmla="*/ 0 w 40"/>
                  <a:gd name="T57" fmla="*/ 0 h 200"/>
                  <a:gd name="T58" fmla="*/ 0 w 40"/>
                  <a:gd name="T59" fmla="*/ 0 h 200"/>
                  <a:gd name="T60" fmla="*/ 0 w 40"/>
                  <a:gd name="T61" fmla="*/ 0 h 200"/>
                  <a:gd name="T62" fmla="*/ 0 w 40"/>
                  <a:gd name="T63" fmla="*/ 0 h 200"/>
                  <a:gd name="T64" fmla="*/ 0 w 40"/>
                  <a:gd name="T65" fmla="*/ 0 h 2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0"/>
                  <a:gd name="T100" fmla="*/ 0 h 200"/>
                  <a:gd name="T101" fmla="*/ 40 w 40"/>
                  <a:gd name="T102" fmla="*/ 200 h 20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0" h="200">
                    <a:moveTo>
                      <a:pt x="23" y="200"/>
                    </a:moveTo>
                    <a:lnTo>
                      <a:pt x="24" y="199"/>
                    </a:lnTo>
                    <a:lnTo>
                      <a:pt x="26" y="199"/>
                    </a:lnTo>
                    <a:lnTo>
                      <a:pt x="28" y="199"/>
                    </a:lnTo>
                    <a:lnTo>
                      <a:pt x="29" y="198"/>
                    </a:lnTo>
                    <a:lnTo>
                      <a:pt x="31" y="197"/>
                    </a:lnTo>
                    <a:lnTo>
                      <a:pt x="32" y="196"/>
                    </a:lnTo>
                    <a:lnTo>
                      <a:pt x="34" y="195"/>
                    </a:lnTo>
                    <a:lnTo>
                      <a:pt x="35" y="194"/>
                    </a:lnTo>
                    <a:lnTo>
                      <a:pt x="36" y="193"/>
                    </a:lnTo>
                    <a:lnTo>
                      <a:pt x="37" y="191"/>
                    </a:lnTo>
                    <a:lnTo>
                      <a:pt x="38" y="190"/>
                    </a:lnTo>
                    <a:lnTo>
                      <a:pt x="38" y="188"/>
                    </a:lnTo>
                    <a:lnTo>
                      <a:pt x="39" y="186"/>
                    </a:lnTo>
                    <a:lnTo>
                      <a:pt x="39" y="184"/>
                    </a:lnTo>
                    <a:lnTo>
                      <a:pt x="39" y="183"/>
                    </a:lnTo>
                    <a:lnTo>
                      <a:pt x="40" y="181"/>
                    </a:lnTo>
                    <a:lnTo>
                      <a:pt x="40" y="20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8" y="10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4" y="4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5" y="2"/>
                    </a:lnTo>
                    <a:lnTo>
                      <a:pt x="13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10"/>
                    </a:lnTo>
                    <a:lnTo>
                      <a:pt x="7" y="11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1" y="175"/>
                    </a:lnTo>
                    <a:lnTo>
                      <a:pt x="2" y="178"/>
                    </a:lnTo>
                    <a:lnTo>
                      <a:pt x="3" y="180"/>
                    </a:lnTo>
                    <a:lnTo>
                      <a:pt x="4" y="183"/>
                    </a:lnTo>
                    <a:lnTo>
                      <a:pt x="7" y="185"/>
                    </a:lnTo>
                    <a:lnTo>
                      <a:pt x="8" y="188"/>
                    </a:lnTo>
                    <a:lnTo>
                      <a:pt x="10" y="190"/>
                    </a:lnTo>
                    <a:lnTo>
                      <a:pt x="12" y="192"/>
                    </a:lnTo>
                    <a:lnTo>
                      <a:pt x="13" y="194"/>
                    </a:lnTo>
                    <a:lnTo>
                      <a:pt x="15" y="196"/>
                    </a:lnTo>
                    <a:lnTo>
                      <a:pt x="17" y="197"/>
                    </a:lnTo>
                    <a:lnTo>
                      <a:pt x="19" y="199"/>
                    </a:lnTo>
                    <a:lnTo>
                      <a:pt x="21" y="199"/>
                    </a:lnTo>
                    <a:lnTo>
                      <a:pt x="23" y="200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3" name="Freeform 556"/>
              <p:cNvSpPr>
                <a:spLocks/>
              </p:cNvSpPr>
              <p:nvPr/>
            </p:nvSpPr>
            <p:spPr bwMode="auto">
              <a:xfrm>
                <a:off x="4744" y="1275"/>
                <a:ext cx="2" cy="9"/>
              </a:xfrm>
              <a:custGeom>
                <a:avLst/>
                <a:gdLst>
                  <a:gd name="T0" fmla="*/ 0 w 47"/>
                  <a:gd name="T1" fmla="*/ 0 h 209"/>
                  <a:gd name="T2" fmla="*/ 0 w 47"/>
                  <a:gd name="T3" fmla="*/ 0 h 209"/>
                  <a:gd name="T4" fmla="*/ 0 w 47"/>
                  <a:gd name="T5" fmla="*/ 0 h 209"/>
                  <a:gd name="T6" fmla="*/ 0 w 47"/>
                  <a:gd name="T7" fmla="*/ 0 h 209"/>
                  <a:gd name="T8" fmla="*/ 0 w 47"/>
                  <a:gd name="T9" fmla="*/ 0 h 209"/>
                  <a:gd name="T10" fmla="*/ 0 w 47"/>
                  <a:gd name="T11" fmla="*/ 0 h 209"/>
                  <a:gd name="T12" fmla="*/ 0 w 47"/>
                  <a:gd name="T13" fmla="*/ 0 h 209"/>
                  <a:gd name="T14" fmla="*/ 0 w 47"/>
                  <a:gd name="T15" fmla="*/ 0 h 209"/>
                  <a:gd name="T16" fmla="*/ 0 w 47"/>
                  <a:gd name="T17" fmla="*/ 0 h 209"/>
                  <a:gd name="T18" fmla="*/ 0 w 47"/>
                  <a:gd name="T19" fmla="*/ 0 h 209"/>
                  <a:gd name="T20" fmla="*/ 0 w 47"/>
                  <a:gd name="T21" fmla="*/ 0 h 209"/>
                  <a:gd name="T22" fmla="*/ 0 w 47"/>
                  <a:gd name="T23" fmla="*/ 0 h 209"/>
                  <a:gd name="T24" fmla="*/ 0 w 47"/>
                  <a:gd name="T25" fmla="*/ 0 h 209"/>
                  <a:gd name="T26" fmla="*/ 0 w 47"/>
                  <a:gd name="T27" fmla="*/ 0 h 209"/>
                  <a:gd name="T28" fmla="*/ 0 w 47"/>
                  <a:gd name="T29" fmla="*/ 0 h 209"/>
                  <a:gd name="T30" fmla="*/ 0 w 47"/>
                  <a:gd name="T31" fmla="*/ 0 h 209"/>
                  <a:gd name="T32" fmla="*/ 0 w 47"/>
                  <a:gd name="T33" fmla="*/ 0 h 209"/>
                  <a:gd name="T34" fmla="*/ 0 w 47"/>
                  <a:gd name="T35" fmla="*/ 0 h 209"/>
                  <a:gd name="T36" fmla="*/ 0 w 47"/>
                  <a:gd name="T37" fmla="*/ 0 h 209"/>
                  <a:gd name="T38" fmla="*/ 0 w 47"/>
                  <a:gd name="T39" fmla="*/ 0 h 209"/>
                  <a:gd name="T40" fmla="*/ 0 w 47"/>
                  <a:gd name="T41" fmla="*/ 0 h 209"/>
                  <a:gd name="T42" fmla="*/ 0 w 47"/>
                  <a:gd name="T43" fmla="*/ 0 h 209"/>
                  <a:gd name="T44" fmla="*/ 0 w 47"/>
                  <a:gd name="T45" fmla="*/ 0 h 209"/>
                  <a:gd name="T46" fmla="*/ 0 w 47"/>
                  <a:gd name="T47" fmla="*/ 0 h 209"/>
                  <a:gd name="T48" fmla="*/ 0 w 47"/>
                  <a:gd name="T49" fmla="*/ 0 h 209"/>
                  <a:gd name="T50" fmla="*/ 0 w 47"/>
                  <a:gd name="T51" fmla="*/ 0 h 209"/>
                  <a:gd name="T52" fmla="*/ 0 w 47"/>
                  <a:gd name="T53" fmla="*/ 0 h 209"/>
                  <a:gd name="T54" fmla="*/ 0 w 47"/>
                  <a:gd name="T55" fmla="*/ 0 h 209"/>
                  <a:gd name="T56" fmla="*/ 0 w 47"/>
                  <a:gd name="T57" fmla="*/ 0 h 209"/>
                  <a:gd name="T58" fmla="*/ 0 w 47"/>
                  <a:gd name="T59" fmla="*/ 0 h 209"/>
                  <a:gd name="T60" fmla="*/ 0 w 47"/>
                  <a:gd name="T61" fmla="*/ 0 h 209"/>
                  <a:gd name="T62" fmla="*/ 0 w 47"/>
                  <a:gd name="T63" fmla="*/ 0 h 209"/>
                  <a:gd name="T64" fmla="*/ 0 w 47"/>
                  <a:gd name="T65" fmla="*/ 0 h 2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209"/>
                  <a:gd name="T101" fmla="*/ 47 w 47"/>
                  <a:gd name="T102" fmla="*/ 209 h 2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209">
                    <a:moveTo>
                      <a:pt x="18" y="209"/>
                    </a:moveTo>
                    <a:lnTo>
                      <a:pt x="19" y="208"/>
                    </a:lnTo>
                    <a:lnTo>
                      <a:pt x="21" y="208"/>
                    </a:lnTo>
                    <a:lnTo>
                      <a:pt x="23" y="206"/>
                    </a:lnTo>
                    <a:lnTo>
                      <a:pt x="26" y="205"/>
                    </a:lnTo>
                    <a:lnTo>
                      <a:pt x="28" y="203"/>
                    </a:lnTo>
                    <a:lnTo>
                      <a:pt x="31" y="201"/>
                    </a:lnTo>
                    <a:lnTo>
                      <a:pt x="34" y="199"/>
                    </a:lnTo>
                    <a:lnTo>
                      <a:pt x="36" y="197"/>
                    </a:lnTo>
                    <a:lnTo>
                      <a:pt x="38" y="194"/>
                    </a:lnTo>
                    <a:lnTo>
                      <a:pt x="40" y="191"/>
                    </a:lnTo>
                    <a:lnTo>
                      <a:pt x="42" y="189"/>
                    </a:lnTo>
                    <a:lnTo>
                      <a:pt x="43" y="186"/>
                    </a:lnTo>
                    <a:lnTo>
                      <a:pt x="45" y="184"/>
                    </a:lnTo>
                    <a:lnTo>
                      <a:pt x="46" y="181"/>
                    </a:lnTo>
                    <a:lnTo>
                      <a:pt x="46" y="178"/>
                    </a:lnTo>
                    <a:lnTo>
                      <a:pt x="47" y="176"/>
                    </a:lnTo>
                    <a:lnTo>
                      <a:pt x="36" y="21"/>
                    </a:lnTo>
                    <a:lnTo>
                      <a:pt x="35" y="17"/>
                    </a:lnTo>
                    <a:lnTo>
                      <a:pt x="35" y="15"/>
                    </a:lnTo>
                    <a:lnTo>
                      <a:pt x="35" y="14"/>
                    </a:lnTo>
                    <a:lnTo>
                      <a:pt x="34" y="12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5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2"/>
                    </a:lnTo>
                    <a:lnTo>
                      <a:pt x="4" y="203"/>
                    </a:lnTo>
                    <a:lnTo>
                      <a:pt x="6" y="204"/>
                    </a:lnTo>
                    <a:lnTo>
                      <a:pt x="7" y="205"/>
                    </a:lnTo>
                    <a:lnTo>
                      <a:pt x="8" y="206"/>
                    </a:lnTo>
                    <a:lnTo>
                      <a:pt x="10" y="207"/>
                    </a:lnTo>
                    <a:lnTo>
                      <a:pt x="12" y="208"/>
                    </a:lnTo>
                    <a:lnTo>
                      <a:pt x="14" y="208"/>
                    </a:lnTo>
                    <a:lnTo>
                      <a:pt x="15" y="208"/>
                    </a:lnTo>
                    <a:lnTo>
                      <a:pt x="18" y="209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4" name="Freeform 557"/>
              <p:cNvSpPr>
                <a:spLocks/>
              </p:cNvSpPr>
              <p:nvPr/>
            </p:nvSpPr>
            <p:spPr bwMode="auto">
              <a:xfrm>
                <a:off x="4725" y="1275"/>
                <a:ext cx="19" cy="4"/>
              </a:xfrm>
              <a:custGeom>
                <a:avLst/>
                <a:gdLst>
                  <a:gd name="T0" fmla="*/ 0 w 422"/>
                  <a:gd name="T1" fmla="*/ 0 h 99"/>
                  <a:gd name="T2" fmla="*/ 0 w 422"/>
                  <a:gd name="T3" fmla="*/ 0 h 99"/>
                  <a:gd name="T4" fmla="*/ 0 w 422"/>
                  <a:gd name="T5" fmla="*/ 0 h 99"/>
                  <a:gd name="T6" fmla="*/ 0 w 422"/>
                  <a:gd name="T7" fmla="*/ 0 h 99"/>
                  <a:gd name="T8" fmla="*/ 0 w 422"/>
                  <a:gd name="T9" fmla="*/ 0 h 99"/>
                  <a:gd name="T10" fmla="*/ 0 w 422"/>
                  <a:gd name="T11" fmla="*/ 0 h 99"/>
                  <a:gd name="T12" fmla="*/ 0 w 422"/>
                  <a:gd name="T13" fmla="*/ 0 h 99"/>
                  <a:gd name="T14" fmla="*/ 0 w 422"/>
                  <a:gd name="T15" fmla="*/ 0 h 99"/>
                  <a:gd name="T16" fmla="*/ 0 w 422"/>
                  <a:gd name="T17" fmla="*/ 0 h 99"/>
                  <a:gd name="T18" fmla="*/ 0 w 422"/>
                  <a:gd name="T19" fmla="*/ 0 h 99"/>
                  <a:gd name="T20" fmla="*/ 0 w 422"/>
                  <a:gd name="T21" fmla="*/ 0 h 99"/>
                  <a:gd name="T22" fmla="*/ 0 w 422"/>
                  <a:gd name="T23" fmla="*/ 0 h 99"/>
                  <a:gd name="T24" fmla="*/ 0 w 422"/>
                  <a:gd name="T25" fmla="*/ 0 h 99"/>
                  <a:gd name="T26" fmla="*/ 0 w 422"/>
                  <a:gd name="T27" fmla="*/ 0 h 99"/>
                  <a:gd name="T28" fmla="*/ 0 w 422"/>
                  <a:gd name="T29" fmla="*/ 0 h 99"/>
                  <a:gd name="T30" fmla="*/ 0 w 422"/>
                  <a:gd name="T31" fmla="*/ 0 h 99"/>
                  <a:gd name="T32" fmla="*/ 0 w 422"/>
                  <a:gd name="T33" fmla="*/ 0 h 99"/>
                  <a:gd name="T34" fmla="*/ 0 w 422"/>
                  <a:gd name="T35" fmla="*/ 0 h 99"/>
                  <a:gd name="T36" fmla="*/ 0 w 422"/>
                  <a:gd name="T37" fmla="*/ 0 h 99"/>
                  <a:gd name="T38" fmla="*/ 0 w 422"/>
                  <a:gd name="T39" fmla="*/ 0 h 99"/>
                  <a:gd name="T40" fmla="*/ 0 w 422"/>
                  <a:gd name="T41" fmla="*/ 0 h 99"/>
                  <a:gd name="T42" fmla="*/ 0 w 422"/>
                  <a:gd name="T43" fmla="*/ 0 h 99"/>
                  <a:gd name="T44" fmla="*/ 0 w 422"/>
                  <a:gd name="T45" fmla="*/ 0 h 99"/>
                  <a:gd name="T46" fmla="*/ 0 w 422"/>
                  <a:gd name="T47" fmla="*/ 0 h 99"/>
                  <a:gd name="T48" fmla="*/ 0 w 422"/>
                  <a:gd name="T49" fmla="*/ 0 h 99"/>
                  <a:gd name="T50" fmla="*/ 0 w 422"/>
                  <a:gd name="T51" fmla="*/ 0 h 99"/>
                  <a:gd name="T52" fmla="*/ 0 w 422"/>
                  <a:gd name="T53" fmla="*/ 0 h 99"/>
                  <a:gd name="T54" fmla="*/ 0 w 422"/>
                  <a:gd name="T55" fmla="*/ 0 h 99"/>
                  <a:gd name="T56" fmla="*/ 0 w 422"/>
                  <a:gd name="T57" fmla="*/ 0 h 99"/>
                  <a:gd name="T58" fmla="*/ 0 w 422"/>
                  <a:gd name="T59" fmla="*/ 0 h 99"/>
                  <a:gd name="T60" fmla="*/ 0 w 422"/>
                  <a:gd name="T61" fmla="*/ 0 h 99"/>
                  <a:gd name="T62" fmla="*/ 0 w 422"/>
                  <a:gd name="T63" fmla="*/ 0 h 99"/>
                  <a:gd name="T64" fmla="*/ 0 w 422"/>
                  <a:gd name="T65" fmla="*/ 0 h 99"/>
                  <a:gd name="T66" fmla="*/ 0 w 422"/>
                  <a:gd name="T67" fmla="*/ 0 h 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22"/>
                  <a:gd name="T103" fmla="*/ 0 h 99"/>
                  <a:gd name="T104" fmla="*/ 422 w 422"/>
                  <a:gd name="T105" fmla="*/ 99 h 9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22" h="99">
                    <a:moveTo>
                      <a:pt x="376" y="99"/>
                    </a:moveTo>
                    <a:lnTo>
                      <a:pt x="380" y="98"/>
                    </a:lnTo>
                    <a:lnTo>
                      <a:pt x="385" y="98"/>
                    </a:lnTo>
                    <a:lnTo>
                      <a:pt x="389" y="97"/>
                    </a:lnTo>
                    <a:lnTo>
                      <a:pt x="394" y="96"/>
                    </a:lnTo>
                    <a:lnTo>
                      <a:pt x="397" y="95"/>
                    </a:lnTo>
                    <a:lnTo>
                      <a:pt x="401" y="93"/>
                    </a:lnTo>
                    <a:lnTo>
                      <a:pt x="404" y="91"/>
                    </a:lnTo>
                    <a:lnTo>
                      <a:pt x="408" y="89"/>
                    </a:lnTo>
                    <a:lnTo>
                      <a:pt x="410" y="87"/>
                    </a:lnTo>
                    <a:lnTo>
                      <a:pt x="413" y="85"/>
                    </a:lnTo>
                    <a:lnTo>
                      <a:pt x="415" y="82"/>
                    </a:lnTo>
                    <a:lnTo>
                      <a:pt x="417" y="80"/>
                    </a:lnTo>
                    <a:lnTo>
                      <a:pt x="418" y="77"/>
                    </a:lnTo>
                    <a:lnTo>
                      <a:pt x="421" y="74"/>
                    </a:lnTo>
                    <a:lnTo>
                      <a:pt x="421" y="70"/>
                    </a:lnTo>
                    <a:lnTo>
                      <a:pt x="422" y="67"/>
                    </a:lnTo>
                    <a:lnTo>
                      <a:pt x="422" y="33"/>
                    </a:lnTo>
                    <a:lnTo>
                      <a:pt x="421" y="28"/>
                    </a:lnTo>
                    <a:lnTo>
                      <a:pt x="421" y="25"/>
                    </a:lnTo>
                    <a:lnTo>
                      <a:pt x="418" y="22"/>
                    </a:lnTo>
                    <a:lnTo>
                      <a:pt x="417" y="19"/>
                    </a:lnTo>
                    <a:lnTo>
                      <a:pt x="415" y="16"/>
                    </a:lnTo>
                    <a:lnTo>
                      <a:pt x="413" y="13"/>
                    </a:lnTo>
                    <a:lnTo>
                      <a:pt x="410" y="11"/>
                    </a:lnTo>
                    <a:lnTo>
                      <a:pt x="408" y="9"/>
                    </a:lnTo>
                    <a:lnTo>
                      <a:pt x="404" y="7"/>
                    </a:lnTo>
                    <a:lnTo>
                      <a:pt x="401" y="5"/>
                    </a:lnTo>
                    <a:lnTo>
                      <a:pt x="397" y="3"/>
                    </a:lnTo>
                    <a:lnTo>
                      <a:pt x="394" y="2"/>
                    </a:lnTo>
                    <a:lnTo>
                      <a:pt x="389" y="1"/>
                    </a:lnTo>
                    <a:lnTo>
                      <a:pt x="385" y="0"/>
                    </a:lnTo>
                    <a:lnTo>
                      <a:pt x="380" y="0"/>
                    </a:lnTo>
                    <a:lnTo>
                      <a:pt x="376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1" y="1"/>
                    </a:lnTo>
                    <a:lnTo>
                      <a:pt x="27" y="2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3" y="9"/>
                    </a:lnTo>
                    <a:lnTo>
                      <a:pt x="10" y="11"/>
                    </a:lnTo>
                    <a:lnTo>
                      <a:pt x="7" y="13"/>
                    </a:lnTo>
                    <a:lnTo>
                      <a:pt x="5" y="16"/>
                    </a:lnTo>
                    <a:lnTo>
                      <a:pt x="3" y="19"/>
                    </a:lnTo>
                    <a:lnTo>
                      <a:pt x="2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2" y="77"/>
                    </a:lnTo>
                    <a:lnTo>
                      <a:pt x="3" y="80"/>
                    </a:lnTo>
                    <a:lnTo>
                      <a:pt x="5" y="82"/>
                    </a:lnTo>
                    <a:lnTo>
                      <a:pt x="7" y="85"/>
                    </a:lnTo>
                    <a:lnTo>
                      <a:pt x="10" y="87"/>
                    </a:lnTo>
                    <a:lnTo>
                      <a:pt x="13" y="89"/>
                    </a:lnTo>
                    <a:lnTo>
                      <a:pt x="16" y="91"/>
                    </a:lnTo>
                    <a:lnTo>
                      <a:pt x="19" y="93"/>
                    </a:lnTo>
                    <a:lnTo>
                      <a:pt x="23" y="95"/>
                    </a:lnTo>
                    <a:lnTo>
                      <a:pt x="27" y="96"/>
                    </a:lnTo>
                    <a:lnTo>
                      <a:pt x="31" y="97"/>
                    </a:lnTo>
                    <a:lnTo>
                      <a:pt x="36" y="98"/>
                    </a:lnTo>
                    <a:lnTo>
                      <a:pt x="40" y="98"/>
                    </a:lnTo>
                    <a:lnTo>
                      <a:pt x="45" y="99"/>
                    </a:lnTo>
                    <a:lnTo>
                      <a:pt x="376" y="99"/>
                    </a:lnTo>
                    <a:close/>
                  </a:path>
                </a:pathLst>
              </a:custGeom>
              <a:solidFill>
                <a:srgbClr val="CED9D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5" name="Freeform 558"/>
              <p:cNvSpPr>
                <a:spLocks/>
              </p:cNvSpPr>
              <p:nvPr/>
            </p:nvSpPr>
            <p:spPr bwMode="auto">
              <a:xfrm>
                <a:off x="4941" y="1274"/>
                <a:ext cx="24" cy="11"/>
              </a:xfrm>
              <a:custGeom>
                <a:avLst/>
                <a:gdLst>
                  <a:gd name="T0" fmla="*/ 0 w 561"/>
                  <a:gd name="T1" fmla="*/ 0 h 269"/>
                  <a:gd name="T2" fmla="*/ 0 w 561"/>
                  <a:gd name="T3" fmla="*/ 0 h 269"/>
                  <a:gd name="T4" fmla="*/ 0 w 561"/>
                  <a:gd name="T5" fmla="*/ 0 h 269"/>
                  <a:gd name="T6" fmla="*/ 0 w 561"/>
                  <a:gd name="T7" fmla="*/ 0 h 269"/>
                  <a:gd name="T8" fmla="*/ 0 w 561"/>
                  <a:gd name="T9" fmla="*/ 0 h 269"/>
                  <a:gd name="T10" fmla="*/ 0 w 561"/>
                  <a:gd name="T11" fmla="*/ 0 h 269"/>
                  <a:gd name="T12" fmla="*/ 0 w 561"/>
                  <a:gd name="T13" fmla="*/ 0 h 269"/>
                  <a:gd name="T14" fmla="*/ 0 w 561"/>
                  <a:gd name="T15" fmla="*/ 0 h 269"/>
                  <a:gd name="T16" fmla="*/ 0 w 561"/>
                  <a:gd name="T17" fmla="*/ 0 h 269"/>
                  <a:gd name="T18" fmla="*/ 0 w 561"/>
                  <a:gd name="T19" fmla="*/ 0 h 269"/>
                  <a:gd name="T20" fmla="*/ 0 w 561"/>
                  <a:gd name="T21" fmla="*/ 0 h 269"/>
                  <a:gd name="T22" fmla="*/ 0 w 561"/>
                  <a:gd name="T23" fmla="*/ 0 h 269"/>
                  <a:gd name="T24" fmla="*/ 0 w 561"/>
                  <a:gd name="T25" fmla="*/ 0 h 269"/>
                  <a:gd name="T26" fmla="*/ 0 w 561"/>
                  <a:gd name="T27" fmla="*/ 0 h 269"/>
                  <a:gd name="T28" fmla="*/ 0 w 561"/>
                  <a:gd name="T29" fmla="*/ 0 h 269"/>
                  <a:gd name="T30" fmla="*/ 0 w 561"/>
                  <a:gd name="T31" fmla="*/ 0 h 269"/>
                  <a:gd name="T32" fmla="*/ 0 w 561"/>
                  <a:gd name="T33" fmla="*/ 0 h 269"/>
                  <a:gd name="T34" fmla="*/ 0 w 561"/>
                  <a:gd name="T35" fmla="*/ 0 h 269"/>
                  <a:gd name="T36" fmla="*/ 0 w 561"/>
                  <a:gd name="T37" fmla="*/ 0 h 269"/>
                  <a:gd name="T38" fmla="*/ 0 w 561"/>
                  <a:gd name="T39" fmla="*/ 0 h 269"/>
                  <a:gd name="T40" fmla="*/ 0 w 561"/>
                  <a:gd name="T41" fmla="*/ 0 h 269"/>
                  <a:gd name="T42" fmla="*/ 0 w 561"/>
                  <a:gd name="T43" fmla="*/ 0 h 269"/>
                  <a:gd name="T44" fmla="*/ 0 w 561"/>
                  <a:gd name="T45" fmla="*/ 0 h 269"/>
                  <a:gd name="T46" fmla="*/ 0 w 561"/>
                  <a:gd name="T47" fmla="*/ 0 h 269"/>
                  <a:gd name="T48" fmla="*/ 0 w 561"/>
                  <a:gd name="T49" fmla="*/ 0 h 269"/>
                  <a:gd name="T50" fmla="*/ 0 w 561"/>
                  <a:gd name="T51" fmla="*/ 0 h 269"/>
                  <a:gd name="T52" fmla="*/ 0 w 561"/>
                  <a:gd name="T53" fmla="*/ 0 h 269"/>
                  <a:gd name="T54" fmla="*/ 0 w 561"/>
                  <a:gd name="T55" fmla="*/ 0 h 269"/>
                  <a:gd name="T56" fmla="*/ 0 w 561"/>
                  <a:gd name="T57" fmla="*/ 0 h 269"/>
                  <a:gd name="T58" fmla="*/ 0 w 561"/>
                  <a:gd name="T59" fmla="*/ 0 h 269"/>
                  <a:gd name="T60" fmla="*/ 0 w 561"/>
                  <a:gd name="T61" fmla="*/ 0 h 269"/>
                  <a:gd name="T62" fmla="*/ 0 w 561"/>
                  <a:gd name="T63" fmla="*/ 0 h 269"/>
                  <a:gd name="T64" fmla="*/ 0 w 561"/>
                  <a:gd name="T65" fmla="*/ 0 h 269"/>
                  <a:gd name="T66" fmla="*/ 0 w 561"/>
                  <a:gd name="T67" fmla="*/ 0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61"/>
                  <a:gd name="T103" fmla="*/ 0 h 269"/>
                  <a:gd name="T104" fmla="*/ 561 w 561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61" h="269">
                    <a:moveTo>
                      <a:pt x="487" y="269"/>
                    </a:moveTo>
                    <a:lnTo>
                      <a:pt x="492" y="268"/>
                    </a:lnTo>
                    <a:lnTo>
                      <a:pt x="499" y="267"/>
                    </a:lnTo>
                    <a:lnTo>
                      <a:pt x="505" y="266"/>
                    </a:lnTo>
                    <a:lnTo>
                      <a:pt x="511" y="264"/>
                    </a:lnTo>
                    <a:lnTo>
                      <a:pt x="517" y="261"/>
                    </a:lnTo>
                    <a:lnTo>
                      <a:pt x="523" y="258"/>
                    </a:lnTo>
                    <a:lnTo>
                      <a:pt x="529" y="253"/>
                    </a:lnTo>
                    <a:lnTo>
                      <a:pt x="535" y="249"/>
                    </a:lnTo>
                    <a:lnTo>
                      <a:pt x="541" y="245"/>
                    </a:lnTo>
                    <a:lnTo>
                      <a:pt x="546" y="240"/>
                    </a:lnTo>
                    <a:lnTo>
                      <a:pt x="550" y="235"/>
                    </a:lnTo>
                    <a:lnTo>
                      <a:pt x="553" y="230"/>
                    </a:lnTo>
                    <a:lnTo>
                      <a:pt x="556" y="224"/>
                    </a:lnTo>
                    <a:lnTo>
                      <a:pt x="559" y="218"/>
                    </a:lnTo>
                    <a:lnTo>
                      <a:pt x="560" y="211"/>
                    </a:lnTo>
                    <a:lnTo>
                      <a:pt x="561" y="205"/>
                    </a:lnTo>
                    <a:lnTo>
                      <a:pt x="544" y="64"/>
                    </a:lnTo>
                    <a:lnTo>
                      <a:pt x="543" y="57"/>
                    </a:lnTo>
                    <a:lnTo>
                      <a:pt x="542" y="50"/>
                    </a:lnTo>
                    <a:lnTo>
                      <a:pt x="541" y="44"/>
                    </a:lnTo>
                    <a:lnTo>
                      <a:pt x="539" y="38"/>
                    </a:lnTo>
                    <a:lnTo>
                      <a:pt x="537" y="33"/>
                    </a:lnTo>
                    <a:lnTo>
                      <a:pt x="533" y="28"/>
                    </a:lnTo>
                    <a:lnTo>
                      <a:pt x="530" y="23"/>
                    </a:lnTo>
                    <a:lnTo>
                      <a:pt x="526" y="19"/>
                    </a:lnTo>
                    <a:lnTo>
                      <a:pt x="522" y="14"/>
                    </a:lnTo>
                    <a:lnTo>
                      <a:pt x="518" y="10"/>
                    </a:lnTo>
                    <a:lnTo>
                      <a:pt x="514" y="7"/>
                    </a:lnTo>
                    <a:lnTo>
                      <a:pt x="509" y="4"/>
                    </a:lnTo>
                    <a:lnTo>
                      <a:pt x="504" y="2"/>
                    </a:lnTo>
                    <a:lnTo>
                      <a:pt x="497" y="1"/>
                    </a:lnTo>
                    <a:lnTo>
                      <a:pt x="492" y="0"/>
                    </a:lnTo>
                    <a:lnTo>
                      <a:pt x="487" y="0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61" y="1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46" y="7"/>
                    </a:lnTo>
                    <a:lnTo>
                      <a:pt x="41" y="10"/>
                    </a:lnTo>
                    <a:lnTo>
                      <a:pt x="37" y="14"/>
                    </a:lnTo>
                    <a:lnTo>
                      <a:pt x="32" y="19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3" y="33"/>
                    </a:lnTo>
                    <a:lnTo>
                      <a:pt x="21" y="38"/>
                    </a:lnTo>
                    <a:lnTo>
                      <a:pt x="19" y="44"/>
                    </a:lnTo>
                    <a:lnTo>
                      <a:pt x="18" y="50"/>
                    </a:lnTo>
                    <a:lnTo>
                      <a:pt x="17" y="57"/>
                    </a:lnTo>
                    <a:lnTo>
                      <a:pt x="17" y="64"/>
                    </a:lnTo>
                    <a:lnTo>
                      <a:pt x="0" y="205"/>
                    </a:lnTo>
                    <a:lnTo>
                      <a:pt x="0" y="211"/>
                    </a:lnTo>
                    <a:lnTo>
                      <a:pt x="1" y="218"/>
                    </a:lnTo>
                    <a:lnTo>
                      <a:pt x="3" y="224"/>
                    </a:lnTo>
                    <a:lnTo>
                      <a:pt x="6" y="230"/>
                    </a:lnTo>
                    <a:lnTo>
                      <a:pt x="10" y="235"/>
                    </a:lnTo>
                    <a:lnTo>
                      <a:pt x="14" y="240"/>
                    </a:lnTo>
                    <a:lnTo>
                      <a:pt x="19" y="245"/>
                    </a:lnTo>
                    <a:lnTo>
                      <a:pt x="24" y="249"/>
                    </a:lnTo>
                    <a:lnTo>
                      <a:pt x="29" y="253"/>
                    </a:lnTo>
                    <a:lnTo>
                      <a:pt x="36" y="258"/>
                    </a:lnTo>
                    <a:lnTo>
                      <a:pt x="42" y="261"/>
                    </a:lnTo>
                    <a:lnTo>
                      <a:pt x="48" y="264"/>
                    </a:lnTo>
                    <a:lnTo>
                      <a:pt x="54" y="266"/>
                    </a:lnTo>
                    <a:lnTo>
                      <a:pt x="60" y="267"/>
                    </a:lnTo>
                    <a:lnTo>
                      <a:pt x="66" y="268"/>
                    </a:lnTo>
                    <a:lnTo>
                      <a:pt x="73" y="269"/>
                    </a:lnTo>
                    <a:lnTo>
                      <a:pt x="487" y="269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6" name="Freeform 559"/>
              <p:cNvSpPr>
                <a:spLocks/>
              </p:cNvSpPr>
              <p:nvPr/>
            </p:nvSpPr>
            <p:spPr bwMode="auto">
              <a:xfrm>
                <a:off x="4962" y="1275"/>
                <a:ext cx="2" cy="9"/>
              </a:xfrm>
              <a:custGeom>
                <a:avLst/>
                <a:gdLst>
                  <a:gd name="T0" fmla="*/ 0 w 47"/>
                  <a:gd name="T1" fmla="*/ 0 h 208"/>
                  <a:gd name="T2" fmla="*/ 0 w 47"/>
                  <a:gd name="T3" fmla="*/ 0 h 208"/>
                  <a:gd name="T4" fmla="*/ 0 w 47"/>
                  <a:gd name="T5" fmla="*/ 0 h 208"/>
                  <a:gd name="T6" fmla="*/ 0 w 47"/>
                  <a:gd name="T7" fmla="*/ 0 h 208"/>
                  <a:gd name="T8" fmla="*/ 0 w 47"/>
                  <a:gd name="T9" fmla="*/ 0 h 208"/>
                  <a:gd name="T10" fmla="*/ 0 w 47"/>
                  <a:gd name="T11" fmla="*/ 0 h 208"/>
                  <a:gd name="T12" fmla="*/ 0 w 47"/>
                  <a:gd name="T13" fmla="*/ 0 h 208"/>
                  <a:gd name="T14" fmla="*/ 0 w 47"/>
                  <a:gd name="T15" fmla="*/ 0 h 208"/>
                  <a:gd name="T16" fmla="*/ 0 w 47"/>
                  <a:gd name="T17" fmla="*/ 0 h 208"/>
                  <a:gd name="T18" fmla="*/ 0 w 47"/>
                  <a:gd name="T19" fmla="*/ 0 h 208"/>
                  <a:gd name="T20" fmla="*/ 0 w 47"/>
                  <a:gd name="T21" fmla="*/ 0 h 208"/>
                  <a:gd name="T22" fmla="*/ 0 w 47"/>
                  <a:gd name="T23" fmla="*/ 0 h 208"/>
                  <a:gd name="T24" fmla="*/ 0 w 47"/>
                  <a:gd name="T25" fmla="*/ 0 h 208"/>
                  <a:gd name="T26" fmla="*/ 0 w 47"/>
                  <a:gd name="T27" fmla="*/ 0 h 208"/>
                  <a:gd name="T28" fmla="*/ 0 w 47"/>
                  <a:gd name="T29" fmla="*/ 0 h 208"/>
                  <a:gd name="T30" fmla="*/ 0 w 47"/>
                  <a:gd name="T31" fmla="*/ 0 h 208"/>
                  <a:gd name="T32" fmla="*/ 0 w 47"/>
                  <a:gd name="T33" fmla="*/ 0 h 208"/>
                  <a:gd name="T34" fmla="*/ 0 w 47"/>
                  <a:gd name="T35" fmla="*/ 0 h 208"/>
                  <a:gd name="T36" fmla="*/ 0 w 47"/>
                  <a:gd name="T37" fmla="*/ 0 h 208"/>
                  <a:gd name="T38" fmla="*/ 0 w 47"/>
                  <a:gd name="T39" fmla="*/ 0 h 208"/>
                  <a:gd name="T40" fmla="*/ 0 w 47"/>
                  <a:gd name="T41" fmla="*/ 0 h 208"/>
                  <a:gd name="T42" fmla="*/ 0 w 47"/>
                  <a:gd name="T43" fmla="*/ 0 h 208"/>
                  <a:gd name="T44" fmla="*/ 0 w 47"/>
                  <a:gd name="T45" fmla="*/ 0 h 208"/>
                  <a:gd name="T46" fmla="*/ 0 w 47"/>
                  <a:gd name="T47" fmla="*/ 0 h 208"/>
                  <a:gd name="T48" fmla="*/ 0 w 47"/>
                  <a:gd name="T49" fmla="*/ 0 h 208"/>
                  <a:gd name="T50" fmla="*/ 0 w 47"/>
                  <a:gd name="T51" fmla="*/ 0 h 208"/>
                  <a:gd name="T52" fmla="*/ 0 w 47"/>
                  <a:gd name="T53" fmla="*/ 0 h 208"/>
                  <a:gd name="T54" fmla="*/ 0 w 47"/>
                  <a:gd name="T55" fmla="*/ 0 h 208"/>
                  <a:gd name="T56" fmla="*/ 0 w 47"/>
                  <a:gd name="T57" fmla="*/ 0 h 208"/>
                  <a:gd name="T58" fmla="*/ 0 w 47"/>
                  <a:gd name="T59" fmla="*/ 0 h 208"/>
                  <a:gd name="T60" fmla="*/ 0 w 47"/>
                  <a:gd name="T61" fmla="*/ 0 h 208"/>
                  <a:gd name="T62" fmla="*/ 0 w 47"/>
                  <a:gd name="T63" fmla="*/ 0 h 208"/>
                  <a:gd name="T64" fmla="*/ 0 w 47"/>
                  <a:gd name="T65" fmla="*/ 0 h 2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208"/>
                  <a:gd name="T101" fmla="*/ 47 w 47"/>
                  <a:gd name="T102" fmla="*/ 208 h 20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208">
                    <a:moveTo>
                      <a:pt x="17" y="208"/>
                    </a:moveTo>
                    <a:lnTo>
                      <a:pt x="18" y="207"/>
                    </a:lnTo>
                    <a:lnTo>
                      <a:pt x="20" y="207"/>
                    </a:lnTo>
                    <a:lnTo>
                      <a:pt x="23" y="205"/>
                    </a:lnTo>
                    <a:lnTo>
                      <a:pt x="25" y="204"/>
                    </a:lnTo>
                    <a:lnTo>
                      <a:pt x="27" y="202"/>
                    </a:lnTo>
                    <a:lnTo>
                      <a:pt x="30" y="200"/>
                    </a:lnTo>
                    <a:lnTo>
                      <a:pt x="32" y="198"/>
                    </a:lnTo>
                    <a:lnTo>
                      <a:pt x="34" y="196"/>
                    </a:lnTo>
                    <a:lnTo>
                      <a:pt x="38" y="193"/>
                    </a:lnTo>
                    <a:lnTo>
                      <a:pt x="40" y="191"/>
                    </a:lnTo>
                    <a:lnTo>
                      <a:pt x="42" y="188"/>
                    </a:lnTo>
                    <a:lnTo>
                      <a:pt x="43" y="186"/>
                    </a:lnTo>
                    <a:lnTo>
                      <a:pt x="45" y="182"/>
                    </a:lnTo>
                    <a:lnTo>
                      <a:pt x="46" y="180"/>
                    </a:lnTo>
                    <a:lnTo>
                      <a:pt x="46" y="177"/>
                    </a:lnTo>
                    <a:lnTo>
                      <a:pt x="47" y="176"/>
                    </a:lnTo>
                    <a:lnTo>
                      <a:pt x="35" y="19"/>
                    </a:lnTo>
                    <a:lnTo>
                      <a:pt x="34" y="16"/>
                    </a:lnTo>
                    <a:lnTo>
                      <a:pt x="34" y="15"/>
                    </a:lnTo>
                    <a:lnTo>
                      <a:pt x="34" y="13"/>
                    </a:lnTo>
                    <a:lnTo>
                      <a:pt x="33" y="11"/>
                    </a:lnTo>
                    <a:lnTo>
                      <a:pt x="32" y="9"/>
                    </a:lnTo>
                    <a:lnTo>
                      <a:pt x="31" y="8"/>
                    </a:lnTo>
                    <a:lnTo>
                      <a:pt x="30" y="6"/>
                    </a:lnTo>
                    <a:lnTo>
                      <a:pt x="29" y="5"/>
                    </a:lnTo>
                    <a:lnTo>
                      <a:pt x="28" y="4"/>
                    </a:lnTo>
                    <a:lnTo>
                      <a:pt x="26" y="3"/>
                    </a:lnTo>
                    <a:lnTo>
                      <a:pt x="25" y="2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192"/>
                    </a:lnTo>
                    <a:lnTo>
                      <a:pt x="0" y="193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7"/>
                    </a:lnTo>
                    <a:lnTo>
                      <a:pt x="1" y="199"/>
                    </a:lnTo>
                    <a:lnTo>
                      <a:pt x="2" y="200"/>
                    </a:lnTo>
                    <a:lnTo>
                      <a:pt x="3" y="201"/>
                    </a:lnTo>
                    <a:lnTo>
                      <a:pt x="4" y="203"/>
                    </a:lnTo>
                    <a:lnTo>
                      <a:pt x="5" y="204"/>
                    </a:lnTo>
                    <a:lnTo>
                      <a:pt x="7" y="205"/>
                    </a:lnTo>
                    <a:lnTo>
                      <a:pt x="8" y="205"/>
                    </a:lnTo>
                    <a:lnTo>
                      <a:pt x="10" y="206"/>
                    </a:lnTo>
                    <a:lnTo>
                      <a:pt x="11" y="207"/>
                    </a:lnTo>
                    <a:lnTo>
                      <a:pt x="13" y="207"/>
                    </a:lnTo>
                    <a:lnTo>
                      <a:pt x="15" y="207"/>
                    </a:lnTo>
                    <a:lnTo>
                      <a:pt x="17" y="208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7" name="Freeform 560"/>
              <p:cNvSpPr>
                <a:spLocks/>
              </p:cNvSpPr>
              <p:nvPr/>
            </p:nvSpPr>
            <p:spPr bwMode="auto">
              <a:xfrm>
                <a:off x="4858" y="1288"/>
                <a:ext cx="44" cy="39"/>
              </a:xfrm>
              <a:custGeom>
                <a:avLst/>
                <a:gdLst>
                  <a:gd name="T0" fmla="*/ 0 w 1016"/>
                  <a:gd name="T1" fmla="*/ 0 h 893"/>
                  <a:gd name="T2" fmla="*/ 0 w 1016"/>
                  <a:gd name="T3" fmla="*/ 0 h 893"/>
                  <a:gd name="T4" fmla="*/ 0 w 1016"/>
                  <a:gd name="T5" fmla="*/ 0 h 893"/>
                  <a:gd name="T6" fmla="*/ 0 w 1016"/>
                  <a:gd name="T7" fmla="*/ 0 h 893"/>
                  <a:gd name="T8" fmla="*/ 0 w 1016"/>
                  <a:gd name="T9" fmla="*/ 0 h 893"/>
                  <a:gd name="T10" fmla="*/ 0 w 1016"/>
                  <a:gd name="T11" fmla="*/ 0 h 893"/>
                  <a:gd name="T12" fmla="*/ 0 w 1016"/>
                  <a:gd name="T13" fmla="*/ 0 h 893"/>
                  <a:gd name="T14" fmla="*/ 0 w 1016"/>
                  <a:gd name="T15" fmla="*/ 0 h 893"/>
                  <a:gd name="T16" fmla="*/ 0 w 1016"/>
                  <a:gd name="T17" fmla="*/ 0 h 893"/>
                  <a:gd name="T18" fmla="*/ 0 w 1016"/>
                  <a:gd name="T19" fmla="*/ 0 h 893"/>
                  <a:gd name="T20" fmla="*/ 0 w 1016"/>
                  <a:gd name="T21" fmla="*/ 0 h 893"/>
                  <a:gd name="T22" fmla="*/ 0 w 1016"/>
                  <a:gd name="T23" fmla="*/ 0 h 893"/>
                  <a:gd name="T24" fmla="*/ 0 w 1016"/>
                  <a:gd name="T25" fmla="*/ 0 h 893"/>
                  <a:gd name="T26" fmla="*/ 0 w 1016"/>
                  <a:gd name="T27" fmla="*/ 0 h 893"/>
                  <a:gd name="T28" fmla="*/ 0 w 1016"/>
                  <a:gd name="T29" fmla="*/ 0 h 893"/>
                  <a:gd name="T30" fmla="*/ 0 w 1016"/>
                  <a:gd name="T31" fmla="*/ 0 h 893"/>
                  <a:gd name="T32" fmla="*/ 0 w 1016"/>
                  <a:gd name="T33" fmla="*/ 0 h 893"/>
                  <a:gd name="T34" fmla="*/ 0 w 1016"/>
                  <a:gd name="T35" fmla="*/ 0 h 893"/>
                  <a:gd name="T36" fmla="*/ 0 w 1016"/>
                  <a:gd name="T37" fmla="*/ 0 h 893"/>
                  <a:gd name="T38" fmla="*/ 0 w 1016"/>
                  <a:gd name="T39" fmla="*/ 0 h 893"/>
                  <a:gd name="T40" fmla="*/ 0 w 1016"/>
                  <a:gd name="T41" fmla="*/ 0 h 893"/>
                  <a:gd name="T42" fmla="*/ 0 w 1016"/>
                  <a:gd name="T43" fmla="*/ 0 h 893"/>
                  <a:gd name="T44" fmla="*/ 0 w 1016"/>
                  <a:gd name="T45" fmla="*/ 0 h 893"/>
                  <a:gd name="T46" fmla="*/ 0 w 1016"/>
                  <a:gd name="T47" fmla="*/ 0 h 893"/>
                  <a:gd name="T48" fmla="*/ 0 w 1016"/>
                  <a:gd name="T49" fmla="*/ 0 h 893"/>
                  <a:gd name="T50" fmla="*/ 0 w 1016"/>
                  <a:gd name="T51" fmla="*/ 0 h 893"/>
                  <a:gd name="T52" fmla="*/ 0 w 1016"/>
                  <a:gd name="T53" fmla="*/ 0 h 893"/>
                  <a:gd name="T54" fmla="*/ 0 w 1016"/>
                  <a:gd name="T55" fmla="*/ 0 h 893"/>
                  <a:gd name="T56" fmla="*/ 0 w 1016"/>
                  <a:gd name="T57" fmla="*/ 0 h 893"/>
                  <a:gd name="T58" fmla="*/ 0 w 1016"/>
                  <a:gd name="T59" fmla="*/ 0 h 893"/>
                  <a:gd name="T60" fmla="*/ 0 w 1016"/>
                  <a:gd name="T61" fmla="*/ 0 h 893"/>
                  <a:gd name="T62" fmla="*/ 0 w 1016"/>
                  <a:gd name="T63" fmla="*/ 0 h 893"/>
                  <a:gd name="T64" fmla="*/ 0 w 1016"/>
                  <a:gd name="T65" fmla="*/ 0 h 893"/>
                  <a:gd name="T66" fmla="*/ 0 w 1016"/>
                  <a:gd name="T67" fmla="*/ 0 h 893"/>
                  <a:gd name="T68" fmla="*/ 0 w 1016"/>
                  <a:gd name="T69" fmla="*/ 0 h 89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016"/>
                  <a:gd name="T106" fmla="*/ 0 h 893"/>
                  <a:gd name="T107" fmla="*/ 1016 w 1016"/>
                  <a:gd name="T108" fmla="*/ 893 h 89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016" h="893">
                    <a:moveTo>
                      <a:pt x="302" y="681"/>
                    </a:moveTo>
                    <a:lnTo>
                      <a:pt x="302" y="702"/>
                    </a:lnTo>
                    <a:lnTo>
                      <a:pt x="304" y="723"/>
                    </a:lnTo>
                    <a:lnTo>
                      <a:pt x="307" y="743"/>
                    </a:lnTo>
                    <a:lnTo>
                      <a:pt x="310" y="763"/>
                    </a:lnTo>
                    <a:lnTo>
                      <a:pt x="316" y="781"/>
                    </a:lnTo>
                    <a:lnTo>
                      <a:pt x="321" y="798"/>
                    </a:lnTo>
                    <a:lnTo>
                      <a:pt x="327" y="815"/>
                    </a:lnTo>
                    <a:lnTo>
                      <a:pt x="333" y="830"/>
                    </a:lnTo>
                    <a:lnTo>
                      <a:pt x="340" y="844"/>
                    </a:lnTo>
                    <a:lnTo>
                      <a:pt x="348" y="856"/>
                    </a:lnTo>
                    <a:lnTo>
                      <a:pt x="356" y="866"/>
                    </a:lnTo>
                    <a:lnTo>
                      <a:pt x="364" y="875"/>
                    </a:lnTo>
                    <a:lnTo>
                      <a:pt x="372" y="883"/>
                    </a:lnTo>
                    <a:lnTo>
                      <a:pt x="379" y="888"/>
                    </a:lnTo>
                    <a:lnTo>
                      <a:pt x="387" y="891"/>
                    </a:lnTo>
                    <a:lnTo>
                      <a:pt x="396" y="893"/>
                    </a:lnTo>
                    <a:lnTo>
                      <a:pt x="923" y="893"/>
                    </a:lnTo>
                    <a:lnTo>
                      <a:pt x="930" y="891"/>
                    </a:lnTo>
                    <a:lnTo>
                      <a:pt x="938" y="888"/>
                    </a:lnTo>
                    <a:lnTo>
                      <a:pt x="946" y="883"/>
                    </a:lnTo>
                    <a:lnTo>
                      <a:pt x="954" y="875"/>
                    </a:lnTo>
                    <a:lnTo>
                      <a:pt x="961" y="866"/>
                    </a:lnTo>
                    <a:lnTo>
                      <a:pt x="969" y="856"/>
                    </a:lnTo>
                    <a:lnTo>
                      <a:pt x="977" y="844"/>
                    </a:lnTo>
                    <a:lnTo>
                      <a:pt x="984" y="830"/>
                    </a:lnTo>
                    <a:lnTo>
                      <a:pt x="990" y="815"/>
                    </a:lnTo>
                    <a:lnTo>
                      <a:pt x="996" y="798"/>
                    </a:lnTo>
                    <a:lnTo>
                      <a:pt x="1001" y="781"/>
                    </a:lnTo>
                    <a:lnTo>
                      <a:pt x="1006" y="763"/>
                    </a:lnTo>
                    <a:lnTo>
                      <a:pt x="1009" y="743"/>
                    </a:lnTo>
                    <a:lnTo>
                      <a:pt x="1013" y="723"/>
                    </a:lnTo>
                    <a:lnTo>
                      <a:pt x="1015" y="702"/>
                    </a:lnTo>
                    <a:lnTo>
                      <a:pt x="1016" y="681"/>
                    </a:lnTo>
                    <a:lnTo>
                      <a:pt x="994" y="212"/>
                    </a:lnTo>
                    <a:lnTo>
                      <a:pt x="993" y="189"/>
                    </a:lnTo>
                    <a:lnTo>
                      <a:pt x="992" y="169"/>
                    </a:lnTo>
                    <a:lnTo>
                      <a:pt x="990" y="148"/>
                    </a:lnTo>
                    <a:lnTo>
                      <a:pt x="988" y="129"/>
                    </a:lnTo>
                    <a:lnTo>
                      <a:pt x="985" y="110"/>
                    </a:lnTo>
                    <a:lnTo>
                      <a:pt x="982" y="93"/>
                    </a:lnTo>
                    <a:lnTo>
                      <a:pt x="978" y="76"/>
                    </a:lnTo>
                    <a:lnTo>
                      <a:pt x="972" y="61"/>
                    </a:lnTo>
                    <a:lnTo>
                      <a:pt x="967" y="48"/>
                    </a:lnTo>
                    <a:lnTo>
                      <a:pt x="962" y="35"/>
                    </a:lnTo>
                    <a:lnTo>
                      <a:pt x="956" y="25"/>
                    </a:lnTo>
                    <a:lnTo>
                      <a:pt x="950" y="16"/>
                    </a:lnTo>
                    <a:lnTo>
                      <a:pt x="944" y="9"/>
                    </a:lnTo>
                    <a:lnTo>
                      <a:pt x="937" y="4"/>
                    </a:lnTo>
                    <a:lnTo>
                      <a:pt x="930" y="1"/>
                    </a:lnTo>
                    <a:lnTo>
                      <a:pt x="923" y="0"/>
                    </a:lnTo>
                    <a:lnTo>
                      <a:pt x="72" y="0"/>
                    </a:lnTo>
                    <a:lnTo>
                      <a:pt x="64" y="1"/>
                    </a:lnTo>
                    <a:lnTo>
                      <a:pt x="58" y="4"/>
                    </a:lnTo>
                    <a:lnTo>
                      <a:pt x="51" y="9"/>
                    </a:lnTo>
                    <a:lnTo>
                      <a:pt x="45" y="16"/>
                    </a:lnTo>
                    <a:lnTo>
                      <a:pt x="37" y="25"/>
                    </a:lnTo>
                    <a:lnTo>
                      <a:pt x="32" y="35"/>
                    </a:lnTo>
                    <a:lnTo>
                      <a:pt x="26" y="48"/>
                    </a:lnTo>
                    <a:lnTo>
                      <a:pt x="21" y="61"/>
                    </a:lnTo>
                    <a:lnTo>
                      <a:pt x="17" y="76"/>
                    </a:lnTo>
                    <a:lnTo>
                      <a:pt x="13" y="93"/>
                    </a:lnTo>
                    <a:lnTo>
                      <a:pt x="9" y="110"/>
                    </a:lnTo>
                    <a:lnTo>
                      <a:pt x="6" y="129"/>
                    </a:lnTo>
                    <a:lnTo>
                      <a:pt x="3" y="148"/>
                    </a:lnTo>
                    <a:lnTo>
                      <a:pt x="1" y="169"/>
                    </a:lnTo>
                    <a:lnTo>
                      <a:pt x="0" y="189"/>
                    </a:lnTo>
                    <a:lnTo>
                      <a:pt x="0" y="212"/>
                    </a:lnTo>
                    <a:lnTo>
                      <a:pt x="0" y="257"/>
                    </a:lnTo>
                    <a:lnTo>
                      <a:pt x="311" y="257"/>
                    </a:lnTo>
                    <a:lnTo>
                      <a:pt x="302" y="681"/>
                    </a:lnTo>
                    <a:close/>
                  </a:path>
                </a:pathLst>
              </a:custGeom>
              <a:solidFill>
                <a:srgbClr val="F2F3F1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8" name="Freeform 561"/>
              <p:cNvSpPr>
                <a:spLocks/>
              </p:cNvSpPr>
              <p:nvPr/>
            </p:nvSpPr>
            <p:spPr bwMode="auto">
              <a:xfrm>
                <a:off x="4875" y="1307"/>
                <a:ext cx="23" cy="17"/>
              </a:xfrm>
              <a:custGeom>
                <a:avLst/>
                <a:gdLst>
                  <a:gd name="T0" fmla="*/ 0 w 523"/>
                  <a:gd name="T1" fmla="*/ 0 h 403"/>
                  <a:gd name="T2" fmla="*/ 0 w 523"/>
                  <a:gd name="T3" fmla="*/ 0 h 403"/>
                  <a:gd name="T4" fmla="*/ 0 w 523"/>
                  <a:gd name="T5" fmla="*/ 0 h 403"/>
                  <a:gd name="T6" fmla="*/ 0 w 523"/>
                  <a:gd name="T7" fmla="*/ 0 h 403"/>
                  <a:gd name="T8" fmla="*/ 0 w 523"/>
                  <a:gd name="T9" fmla="*/ 0 h 403"/>
                  <a:gd name="T10" fmla="*/ 0 w 523"/>
                  <a:gd name="T11" fmla="*/ 0 h 403"/>
                  <a:gd name="T12" fmla="*/ 0 w 523"/>
                  <a:gd name="T13" fmla="*/ 0 h 403"/>
                  <a:gd name="T14" fmla="*/ 0 w 523"/>
                  <a:gd name="T15" fmla="*/ 0 h 403"/>
                  <a:gd name="T16" fmla="*/ 0 w 523"/>
                  <a:gd name="T17" fmla="*/ 0 h 403"/>
                  <a:gd name="T18" fmla="*/ 0 w 523"/>
                  <a:gd name="T19" fmla="*/ 0 h 403"/>
                  <a:gd name="T20" fmla="*/ 0 w 523"/>
                  <a:gd name="T21" fmla="*/ 0 h 403"/>
                  <a:gd name="T22" fmla="*/ 0 w 523"/>
                  <a:gd name="T23" fmla="*/ 0 h 403"/>
                  <a:gd name="T24" fmla="*/ 0 w 523"/>
                  <a:gd name="T25" fmla="*/ 0 h 403"/>
                  <a:gd name="T26" fmla="*/ 0 w 523"/>
                  <a:gd name="T27" fmla="*/ 0 h 403"/>
                  <a:gd name="T28" fmla="*/ 0 w 523"/>
                  <a:gd name="T29" fmla="*/ 0 h 403"/>
                  <a:gd name="T30" fmla="*/ 0 w 523"/>
                  <a:gd name="T31" fmla="*/ 0 h 403"/>
                  <a:gd name="T32" fmla="*/ 0 w 523"/>
                  <a:gd name="T33" fmla="*/ 0 h 403"/>
                  <a:gd name="T34" fmla="*/ 0 w 523"/>
                  <a:gd name="T35" fmla="*/ 0 h 403"/>
                  <a:gd name="T36" fmla="*/ 0 w 523"/>
                  <a:gd name="T37" fmla="*/ 0 h 403"/>
                  <a:gd name="T38" fmla="*/ 0 w 523"/>
                  <a:gd name="T39" fmla="*/ 0 h 403"/>
                  <a:gd name="T40" fmla="*/ 0 w 523"/>
                  <a:gd name="T41" fmla="*/ 0 h 403"/>
                  <a:gd name="T42" fmla="*/ 0 w 523"/>
                  <a:gd name="T43" fmla="*/ 0 h 403"/>
                  <a:gd name="T44" fmla="*/ 0 w 523"/>
                  <a:gd name="T45" fmla="*/ 0 h 403"/>
                  <a:gd name="T46" fmla="*/ 0 w 523"/>
                  <a:gd name="T47" fmla="*/ 0 h 403"/>
                  <a:gd name="T48" fmla="*/ 0 w 523"/>
                  <a:gd name="T49" fmla="*/ 0 h 403"/>
                  <a:gd name="T50" fmla="*/ 0 w 523"/>
                  <a:gd name="T51" fmla="*/ 0 h 403"/>
                  <a:gd name="T52" fmla="*/ 0 w 523"/>
                  <a:gd name="T53" fmla="*/ 0 h 403"/>
                  <a:gd name="T54" fmla="*/ 0 w 523"/>
                  <a:gd name="T55" fmla="*/ 0 h 403"/>
                  <a:gd name="T56" fmla="*/ 0 w 523"/>
                  <a:gd name="T57" fmla="*/ 0 h 403"/>
                  <a:gd name="T58" fmla="*/ 0 w 523"/>
                  <a:gd name="T59" fmla="*/ 0 h 403"/>
                  <a:gd name="T60" fmla="*/ 0 w 523"/>
                  <a:gd name="T61" fmla="*/ 0 h 403"/>
                  <a:gd name="T62" fmla="*/ 0 w 523"/>
                  <a:gd name="T63" fmla="*/ 0 h 403"/>
                  <a:gd name="T64" fmla="*/ 0 w 523"/>
                  <a:gd name="T65" fmla="*/ 0 h 403"/>
                  <a:gd name="T66" fmla="*/ 0 w 523"/>
                  <a:gd name="T67" fmla="*/ 0 h 403"/>
                  <a:gd name="T68" fmla="*/ 0 w 523"/>
                  <a:gd name="T69" fmla="*/ 0 h 403"/>
                  <a:gd name="T70" fmla="*/ 0 w 523"/>
                  <a:gd name="T71" fmla="*/ 0 h 403"/>
                  <a:gd name="T72" fmla="*/ 0 w 523"/>
                  <a:gd name="T73" fmla="*/ 0 h 40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23"/>
                  <a:gd name="T112" fmla="*/ 0 h 403"/>
                  <a:gd name="T113" fmla="*/ 523 w 523"/>
                  <a:gd name="T114" fmla="*/ 403 h 40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23" h="403">
                    <a:moveTo>
                      <a:pt x="523" y="202"/>
                    </a:moveTo>
                    <a:lnTo>
                      <a:pt x="522" y="223"/>
                    </a:lnTo>
                    <a:lnTo>
                      <a:pt x="521" y="242"/>
                    </a:lnTo>
                    <a:lnTo>
                      <a:pt x="520" y="262"/>
                    </a:lnTo>
                    <a:lnTo>
                      <a:pt x="518" y="280"/>
                    </a:lnTo>
                    <a:lnTo>
                      <a:pt x="516" y="297"/>
                    </a:lnTo>
                    <a:lnTo>
                      <a:pt x="513" y="314"/>
                    </a:lnTo>
                    <a:lnTo>
                      <a:pt x="510" y="329"/>
                    </a:lnTo>
                    <a:lnTo>
                      <a:pt x="506" y="344"/>
                    </a:lnTo>
                    <a:lnTo>
                      <a:pt x="502" y="357"/>
                    </a:lnTo>
                    <a:lnTo>
                      <a:pt x="498" y="368"/>
                    </a:lnTo>
                    <a:lnTo>
                      <a:pt x="492" y="379"/>
                    </a:lnTo>
                    <a:lnTo>
                      <a:pt x="486" y="387"/>
                    </a:lnTo>
                    <a:lnTo>
                      <a:pt x="481" y="394"/>
                    </a:lnTo>
                    <a:lnTo>
                      <a:pt x="475" y="399"/>
                    </a:lnTo>
                    <a:lnTo>
                      <a:pt x="468" y="401"/>
                    </a:lnTo>
                    <a:lnTo>
                      <a:pt x="462" y="403"/>
                    </a:lnTo>
                    <a:lnTo>
                      <a:pt x="60" y="403"/>
                    </a:lnTo>
                    <a:lnTo>
                      <a:pt x="53" y="401"/>
                    </a:lnTo>
                    <a:lnTo>
                      <a:pt x="47" y="399"/>
                    </a:lnTo>
                    <a:lnTo>
                      <a:pt x="41" y="394"/>
                    </a:lnTo>
                    <a:lnTo>
                      <a:pt x="35" y="387"/>
                    </a:lnTo>
                    <a:lnTo>
                      <a:pt x="30" y="379"/>
                    </a:lnTo>
                    <a:lnTo>
                      <a:pt x="24" y="368"/>
                    </a:lnTo>
                    <a:lnTo>
                      <a:pt x="20" y="357"/>
                    </a:lnTo>
                    <a:lnTo>
                      <a:pt x="16" y="344"/>
                    </a:lnTo>
                    <a:lnTo>
                      <a:pt x="12" y="329"/>
                    </a:lnTo>
                    <a:lnTo>
                      <a:pt x="9" y="314"/>
                    </a:lnTo>
                    <a:lnTo>
                      <a:pt x="6" y="297"/>
                    </a:lnTo>
                    <a:lnTo>
                      <a:pt x="4" y="280"/>
                    </a:lnTo>
                    <a:lnTo>
                      <a:pt x="2" y="262"/>
                    </a:lnTo>
                    <a:lnTo>
                      <a:pt x="1" y="242"/>
                    </a:lnTo>
                    <a:lnTo>
                      <a:pt x="0" y="223"/>
                    </a:lnTo>
                    <a:lnTo>
                      <a:pt x="0" y="202"/>
                    </a:lnTo>
                    <a:lnTo>
                      <a:pt x="3" y="0"/>
                    </a:lnTo>
                    <a:lnTo>
                      <a:pt x="519" y="0"/>
                    </a:lnTo>
                    <a:lnTo>
                      <a:pt x="523" y="202"/>
                    </a:lnTo>
                    <a:close/>
                  </a:path>
                </a:pathLst>
              </a:custGeom>
              <a:solidFill>
                <a:srgbClr val="A9B6B5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9" name="Freeform 562"/>
              <p:cNvSpPr>
                <a:spLocks/>
              </p:cNvSpPr>
              <p:nvPr/>
            </p:nvSpPr>
            <p:spPr bwMode="auto">
              <a:xfrm>
                <a:off x="4872" y="1294"/>
                <a:ext cx="2" cy="29"/>
              </a:xfrm>
              <a:custGeom>
                <a:avLst/>
                <a:gdLst>
                  <a:gd name="T0" fmla="*/ 0 w 51"/>
                  <a:gd name="T1" fmla="*/ 0 h 665"/>
                  <a:gd name="T2" fmla="*/ 0 w 51"/>
                  <a:gd name="T3" fmla="*/ 0 h 665"/>
                  <a:gd name="T4" fmla="*/ 0 w 51"/>
                  <a:gd name="T5" fmla="*/ 0 h 665"/>
                  <a:gd name="T6" fmla="*/ 0 w 51"/>
                  <a:gd name="T7" fmla="*/ 0 h 665"/>
                  <a:gd name="T8" fmla="*/ 0 w 51"/>
                  <a:gd name="T9" fmla="*/ 0 h 665"/>
                  <a:gd name="T10" fmla="*/ 0 w 51"/>
                  <a:gd name="T11" fmla="*/ 0 h 665"/>
                  <a:gd name="T12" fmla="*/ 0 w 51"/>
                  <a:gd name="T13" fmla="*/ 0 h 665"/>
                  <a:gd name="T14" fmla="*/ 0 w 51"/>
                  <a:gd name="T15" fmla="*/ 0 h 665"/>
                  <a:gd name="T16" fmla="*/ 0 w 51"/>
                  <a:gd name="T17" fmla="*/ 0 h 665"/>
                  <a:gd name="T18" fmla="*/ 0 w 51"/>
                  <a:gd name="T19" fmla="*/ 0 h 665"/>
                  <a:gd name="T20" fmla="*/ 0 w 51"/>
                  <a:gd name="T21" fmla="*/ 0 h 665"/>
                  <a:gd name="T22" fmla="*/ 0 w 51"/>
                  <a:gd name="T23" fmla="*/ 0 h 665"/>
                  <a:gd name="T24" fmla="*/ 0 w 51"/>
                  <a:gd name="T25" fmla="*/ 0 h 665"/>
                  <a:gd name="T26" fmla="*/ 0 w 51"/>
                  <a:gd name="T27" fmla="*/ 0 h 665"/>
                  <a:gd name="T28" fmla="*/ 0 w 51"/>
                  <a:gd name="T29" fmla="*/ 0 h 665"/>
                  <a:gd name="T30" fmla="*/ 0 w 51"/>
                  <a:gd name="T31" fmla="*/ 0 h 665"/>
                  <a:gd name="T32" fmla="*/ 0 w 51"/>
                  <a:gd name="T33" fmla="*/ 0 h 665"/>
                  <a:gd name="T34" fmla="*/ 0 w 51"/>
                  <a:gd name="T35" fmla="*/ 0 h 665"/>
                  <a:gd name="T36" fmla="*/ 0 w 51"/>
                  <a:gd name="T37" fmla="*/ 0 h 665"/>
                  <a:gd name="T38" fmla="*/ 0 w 51"/>
                  <a:gd name="T39" fmla="*/ 0 h 665"/>
                  <a:gd name="T40" fmla="*/ 0 w 51"/>
                  <a:gd name="T41" fmla="*/ 0 h 665"/>
                  <a:gd name="T42" fmla="*/ 0 w 51"/>
                  <a:gd name="T43" fmla="*/ 0 h 665"/>
                  <a:gd name="T44" fmla="*/ 0 w 51"/>
                  <a:gd name="T45" fmla="*/ 0 h 665"/>
                  <a:gd name="T46" fmla="*/ 0 w 51"/>
                  <a:gd name="T47" fmla="*/ 0 h 665"/>
                  <a:gd name="T48" fmla="*/ 0 w 51"/>
                  <a:gd name="T49" fmla="*/ 0 h 665"/>
                  <a:gd name="T50" fmla="*/ 0 w 51"/>
                  <a:gd name="T51" fmla="*/ 0 h 665"/>
                  <a:gd name="T52" fmla="*/ 0 w 51"/>
                  <a:gd name="T53" fmla="*/ 0 h 665"/>
                  <a:gd name="T54" fmla="*/ 0 w 51"/>
                  <a:gd name="T55" fmla="*/ 0 h 665"/>
                  <a:gd name="T56" fmla="*/ 0 w 51"/>
                  <a:gd name="T57" fmla="*/ 0 h 665"/>
                  <a:gd name="T58" fmla="*/ 0 w 51"/>
                  <a:gd name="T59" fmla="*/ 0 h 665"/>
                  <a:gd name="T60" fmla="*/ 0 w 51"/>
                  <a:gd name="T61" fmla="*/ 0 h 665"/>
                  <a:gd name="T62" fmla="*/ 0 w 51"/>
                  <a:gd name="T63" fmla="*/ 0 h 665"/>
                  <a:gd name="T64" fmla="*/ 0 w 51"/>
                  <a:gd name="T65" fmla="*/ 0 h 6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1"/>
                  <a:gd name="T100" fmla="*/ 0 h 665"/>
                  <a:gd name="T101" fmla="*/ 51 w 51"/>
                  <a:gd name="T102" fmla="*/ 665 h 66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1" h="665">
                    <a:moveTo>
                      <a:pt x="30" y="665"/>
                    </a:moveTo>
                    <a:lnTo>
                      <a:pt x="32" y="664"/>
                    </a:lnTo>
                    <a:lnTo>
                      <a:pt x="34" y="663"/>
                    </a:lnTo>
                    <a:lnTo>
                      <a:pt x="36" y="662"/>
                    </a:lnTo>
                    <a:lnTo>
                      <a:pt x="38" y="659"/>
                    </a:lnTo>
                    <a:lnTo>
                      <a:pt x="40" y="657"/>
                    </a:lnTo>
                    <a:lnTo>
                      <a:pt x="41" y="653"/>
                    </a:lnTo>
                    <a:lnTo>
                      <a:pt x="43" y="650"/>
                    </a:lnTo>
                    <a:lnTo>
                      <a:pt x="45" y="646"/>
                    </a:lnTo>
                    <a:lnTo>
                      <a:pt x="46" y="641"/>
                    </a:lnTo>
                    <a:lnTo>
                      <a:pt x="47" y="635"/>
                    </a:lnTo>
                    <a:lnTo>
                      <a:pt x="48" y="630"/>
                    </a:lnTo>
                    <a:lnTo>
                      <a:pt x="49" y="624"/>
                    </a:lnTo>
                    <a:lnTo>
                      <a:pt x="50" y="618"/>
                    </a:lnTo>
                    <a:lnTo>
                      <a:pt x="50" y="612"/>
                    </a:lnTo>
                    <a:lnTo>
                      <a:pt x="50" y="606"/>
                    </a:lnTo>
                    <a:lnTo>
                      <a:pt x="51" y="600"/>
                    </a:lnTo>
                    <a:lnTo>
                      <a:pt x="51" y="65"/>
                    </a:lnTo>
                    <a:lnTo>
                      <a:pt x="50" y="58"/>
                    </a:lnTo>
                    <a:lnTo>
                      <a:pt x="50" y="52"/>
                    </a:lnTo>
                    <a:lnTo>
                      <a:pt x="50" y="46"/>
                    </a:lnTo>
                    <a:lnTo>
                      <a:pt x="49" y="40"/>
                    </a:lnTo>
                    <a:lnTo>
                      <a:pt x="48" y="33"/>
                    </a:lnTo>
                    <a:lnTo>
                      <a:pt x="47" y="28"/>
                    </a:lnTo>
                    <a:lnTo>
                      <a:pt x="46" y="23"/>
                    </a:lnTo>
                    <a:lnTo>
                      <a:pt x="45" y="18"/>
                    </a:lnTo>
                    <a:lnTo>
                      <a:pt x="43" y="14"/>
                    </a:lnTo>
                    <a:lnTo>
                      <a:pt x="41" y="11"/>
                    </a:lnTo>
                    <a:lnTo>
                      <a:pt x="40" y="7"/>
                    </a:lnTo>
                    <a:lnTo>
                      <a:pt x="38" y="5"/>
                    </a:lnTo>
                    <a:lnTo>
                      <a:pt x="36" y="2"/>
                    </a:lnTo>
                    <a:lnTo>
                      <a:pt x="34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4" y="1"/>
                    </a:lnTo>
                    <a:lnTo>
                      <a:pt x="22" y="2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8"/>
                    </a:lnTo>
                    <a:lnTo>
                      <a:pt x="12" y="23"/>
                    </a:lnTo>
                    <a:lnTo>
                      <a:pt x="10" y="28"/>
                    </a:lnTo>
                    <a:lnTo>
                      <a:pt x="9" y="33"/>
                    </a:lnTo>
                    <a:lnTo>
                      <a:pt x="8" y="40"/>
                    </a:lnTo>
                    <a:lnTo>
                      <a:pt x="8" y="46"/>
                    </a:lnTo>
                    <a:lnTo>
                      <a:pt x="7" y="52"/>
                    </a:lnTo>
                    <a:lnTo>
                      <a:pt x="7" y="58"/>
                    </a:lnTo>
                    <a:lnTo>
                      <a:pt x="7" y="65"/>
                    </a:lnTo>
                    <a:lnTo>
                      <a:pt x="0" y="557"/>
                    </a:lnTo>
                    <a:lnTo>
                      <a:pt x="0" y="564"/>
                    </a:lnTo>
                    <a:lnTo>
                      <a:pt x="0" y="572"/>
                    </a:lnTo>
                    <a:lnTo>
                      <a:pt x="1" y="580"/>
                    </a:lnTo>
                    <a:lnTo>
                      <a:pt x="2" y="589"/>
                    </a:lnTo>
                    <a:lnTo>
                      <a:pt x="4" y="597"/>
                    </a:lnTo>
                    <a:lnTo>
                      <a:pt x="6" y="607"/>
                    </a:lnTo>
                    <a:lnTo>
                      <a:pt x="7" y="616"/>
                    </a:lnTo>
                    <a:lnTo>
                      <a:pt x="10" y="624"/>
                    </a:lnTo>
                    <a:lnTo>
                      <a:pt x="12" y="632"/>
                    </a:lnTo>
                    <a:lnTo>
                      <a:pt x="14" y="641"/>
                    </a:lnTo>
                    <a:lnTo>
                      <a:pt x="16" y="647"/>
                    </a:lnTo>
                    <a:lnTo>
                      <a:pt x="19" y="653"/>
                    </a:lnTo>
                    <a:lnTo>
                      <a:pt x="21" y="658"/>
                    </a:lnTo>
                    <a:lnTo>
                      <a:pt x="24" y="661"/>
                    </a:lnTo>
                    <a:lnTo>
                      <a:pt x="27" y="664"/>
                    </a:lnTo>
                    <a:lnTo>
                      <a:pt x="30" y="665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0" name="Freeform 563"/>
              <p:cNvSpPr>
                <a:spLocks/>
              </p:cNvSpPr>
              <p:nvPr/>
            </p:nvSpPr>
            <p:spPr bwMode="auto">
              <a:xfrm>
                <a:off x="4899" y="1293"/>
                <a:ext cx="2" cy="30"/>
              </a:xfrm>
              <a:custGeom>
                <a:avLst/>
                <a:gdLst>
                  <a:gd name="T0" fmla="*/ 0 w 58"/>
                  <a:gd name="T1" fmla="*/ 0 h 693"/>
                  <a:gd name="T2" fmla="*/ 0 w 58"/>
                  <a:gd name="T3" fmla="*/ 0 h 693"/>
                  <a:gd name="T4" fmla="*/ 0 w 58"/>
                  <a:gd name="T5" fmla="*/ 0 h 693"/>
                  <a:gd name="T6" fmla="*/ 0 w 58"/>
                  <a:gd name="T7" fmla="*/ 0 h 693"/>
                  <a:gd name="T8" fmla="*/ 0 w 58"/>
                  <a:gd name="T9" fmla="*/ 0 h 693"/>
                  <a:gd name="T10" fmla="*/ 0 w 58"/>
                  <a:gd name="T11" fmla="*/ 0 h 693"/>
                  <a:gd name="T12" fmla="*/ 0 w 58"/>
                  <a:gd name="T13" fmla="*/ 0 h 693"/>
                  <a:gd name="T14" fmla="*/ 0 w 58"/>
                  <a:gd name="T15" fmla="*/ 0 h 693"/>
                  <a:gd name="T16" fmla="*/ 0 w 58"/>
                  <a:gd name="T17" fmla="*/ 0 h 693"/>
                  <a:gd name="T18" fmla="*/ 0 w 58"/>
                  <a:gd name="T19" fmla="*/ 0 h 693"/>
                  <a:gd name="T20" fmla="*/ 0 w 58"/>
                  <a:gd name="T21" fmla="*/ 0 h 693"/>
                  <a:gd name="T22" fmla="*/ 0 w 58"/>
                  <a:gd name="T23" fmla="*/ 0 h 693"/>
                  <a:gd name="T24" fmla="*/ 0 w 58"/>
                  <a:gd name="T25" fmla="*/ 0 h 693"/>
                  <a:gd name="T26" fmla="*/ 0 w 58"/>
                  <a:gd name="T27" fmla="*/ 0 h 693"/>
                  <a:gd name="T28" fmla="*/ 0 w 58"/>
                  <a:gd name="T29" fmla="*/ 0 h 693"/>
                  <a:gd name="T30" fmla="*/ 0 w 58"/>
                  <a:gd name="T31" fmla="*/ 0 h 693"/>
                  <a:gd name="T32" fmla="*/ 0 w 58"/>
                  <a:gd name="T33" fmla="*/ 0 h 693"/>
                  <a:gd name="T34" fmla="*/ 0 w 58"/>
                  <a:gd name="T35" fmla="*/ 0 h 693"/>
                  <a:gd name="T36" fmla="*/ 0 w 58"/>
                  <a:gd name="T37" fmla="*/ 0 h 693"/>
                  <a:gd name="T38" fmla="*/ 0 w 58"/>
                  <a:gd name="T39" fmla="*/ 0 h 693"/>
                  <a:gd name="T40" fmla="*/ 0 w 58"/>
                  <a:gd name="T41" fmla="*/ 0 h 693"/>
                  <a:gd name="T42" fmla="*/ 0 w 58"/>
                  <a:gd name="T43" fmla="*/ 0 h 693"/>
                  <a:gd name="T44" fmla="*/ 0 w 58"/>
                  <a:gd name="T45" fmla="*/ 0 h 693"/>
                  <a:gd name="T46" fmla="*/ 0 w 58"/>
                  <a:gd name="T47" fmla="*/ 0 h 693"/>
                  <a:gd name="T48" fmla="*/ 0 w 58"/>
                  <a:gd name="T49" fmla="*/ 0 h 693"/>
                  <a:gd name="T50" fmla="*/ 0 w 58"/>
                  <a:gd name="T51" fmla="*/ 0 h 693"/>
                  <a:gd name="T52" fmla="*/ 0 w 58"/>
                  <a:gd name="T53" fmla="*/ 0 h 693"/>
                  <a:gd name="T54" fmla="*/ 0 w 58"/>
                  <a:gd name="T55" fmla="*/ 0 h 693"/>
                  <a:gd name="T56" fmla="*/ 0 w 58"/>
                  <a:gd name="T57" fmla="*/ 0 h 693"/>
                  <a:gd name="T58" fmla="*/ 0 w 58"/>
                  <a:gd name="T59" fmla="*/ 0 h 693"/>
                  <a:gd name="T60" fmla="*/ 0 w 58"/>
                  <a:gd name="T61" fmla="*/ 0 h 693"/>
                  <a:gd name="T62" fmla="*/ 0 w 58"/>
                  <a:gd name="T63" fmla="*/ 0 h 693"/>
                  <a:gd name="T64" fmla="*/ 0 w 58"/>
                  <a:gd name="T65" fmla="*/ 0 h 69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8"/>
                  <a:gd name="T100" fmla="*/ 0 h 693"/>
                  <a:gd name="T101" fmla="*/ 58 w 58"/>
                  <a:gd name="T102" fmla="*/ 693 h 69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8" h="693">
                    <a:moveTo>
                      <a:pt x="21" y="693"/>
                    </a:moveTo>
                    <a:lnTo>
                      <a:pt x="23" y="692"/>
                    </a:lnTo>
                    <a:lnTo>
                      <a:pt x="25" y="689"/>
                    </a:lnTo>
                    <a:lnTo>
                      <a:pt x="28" y="686"/>
                    </a:lnTo>
                    <a:lnTo>
                      <a:pt x="31" y="681"/>
                    </a:lnTo>
                    <a:lnTo>
                      <a:pt x="34" y="675"/>
                    </a:lnTo>
                    <a:lnTo>
                      <a:pt x="38" y="669"/>
                    </a:lnTo>
                    <a:lnTo>
                      <a:pt x="41" y="660"/>
                    </a:lnTo>
                    <a:lnTo>
                      <a:pt x="44" y="652"/>
                    </a:lnTo>
                    <a:lnTo>
                      <a:pt x="47" y="644"/>
                    </a:lnTo>
                    <a:lnTo>
                      <a:pt x="49" y="635"/>
                    </a:lnTo>
                    <a:lnTo>
                      <a:pt x="52" y="626"/>
                    </a:lnTo>
                    <a:lnTo>
                      <a:pt x="54" y="617"/>
                    </a:lnTo>
                    <a:lnTo>
                      <a:pt x="55" y="608"/>
                    </a:lnTo>
                    <a:lnTo>
                      <a:pt x="56" y="600"/>
                    </a:lnTo>
                    <a:lnTo>
                      <a:pt x="57" y="592"/>
                    </a:lnTo>
                    <a:lnTo>
                      <a:pt x="58" y="586"/>
                    </a:lnTo>
                    <a:lnTo>
                      <a:pt x="44" y="66"/>
                    </a:lnTo>
                    <a:lnTo>
                      <a:pt x="43" y="58"/>
                    </a:lnTo>
                    <a:lnTo>
                      <a:pt x="43" y="52"/>
                    </a:lnTo>
                    <a:lnTo>
                      <a:pt x="42" y="46"/>
                    </a:lnTo>
                    <a:lnTo>
                      <a:pt x="42" y="40"/>
                    </a:lnTo>
                    <a:lnTo>
                      <a:pt x="41" y="34"/>
                    </a:lnTo>
                    <a:lnTo>
                      <a:pt x="40" y="29"/>
                    </a:lnTo>
                    <a:lnTo>
                      <a:pt x="38" y="24"/>
                    </a:lnTo>
                    <a:lnTo>
                      <a:pt x="37" y="18"/>
                    </a:lnTo>
                    <a:lnTo>
                      <a:pt x="34" y="14"/>
                    </a:lnTo>
                    <a:lnTo>
                      <a:pt x="33" y="11"/>
                    </a:lnTo>
                    <a:lnTo>
                      <a:pt x="31" y="7"/>
                    </a:lnTo>
                    <a:lnTo>
                      <a:pt x="29" y="5"/>
                    </a:lnTo>
                    <a:lnTo>
                      <a:pt x="27" y="2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3" y="5"/>
                    </a:lnTo>
                    <a:lnTo>
                      <a:pt x="11" y="8"/>
                    </a:lnTo>
                    <a:lnTo>
                      <a:pt x="9" y="11"/>
                    </a:lnTo>
                    <a:lnTo>
                      <a:pt x="7" y="15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3" y="31"/>
                    </a:lnTo>
                    <a:lnTo>
                      <a:pt x="2" y="37"/>
                    </a:lnTo>
                    <a:lnTo>
                      <a:pt x="1" y="44"/>
                    </a:lnTo>
                    <a:lnTo>
                      <a:pt x="0" y="50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5"/>
                    </a:lnTo>
                    <a:lnTo>
                      <a:pt x="0" y="638"/>
                    </a:lnTo>
                    <a:lnTo>
                      <a:pt x="0" y="642"/>
                    </a:lnTo>
                    <a:lnTo>
                      <a:pt x="0" y="647"/>
                    </a:lnTo>
                    <a:lnTo>
                      <a:pt x="0" y="652"/>
                    </a:lnTo>
                    <a:lnTo>
                      <a:pt x="1" y="657"/>
                    </a:lnTo>
                    <a:lnTo>
                      <a:pt x="2" y="662"/>
                    </a:lnTo>
                    <a:lnTo>
                      <a:pt x="3" y="667"/>
                    </a:lnTo>
                    <a:lnTo>
                      <a:pt x="4" y="671"/>
                    </a:lnTo>
                    <a:lnTo>
                      <a:pt x="6" y="675"/>
                    </a:lnTo>
                    <a:lnTo>
                      <a:pt x="7" y="679"/>
                    </a:lnTo>
                    <a:lnTo>
                      <a:pt x="9" y="682"/>
                    </a:lnTo>
                    <a:lnTo>
                      <a:pt x="11" y="685"/>
                    </a:lnTo>
                    <a:lnTo>
                      <a:pt x="13" y="688"/>
                    </a:lnTo>
                    <a:lnTo>
                      <a:pt x="14" y="690"/>
                    </a:lnTo>
                    <a:lnTo>
                      <a:pt x="16" y="691"/>
                    </a:lnTo>
                    <a:lnTo>
                      <a:pt x="18" y="692"/>
                    </a:lnTo>
                    <a:lnTo>
                      <a:pt x="21" y="693"/>
                    </a:lnTo>
                    <a:close/>
                  </a:path>
                </a:pathLst>
              </a:custGeom>
              <a:solidFill>
                <a:srgbClr val="C2D5D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031" name="Freeform 564"/>
            <p:cNvSpPr>
              <a:spLocks/>
            </p:cNvSpPr>
            <p:nvPr/>
          </p:nvSpPr>
          <p:spPr bwMode="auto">
            <a:xfrm>
              <a:off x="4803" y="1274"/>
              <a:ext cx="24" cy="12"/>
            </a:xfrm>
            <a:custGeom>
              <a:avLst/>
              <a:gdLst>
                <a:gd name="T0" fmla="*/ 0 w 559"/>
                <a:gd name="T1" fmla="*/ 0 h 269"/>
                <a:gd name="T2" fmla="*/ 0 w 559"/>
                <a:gd name="T3" fmla="*/ 0 h 269"/>
                <a:gd name="T4" fmla="*/ 0 w 559"/>
                <a:gd name="T5" fmla="*/ 0 h 269"/>
                <a:gd name="T6" fmla="*/ 0 w 559"/>
                <a:gd name="T7" fmla="*/ 0 h 269"/>
                <a:gd name="T8" fmla="*/ 0 w 559"/>
                <a:gd name="T9" fmla="*/ 0 h 269"/>
                <a:gd name="T10" fmla="*/ 0 w 559"/>
                <a:gd name="T11" fmla="*/ 0 h 269"/>
                <a:gd name="T12" fmla="*/ 0 w 559"/>
                <a:gd name="T13" fmla="*/ 0 h 269"/>
                <a:gd name="T14" fmla="*/ 0 w 559"/>
                <a:gd name="T15" fmla="*/ 0 h 269"/>
                <a:gd name="T16" fmla="*/ 0 w 559"/>
                <a:gd name="T17" fmla="*/ 0 h 269"/>
                <a:gd name="T18" fmla="*/ 0 w 559"/>
                <a:gd name="T19" fmla="*/ 0 h 269"/>
                <a:gd name="T20" fmla="*/ 0 w 559"/>
                <a:gd name="T21" fmla="*/ 0 h 269"/>
                <a:gd name="T22" fmla="*/ 0 w 559"/>
                <a:gd name="T23" fmla="*/ 0 h 269"/>
                <a:gd name="T24" fmla="*/ 0 w 559"/>
                <a:gd name="T25" fmla="*/ 0 h 269"/>
                <a:gd name="T26" fmla="*/ 0 w 559"/>
                <a:gd name="T27" fmla="*/ 0 h 269"/>
                <a:gd name="T28" fmla="*/ 0 w 559"/>
                <a:gd name="T29" fmla="*/ 0 h 269"/>
                <a:gd name="T30" fmla="*/ 0 w 559"/>
                <a:gd name="T31" fmla="*/ 0 h 269"/>
                <a:gd name="T32" fmla="*/ 0 w 559"/>
                <a:gd name="T33" fmla="*/ 0 h 269"/>
                <a:gd name="T34" fmla="*/ 0 w 559"/>
                <a:gd name="T35" fmla="*/ 0 h 269"/>
                <a:gd name="T36" fmla="*/ 0 w 559"/>
                <a:gd name="T37" fmla="*/ 0 h 269"/>
                <a:gd name="T38" fmla="*/ 0 w 559"/>
                <a:gd name="T39" fmla="*/ 0 h 269"/>
                <a:gd name="T40" fmla="*/ 0 w 559"/>
                <a:gd name="T41" fmla="*/ 0 h 269"/>
                <a:gd name="T42" fmla="*/ 0 w 559"/>
                <a:gd name="T43" fmla="*/ 0 h 269"/>
                <a:gd name="T44" fmla="*/ 0 w 559"/>
                <a:gd name="T45" fmla="*/ 0 h 269"/>
                <a:gd name="T46" fmla="*/ 0 w 559"/>
                <a:gd name="T47" fmla="*/ 0 h 269"/>
                <a:gd name="T48" fmla="*/ 0 w 559"/>
                <a:gd name="T49" fmla="*/ 0 h 269"/>
                <a:gd name="T50" fmla="*/ 0 w 559"/>
                <a:gd name="T51" fmla="*/ 0 h 269"/>
                <a:gd name="T52" fmla="*/ 0 w 559"/>
                <a:gd name="T53" fmla="*/ 0 h 269"/>
                <a:gd name="T54" fmla="*/ 0 w 559"/>
                <a:gd name="T55" fmla="*/ 0 h 269"/>
                <a:gd name="T56" fmla="*/ 0 w 559"/>
                <a:gd name="T57" fmla="*/ 0 h 269"/>
                <a:gd name="T58" fmla="*/ 0 w 559"/>
                <a:gd name="T59" fmla="*/ 0 h 269"/>
                <a:gd name="T60" fmla="*/ 0 w 559"/>
                <a:gd name="T61" fmla="*/ 0 h 269"/>
                <a:gd name="T62" fmla="*/ 0 w 559"/>
                <a:gd name="T63" fmla="*/ 0 h 269"/>
                <a:gd name="T64" fmla="*/ 0 w 559"/>
                <a:gd name="T65" fmla="*/ 0 h 269"/>
                <a:gd name="T66" fmla="*/ 0 w 559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59"/>
                <a:gd name="T103" fmla="*/ 0 h 269"/>
                <a:gd name="T104" fmla="*/ 559 w 559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59" h="269">
                  <a:moveTo>
                    <a:pt x="0" y="204"/>
                  </a:moveTo>
                  <a:lnTo>
                    <a:pt x="0" y="211"/>
                  </a:lnTo>
                  <a:lnTo>
                    <a:pt x="1" y="217"/>
                  </a:lnTo>
                  <a:lnTo>
                    <a:pt x="3" y="223"/>
                  </a:lnTo>
                  <a:lnTo>
                    <a:pt x="6" y="229"/>
                  </a:lnTo>
                  <a:lnTo>
                    <a:pt x="10" y="235"/>
                  </a:lnTo>
                  <a:lnTo>
                    <a:pt x="14" y="240"/>
                  </a:lnTo>
                  <a:lnTo>
                    <a:pt x="19" y="245"/>
                  </a:lnTo>
                  <a:lnTo>
                    <a:pt x="25" y="250"/>
                  </a:lnTo>
                  <a:lnTo>
                    <a:pt x="30" y="254"/>
                  </a:lnTo>
                  <a:lnTo>
                    <a:pt x="36" y="258"/>
                  </a:lnTo>
                  <a:lnTo>
                    <a:pt x="42" y="261"/>
                  </a:lnTo>
                  <a:lnTo>
                    <a:pt x="48" y="264"/>
                  </a:lnTo>
                  <a:lnTo>
                    <a:pt x="54" y="266"/>
                  </a:lnTo>
                  <a:lnTo>
                    <a:pt x="60" y="267"/>
                  </a:lnTo>
                  <a:lnTo>
                    <a:pt x="67" y="268"/>
                  </a:lnTo>
                  <a:lnTo>
                    <a:pt x="73" y="269"/>
                  </a:lnTo>
                  <a:lnTo>
                    <a:pt x="486" y="269"/>
                  </a:lnTo>
                  <a:lnTo>
                    <a:pt x="492" y="268"/>
                  </a:lnTo>
                  <a:lnTo>
                    <a:pt x="498" y="267"/>
                  </a:lnTo>
                  <a:lnTo>
                    <a:pt x="505" y="266"/>
                  </a:lnTo>
                  <a:lnTo>
                    <a:pt x="511" y="264"/>
                  </a:lnTo>
                  <a:lnTo>
                    <a:pt x="517" y="261"/>
                  </a:lnTo>
                  <a:lnTo>
                    <a:pt x="523" y="258"/>
                  </a:lnTo>
                  <a:lnTo>
                    <a:pt x="529" y="254"/>
                  </a:lnTo>
                  <a:lnTo>
                    <a:pt x="535" y="250"/>
                  </a:lnTo>
                  <a:lnTo>
                    <a:pt x="540" y="245"/>
                  </a:lnTo>
                  <a:lnTo>
                    <a:pt x="544" y="240"/>
                  </a:lnTo>
                  <a:lnTo>
                    <a:pt x="548" y="235"/>
                  </a:lnTo>
                  <a:lnTo>
                    <a:pt x="552" y="229"/>
                  </a:lnTo>
                  <a:lnTo>
                    <a:pt x="555" y="223"/>
                  </a:lnTo>
                  <a:lnTo>
                    <a:pt x="557" y="217"/>
                  </a:lnTo>
                  <a:lnTo>
                    <a:pt x="558" y="211"/>
                  </a:lnTo>
                  <a:lnTo>
                    <a:pt x="559" y="204"/>
                  </a:lnTo>
                  <a:lnTo>
                    <a:pt x="543" y="64"/>
                  </a:lnTo>
                  <a:lnTo>
                    <a:pt x="542" y="57"/>
                  </a:lnTo>
                  <a:lnTo>
                    <a:pt x="541" y="51"/>
                  </a:lnTo>
                  <a:lnTo>
                    <a:pt x="540" y="44"/>
                  </a:lnTo>
                  <a:lnTo>
                    <a:pt x="538" y="38"/>
                  </a:lnTo>
                  <a:lnTo>
                    <a:pt x="536" y="33"/>
                  </a:lnTo>
                  <a:lnTo>
                    <a:pt x="533" y="28"/>
                  </a:lnTo>
                  <a:lnTo>
                    <a:pt x="530" y="23"/>
                  </a:lnTo>
                  <a:lnTo>
                    <a:pt x="527" y="19"/>
                  </a:lnTo>
                  <a:lnTo>
                    <a:pt x="522" y="15"/>
                  </a:lnTo>
                  <a:lnTo>
                    <a:pt x="518" y="11"/>
                  </a:lnTo>
                  <a:lnTo>
                    <a:pt x="513" y="7"/>
                  </a:lnTo>
                  <a:lnTo>
                    <a:pt x="508" y="4"/>
                  </a:lnTo>
                  <a:lnTo>
                    <a:pt x="503" y="2"/>
                  </a:lnTo>
                  <a:lnTo>
                    <a:pt x="498" y="1"/>
                  </a:lnTo>
                  <a:lnTo>
                    <a:pt x="492" y="0"/>
                  </a:lnTo>
                  <a:lnTo>
                    <a:pt x="486" y="0"/>
                  </a:lnTo>
                  <a:lnTo>
                    <a:pt x="73" y="0"/>
                  </a:lnTo>
                  <a:lnTo>
                    <a:pt x="67" y="0"/>
                  </a:lnTo>
                  <a:lnTo>
                    <a:pt x="61" y="1"/>
                  </a:lnTo>
                  <a:lnTo>
                    <a:pt x="55" y="2"/>
                  </a:lnTo>
                  <a:lnTo>
                    <a:pt x="50" y="4"/>
                  </a:lnTo>
                  <a:lnTo>
                    <a:pt x="46" y="7"/>
                  </a:lnTo>
                  <a:lnTo>
                    <a:pt x="41" y="11"/>
                  </a:lnTo>
                  <a:lnTo>
                    <a:pt x="37" y="15"/>
                  </a:lnTo>
                  <a:lnTo>
                    <a:pt x="33" y="19"/>
                  </a:lnTo>
                  <a:lnTo>
                    <a:pt x="30" y="23"/>
                  </a:lnTo>
                  <a:lnTo>
                    <a:pt x="27" y="28"/>
                  </a:lnTo>
                  <a:lnTo>
                    <a:pt x="24" y="33"/>
                  </a:lnTo>
                  <a:lnTo>
                    <a:pt x="21" y="38"/>
                  </a:lnTo>
                  <a:lnTo>
                    <a:pt x="19" y="44"/>
                  </a:lnTo>
                  <a:lnTo>
                    <a:pt x="18" y="51"/>
                  </a:lnTo>
                  <a:lnTo>
                    <a:pt x="17" y="57"/>
                  </a:lnTo>
                  <a:lnTo>
                    <a:pt x="17" y="6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7F5F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32" name="Freeform 565"/>
            <p:cNvSpPr>
              <a:spLocks/>
            </p:cNvSpPr>
            <p:nvPr/>
          </p:nvSpPr>
          <p:spPr bwMode="auto">
            <a:xfrm>
              <a:off x="4807" y="1279"/>
              <a:ext cx="17" cy="6"/>
            </a:xfrm>
            <a:custGeom>
              <a:avLst/>
              <a:gdLst>
                <a:gd name="T0" fmla="*/ 0 w 411"/>
                <a:gd name="T1" fmla="*/ 0 h 121"/>
                <a:gd name="T2" fmla="*/ 0 w 411"/>
                <a:gd name="T3" fmla="*/ 0 h 121"/>
                <a:gd name="T4" fmla="*/ 0 w 411"/>
                <a:gd name="T5" fmla="*/ 0 h 121"/>
                <a:gd name="T6" fmla="*/ 0 w 411"/>
                <a:gd name="T7" fmla="*/ 0 h 121"/>
                <a:gd name="T8" fmla="*/ 0 w 411"/>
                <a:gd name="T9" fmla="*/ 0 h 121"/>
                <a:gd name="T10" fmla="*/ 0 w 411"/>
                <a:gd name="T11" fmla="*/ 0 h 121"/>
                <a:gd name="T12" fmla="*/ 0 w 411"/>
                <a:gd name="T13" fmla="*/ 0 h 121"/>
                <a:gd name="T14" fmla="*/ 0 w 411"/>
                <a:gd name="T15" fmla="*/ 0 h 121"/>
                <a:gd name="T16" fmla="*/ 0 w 411"/>
                <a:gd name="T17" fmla="*/ 0 h 121"/>
                <a:gd name="T18" fmla="*/ 0 w 411"/>
                <a:gd name="T19" fmla="*/ 0 h 121"/>
                <a:gd name="T20" fmla="*/ 0 w 411"/>
                <a:gd name="T21" fmla="*/ 0 h 121"/>
                <a:gd name="T22" fmla="*/ 0 w 411"/>
                <a:gd name="T23" fmla="*/ 0 h 121"/>
                <a:gd name="T24" fmla="*/ 0 w 411"/>
                <a:gd name="T25" fmla="*/ 0 h 121"/>
                <a:gd name="T26" fmla="*/ 0 w 411"/>
                <a:gd name="T27" fmla="*/ 0 h 121"/>
                <a:gd name="T28" fmla="*/ 0 w 411"/>
                <a:gd name="T29" fmla="*/ 0 h 121"/>
                <a:gd name="T30" fmla="*/ 0 w 411"/>
                <a:gd name="T31" fmla="*/ 0 h 121"/>
                <a:gd name="T32" fmla="*/ 0 w 411"/>
                <a:gd name="T33" fmla="*/ 0 h 121"/>
                <a:gd name="T34" fmla="*/ 0 w 411"/>
                <a:gd name="T35" fmla="*/ 0 h 121"/>
                <a:gd name="T36" fmla="*/ 0 w 411"/>
                <a:gd name="T37" fmla="*/ 0 h 121"/>
                <a:gd name="T38" fmla="*/ 0 w 411"/>
                <a:gd name="T39" fmla="*/ 0 h 121"/>
                <a:gd name="T40" fmla="*/ 0 w 411"/>
                <a:gd name="T41" fmla="*/ 0 h 121"/>
                <a:gd name="T42" fmla="*/ 0 w 411"/>
                <a:gd name="T43" fmla="*/ 0 h 121"/>
                <a:gd name="T44" fmla="*/ 0 w 411"/>
                <a:gd name="T45" fmla="*/ 0 h 121"/>
                <a:gd name="T46" fmla="*/ 0 w 411"/>
                <a:gd name="T47" fmla="*/ 0 h 121"/>
                <a:gd name="T48" fmla="*/ 0 w 411"/>
                <a:gd name="T49" fmla="*/ 0 h 121"/>
                <a:gd name="T50" fmla="*/ 0 w 411"/>
                <a:gd name="T51" fmla="*/ 0 h 121"/>
                <a:gd name="T52" fmla="*/ 0 w 411"/>
                <a:gd name="T53" fmla="*/ 0 h 121"/>
                <a:gd name="T54" fmla="*/ 0 w 411"/>
                <a:gd name="T55" fmla="*/ 0 h 121"/>
                <a:gd name="T56" fmla="*/ 0 w 411"/>
                <a:gd name="T57" fmla="*/ 0 h 121"/>
                <a:gd name="T58" fmla="*/ 0 w 411"/>
                <a:gd name="T59" fmla="*/ 0 h 121"/>
                <a:gd name="T60" fmla="*/ 0 w 411"/>
                <a:gd name="T61" fmla="*/ 0 h 121"/>
                <a:gd name="T62" fmla="*/ 0 w 411"/>
                <a:gd name="T63" fmla="*/ 0 h 121"/>
                <a:gd name="T64" fmla="*/ 0 w 411"/>
                <a:gd name="T65" fmla="*/ 0 h 121"/>
                <a:gd name="T66" fmla="*/ 0 w 411"/>
                <a:gd name="T67" fmla="*/ 0 h 121"/>
                <a:gd name="T68" fmla="*/ 0 w 411"/>
                <a:gd name="T69" fmla="*/ 0 h 121"/>
                <a:gd name="T70" fmla="*/ 0 w 411"/>
                <a:gd name="T71" fmla="*/ 0 h 121"/>
                <a:gd name="T72" fmla="*/ 0 w 411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11"/>
                <a:gd name="T112" fmla="*/ 0 h 121"/>
                <a:gd name="T113" fmla="*/ 411 w 411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11" h="121">
                  <a:moveTo>
                    <a:pt x="411" y="61"/>
                  </a:moveTo>
                  <a:lnTo>
                    <a:pt x="410" y="67"/>
                  </a:lnTo>
                  <a:lnTo>
                    <a:pt x="410" y="73"/>
                  </a:lnTo>
                  <a:lnTo>
                    <a:pt x="408" y="78"/>
                  </a:lnTo>
                  <a:lnTo>
                    <a:pt x="406" y="85"/>
                  </a:lnTo>
                  <a:lnTo>
                    <a:pt x="405" y="90"/>
                  </a:lnTo>
                  <a:lnTo>
                    <a:pt x="403" y="95"/>
                  </a:lnTo>
                  <a:lnTo>
                    <a:pt x="400" y="99"/>
                  </a:lnTo>
                  <a:lnTo>
                    <a:pt x="397" y="103"/>
                  </a:lnTo>
                  <a:lnTo>
                    <a:pt x="394" y="107"/>
                  </a:lnTo>
                  <a:lnTo>
                    <a:pt x="391" y="111"/>
                  </a:lnTo>
                  <a:lnTo>
                    <a:pt x="387" y="113"/>
                  </a:lnTo>
                  <a:lnTo>
                    <a:pt x="383" y="116"/>
                  </a:lnTo>
                  <a:lnTo>
                    <a:pt x="379" y="118"/>
                  </a:lnTo>
                  <a:lnTo>
                    <a:pt x="374" y="119"/>
                  </a:lnTo>
                  <a:lnTo>
                    <a:pt x="368" y="120"/>
                  </a:lnTo>
                  <a:lnTo>
                    <a:pt x="363" y="121"/>
                  </a:lnTo>
                  <a:lnTo>
                    <a:pt x="47" y="121"/>
                  </a:lnTo>
                  <a:lnTo>
                    <a:pt x="41" y="120"/>
                  </a:lnTo>
                  <a:lnTo>
                    <a:pt x="36" y="119"/>
                  </a:lnTo>
                  <a:lnTo>
                    <a:pt x="31" y="118"/>
                  </a:lnTo>
                  <a:lnTo>
                    <a:pt x="27" y="116"/>
                  </a:lnTo>
                  <a:lnTo>
                    <a:pt x="23" y="113"/>
                  </a:lnTo>
                  <a:lnTo>
                    <a:pt x="18" y="111"/>
                  </a:lnTo>
                  <a:lnTo>
                    <a:pt x="15" y="107"/>
                  </a:lnTo>
                  <a:lnTo>
                    <a:pt x="12" y="103"/>
                  </a:lnTo>
                  <a:lnTo>
                    <a:pt x="9" y="99"/>
                  </a:lnTo>
                  <a:lnTo>
                    <a:pt x="6" y="95"/>
                  </a:lnTo>
                  <a:lnTo>
                    <a:pt x="4" y="90"/>
                  </a:lnTo>
                  <a:lnTo>
                    <a:pt x="3" y="85"/>
                  </a:lnTo>
                  <a:lnTo>
                    <a:pt x="1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61"/>
                  </a:lnTo>
                  <a:lnTo>
                    <a:pt x="2" y="0"/>
                  </a:lnTo>
                  <a:lnTo>
                    <a:pt x="408" y="0"/>
                  </a:lnTo>
                  <a:lnTo>
                    <a:pt x="411" y="61"/>
                  </a:lnTo>
                  <a:close/>
                </a:path>
              </a:pathLst>
            </a:custGeom>
            <a:solidFill>
              <a:srgbClr val="A9B6B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33" name="Freeform 566"/>
            <p:cNvSpPr>
              <a:spLocks/>
            </p:cNvSpPr>
            <p:nvPr/>
          </p:nvSpPr>
          <p:spPr bwMode="auto">
            <a:xfrm>
              <a:off x="4804" y="1276"/>
              <a:ext cx="2" cy="8"/>
            </a:xfrm>
            <a:custGeom>
              <a:avLst/>
              <a:gdLst>
                <a:gd name="T0" fmla="*/ 0 w 40"/>
                <a:gd name="T1" fmla="*/ 0 h 200"/>
                <a:gd name="T2" fmla="*/ 0 w 40"/>
                <a:gd name="T3" fmla="*/ 0 h 200"/>
                <a:gd name="T4" fmla="*/ 0 w 40"/>
                <a:gd name="T5" fmla="*/ 0 h 200"/>
                <a:gd name="T6" fmla="*/ 0 w 40"/>
                <a:gd name="T7" fmla="*/ 0 h 200"/>
                <a:gd name="T8" fmla="*/ 0 w 40"/>
                <a:gd name="T9" fmla="*/ 0 h 200"/>
                <a:gd name="T10" fmla="*/ 0 w 40"/>
                <a:gd name="T11" fmla="*/ 0 h 200"/>
                <a:gd name="T12" fmla="*/ 0 w 40"/>
                <a:gd name="T13" fmla="*/ 0 h 200"/>
                <a:gd name="T14" fmla="*/ 0 w 40"/>
                <a:gd name="T15" fmla="*/ 0 h 200"/>
                <a:gd name="T16" fmla="*/ 0 w 40"/>
                <a:gd name="T17" fmla="*/ 0 h 200"/>
                <a:gd name="T18" fmla="*/ 0 w 40"/>
                <a:gd name="T19" fmla="*/ 0 h 200"/>
                <a:gd name="T20" fmla="*/ 0 w 40"/>
                <a:gd name="T21" fmla="*/ 0 h 200"/>
                <a:gd name="T22" fmla="*/ 0 w 40"/>
                <a:gd name="T23" fmla="*/ 0 h 200"/>
                <a:gd name="T24" fmla="*/ 0 w 40"/>
                <a:gd name="T25" fmla="*/ 0 h 200"/>
                <a:gd name="T26" fmla="*/ 0 w 40"/>
                <a:gd name="T27" fmla="*/ 0 h 200"/>
                <a:gd name="T28" fmla="*/ 0 w 40"/>
                <a:gd name="T29" fmla="*/ 0 h 200"/>
                <a:gd name="T30" fmla="*/ 0 w 40"/>
                <a:gd name="T31" fmla="*/ 0 h 200"/>
                <a:gd name="T32" fmla="*/ 0 w 40"/>
                <a:gd name="T33" fmla="*/ 0 h 200"/>
                <a:gd name="T34" fmla="*/ 0 w 40"/>
                <a:gd name="T35" fmla="*/ 0 h 200"/>
                <a:gd name="T36" fmla="*/ 0 w 40"/>
                <a:gd name="T37" fmla="*/ 0 h 200"/>
                <a:gd name="T38" fmla="*/ 0 w 40"/>
                <a:gd name="T39" fmla="*/ 0 h 200"/>
                <a:gd name="T40" fmla="*/ 0 w 40"/>
                <a:gd name="T41" fmla="*/ 0 h 200"/>
                <a:gd name="T42" fmla="*/ 0 w 40"/>
                <a:gd name="T43" fmla="*/ 0 h 200"/>
                <a:gd name="T44" fmla="*/ 0 w 40"/>
                <a:gd name="T45" fmla="*/ 0 h 200"/>
                <a:gd name="T46" fmla="*/ 0 w 40"/>
                <a:gd name="T47" fmla="*/ 0 h 200"/>
                <a:gd name="T48" fmla="*/ 0 w 40"/>
                <a:gd name="T49" fmla="*/ 0 h 200"/>
                <a:gd name="T50" fmla="*/ 0 w 40"/>
                <a:gd name="T51" fmla="*/ 0 h 200"/>
                <a:gd name="T52" fmla="*/ 0 w 40"/>
                <a:gd name="T53" fmla="*/ 0 h 200"/>
                <a:gd name="T54" fmla="*/ 0 w 40"/>
                <a:gd name="T55" fmla="*/ 0 h 200"/>
                <a:gd name="T56" fmla="*/ 0 w 40"/>
                <a:gd name="T57" fmla="*/ 0 h 200"/>
                <a:gd name="T58" fmla="*/ 0 w 40"/>
                <a:gd name="T59" fmla="*/ 0 h 200"/>
                <a:gd name="T60" fmla="*/ 0 w 40"/>
                <a:gd name="T61" fmla="*/ 0 h 200"/>
                <a:gd name="T62" fmla="*/ 0 w 40"/>
                <a:gd name="T63" fmla="*/ 0 h 200"/>
                <a:gd name="T64" fmla="*/ 0 w 40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200"/>
                <a:gd name="T101" fmla="*/ 40 w 40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200">
                  <a:moveTo>
                    <a:pt x="24" y="200"/>
                  </a:moveTo>
                  <a:lnTo>
                    <a:pt x="25" y="199"/>
                  </a:lnTo>
                  <a:lnTo>
                    <a:pt x="27" y="199"/>
                  </a:lnTo>
                  <a:lnTo>
                    <a:pt x="28" y="199"/>
                  </a:lnTo>
                  <a:lnTo>
                    <a:pt x="30" y="198"/>
                  </a:lnTo>
                  <a:lnTo>
                    <a:pt x="31" y="197"/>
                  </a:lnTo>
                  <a:lnTo>
                    <a:pt x="33" y="196"/>
                  </a:lnTo>
                  <a:lnTo>
                    <a:pt x="34" y="195"/>
                  </a:lnTo>
                  <a:lnTo>
                    <a:pt x="35" y="194"/>
                  </a:lnTo>
                  <a:lnTo>
                    <a:pt x="36" y="193"/>
                  </a:lnTo>
                  <a:lnTo>
                    <a:pt x="37" y="191"/>
                  </a:lnTo>
                  <a:lnTo>
                    <a:pt x="38" y="190"/>
                  </a:lnTo>
                  <a:lnTo>
                    <a:pt x="38" y="188"/>
                  </a:lnTo>
                  <a:lnTo>
                    <a:pt x="39" y="186"/>
                  </a:lnTo>
                  <a:lnTo>
                    <a:pt x="39" y="184"/>
                  </a:lnTo>
                  <a:lnTo>
                    <a:pt x="39" y="183"/>
                  </a:lnTo>
                  <a:lnTo>
                    <a:pt x="40" y="181"/>
                  </a:lnTo>
                  <a:lnTo>
                    <a:pt x="40" y="20"/>
                  </a:lnTo>
                  <a:lnTo>
                    <a:pt x="39" y="18"/>
                  </a:lnTo>
                  <a:lnTo>
                    <a:pt x="39" y="16"/>
                  </a:lnTo>
                  <a:lnTo>
                    <a:pt x="39" y="14"/>
                  </a:lnTo>
                  <a:lnTo>
                    <a:pt x="38" y="11"/>
                  </a:lnTo>
                  <a:lnTo>
                    <a:pt x="38" y="10"/>
                  </a:lnTo>
                  <a:lnTo>
                    <a:pt x="37" y="8"/>
                  </a:lnTo>
                  <a:lnTo>
                    <a:pt x="36" y="7"/>
                  </a:lnTo>
                  <a:lnTo>
                    <a:pt x="35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5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0" y="168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1" y="175"/>
                  </a:lnTo>
                  <a:lnTo>
                    <a:pt x="2" y="178"/>
                  </a:lnTo>
                  <a:lnTo>
                    <a:pt x="4" y="180"/>
                  </a:lnTo>
                  <a:lnTo>
                    <a:pt x="5" y="183"/>
                  </a:lnTo>
                  <a:lnTo>
                    <a:pt x="7" y="185"/>
                  </a:lnTo>
                  <a:lnTo>
                    <a:pt x="8" y="188"/>
                  </a:lnTo>
                  <a:lnTo>
                    <a:pt x="10" y="190"/>
                  </a:lnTo>
                  <a:lnTo>
                    <a:pt x="12" y="192"/>
                  </a:lnTo>
                  <a:lnTo>
                    <a:pt x="14" y="194"/>
                  </a:lnTo>
                  <a:lnTo>
                    <a:pt x="16" y="196"/>
                  </a:lnTo>
                  <a:lnTo>
                    <a:pt x="18" y="197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200"/>
                  </a:lnTo>
                  <a:close/>
                </a:path>
              </a:pathLst>
            </a:custGeom>
            <a:solidFill>
              <a:srgbClr val="C2D5D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34" name="Freeform 567"/>
            <p:cNvSpPr>
              <a:spLocks/>
            </p:cNvSpPr>
            <p:nvPr/>
          </p:nvSpPr>
          <p:spPr bwMode="auto">
            <a:xfrm>
              <a:off x="4806" y="1275"/>
              <a:ext cx="19" cy="4"/>
            </a:xfrm>
            <a:custGeom>
              <a:avLst/>
              <a:gdLst>
                <a:gd name="T0" fmla="*/ 0 w 422"/>
                <a:gd name="T1" fmla="*/ 0 h 99"/>
                <a:gd name="T2" fmla="*/ 0 w 422"/>
                <a:gd name="T3" fmla="*/ 0 h 99"/>
                <a:gd name="T4" fmla="*/ 0 w 422"/>
                <a:gd name="T5" fmla="*/ 0 h 99"/>
                <a:gd name="T6" fmla="*/ 0 w 422"/>
                <a:gd name="T7" fmla="*/ 0 h 99"/>
                <a:gd name="T8" fmla="*/ 0 w 422"/>
                <a:gd name="T9" fmla="*/ 0 h 99"/>
                <a:gd name="T10" fmla="*/ 0 w 422"/>
                <a:gd name="T11" fmla="*/ 0 h 99"/>
                <a:gd name="T12" fmla="*/ 0 w 422"/>
                <a:gd name="T13" fmla="*/ 0 h 99"/>
                <a:gd name="T14" fmla="*/ 0 w 422"/>
                <a:gd name="T15" fmla="*/ 0 h 99"/>
                <a:gd name="T16" fmla="*/ 0 w 422"/>
                <a:gd name="T17" fmla="*/ 0 h 99"/>
                <a:gd name="T18" fmla="*/ 0 w 422"/>
                <a:gd name="T19" fmla="*/ 0 h 99"/>
                <a:gd name="T20" fmla="*/ 0 w 422"/>
                <a:gd name="T21" fmla="*/ 0 h 99"/>
                <a:gd name="T22" fmla="*/ 0 w 422"/>
                <a:gd name="T23" fmla="*/ 0 h 99"/>
                <a:gd name="T24" fmla="*/ 0 w 422"/>
                <a:gd name="T25" fmla="*/ 0 h 99"/>
                <a:gd name="T26" fmla="*/ 0 w 422"/>
                <a:gd name="T27" fmla="*/ 0 h 99"/>
                <a:gd name="T28" fmla="*/ 0 w 422"/>
                <a:gd name="T29" fmla="*/ 0 h 99"/>
                <a:gd name="T30" fmla="*/ 0 w 422"/>
                <a:gd name="T31" fmla="*/ 0 h 99"/>
                <a:gd name="T32" fmla="*/ 0 w 422"/>
                <a:gd name="T33" fmla="*/ 0 h 99"/>
                <a:gd name="T34" fmla="*/ 0 w 422"/>
                <a:gd name="T35" fmla="*/ 0 h 99"/>
                <a:gd name="T36" fmla="*/ 0 w 422"/>
                <a:gd name="T37" fmla="*/ 0 h 99"/>
                <a:gd name="T38" fmla="*/ 0 w 422"/>
                <a:gd name="T39" fmla="*/ 0 h 99"/>
                <a:gd name="T40" fmla="*/ 0 w 422"/>
                <a:gd name="T41" fmla="*/ 0 h 99"/>
                <a:gd name="T42" fmla="*/ 0 w 422"/>
                <a:gd name="T43" fmla="*/ 0 h 99"/>
                <a:gd name="T44" fmla="*/ 0 w 422"/>
                <a:gd name="T45" fmla="*/ 0 h 99"/>
                <a:gd name="T46" fmla="*/ 0 w 422"/>
                <a:gd name="T47" fmla="*/ 0 h 99"/>
                <a:gd name="T48" fmla="*/ 0 w 422"/>
                <a:gd name="T49" fmla="*/ 0 h 99"/>
                <a:gd name="T50" fmla="*/ 0 w 422"/>
                <a:gd name="T51" fmla="*/ 0 h 99"/>
                <a:gd name="T52" fmla="*/ 0 w 422"/>
                <a:gd name="T53" fmla="*/ 0 h 99"/>
                <a:gd name="T54" fmla="*/ 0 w 422"/>
                <a:gd name="T55" fmla="*/ 0 h 99"/>
                <a:gd name="T56" fmla="*/ 0 w 422"/>
                <a:gd name="T57" fmla="*/ 0 h 99"/>
                <a:gd name="T58" fmla="*/ 0 w 422"/>
                <a:gd name="T59" fmla="*/ 0 h 99"/>
                <a:gd name="T60" fmla="*/ 0 w 422"/>
                <a:gd name="T61" fmla="*/ 0 h 99"/>
                <a:gd name="T62" fmla="*/ 0 w 422"/>
                <a:gd name="T63" fmla="*/ 0 h 99"/>
                <a:gd name="T64" fmla="*/ 0 w 422"/>
                <a:gd name="T65" fmla="*/ 0 h 99"/>
                <a:gd name="T66" fmla="*/ 0 w 42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2"/>
                <a:gd name="T103" fmla="*/ 0 h 99"/>
                <a:gd name="T104" fmla="*/ 422 w 42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2" h="99">
                  <a:moveTo>
                    <a:pt x="376" y="99"/>
                  </a:moveTo>
                  <a:lnTo>
                    <a:pt x="381" y="98"/>
                  </a:lnTo>
                  <a:lnTo>
                    <a:pt x="385" y="98"/>
                  </a:lnTo>
                  <a:lnTo>
                    <a:pt x="389" y="97"/>
                  </a:lnTo>
                  <a:lnTo>
                    <a:pt x="394" y="96"/>
                  </a:lnTo>
                  <a:lnTo>
                    <a:pt x="397" y="95"/>
                  </a:lnTo>
                  <a:lnTo>
                    <a:pt x="401" y="93"/>
                  </a:lnTo>
                  <a:lnTo>
                    <a:pt x="404" y="91"/>
                  </a:lnTo>
                  <a:lnTo>
                    <a:pt x="408" y="89"/>
                  </a:lnTo>
                  <a:lnTo>
                    <a:pt x="410" y="87"/>
                  </a:lnTo>
                  <a:lnTo>
                    <a:pt x="413" y="85"/>
                  </a:lnTo>
                  <a:lnTo>
                    <a:pt x="415" y="82"/>
                  </a:lnTo>
                  <a:lnTo>
                    <a:pt x="418" y="80"/>
                  </a:lnTo>
                  <a:lnTo>
                    <a:pt x="419" y="77"/>
                  </a:lnTo>
                  <a:lnTo>
                    <a:pt x="421" y="74"/>
                  </a:lnTo>
                  <a:lnTo>
                    <a:pt x="421" y="70"/>
                  </a:lnTo>
                  <a:lnTo>
                    <a:pt x="422" y="67"/>
                  </a:lnTo>
                  <a:lnTo>
                    <a:pt x="422" y="33"/>
                  </a:lnTo>
                  <a:lnTo>
                    <a:pt x="421" y="28"/>
                  </a:lnTo>
                  <a:lnTo>
                    <a:pt x="421" y="25"/>
                  </a:lnTo>
                  <a:lnTo>
                    <a:pt x="419" y="22"/>
                  </a:lnTo>
                  <a:lnTo>
                    <a:pt x="418" y="19"/>
                  </a:lnTo>
                  <a:lnTo>
                    <a:pt x="415" y="16"/>
                  </a:lnTo>
                  <a:lnTo>
                    <a:pt x="413" y="13"/>
                  </a:lnTo>
                  <a:lnTo>
                    <a:pt x="410" y="11"/>
                  </a:lnTo>
                  <a:lnTo>
                    <a:pt x="408" y="9"/>
                  </a:lnTo>
                  <a:lnTo>
                    <a:pt x="404" y="7"/>
                  </a:lnTo>
                  <a:lnTo>
                    <a:pt x="401" y="5"/>
                  </a:lnTo>
                  <a:lnTo>
                    <a:pt x="397" y="3"/>
                  </a:lnTo>
                  <a:lnTo>
                    <a:pt x="394" y="2"/>
                  </a:lnTo>
                  <a:lnTo>
                    <a:pt x="389" y="1"/>
                  </a:lnTo>
                  <a:lnTo>
                    <a:pt x="385" y="0"/>
                  </a:lnTo>
                  <a:lnTo>
                    <a:pt x="381" y="0"/>
                  </a:lnTo>
                  <a:lnTo>
                    <a:pt x="376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1"/>
                  </a:lnTo>
                  <a:lnTo>
                    <a:pt x="26" y="2"/>
                  </a:lnTo>
                  <a:lnTo>
                    <a:pt x="22" y="3"/>
                  </a:lnTo>
                  <a:lnTo>
                    <a:pt x="19" y="5"/>
                  </a:lnTo>
                  <a:lnTo>
                    <a:pt x="15" y="7"/>
                  </a:lnTo>
                  <a:lnTo>
                    <a:pt x="12" y="9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5" y="16"/>
                  </a:lnTo>
                  <a:lnTo>
                    <a:pt x="3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1" y="77"/>
                  </a:lnTo>
                  <a:lnTo>
                    <a:pt x="3" y="80"/>
                  </a:lnTo>
                  <a:lnTo>
                    <a:pt x="5" y="82"/>
                  </a:lnTo>
                  <a:lnTo>
                    <a:pt x="7" y="85"/>
                  </a:lnTo>
                  <a:lnTo>
                    <a:pt x="9" y="87"/>
                  </a:lnTo>
                  <a:lnTo>
                    <a:pt x="12" y="89"/>
                  </a:lnTo>
                  <a:lnTo>
                    <a:pt x="15" y="91"/>
                  </a:lnTo>
                  <a:lnTo>
                    <a:pt x="19" y="93"/>
                  </a:lnTo>
                  <a:lnTo>
                    <a:pt x="22" y="95"/>
                  </a:lnTo>
                  <a:lnTo>
                    <a:pt x="26" y="96"/>
                  </a:lnTo>
                  <a:lnTo>
                    <a:pt x="31" y="97"/>
                  </a:lnTo>
                  <a:lnTo>
                    <a:pt x="35" y="98"/>
                  </a:lnTo>
                  <a:lnTo>
                    <a:pt x="40" y="98"/>
                  </a:lnTo>
                  <a:lnTo>
                    <a:pt x="45" y="99"/>
                  </a:lnTo>
                  <a:lnTo>
                    <a:pt x="376" y="99"/>
                  </a:lnTo>
                  <a:close/>
                </a:path>
              </a:pathLst>
            </a:custGeom>
            <a:solidFill>
              <a:srgbClr val="CED9D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35" name="Freeform 568"/>
            <p:cNvSpPr>
              <a:spLocks/>
            </p:cNvSpPr>
            <p:nvPr/>
          </p:nvSpPr>
          <p:spPr bwMode="auto">
            <a:xfrm>
              <a:off x="4825" y="1275"/>
              <a:ext cx="2" cy="10"/>
            </a:xfrm>
            <a:custGeom>
              <a:avLst/>
              <a:gdLst>
                <a:gd name="T0" fmla="*/ 0 w 46"/>
                <a:gd name="T1" fmla="*/ 0 h 208"/>
                <a:gd name="T2" fmla="*/ 0 w 46"/>
                <a:gd name="T3" fmla="*/ 0 h 208"/>
                <a:gd name="T4" fmla="*/ 0 w 46"/>
                <a:gd name="T5" fmla="*/ 0 h 208"/>
                <a:gd name="T6" fmla="*/ 0 w 46"/>
                <a:gd name="T7" fmla="*/ 0 h 208"/>
                <a:gd name="T8" fmla="*/ 0 w 46"/>
                <a:gd name="T9" fmla="*/ 0 h 208"/>
                <a:gd name="T10" fmla="*/ 0 w 46"/>
                <a:gd name="T11" fmla="*/ 0 h 208"/>
                <a:gd name="T12" fmla="*/ 0 w 46"/>
                <a:gd name="T13" fmla="*/ 0 h 208"/>
                <a:gd name="T14" fmla="*/ 0 w 46"/>
                <a:gd name="T15" fmla="*/ 0 h 208"/>
                <a:gd name="T16" fmla="*/ 0 w 46"/>
                <a:gd name="T17" fmla="*/ 0 h 208"/>
                <a:gd name="T18" fmla="*/ 0 w 46"/>
                <a:gd name="T19" fmla="*/ 0 h 208"/>
                <a:gd name="T20" fmla="*/ 0 w 46"/>
                <a:gd name="T21" fmla="*/ 0 h 208"/>
                <a:gd name="T22" fmla="*/ 0 w 46"/>
                <a:gd name="T23" fmla="*/ 0 h 208"/>
                <a:gd name="T24" fmla="*/ 0 w 46"/>
                <a:gd name="T25" fmla="*/ 0 h 208"/>
                <a:gd name="T26" fmla="*/ 0 w 46"/>
                <a:gd name="T27" fmla="*/ 0 h 208"/>
                <a:gd name="T28" fmla="*/ 0 w 46"/>
                <a:gd name="T29" fmla="*/ 0 h 208"/>
                <a:gd name="T30" fmla="*/ 0 w 46"/>
                <a:gd name="T31" fmla="*/ 0 h 208"/>
                <a:gd name="T32" fmla="*/ 0 w 46"/>
                <a:gd name="T33" fmla="*/ 0 h 208"/>
                <a:gd name="T34" fmla="*/ 0 w 46"/>
                <a:gd name="T35" fmla="*/ 0 h 208"/>
                <a:gd name="T36" fmla="*/ 0 w 46"/>
                <a:gd name="T37" fmla="*/ 0 h 208"/>
                <a:gd name="T38" fmla="*/ 0 w 46"/>
                <a:gd name="T39" fmla="*/ 0 h 208"/>
                <a:gd name="T40" fmla="*/ 0 w 46"/>
                <a:gd name="T41" fmla="*/ 0 h 208"/>
                <a:gd name="T42" fmla="*/ 0 w 46"/>
                <a:gd name="T43" fmla="*/ 0 h 208"/>
                <a:gd name="T44" fmla="*/ 0 w 46"/>
                <a:gd name="T45" fmla="*/ 0 h 208"/>
                <a:gd name="T46" fmla="*/ 0 w 46"/>
                <a:gd name="T47" fmla="*/ 0 h 208"/>
                <a:gd name="T48" fmla="*/ 0 w 46"/>
                <a:gd name="T49" fmla="*/ 0 h 208"/>
                <a:gd name="T50" fmla="*/ 0 w 46"/>
                <a:gd name="T51" fmla="*/ 0 h 208"/>
                <a:gd name="T52" fmla="*/ 0 w 46"/>
                <a:gd name="T53" fmla="*/ 0 h 208"/>
                <a:gd name="T54" fmla="*/ 0 w 46"/>
                <a:gd name="T55" fmla="*/ 0 h 208"/>
                <a:gd name="T56" fmla="*/ 0 w 46"/>
                <a:gd name="T57" fmla="*/ 0 h 208"/>
                <a:gd name="T58" fmla="*/ 0 w 46"/>
                <a:gd name="T59" fmla="*/ 0 h 208"/>
                <a:gd name="T60" fmla="*/ 0 w 46"/>
                <a:gd name="T61" fmla="*/ 0 h 208"/>
                <a:gd name="T62" fmla="*/ 0 w 46"/>
                <a:gd name="T63" fmla="*/ 0 h 208"/>
                <a:gd name="T64" fmla="*/ 0 w 46"/>
                <a:gd name="T65" fmla="*/ 0 h 2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"/>
                <a:gd name="T100" fmla="*/ 0 h 208"/>
                <a:gd name="T101" fmla="*/ 46 w 46"/>
                <a:gd name="T102" fmla="*/ 208 h 2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" h="208">
                  <a:moveTo>
                    <a:pt x="17" y="208"/>
                  </a:moveTo>
                  <a:lnTo>
                    <a:pt x="18" y="207"/>
                  </a:lnTo>
                  <a:lnTo>
                    <a:pt x="21" y="207"/>
                  </a:lnTo>
                  <a:lnTo>
                    <a:pt x="24" y="205"/>
                  </a:lnTo>
                  <a:lnTo>
                    <a:pt x="26" y="204"/>
                  </a:lnTo>
                  <a:lnTo>
                    <a:pt x="28" y="202"/>
                  </a:lnTo>
                  <a:lnTo>
                    <a:pt x="31" y="200"/>
                  </a:lnTo>
                  <a:lnTo>
                    <a:pt x="33" y="198"/>
                  </a:lnTo>
                  <a:lnTo>
                    <a:pt x="35" y="196"/>
                  </a:lnTo>
                  <a:lnTo>
                    <a:pt x="37" y="193"/>
                  </a:lnTo>
                  <a:lnTo>
                    <a:pt x="39" y="191"/>
                  </a:lnTo>
                  <a:lnTo>
                    <a:pt x="41" y="188"/>
                  </a:lnTo>
                  <a:lnTo>
                    <a:pt x="43" y="186"/>
                  </a:lnTo>
                  <a:lnTo>
                    <a:pt x="44" y="183"/>
                  </a:lnTo>
                  <a:lnTo>
                    <a:pt x="45" y="181"/>
                  </a:lnTo>
                  <a:lnTo>
                    <a:pt x="45" y="178"/>
                  </a:lnTo>
                  <a:lnTo>
                    <a:pt x="46" y="177"/>
                  </a:lnTo>
                  <a:lnTo>
                    <a:pt x="35" y="20"/>
                  </a:lnTo>
                  <a:lnTo>
                    <a:pt x="34" y="17"/>
                  </a:lnTo>
                  <a:lnTo>
                    <a:pt x="34" y="16"/>
                  </a:lnTo>
                  <a:lnTo>
                    <a:pt x="34" y="1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2" y="8"/>
                  </a:lnTo>
                  <a:lnTo>
                    <a:pt x="31" y="6"/>
                  </a:lnTo>
                  <a:lnTo>
                    <a:pt x="30" y="5"/>
                  </a:lnTo>
                  <a:lnTo>
                    <a:pt x="29" y="4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7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7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4" y="201"/>
                  </a:lnTo>
                  <a:lnTo>
                    <a:pt x="5" y="203"/>
                  </a:lnTo>
                  <a:lnTo>
                    <a:pt x="6" y="204"/>
                  </a:lnTo>
                  <a:lnTo>
                    <a:pt x="7" y="205"/>
                  </a:lnTo>
                  <a:lnTo>
                    <a:pt x="9" y="205"/>
                  </a:lnTo>
                  <a:lnTo>
                    <a:pt x="10" y="206"/>
                  </a:lnTo>
                  <a:lnTo>
                    <a:pt x="12" y="207"/>
                  </a:lnTo>
                  <a:lnTo>
                    <a:pt x="13" y="207"/>
                  </a:lnTo>
                  <a:lnTo>
                    <a:pt x="15" y="207"/>
                  </a:lnTo>
                  <a:lnTo>
                    <a:pt x="17" y="208"/>
                  </a:lnTo>
                  <a:close/>
                </a:path>
              </a:pathLst>
            </a:custGeom>
            <a:solidFill>
              <a:srgbClr val="C2D5D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36" name="Freeform 569"/>
            <p:cNvSpPr>
              <a:spLocks/>
            </p:cNvSpPr>
            <p:nvPr/>
          </p:nvSpPr>
          <p:spPr bwMode="auto">
            <a:xfrm>
              <a:off x="4667" y="1274"/>
              <a:ext cx="24" cy="11"/>
            </a:xfrm>
            <a:custGeom>
              <a:avLst/>
              <a:gdLst>
                <a:gd name="T0" fmla="*/ 0 w 561"/>
                <a:gd name="T1" fmla="*/ 0 h 269"/>
                <a:gd name="T2" fmla="*/ 0 w 561"/>
                <a:gd name="T3" fmla="*/ 0 h 269"/>
                <a:gd name="T4" fmla="*/ 0 w 561"/>
                <a:gd name="T5" fmla="*/ 0 h 269"/>
                <a:gd name="T6" fmla="*/ 0 w 561"/>
                <a:gd name="T7" fmla="*/ 0 h 269"/>
                <a:gd name="T8" fmla="*/ 0 w 561"/>
                <a:gd name="T9" fmla="*/ 0 h 269"/>
                <a:gd name="T10" fmla="*/ 0 w 561"/>
                <a:gd name="T11" fmla="*/ 0 h 269"/>
                <a:gd name="T12" fmla="*/ 0 w 561"/>
                <a:gd name="T13" fmla="*/ 0 h 269"/>
                <a:gd name="T14" fmla="*/ 0 w 561"/>
                <a:gd name="T15" fmla="*/ 0 h 269"/>
                <a:gd name="T16" fmla="*/ 0 w 561"/>
                <a:gd name="T17" fmla="*/ 0 h 269"/>
                <a:gd name="T18" fmla="*/ 0 w 561"/>
                <a:gd name="T19" fmla="*/ 0 h 269"/>
                <a:gd name="T20" fmla="*/ 0 w 561"/>
                <a:gd name="T21" fmla="*/ 0 h 269"/>
                <a:gd name="T22" fmla="*/ 0 w 561"/>
                <a:gd name="T23" fmla="*/ 0 h 269"/>
                <a:gd name="T24" fmla="*/ 0 w 561"/>
                <a:gd name="T25" fmla="*/ 0 h 269"/>
                <a:gd name="T26" fmla="*/ 0 w 561"/>
                <a:gd name="T27" fmla="*/ 0 h 269"/>
                <a:gd name="T28" fmla="*/ 0 w 561"/>
                <a:gd name="T29" fmla="*/ 0 h 269"/>
                <a:gd name="T30" fmla="*/ 0 w 561"/>
                <a:gd name="T31" fmla="*/ 0 h 269"/>
                <a:gd name="T32" fmla="*/ 0 w 561"/>
                <a:gd name="T33" fmla="*/ 0 h 269"/>
                <a:gd name="T34" fmla="*/ 0 w 561"/>
                <a:gd name="T35" fmla="*/ 0 h 269"/>
                <a:gd name="T36" fmla="*/ 0 w 561"/>
                <a:gd name="T37" fmla="*/ 0 h 269"/>
                <a:gd name="T38" fmla="*/ 0 w 561"/>
                <a:gd name="T39" fmla="*/ 0 h 269"/>
                <a:gd name="T40" fmla="*/ 0 w 561"/>
                <a:gd name="T41" fmla="*/ 0 h 269"/>
                <a:gd name="T42" fmla="*/ 0 w 561"/>
                <a:gd name="T43" fmla="*/ 0 h 269"/>
                <a:gd name="T44" fmla="*/ 0 w 561"/>
                <a:gd name="T45" fmla="*/ 0 h 269"/>
                <a:gd name="T46" fmla="*/ 0 w 561"/>
                <a:gd name="T47" fmla="*/ 0 h 269"/>
                <a:gd name="T48" fmla="*/ 0 w 561"/>
                <a:gd name="T49" fmla="*/ 0 h 269"/>
                <a:gd name="T50" fmla="*/ 0 w 561"/>
                <a:gd name="T51" fmla="*/ 0 h 269"/>
                <a:gd name="T52" fmla="*/ 0 w 561"/>
                <a:gd name="T53" fmla="*/ 0 h 269"/>
                <a:gd name="T54" fmla="*/ 0 w 561"/>
                <a:gd name="T55" fmla="*/ 0 h 269"/>
                <a:gd name="T56" fmla="*/ 0 w 561"/>
                <a:gd name="T57" fmla="*/ 0 h 269"/>
                <a:gd name="T58" fmla="*/ 0 w 561"/>
                <a:gd name="T59" fmla="*/ 0 h 269"/>
                <a:gd name="T60" fmla="*/ 0 w 561"/>
                <a:gd name="T61" fmla="*/ 0 h 269"/>
                <a:gd name="T62" fmla="*/ 0 w 561"/>
                <a:gd name="T63" fmla="*/ 0 h 269"/>
                <a:gd name="T64" fmla="*/ 0 w 561"/>
                <a:gd name="T65" fmla="*/ 0 h 269"/>
                <a:gd name="T66" fmla="*/ 0 w 561"/>
                <a:gd name="T67" fmla="*/ 0 h 2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61"/>
                <a:gd name="T103" fmla="*/ 0 h 269"/>
                <a:gd name="T104" fmla="*/ 561 w 561"/>
                <a:gd name="T105" fmla="*/ 269 h 2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61" h="269">
                  <a:moveTo>
                    <a:pt x="488" y="269"/>
                  </a:moveTo>
                  <a:lnTo>
                    <a:pt x="493" y="268"/>
                  </a:lnTo>
                  <a:lnTo>
                    <a:pt x="499" y="267"/>
                  </a:lnTo>
                  <a:lnTo>
                    <a:pt x="505" y="266"/>
                  </a:lnTo>
                  <a:lnTo>
                    <a:pt x="511" y="264"/>
                  </a:lnTo>
                  <a:lnTo>
                    <a:pt x="517" y="261"/>
                  </a:lnTo>
                  <a:lnTo>
                    <a:pt x="524" y="258"/>
                  </a:lnTo>
                  <a:lnTo>
                    <a:pt x="530" y="253"/>
                  </a:lnTo>
                  <a:lnTo>
                    <a:pt x="535" y="249"/>
                  </a:lnTo>
                  <a:lnTo>
                    <a:pt x="540" y="245"/>
                  </a:lnTo>
                  <a:lnTo>
                    <a:pt x="545" y="240"/>
                  </a:lnTo>
                  <a:lnTo>
                    <a:pt x="549" y="235"/>
                  </a:lnTo>
                  <a:lnTo>
                    <a:pt x="553" y="230"/>
                  </a:lnTo>
                  <a:lnTo>
                    <a:pt x="556" y="224"/>
                  </a:lnTo>
                  <a:lnTo>
                    <a:pt x="558" y="218"/>
                  </a:lnTo>
                  <a:lnTo>
                    <a:pt x="559" y="211"/>
                  </a:lnTo>
                  <a:lnTo>
                    <a:pt x="561" y="205"/>
                  </a:lnTo>
                  <a:lnTo>
                    <a:pt x="544" y="64"/>
                  </a:lnTo>
                  <a:lnTo>
                    <a:pt x="543" y="57"/>
                  </a:lnTo>
                  <a:lnTo>
                    <a:pt x="542" y="50"/>
                  </a:lnTo>
                  <a:lnTo>
                    <a:pt x="541" y="44"/>
                  </a:lnTo>
                  <a:lnTo>
                    <a:pt x="539" y="38"/>
                  </a:lnTo>
                  <a:lnTo>
                    <a:pt x="537" y="33"/>
                  </a:lnTo>
                  <a:lnTo>
                    <a:pt x="534" y="28"/>
                  </a:lnTo>
                  <a:lnTo>
                    <a:pt x="531" y="23"/>
                  </a:lnTo>
                  <a:lnTo>
                    <a:pt x="527" y="19"/>
                  </a:lnTo>
                  <a:lnTo>
                    <a:pt x="523" y="14"/>
                  </a:lnTo>
                  <a:lnTo>
                    <a:pt x="518" y="10"/>
                  </a:lnTo>
                  <a:lnTo>
                    <a:pt x="514" y="7"/>
                  </a:lnTo>
                  <a:lnTo>
                    <a:pt x="509" y="4"/>
                  </a:lnTo>
                  <a:lnTo>
                    <a:pt x="504" y="2"/>
                  </a:lnTo>
                  <a:lnTo>
                    <a:pt x="498" y="1"/>
                  </a:lnTo>
                  <a:lnTo>
                    <a:pt x="493" y="0"/>
                  </a:lnTo>
                  <a:lnTo>
                    <a:pt x="488" y="0"/>
                  </a:lnTo>
                  <a:lnTo>
                    <a:pt x="73" y="0"/>
                  </a:lnTo>
                  <a:lnTo>
                    <a:pt x="67" y="0"/>
                  </a:lnTo>
                  <a:lnTo>
                    <a:pt x="62" y="1"/>
                  </a:lnTo>
                  <a:lnTo>
                    <a:pt x="55" y="2"/>
                  </a:lnTo>
                  <a:lnTo>
                    <a:pt x="50" y="4"/>
                  </a:lnTo>
                  <a:lnTo>
                    <a:pt x="45" y="7"/>
                  </a:lnTo>
                  <a:lnTo>
                    <a:pt x="41" y="10"/>
                  </a:lnTo>
                  <a:lnTo>
                    <a:pt x="37" y="14"/>
                  </a:lnTo>
                  <a:lnTo>
                    <a:pt x="33" y="19"/>
                  </a:lnTo>
                  <a:lnTo>
                    <a:pt x="29" y="23"/>
                  </a:lnTo>
                  <a:lnTo>
                    <a:pt x="26" y="28"/>
                  </a:lnTo>
                  <a:lnTo>
                    <a:pt x="23" y="33"/>
                  </a:lnTo>
                  <a:lnTo>
                    <a:pt x="21" y="38"/>
                  </a:lnTo>
                  <a:lnTo>
                    <a:pt x="19" y="44"/>
                  </a:lnTo>
                  <a:lnTo>
                    <a:pt x="17" y="50"/>
                  </a:lnTo>
                  <a:lnTo>
                    <a:pt x="16" y="57"/>
                  </a:lnTo>
                  <a:lnTo>
                    <a:pt x="16" y="64"/>
                  </a:lnTo>
                  <a:lnTo>
                    <a:pt x="0" y="205"/>
                  </a:lnTo>
                  <a:lnTo>
                    <a:pt x="0" y="211"/>
                  </a:lnTo>
                  <a:lnTo>
                    <a:pt x="1" y="218"/>
                  </a:lnTo>
                  <a:lnTo>
                    <a:pt x="3" y="224"/>
                  </a:lnTo>
                  <a:lnTo>
                    <a:pt x="6" y="230"/>
                  </a:lnTo>
                  <a:lnTo>
                    <a:pt x="10" y="235"/>
                  </a:lnTo>
                  <a:lnTo>
                    <a:pt x="14" y="240"/>
                  </a:lnTo>
                  <a:lnTo>
                    <a:pt x="20" y="245"/>
                  </a:lnTo>
                  <a:lnTo>
                    <a:pt x="25" y="249"/>
                  </a:lnTo>
                  <a:lnTo>
                    <a:pt x="30" y="253"/>
                  </a:lnTo>
                  <a:lnTo>
                    <a:pt x="36" y="258"/>
                  </a:lnTo>
                  <a:lnTo>
                    <a:pt x="42" y="261"/>
                  </a:lnTo>
                  <a:lnTo>
                    <a:pt x="48" y="264"/>
                  </a:lnTo>
                  <a:lnTo>
                    <a:pt x="54" y="266"/>
                  </a:lnTo>
                  <a:lnTo>
                    <a:pt x="61" y="267"/>
                  </a:lnTo>
                  <a:lnTo>
                    <a:pt x="67" y="268"/>
                  </a:lnTo>
                  <a:lnTo>
                    <a:pt x="73" y="269"/>
                  </a:lnTo>
                  <a:lnTo>
                    <a:pt x="488" y="269"/>
                  </a:lnTo>
                  <a:close/>
                </a:path>
              </a:pathLst>
            </a:custGeom>
            <a:solidFill>
              <a:srgbClr val="F2F3F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37" name="Freeform 570"/>
            <p:cNvSpPr>
              <a:spLocks/>
            </p:cNvSpPr>
            <p:nvPr/>
          </p:nvSpPr>
          <p:spPr bwMode="auto">
            <a:xfrm>
              <a:off x="4670" y="1279"/>
              <a:ext cx="18" cy="6"/>
            </a:xfrm>
            <a:custGeom>
              <a:avLst/>
              <a:gdLst>
                <a:gd name="T0" fmla="*/ 0 w 412"/>
                <a:gd name="T1" fmla="*/ 0 h 122"/>
                <a:gd name="T2" fmla="*/ 0 w 412"/>
                <a:gd name="T3" fmla="*/ 0 h 122"/>
                <a:gd name="T4" fmla="*/ 0 w 412"/>
                <a:gd name="T5" fmla="*/ 0 h 122"/>
                <a:gd name="T6" fmla="*/ 0 w 412"/>
                <a:gd name="T7" fmla="*/ 0 h 122"/>
                <a:gd name="T8" fmla="*/ 0 w 412"/>
                <a:gd name="T9" fmla="*/ 0 h 122"/>
                <a:gd name="T10" fmla="*/ 0 w 412"/>
                <a:gd name="T11" fmla="*/ 0 h 122"/>
                <a:gd name="T12" fmla="*/ 0 w 412"/>
                <a:gd name="T13" fmla="*/ 0 h 122"/>
                <a:gd name="T14" fmla="*/ 0 w 412"/>
                <a:gd name="T15" fmla="*/ 0 h 122"/>
                <a:gd name="T16" fmla="*/ 0 w 412"/>
                <a:gd name="T17" fmla="*/ 0 h 122"/>
                <a:gd name="T18" fmla="*/ 0 w 412"/>
                <a:gd name="T19" fmla="*/ 0 h 122"/>
                <a:gd name="T20" fmla="*/ 0 w 412"/>
                <a:gd name="T21" fmla="*/ 0 h 122"/>
                <a:gd name="T22" fmla="*/ 0 w 412"/>
                <a:gd name="T23" fmla="*/ 0 h 122"/>
                <a:gd name="T24" fmla="*/ 0 w 412"/>
                <a:gd name="T25" fmla="*/ 0 h 122"/>
                <a:gd name="T26" fmla="*/ 0 w 412"/>
                <a:gd name="T27" fmla="*/ 0 h 122"/>
                <a:gd name="T28" fmla="*/ 0 w 412"/>
                <a:gd name="T29" fmla="*/ 0 h 122"/>
                <a:gd name="T30" fmla="*/ 0 w 412"/>
                <a:gd name="T31" fmla="*/ 0 h 122"/>
                <a:gd name="T32" fmla="*/ 0 w 412"/>
                <a:gd name="T33" fmla="*/ 0 h 122"/>
                <a:gd name="T34" fmla="*/ 0 w 412"/>
                <a:gd name="T35" fmla="*/ 0 h 122"/>
                <a:gd name="T36" fmla="*/ 0 w 412"/>
                <a:gd name="T37" fmla="*/ 0 h 122"/>
                <a:gd name="T38" fmla="*/ 0 w 412"/>
                <a:gd name="T39" fmla="*/ 0 h 122"/>
                <a:gd name="T40" fmla="*/ 0 w 412"/>
                <a:gd name="T41" fmla="*/ 0 h 122"/>
                <a:gd name="T42" fmla="*/ 0 w 412"/>
                <a:gd name="T43" fmla="*/ 0 h 122"/>
                <a:gd name="T44" fmla="*/ 0 w 412"/>
                <a:gd name="T45" fmla="*/ 0 h 122"/>
                <a:gd name="T46" fmla="*/ 0 w 412"/>
                <a:gd name="T47" fmla="*/ 0 h 122"/>
                <a:gd name="T48" fmla="*/ 0 w 412"/>
                <a:gd name="T49" fmla="*/ 0 h 122"/>
                <a:gd name="T50" fmla="*/ 0 w 412"/>
                <a:gd name="T51" fmla="*/ 0 h 122"/>
                <a:gd name="T52" fmla="*/ 0 w 412"/>
                <a:gd name="T53" fmla="*/ 0 h 122"/>
                <a:gd name="T54" fmla="*/ 0 w 412"/>
                <a:gd name="T55" fmla="*/ 0 h 122"/>
                <a:gd name="T56" fmla="*/ 0 w 412"/>
                <a:gd name="T57" fmla="*/ 0 h 122"/>
                <a:gd name="T58" fmla="*/ 0 w 412"/>
                <a:gd name="T59" fmla="*/ 0 h 122"/>
                <a:gd name="T60" fmla="*/ 0 w 412"/>
                <a:gd name="T61" fmla="*/ 0 h 122"/>
                <a:gd name="T62" fmla="*/ 0 w 412"/>
                <a:gd name="T63" fmla="*/ 0 h 122"/>
                <a:gd name="T64" fmla="*/ 0 w 412"/>
                <a:gd name="T65" fmla="*/ 0 h 122"/>
                <a:gd name="T66" fmla="*/ 0 w 412"/>
                <a:gd name="T67" fmla="*/ 0 h 122"/>
                <a:gd name="T68" fmla="*/ 0 w 412"/>
                <a:gd name="T69" fmla="*/ 0 h 122"/>
                <a:gd name="T70" fmla="*/ 0 w 412"/>
                <a:gd name="T71" fmla="*/ 0 h 122"/>
                <a:gd name="T72" fmla="*/ 0 w 412"/>
                <a:gd name="T73" fmla="*/ 0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12"/>
                <a:gd name="T112" fmla="*/ 0 h 122"/>
                <a:gd name="T113" fmla="*/ 412 w 412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12" h="122">
                  <a:moveTo>
                    <a:pt x="412" y="61"/>
                  </a:moveTo>
                  <a:lnTo>
                    <a:pt x="411" y="67"/>
                  </a:lnTo>
                  <a:lnTo>
                    <a:pt x="411" y="73"/>
                  </a:lnTo>
                  <a:lnTo>
                    <a:pt x="410" y="78"/>
                  </a:lnTo>
                  <a:lnTo>
                    <a:pt x="408" y="84"/>
                  </a:lnTo>
                  <a:lnTo>
                    <a:pt x="406" y="90"/>
                  </a:lnTo>
                  <a:lnTo>
                    <a:pt x="403" y="95"/>
                  </a:lnTo>
                  <a:lnTo>
                    <a:pt x="401" y="100"/>
                  </a:lnTo>
                  <a:lnTo>
                    <a:pt x="398" y="104"/>
                  </a:lnTo>
                  <a:lnTo>
                    <a:pt x="395" y="108"/>
                  </a:lnTo>
                  <a:lnTo>
                    <a:pt x="391" y="111"/>
                  </a:lnTo>
                  <a:lnTo>
                    <a:pt x="387" y="114"/>
                  </a:lnTo>
                  <a:lnTo>
                    <a:pt x="383" y="117"/>
                  </a:lnTo>
                  <a:lnTo>
                    <a:pt x="379" y="119"/>
                  </a:lnTo>
                  <a:lnTo>
                    <a:pt x="374" y="120"/>
                  </a:lnTo>
                  <a:lnTo>
                    <a:pt x="369" y="121"/>
                  </a:lnTo>
                  <a:lnTo>
                    <a:pt x="363" y="122"/>
                  </a:lnTo>
                  <a:lnTo>
                    <a:pt x="48" y="122"/>
                  </a:lnTo>
                  <a:lnTo>
                    <a:pt x="42" y="121"/>
                  </a:lnTo>
                  <a:lnTo>
                    <a:pt x="37" y="120"/>
                  </a:lnTo>
                  <a:lnTo>
                    <a:pt x="33" y="119"/>
                  </a:lnTo>
                  <a:lnTo>
                    <a:pt x="28" y="117"/>
                  </a:lnTo>
                  <a:lnTo>
                    <a:pt x="24" y="114"/>
                  </a:lnTo>
                  <a:lnTo>
                    <a:pt x="20" y="111"/>
                  </a:lnTo>
                  <a:lnTo>
                    <a:pt x="16" y="108"/>
                  </a:lnTo>
                  <a:lnTo>
                    <a:pt x="13" y="104"/>
                  </a:lnTo>
                  <a:lnTo>
                    <a:pt x="10" y="100"/>
                  </a:lnTo>
                  <a:lnTo>
                    <a:pt x="7" y="95"/>
                  </a:lnTo>
                  <a:lnTo>
                    <a:pt x="5" y="90"/>
                  </a:lnTo>
                  <a:lnTo>
                    <a:pt x="3" y="84"/>
                  </a:lnTo>
                  <a:lnTo>
                    <a:pt x="1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61"/>
                  </a:lnTo>
                  <a:lnTo>
                    <a:pt x="2" y="0"/>
                  </a:lnTo>
                  <a:lnTo>
                    <a:pt x="409" y="0"/>
                  </a:lnTo>
                  <a:lnTo>
                    <a:pt x="412" y="61"/>
                  </a:lnTo>
                  <a:close/>
                </a:path>
              </a:pathLst>
            </a:custGeom>
            <a:solidFill>
              <a:srgbClr val="A9B6B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38" name="Freeform 571"/>
            <p:cNvSpPr>
              <a:spLocks/>
            </p:cNvSpPr>
            <p:nvPr/>
          </p:nvSpPr>
          <p:spPr bwMode="auto">
            <a:xfrm>
              <a:off x="4668" y="1275"/>
              <a:ext cx="2" cy="9"/>
            </a:xfrm>
            <a:custGeom>
              <a:avLst/>
              <a:gdLst>
                <a:gd name="T0" fmla="*/ 0 w 41"/>
                <a:gd name="T1" fmla="*/ 0 h 200"/>
                <a:gd name="T2" fmla="*/ 0 w 41"/>
                <a:gd name="T3" fmla="*/ 0 h 200"/>
                <a:gd name="T4" fmla="*/ 0 w 41"/>
                <a:gd name="T5" fmla="*/ 0 h 200"/>
                <a:gd name="T6" fmla="*/ 0 w 41"/>
                <a:gd name="T7" fmla="*/ 0 h 200"/>
                <a:gd name="T8" fmla="*/ 0 w 41"/>
                <a:gd name="T9" fmla="*/ 0 h 200"/>
                <a:gd name="T10" fmla="*/ 0 w 41"/>
                <a:gd name="T11" fmla="*/ 0 h 200"/>
                <a:gd name="T12" fmla="*/ 0 w 41"/>
                <a:gd name="T13" fmla="*/ 0 h 200"/>
                <a:gd name="T14" fmla="*/ 0 w 41"/>
                <a:gd name="T15" fmla="*/ 0 h 200"/>
                <a:gd name="T16" fmla="*/ 0 w 41"/>
                <a:gd name="T17" fmla="*/ 0 h 200"/>
                <a:gd name="T18" fmla="*/ 0 w 41"/>
                <a:gd name="T19" fmla="*/ 0 h 200"/>
                <a:gd name="T20" fmla="*/ 0 w 41"/>
                <a:gd name="T21" fmla="*/ 0 h 200"/>
                <a:gd name="T22" fmla="*/ 0 w 41"/>
                <a:gd name="T23" fmla="*/ 0 h 200"/>
                <a:gd name="T24" fmla="*/ 0 w 41"/>
                <a:gd name="T25" fmla="*/ 0 h 200"/>
                <a:gd name="T26" fmla="*/ 0 w 41"/>
                <a:gd name="T27" fmla="*/ 0 h 200"/>
                <a:gd name="T28" fmla="*/ 0 w 41"/>
                <a:gd name="T29" fmla="*/ 0 h 200"/>
                <a:gd name="T30" fmla="*/ 0 w 41"/>
                <a:gd name="T31" fmla="*/ 0 h 200"/>
                <a:gd name="T32" fmla="*/ 0 w 41"/>
                <a:gd name="T33" fmla="*/ 0 h 200"/>
                <a:gd name="T34" fmla="*/ 0 w 41"/>
                <a:gd name="T35" fmla="*/ 0 h 200"/>
                <a:gd name="T36" fmla="*/ 0 w 41"/>
                <a:gd name="T37" fmla="*/ 0 h 200"/>
                <a:gd name="T38" fmla="*/ 0 w 41"/>
                <a:gd name="T39" fmla="*/ 0 h 200"/>
                <a:gd name="T40" fmla="*/ 0 w 41"/>
                <a:gd name="T41" fmla="*/ 0 h 200"/>
                <a:gd name="T42" fmla="*/ 0 w 41"/>
                <a:gd name="T43" fmla="*/ 0 h 200"/>
                <a:gd name="T44" fmla="*/ 0 w 41"/>
                <a:gd name="T45" fmla="*/ 0 h 200"/>
                <a:gd name="T46" fmla="*/ 0 w 41"/>
                <a:gd name="T47" fmla="*/ 0 h 200"/>
                <a:gd name="T48" fmla="*/ 0 w 41"/>
                <a:gd name="T49" fmla="*/ 0 h 200"/>
                <a:gd name="T50" fmla="*/ 0 w 41"/>
                <a:gd name="T51" fmla="*/ 0 h 200"/>
                <a:gd name="T52" fmla="*/ 0 w 41"/>
                <a:gd name="T53" fmla="*/ 0 h 200"/>
                <a:gd name="T54" fmla="*/ 0 w 41"/>
                <a:gd name="T55" fmla="*/ 0 h 200"/>
                <a:gd name="T56" fmla="*/ 0 w 41"/>
                <a:gd name="T57" fmla="*/ 0 h 200"/>
                <a:gd name="T58" fmla="*/ 0 w 41"/>
                <a:gd name="T59" fmla="*/ 0 h 200"/>
                <a:gd name="T60" fmla="*/ 0 w 41"/>
                <a:gd name="T61" fmla="*/ 0 h 200"/>
                <a:gd name="T62" fmla="*/ 0 w 41"/>
                <a:gd name="T63" fmla="*/ 0 h 200"/>
                <a:gd name="T64" fmla="*/ 0 w 41"/>
                <a:gd name="T65" fmla="*/ 0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"/>
                <a:gd name="T100" fmla="*/ 0 h 200"/>
                <a:gd name="T101" fmla="*/ 41 w 41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" h="200">
                  <a:moveTo>
                    <a:pt x="23" y="200"/>
                  </a:moveTo>
                  <a:lnTo>
                    <a:pt x="24" y="199"/>
                  </a:lnTo>
                  <a:lnTo>
                    <a:pt x="26" y="199"/>
                  </a:lnTo>
                  <a:lnTo>
                    <a:pt x="27" y="199"/>
                  </a:lnTo>
                  <a:lnTo>
                    <a:pt x="29" y="198"/>
                  </a:lnTo>
                  <a:lnTo>
                    <a:pt x="30" y="197"/>
                  </a:lnTo>
                  <a:lnTo>
                    <a:pt x="32" y="196"/>
                  </a:lnTo>
                  <a:lnTo>
                    <a:pt x="33" y="195"/>
                  </a:lnTo>
                  <a:lnTo>
                    <a:pt x="34" y="194"/>
                  </a:lnTo>
                  <a:lnTo>
                    <a:pt x="35" y="192"/>
                  </a:lnTo>
                  <a:lnTo>
                    <a:pt x="37" y="191"/>
                  </a:lnTo>
                  <a:lnTo>
                    <a:pt x="38" y="189"/>
                  </a:lnTo>
                  <a:lnTo>
                    <a:pt x="39" y="188"/>
                  </a:lnTo>
                  <a:lnTo>
                    <a:pt x="40" y="186"/>
                  </a:lnTo>
                  <a:lnTo>
                    <a:pt x="40" y="184"/>
                  </a:lnTo>
                  <a:lnTo>
                    <a:pt x="40" y="182"/>
                  </a:lnTo>
                  <a:lnTo>
                    <a:pt x="41" y="181"/>
                  </a:lnTo>
                  <a:lnTo>
                    <a:pt x="41" y="20"/>
                  </a:lnTo>
                  <a:lnTo>
                    <a:pt x="40" y="16"/>
                  </a:lnTo>
                  <a:lnTo>
                    <a:pt x="40" y="15"/>
                  </a:lnTo>
                  <a:lnTo>
                    <a:pt x="40" y="13"/>
                  </a:lnTo>
                  <a:lnTo>
                    <a:pt x="39" y="11"/>
                  </a:lnTo>
                  <a:lnTo>
                    <a:pt x="38" y="9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34" y="5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7" y="11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20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0" y="171"/>
                  </a:lnTo>
                  <a:lnTo>
                    <a:pt x="1" y="174"/>
                  </a:lnTo>
                  <a:lnTo>
                    <a:pt x="2" y="176"/>
                  </a:lnTo>
                  <a:lnTo>
                    <a:pt x="3" y="180"/>
                  </a:lnTo>
                  <a:lnTo>
                    <a:pt x="4" y="182"/>
                  </a:lnTo>
                  <a:lnTo>
                    <a:pt x="6" y="185"/>
                  </a:lnTo>
                  <a:lnTo>
                    <a:pt x="7" y="188"/>
                  </a:lnTo>
                  <a:lnTo>
                    <a:pt x="9" y="190"/>
                  </a:lnTo>
                  <a:lnTo>
                    <a:pt x="11" y="192"/>
                  </a:lnTo>
                  <a:lnTo>
                    <a:pt x="13" y="194"/>
                  </a:lnTo>
                  <a:lnTo>
                    <a:pt x="15" y="196"/>
                  </a:lnTo>
                  <a:lnTo>
                    <a:pt x="17" y="197"/>
                  </a:lnTo>
                  <a:lnTo>
                    <a:pt x="19" y="199"/>
                  </a:lnTo>
                  <a:lnTo>
                    <a:pt x="21" y="199"/>
                  </a:lnTo>
                  <a:lnTo>
                    <a:pt x="23" y="200"/>
                  </a:lnTo>
                  <a:close/>
                </a:path>
              </a:pathLst>
            </a:custGeom>
            <a:solidFill>
              <a:srgbClr val="C2D5D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39" name="Freeform 572"/>
            <p:cNvSpPr>
              <a:spLocks/>
            </p:cNvSpPr>
            <p:nvPr/>
          </p:nvSpPr>
          <p:spPr bwMode="auto">
            <a:xfrm>
              <a:off x="4689" y="1275"/>
              <a:ext cx="2" cy="9"/>
            </a:xfrm>
            <a:custGeom>
              <a:avLst/>
              <a:gdLst>
                <a:gd name="T0" fmla="*/ 0 w 46"/>
                <a:gd name="T1" fmla="*/ 0 h 208"/>
                <a:gd name="T2" fmla="*/ 0 w 46"/>
                <a:gd name="T3" fmla="*/ 0 h 208"/>
                <a:gd name="T4" fmla="*/ 0 w 46"/>
                <a:gd name="T5" fmla="*/ 0 h 208"/>
                <a:gd name="T6" fmla="*/ 0 w 46"/>
                <a:gd name="T7" fmla="*/ 0 h 208"/>
                <a:gd name="T8" fmla="*/ 0 w 46"/>
                <a:gd name="T9" fmla="*/ 0 h 208"/>
                <a:gd name="T10" fmla="*/ 0 w 46"/>
                <a:gd name="T11" fmla="*/ 0 h 208"/>
                <a:gd name="T12" fmla="*/ 0 w 46"/>
                <a:gd name="T13" fmla="*/ 0 h 208"/>
                <a:gd name="T14" fmla="*/ 0 w 46"/>
                <a:gd name="T15" fmla="*/ 0 h 208"/>
                <a:gd name="T16" fmla="*/ 0 w 46"/>
                <a:gd name="T17" fmla="*/ 0 h 208"/>
                <a:gd name="T18" fmla="*/ 0 w 46"/>
                <a:gd name="T19" fmla="*/ 0 h 208"/>
                <a:gd name="T20" fmla="*/ 0 w 46"/>
                <a:gd name="T21" fmla="*/ 0 h 208"/>
                <a:gd name="T22" fmla="*/ 0 w 46"/>
                <a:gd name="T23" fmla="*/ 0 h 208"/>
                <a:gd name="T24" fmla="*/ 0 w 46"/>
                <a:gd name="T25" fmla="*/ 0 h 208"/>
                <a:gd name="T26" fmla="*/ 0 w 46"/>
                <a:gd name="T27" fmla="*/ 0 h 208"/>
                <a:gd name="T28" fmla="*/ 0 w 46"/>
                <a:gd name="T29" fmla="*/ 0 h 208"/>
                <a:gd name="T30" fmla="*/ 0 w 46"/>
                <a:gd name="T31" fmla="*/ 0 h 208"/>
                <a:gd name="T32" fmla="*/ 0 w 46"/>
                <a:gd name="T33" fmla="*/ 0 h 208"/>
                <a:gd name="T34" fmla="*/ 0 w 46"/>
                <a:gd name="T35" fmla="*/ 0 h 208"/>
                <a:gd name="T36" fmla="*/ 0 w 46"/>
                <a:gd name="T37" fmla="*/ 0 h 208"/>
                <a:gd name="T38" fmla="*/ 0 w 46"/>
                <a:gd name="T39" fmla="*/ 0 h 208"/>
                <a:gd name="T40" fmla="*/ 0 w 46"/>
                <a:gd name="T41" fmla="*/ 0 h 208"/>
                <a:gd name="T42" fmla="*/ 0 w 46"/>
                <a:gd name="T43" fmla="*/ 0 h 208"/>
                <a:gd name="T44" fmla="*/ 0 w 46"/>
                <a:gd name="T45" fmla="*/ 0 h 208"/>
                <a:gd name="T46" fmla="*/ 0 w 46"/>
                <a:gd name="T47" fmla="*/ 0 h 208"/>
                <a:gd name="T48" fmla="*/ 0 w 46"/>
                <a:gd name="T49" fmla="*/ 0 h 208"/>
                <a:gd name="T50" fmla="*/ 0 w 46"/>
                <a:gd name="T51" fmla="*/ 0 h 208"/>
                <a:gd name="T52" fmla="*/ 0 w 46"/>
                <a:gd name="T53" fmla="*/ 0 h 208"/>
                <a:gd name="T54" fmla="*/ 0 w 46"/>
                <a:gd name="T55" fmla="*/ 0 h 208"/>
                <a:gd name="T56" fmla="*/ 0 w 46"/>
                <a:gd name="T57" fmla="*/ 0 h 208"/>
                <a:gd name="T58" fmla="*/ 0 w 46"/>
                <a:gd name="T59" fmla="*/ 0 h 208"/>
                <a:gd name="T60" fmla="*/ 0 w 46"/>
                <a:gd name="T61" fmla="*/ 0 h 208"/>
                <a:gd name="T62" fmla="*/ 0 w 46"/>
                <a:gd name="T63" fmla="*/ 0 h 208"/>
                <a:gd name="T64" fmla="*/ 0 w 46"/>
                <a:gd name="T65" fmla="*/ 0 h 2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"/>
                <a:gd name="T100" fmla="*/ 0 h 208"/>
                <a:gd name="T101" fmla="*/ 46 w 46"/>
                <a:gd name="T102" fmla="*/ 208 h 2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" h="208">
                  <a:moveTo>
                    <a:pt x="17" y="208"/>
                  </a:moveTo>
                  <a:lnTo>
                    <a:pt x="18" y="207"/>
                  </a:lnTo>
                  <a:lnTo>
                    <a:pt x="21" y="207"/>
                  </a:lnTo>
                  <a:lnTo>
                    <a:pt x="24" y="205"/>
                  </a:lnTo>
                  <a:lnTo>
                    <a:pt x="26" y="204"/>
                  </a:lnTo>
                  <a:lnTo>
                    <a:pt x="28" y="202"/>
                  </a:lnTo>
                  <a:lnTo>
                    <a:pt x="31" y="200"/>
                  </a:lnTo>
                  <a:lnTo>
                    <a:pt x="33" y="198"/>
                  </a:lnTo>
                  <a:lnTo>
                    <a:pt x="35" y="196"/>
                  </a:lnTo>
                  <a:lnTo>
                    <a:pt x="37" y="193"/>
                  </a:lnTo>
                  <a:lnTo>
                    <a:pt x="39" y="191"/>
                  </a:lnTo>
                  <a:lnTo>
                    <a:pt x="41" y="188"/>
                  </a:lnTo>
                  <a:lnTo>
                    <a:pt x="43" y="186"/>
                  </a:lnTo>
                  <a:lnTo>
                    <a:pt x="44" y="182"/>
                  </a:lnTo>
                  <a:lnTo>
                    <a:pt x="45" y="180"/>
                  </a:lnTo>
                  <a:lnTo>
                    <a:pt x="45" y="177"/>
                  </a:lnTo>
                  <a:lnTo>
                    <a:pt x="46" y="176"/>
                  </a:lnTo>
                  <a:lnTo>
                    <a:pt x="35" y="19"/>
                  </a:lnTo>
                  <a:lnTo>
                    <a:pt x="34" y="16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2" y="8"/>
                  </a:lnTo>
                  <a:lnTo>
                    <a:pt x="31" y="6"/>
                  </a:lnTo>
                  <a:lnTo>
                    <a:pt x="30" y="5"/>
                  </a:lnTo>
                  <a:lnTo>
                    <a:pt x="29" y="4"/>
                  </a:lnTo>
                  <a:lnTo>
                    <a:pt x="27" y="3"/>
                  </a:lnTo>
                  <a:lnTo>
                    <a:pt x="26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7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192"/>
                  </a:lnTo>
                  <a:lnTo>
                    <a:pt x="0" y="193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7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4" y="201"/>
                  </a:lnTo>
                  <a:lnTo>
                    <a:pt x="5" y="203"/>
                  </a:lnTo>
                  <a:lnTo>
                    <a:pt x="6" y="204"/>
                  </a:lnTo>
                  <a:lnTo>
                    <a:pt x="7" y="205"/>
                  </a:lnTo>
                  <a:lnTo>
                    <a:pt x="9" y="205"/>
                  </a:lnTo>
                  <a:lnTo>
                    <a:pt x="10" y="206"/>
                  </a:lnTo>
                  <a:lnTo>
                    <a:pt x="12" y="207"/>
                  </a:lnTo>
                  <a:lnTo>
                    <a:pt x="13" y="207"/>
                  </a:lnTo>
                  <a:lnTo>
                    <a:pt x="15" y="207"/>
                  </a:lnTo>
                  <a:lnTo>
                    <a:pt x="17" y="208"/>
                  </a:lnTo>
                  <a:close/>
                </a:path>
              </a:pathLst>
            </a:custGeom>
            <a:solidFill>
              <a:srgbClr val="C2D5D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40" name="Freeform 573"/>
            <p:cNvSpPr>
              <a:spLocks/>
            </p:cNvSpPr>
            <p:nvPr/>
          </p:nvSpPr>
          <p:spPr bwMode="auto">
            <a:xfrm>
              <a:off x="4670" y="1274"/>
              <a:ext cx="18" cy="5"/>
            </a:xfrm>
            <a:custGeom>
              <a:avLst/>
              <a:gdLst>
                <a:gd name="T0" fmla="*/ 0 w 422"/>
                <a:gd name="T1" fmla="*/ 0 h 99"/>
                <a:gd name="T2" fmla="*/ 0 w 422"/>
                <a:gd name="T3" fmla="*/ 0 h 99"/>
                <a:gd name="T4" fmla="*/ 0 w 422"/>
                <a:gd name="T5" fmla="*/ 0 h 99"/>
                <a:gd name="T6" fmla="*/ 0 w 422"/>
                <a:gd name="T7" fmla="*/ 0 h 99"/>
                <a:gd name="T8" fmla="*/ 0 w 422"/>
                <a:gd name="T9" fmla="*/ 0 h 99"/>
                <a:gd name="T10" fmla="*/ 0 w 422"/>
                <a:gd name="T11" fmla="*/ 0 h 99"/>
                <a:gd name="T12" fmla="*/ 0 w 422"/>
                <a:gd name="T13" fmla="*/ 0 h 99"/>
                <a:gd name="T14" fmla="*/ 0 w 422"/>
                <a:gd name="T15" fmla="*/ 0 h 99"/>
                <a:gd name="T16" fmla="*/ 0 w 422"/>
                <a:gd name="T17" fmla="*/ 0 h 99"/>
                <a:gd name="T18" fmla="*/ 0 w 422"/>
                <a:gd name="T19" fmla="*/ 0 h 99"/>
                <a:gd name="T20" fmla="*/ 0 w 422"/>
                <a:gd name="T21" fmla="*/ 0 h 99"/>
                <a:gd name="T22" fmla="*/ 0 w 422"/>
                <a:gd name="T23" fmla="*/ 0 h 99"/>
                <a:gd name="T24" fmla="*/ 0 w 422"/>
                <a:gd name="T25" fmla="*/ 0 h 99"/>
                <a:gd name="T26" fmla="*/ 0 w 422"/>
                <a:gd name="T27" fmla="*/ 0 h 99"/>
                <a:gd name="T28" fmla="*/ 0 w 422"/>
                <a:gd name="T29" fmla="*/ 0 h 99"/>
                <a:gd name="T30" fmla="*/ 0 w 422"/>
                <a:gd name="T31" fmla="*/ 0 h 99"/>
                <a:gd name="T32" fmla="*/ 0 w 422"/>
                <a:gd name="T33" fmla="*/ 0 h 99"/>
                <a:gd name="T34" fmla="*/ 0 w 422"/>
                <a:gd name="T35" fmla="*/ 0 h 99"/>
                <a:gd name="T36" fmla="*/ 0 w 422"/>
                <a:gd name="T37" fmla="*/ 0 h 99"/>
                <a:gd name="T38" fmla="*/ 0 w 422"/>
                <a:gd name="T39" fmla="*/ 0 h 99"/>
                <a:gd name="T40" fmla="*/ 0 w 422"/>
                <a:gd name="T41" fmla="*/ 0 h 99"/>
                <a:gd name="T42" fmla="*/ 0 w 422"/>
                <a:gd name="T43" fmla="*/ 0 h 99"/>
                <a:gd name="T44" fmla="*/ 0 w 422"/>
                <a:gd name="T45" fmla="*/ 0 h 99"/>
                <a:gd name="T46" fmla="*/ 0 w 422"/>
                <a:gd name="T47" fmla="*/ 0 h 99"/>
                <a:gd name="T48" fmla="*/ 0 w 422"/>
                <a:gd name="T49" fmla="*/ 0 h 99"/>
                <a:gd name="T50" fmla="*/ 0 w 422"/>
                <a:gd name="T51" fmla="*/ 0 h 99"/>
                <a:gd name="T52" fmla="*/ 0 w 422"/>
                <a:gd name="T53" fmla="*/ 0 h 99"/>
                <a:gd name="T54" fmla="*/ 0 w 422"/>
                <a:gd name="T55" fmla="*/ 0 h 99"/>
                <a:gd name="T56" fmla="*/ 0 w 422"/>
                <a:gd name="T57" fmla="*/ 0 h 99"/>
                <a:gd name="T58" fmla="*/ 0 w 422"/>
                <a:gd name="T59" fmla="*/ 0 h 99"/>
                <a:gd name="T60" fmla="*/ 0 w 422"/>
                <a:gd name="T61" fmla="*/ 0 h 99"/>
                <a:gd name="T62" fmla="*/ 0 w 422"/>
                <a:gd name="T63" fmla="*/ 0 h 99"/>
                <a:gd name="T64" fmla="*/ 0 w 422"/>
                <a:gd name="T65" fmla="*/ 0 h 99"/>
                <a:gd name="T66" fmla="*/ 0 w 422"/>
                <a:gd name="T67" fmla="*/ 0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2"/>
                <a:gd name="T103" fmla="*/ 0 h 99"/>
                <a:gd name="T104" fmla="*/ 422 w 422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2" h="99">
                  <a:moveTo>
                    <a:pt x="377" y="99"/>
                  </a:moveTo>
                  <a:lnTo>
                    <a:pt x="381" y="98"/>
                  </a:lnTo>
                  <a:lnTo>
                    <a:pt x="386" y="98"/>
                  </a:lnTo>
                  <a:lnTo>
                    <a:pt x="390" y="97"/>
                  </a:lnTo>
                  <a:lnTo>
                    <a:pt x="394" y="96"/>
                  </a:lnTo>
                  <a:lnTo>
                    <a:pt x="398" y="95"/>
                  </a:lnTo>
                  <a:lnTo>
                    <a:pt x="401" y="93"/>
                  </a:lnTo>
                  <a:lnTo>
                    <a:pt x="405" y="91"/>
                  </a:lnTo>
                  <a:lnTo>
                    <a:pt x="408" y="89"/>
                  </a:lnTo>
                  <a:lnTo>
                    <a:pt x="411" y="87"/>
                  </a:lnTo>
                  <a:lnTo>
                    <a:pt x="414" y="85"/>
                  </a:lnTo>
                  <a:lnTo>
                    <a:pt x="416" y="82"/>
                  </a:lnTo>
                  <a:lnTo>
                    <a:pt x="418" y="79"/>
                  </a:lnTo>
                  <a:lnTo>
                    <a:pt x="420" y="75"/>
                  </a:lnTo>
                  <a:lnTo>
                    <a:pt x="421" y="72"/>
                  </a:lnTo>
                  <a:lnTo>
                    <a:pt x="421" y="69"/>
                  </a:lnTo>
                  <a:lnTo>
                    <a:pt x="422" y="66"/>
                  </a:lnTo>
                  <a:lnTo>
                    <a:pt x="422" y="31"/>
                  </a:lnTo>
                  <a:lnTo>
                    <a:pt x="421" y="27"/>
                  </a:lnTo>
                  <a:lnTo>
                    <a:pt x="421" y="24"/>
                  </a:lnTo>
                  <a:lnTo>
                    <a:pt x="420" y="21"/>
                  </a:lnTo>
                  <a:lnTo>
                    <a:pt x="418" y="18"/>
                  </a:lnTo>
                  <a:lnTo>
                    <a:pt x="416" y="16"/>
                  </a:lnTo>
                  <a:lnTo>
                    <a:pt x="414" y="13"/>
                  </a:lnTo>
                  <a:lnTo>
                    <a:pt x="411" y="11"/>
                  </a:lnTo>
                  <a:lnTo>
                    <a:pt x="408" y="9"/>
                  </a:lnTo>
                  <a:lnTo>
                    <a:pt x="405" y="7"/>
                  </a:lnTo>
                  <a:lnTo>
                    <a:pt x="401" y="5"/>
                  </a:lnTo>
                  <a:lnTo>
                    <a:pt x="398" y="3"/>
                  </a:lnTo>
                  <a:lnTo>
                    <a:pt x="394" y="2"/>
                  </a:lnTo>
                  <a:lnTo>
                    <a:pt x="390" y="1"/>
                  </a:lnTo>
                  <a:lnTo>
                    <a:pt x="386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8" y="2"/>
                  </a:lnTo>
                  <a:lnTo>
                    <a:pt x="23" y="3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0" y="11"/>
                  </a:lnTo>
                  <a:lnTo>
                    <a:pt x="7" y="13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66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2" y="75"/>
                  </a:lnTo>
                  <a:lnTo>
                    <a:pt x="3" y="79"/>
                  </a:lnTo>
                  <a:lnTo>
                    <a:pt x="5" y="82"/>
                  </a:lnTo>
                  <a:lnTo>
                    <a:pt x="7" y="85"/>
                  </a:lnTo>
                  <a:lnTo>
                    <a:pt x="10" y="87"/>
                  </a:lnTo>
                  <a:lnTo>
                    <a:pt x="13" y="89"/>
                  </a:lnTo>
                  <a:lnTo>
                    <a:pt x="16" y="91"/>
                  </a:lnTo>
                  <a:lnTo>
                    <a:pt x="19" y="93"/>
                  </a:lnTo>
                  <a:lnTo>
                    <a:pt x="23" y="95"/>
                  </a:lnTo>
                  <a:lnTo>
                    <a:pt x="28" y="96"/>
                  </a:lnTo>
                  <a:lnTo>
                    <a:pt x="32" y="97"/>
                  </a:lnTo>
                  <a:lnTo>
                    <a:pt x="36" y="98"/>
                  </a:lnTo>
                  <a:lnTo>
                    <a:pt x="41" y="98"/>
                  </a:lnTo>
                  <a:lnTo>
                    <a:pt x="46" y="99"/>
                  </a:lnTo>
                  <a:lnTo>
                    <a:pt x="377" y="99"/>
                  </a:lnTo>
                  <a:close/>
                </a:path>
              </a:pathLst>
            </a:custGeom>
            <a:solidFill>
              <a:srgbClr val="CED9D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5843" name="Object 5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209734"/>
              </p:ext>
            </p:extLst>
          </p:nvPr>
        </p:nvGraphicFramePr>
        <p:xfrm>
          <a:off x="4579938" y="1228156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Clip" r:id="rId7" imgW="3985920" imgH="4144680" progId="">
                  <p:embed/>
                </p:oleObj>
              </mc:Choice>
              <mc:Fallback>
                <p:oleObj name="Clip" r:id="rId7" imgW="3985920" imgH="4144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1228156"/>
                        <a:ext cx="8794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Text Box 575"/>
          <p:cNvSpPr txBox="1">
            <a:spLocks noChangeArrowheads="1"/>
          </p:cNvSpPr>
          <p:nvPr/>
        </p:nvSpPr>
        <p:spPr bwMode="auto">
          <a:xfrm>
            <a:off x="946150" y="1685356"/>
            <a:ext cx="1560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de-DE" sz="1600"/>
              <a:t>mobile terminal</a:t>
            </a:r>
          </a:p>
        </p:txBody>
      </p:sp>
      <p:sp>
        <p:nvSpPr>
          <p:cNvPr id="35858" name="Text Box 576"/>
          <p:cNvSpPr txBox="1">
            <a:spLocks noChangeArrowheads="1"/>
          </p:cNvSpPr>
          <p:nvPr/>
        </p:nvSpPr>
        <p:spPr bwMode="auto">
          <a:xfrm>
            <a:off x="5113338" y="3131569"/>
            <a:ext cx="1312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0" lang="en-US" sz="1600"/>
              <a:t>access point</a:t>
            </a:r>
          </a:p>
        </p:txBody>
      </p:sp>
      <p:sp>
        <p:nvSpPr>
          <p:cNvPr id="35859" name="Text Box 577"/>
          <p:cNvSpPr txBox="1">
            <a:spLocks noChangeArrowheads="1"/>
          </p:cNvSpPr>
          <p:nvPr/>
        </p:nvSpPr>
        <p:spPr bwMode="auto">
          <a:xfrm>
            <a:off x="5189538" y="2140969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0" lang="de-DE" sz="1600"/>
              <a:t>server</a:t>
            </a:r>
          </a:p>
        </p:txBody>
      </p:sp>
      <p:sp>
        <p:nvSpPr>
          <p:cNvPr id="35860" name="Text Box 578"/>
          <p:cNvSpPr txBox="1">
            <a:spLocks noChangeArrowheads="1"/>
          </p:cNvSpPr>
          <p:nvPr/>
        </p:nvSpPr>
        <p:spPr bwMode="auto">
          <a:xfrm>
            <a:off x="7386638" y="1456756"/>
            <a:ext cx="1392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de-DE" sz="1600"/>
              <a:t>fixed terminal</a:t>
            </a:r>
          </a:p>
        </p:txBody>
      </p:sp>
      <p:sp>
        <p:nvSpPr>
          <p:cNvPr id="35861" name="Rectangle 579"/>
          <p:cNvSpPr>
            <a:spLocks noChangeArrowheads="1"/>
          </p:cNvSpPr>
          <p:nvPr/>
        </p:nvSpPr>
        <p:spPr bwMode="auto">
          <a:xfrm>
            <a:off x="762000" y="3818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application</a:t>
            </a:r>
          </a:p>
        </p:txBody>
      </p:sp>
      <p:sp>
        <p:nvSpPr>
          <p:cNvPr id="35862" name="Rectangle 580"/>
          <p:cNvSpPr>
            <a:spLocks noChangeArrowheads="1"/>
          </p:cNvSpPr>
          <p:nvPr/>
        </p:nvSpPr>
        <p:spPr bwMode="auto">
          <a:xfrm>
            <a:off x="762000" y="4199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TCP</a:t>
            </a:r>
          </a:p>
        </p:txBody>
      </p:sp>
      <p:sp>
        <p:nvSpPr>
          <p:cNvPr id="35863" name="Rectangle 581"/>
          <p:cNvSpPr>
            <a:spLocks noChangeArrowheads="1"/>
          </p:cNvSpPr>
          <p:nvPr/>
        </p:nvSpPr>
        <p:spPr bwMode="auto">
          <a:xfrm>
            <a:off x="762000" y="5723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802.11 PHY</a:t>
            </a:r>
          </a:p>
        </p:txBody>
      </p:sp>
      <p:sp>
        <p:nvSpPr>
          <p:cNvPr id="35864" name="Rectangle 582"/>
          <p:cNvSpPr>
            <a:spLocks noChangeArrowheads="1"/>
          </p:cNvSpPr>
          <p:nvPr/>
        </p:nvSpPr>
        <p:spPr bwMode="auto">
          <a:xfrm>
            <a:off x="762000" y="5342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802.11 MAC</a:t>
            </a:r>
          </a:p>
        </p:txBody>
      </p:sp>
      <p:sp>
        <p:nvSpPr>
          <p:cNvPr id="35865" name="Rectangle 583"/>
          <p:cNvSpPr>
            <a:spLocks noChangeArrowheads="1"/>
          </p:cNvSpPr>
          <p:nvPr/>
        </p:nvSpPr>
        <p:spPr bwMode="auto">
          <a:xfrm>
            <a:off x="762000" y="4580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IP</a:t>
            </a:r>
          </a:p>
        </p:txBody>
      </p:sp>
      <p:sp>
        <p:nvSpPr>
          <p:cNvPr id="35866" name="Rectangle 584"/>
          <p:cNvSpPr>
            <a:spLocks noChangeArrowheads="1"/>
          </p:cNvSpPr>
          <p:nvPr/>
        </p:nvSpPr>
        <p:spPr bwMode="auto">
          <a:xfrm>
            <a:off x="4572000" y="5342956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802.3 MAC</a:t>
            </a:r>
          </a:p>
        </p:txBody>
      </p:sp>
      <p:sp>
        <p:nvSpPr>
          <p:cNvPr id="35867" name="Rectangle 585"/>
          <p:cNvSpPr>
            <a:spLocks noChangeArrowheads="1"/>
          </p:cNvSpPr>
          <p:nvPr/>
        </p:nvSpPr>
        <p:spPr bwMode="auto">
          <a:xfrm>
            <a:off x="4572000" y="5723956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802.3 PHY</a:t>
            </a:r>
          </a:p>
        </p:txBody>
      </p:sp>
      <p:sp>
        <p:nvSpPr>
          <p:cNvPr id="35868" name="Rectangle 586"/>
          <p:cNvSpPr>
            <a:spLocks noChangeArrowheads="1"/>
          </p:cNvSpPr>
          <p:nvPr/>
        </p:nvSpPr>
        <p:spPr bwMode="auto">
          <a:xfrm>
            <a:off x="6553200" y="3818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application</a:t>
            </a:r>
          </a:p>
        </p:txBody>
      </p:sp>
      <p:sp>
        <p:nvSpPr>
          <p:cNvPr id="35869" name="Rectangle 587"/>
          <p:cNvSpPr>
            <a:spLocks noChangeArrowheads="1"/>
          </p:cNvSpPr>
          <p:nvPr/>
        </p:nvSpPr>
        <p:spPr bwMode="auto">
          <a:xfrm>
            <a:off x="6553200" y="4199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TCP</a:t>
            </a:r>
          </a:p>
        </p:txBody>
      </p:sp>
      <p:sp>
        <p:nvSpPr>
          <p:cNvPr id="35870" name="Rectangle 588"/>
          <p:cNvSpPr>
            <a:spLocks noChangeArrowheads="1"/>
          </p:cNvSpPr>
          <p:nvPr/>
        </p:nvSpPr>
        <p:spPr bwMode="auto">
          <a:xfrm>
            <a:off x="6553200" y="5723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802.3 PHY</a:t>
            </a:r>
          </a:p>
        </p:txBody>
      </p:sp>
      <p:sp>
        <p:nvSpPr>
          <p:cNvPr id="35871" name="Rectangle 589"/>
          <p:cNvSpPr>
            <a:spLocks noChangeArrowheads="1"/>
          </p:cNvSpPr>
          <p:nvPr/>
        </p:nvSpPr>
        <p:spPr bwMode="auto">
          <a:xfrm>
            <a:off x="6553200" y="5342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802.3 MAC</a:t>
            </a:r>
          </a:p>
        </p:txBody>
      </p:sp>
      <p:sp>
        <p:nvSpPr>
          <p:cNvPr id="35872" name="Rectangle 590"/>
          <p:cNvSpPr>
            <a:spLocks noChangeArrowheads="1"/>
          </p:cNvSpPr>
          <p:nvPr/>
        </p:nvSpPr>
        <p:spPr bwMode="auto">
          <a:xfrm>
            <a:off x="6553200" y="4580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IP</a:t>
            </a:r>
          </a:p>
        </p:txBody>
      </p:sp>
      <p:sp>
        <p:nvSpPr>
          <p:cNvPr id="35873" name="Rectangle 591"/>
          <p:cNvSpPr>
            <a:spLocks noChangeArrowheads="1"/>
          </p:cNvSpPr>
          <p:nvPr/>
        </p:nvSpPr>
        <p:spPr bwMode="auto">
          <a:xfrm>
            <a:off x="3276600" y="5342956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802.11 MAC</a:t>
            </a:r>
          </a:p>
        </p:txBody>
      </p:sp>
      <p:sp>
        <p:nvSpPr>
          <p:cNvPr id="35874" name="Rectangle 592"/>
          <p:cNvSpPr>
            <a:spLocks noChangeArrowheads="1"/>
          </p:cNvSpPr>
          <p:nvPr/>
        </p:nvSpPr>
        <p:spPr bwMode="auto">
          <a:xfrm>
            <a:off x="3276600" y="5723956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802.11 PHY</a:t>
            </a:r>
          </a:p>
        </p:txBody>
      </p:sp>
      <p:sp>
        <p:nvSpPr>
          <p:cNvPr id="35875" name="Rectangle 593"/>
          <p:cNvSpPr>
            <a:spLocks noChangeArrowheads="1"/>
          </p:cNvSpPr>
          <p:nvPr/>
        </p:nvSpPr>
        <p:spPr bwMode="auto">
          <a:xfrm>
            <a:off x="3276600" y="4961956"/>
            <a:ext cx="2590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LLC</a:t>
            </a:r>
          </a:p>
        </p:txBody>
      </p:sp>
      <p:sp>
        <p:nvSpPr>
          <p:cNvPr id="35876" name="Line 594"/>
          <p:cNvSpPr>
            <a:spLocks noChangeShapeType="1"/>
          </p:cNvSpPr>
          <p:nvPr/>
        </p:nvSpPr>
        <p:spPr bwMode="auto">
          <a:xfrm>
            <a:off x="1600200" y="61049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7" name="Line 595"/>
          <p:cNvSpPr>
            <a:spLocks noChangeShapeType="1"/>
          </p:cNvSpPr>
          <p:nvPr/>
        </p:nvSpPr>
        <p:spPr bwMode="auto">
          <a:xfrm>
            <a:off x="1600200" y="6333556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8" name="Line 596"/>
          <p:cNvSpPr>
            <a:spLocks noChangeShapeType="1"/>
          </p:cNvSpPr>
          <p:nvPr/>
        </p:nvSpPr>
        <p:spPr bwMode="auto">
          <a:xfrm flipV="1">
            <a:off x="4038600" y="61049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9" name="Line 597"/>
          <p:cNvSpPr>
            <a:spLocks noChangeShapeType="1"/>
          </p:cNvSpPr>
          <p:nvPr/>
        </p:nvSpPr>
        <p:spPr bwMode="auto">
          <a:xfrm>
            <a:off x="5029200" y="61049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0" name="Line 598"/>
          <p:cNvSpPr>
            <a:spLocks noChangeShapeType="1"/>
          </p:cNvSpPr>
          <p:nvPr/>
        </p:nvSpPr>
        <p:spPr bwMode="auto">
          <a:xfrm>
            <a:off x="5029200" y="6333556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1" name="Line 599"/>
          <p:cNvSpPr>
            <a:spLocks noChangeShapeType="1"/>
          </p:cNvSpPr>
          <p:nvPr/>
        </p:nvSpPr>
        <p:spPr bwMode="auto">
          <a:xfrm flipV="1">
            <a:off x="7467600" y="61049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2" name="Text Box 600"/>
          <p:cNvSpPr txBox="1">
            <a:spLocks noChangeArrowheads="1"/>
          </p:cNvSpPr>
          <p:nvPr/>
        </p:nvSpPr>
        <p:spPr bwMode="auto">
          <a:xfrm>
            <a:off x="5478463" y="2660081"/>
            <a:ext cx="213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0" lang="en-US" sz="1600"/>
              <a:t>infrastructure network</a:t>
            </a:r>
          </a:p>
        </p:txBody>
      </p:sp>
      <p:sp>
        <p:nvSpPr>
          <p:cNvPr id="35883" name="Rectangle 601"/>
          <p:cNvSpPr>
            <a:spLocks noChangeArrowheads="1"/>
          </p:cNvSpPr>
          <p:nvPr/>
        </p:nvSpPr>
        <p:spPr bwMode="auto">
          <a:xfrm>
            <a:off x="762000" y="4961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LLC</a:t>
            </a:r>
          </a:p>
        </p:txBody>
      </p:sp>
      <p:sp>
        <p:nvSpPr>
          <p:cNvPr id="35884" name="Rectangle 602"/>
          <p:cNvSpPr>
            <a:spLocks noChangeArrowheads="1"/>
          </p:cNvSpPr>
          <p:nvPr/>
        </p:nvSpPr>
        <p:spPr bwMode="auto">
          <a:xfrm>
            <a:off x="6553200" y="4961956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de-DE" sz="1600"/>
              <a:t>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Virtual Network  refers to</a:t>
            </a:r>
          </a:p>
          <a:p>
            <a:pPr lvl="1"/>
            <a:r>
              <a:rPr lang="en-US" dirty="0" smtClean="0"/>
              <a:t>	</a:t>
            </a:r>
            <a:r>
              <a:rPr lang="ja-JP" altLang="en-US" dirty="0" smtClean="0"/>
              <a:t>“</a:t>
            </a:r>
            <a:r>
              <a:rPr lang="en-US" altLang="ja-JP" dirty="0" smtClean="0"/>
              <a:t> A class of service that uses a shared network infrastructure to emulate the characteristics of a private network</a:t>
            </a:r>
            <a:endParaRPr lang="en-US" dirty="0" smtClean="0"/>
          </a:p>
          <a:p>
            <a:r>
              <a:rPr lang="en-US" dirty="0" smtClean="0"/>
              <a:t>Virtual Networks can be implemented at several layers and different technology</a:t>
            </a:r>
          </a:p>
          <a:p>
            <a:r>
              <a:rPr lang="en-US" dirty="0" smtClean="0"/>
              <a:t>WAN</a:t>
            </a:r>
          </a:p>
          <a:p>
            <a:pPr lvl="3"/>
            <a:r>
              <a:rPr lang="en-US" dirty="0" smtClean="0"/>
              <a:t>MPLS, WDM – </a:t>
            </a:r>
            <a:r>
              <a:rPr lang="en-US" dirty="0" err="1" smtClean="0"/>
              <a:t>lightpath</a:t>
            </a:r>
            <a:r>
              <a:rPr lang="en-US" dirty="0" smtClean="0"/>
              <a:t> based VNs</a:t>
            </a:r>
          </a:p>
          <a:p>
            <a:pPr lvl="3"/>
            <a:r>
              <a:rPr lang="en-US" dirty="0" smtClean="0"/>
              <a:t>Overlay Applications (P2P protocols)</a:t>
            </a:r>
          </a:p>
          <a:p>
            <a:pPr lvl="3"/>
            <a:r>
              <a:rPr lang="en-US" dirty="0" smtClean="0"/>
              <a:t>Tunneling Protocols (GRE +  IPSEC, PPTP, etc.)</a:t>
            </a:r>
          </a:p>
          <a:p>
            <a:r>
              <a:rPr lang="en-US" dirty="0" smtClean="0"/>
              <a:t>LANs</a:t>
            </a:r>
          </a:p>
          <a:p>
            <a:pPr lvl="3"/>
            <a:r>
              <a:rPr lang="en-US" dirty="0" smtClean="0"/>
              <a:t>Ethernet VLANs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32380" y="4625161"/>
            <a:ext cx="2343864" cy="1243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“within” a network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2509" y="5881942"/>
            <a:ext cx="5090412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Virtual LANs or VLANS: IEEE 802.1Q</a:t>
            </a:r>
            <a:endParaRPr lang="en-US" sz="2000" dirty="0">
              <a:latin typeface="Arial" charset="0"/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IEEE 802.11 MAC Layer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IEEE 802.11 is based on Carrier Sense Multiple Access with Collision Avoidance: CSMA/CA</a:t>
            </a:r>
          </a:p>
          <a:p>
            <a:r>
              <a:rPr lang="en-US" sz="2800"/>
              <a:t>Mandatory access mechanism is “asynchronous” based on CSMA/CA and is provided by what is called the Distributed Coordination Function (DCF)</a:t>
            </a:r>
          </a:p>
          <a:p>
            <a:r>
              <a:rPr lang="en-US" sz="2800"/>
              <a:t>Optional access mechanism for “time bounded” service is based on polling and is provided by what is called a Point Coordination Function (PCF)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of the 802.11 protocol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29" y="2002534"/>
            <a:ext cx="3441366" cy="40233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Note the various layers</a:t>
            </a:r>
          </a:p>
          <a:p>
            <a:pPr lvl="1"/>
            <a:r>
              <a:rPr lang="en-US" dirty="0" smtClean="0"/>
              <a:t>PLCP = Physical layer convergence protocol</a:t>
            </a:r>
          </a:p>
          <a:p>
            <a:pPr lvl="1"/>
            <a:r>
              <a:rPr lang="en-US" dirty="0" smtClean="0"/>
              <a:t>PMD = Physical medium dependent</a:t>
            </a:r>
          </a:p>
          <a:p>
            <a:r>
              <a:rPr lang="en-US" dirty="0" smtClean="0"/>
              <a:t>PLCP adds its own header</a:t>
            </a:r>
          </a:p>
          <a:p>
            <a:pPr lvl="1"/>
            <a:r>
              <a:rPr lang="en-US" dirty="0" smtClean="0"/>
              <a:t>Unlike Ethernet</a:t>
            </a:r>
            <a:endParaRPr lang="en-US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5013960" y="3063875"/>
            <a:ext cx="1676400" cy="7239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Calibri"/>
                <a:cs typeface="Calibri"/>
              </a:rPr>
              <a:t>LLC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013960" y="3787775"/>
            <a:ext cx="1676400" cy="723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Calibri"/>
                <a:cs typeface="Calibri"/>
              </a:rPr>
              <a:t>MAC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6690360" y="4511675"/>
            <a:ext cx="1676400" cy="14478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libri"/>
                <a:cs typeface="Calibri"/>
              </a:rPr>
              <a:t>PHY</a:t>
            </a:r>
          </a:p>
          <a:p>
            <a:r>
              <a:rPr lang="en-US" sz="2000">
                <a:latin typeface="Calibri"/>
                <a:cs typeface="Calibri"/>
              </a:rPr>
              <a:t>Management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6690360" y="3787775"/>
            <a:ext cx="1676400" cy="7239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Calibri"/>
                <a:cs typeface="Calibri"/>
              </a:rPr>
              <a:t>MAC</a:t>
            </a:r>
          </a:p>
          <a:p>
            <a:r>
              <a:rPr lang="en-US" sz="2000">
                <a:latin typeface="Calibri"/>
                <a:cs typeface="Calibri"/>
              </a:rPr>
              <a:t>Management</a:t>
            </a: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8366760" y="3063875"/>
            <a:ext cx="685800" cy="2895600"/>
          </a:xfrm>
          <a:prstGeom prst="rect">
            <a:avLst/>
          </a:prstGeom>
          <a:solidFill>
            <a:srgbClr val="33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en-US" sz="2400">
                <a:latin typeface="Calibri"/>
                <a:cs typeface="Calibri"/>
              </a:rPr>
              <a:t>Station Management</a:t>
            </a: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3261360" y="30638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3261360" y="45116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3261360" y="59594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337560" y="3325813"/>
            <a:ext cx="13431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Data Link</a:t>
            </a:r>
          </a:p>
          <a:p>
            <a:pPr eaLnBrk="1" hangingPunct="1"/>
            <a:r>
              <a:rPr lang="en-US">
                <a:latin typeface="Calibri"/>
                <a:cs typeface="Calibri"/>
              </a:rPr>
              <a:t>Layer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3439160" y="4832350"/>
            <a:ext cx="1183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Physical</a:t>
            </a:r>
          </a:p>
          <a:p>
            <a:pPr eaLnBrk="1" hangingPunct="1"/>
            <a:r>
              <a:rPr lang="en-US">
                <a:latin typeface="Calibri"/>
                <a:cs typeface="Calibri"/>
              </a:rPr>
              <a:t>Layer</a:t>
            </a: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5013960" y="4511675"/>
            <a:ext cx="1676400" cy="723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Calibri"/>
                <a:cs typeface="Calibri"/>
              </a:rPr>
              <a:t>PLCP</a:t>
            </a: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5013960" y="5235575"/>
            <a:ext cx="1676400" cy="723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Calibri"/>
                <a:cs typeface="Calibri"/>
              </a:rPr>
              <a:t>PMD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Physical and Virtual Carrier Sensing</a:t>
            </a: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The physical layer performs a “real” sensing of the air interface to determine if a medium is busy or idle</a:t>
            </a:r>
          </a:p>
          <a:p>
            <a:pPr lvl="1"/>
            <a:r>
              <a:rPr lang="en-US" smtClean="0"/>
              <a:t>Analyzes detected packets</a:t>
            </a:r>
          </a:p>
          <a:p>
            <a:pPr lvl="1"/>
            <a:r>
              <a:rPr lang="en-US" smtClean="0"/>
              <a:t>Detects carrier otherwise by RSS</a:t>
            </a:r>
          </a:p>
          <a:p>
            <a:r>
              <a:rPr lang="en-US" smtClean="0"/>
              <a:t>The MAC layer performs a “virtual” carrier sensing</a:t>
            </a:r>
          </a:p>
          <a:p>
            <a:pPr lvl="1"/>
            <a:r>
              <a:rPr lang="en-US" smtClean="0"/>
              <a:t>The “length” field is used to set a network allocation vector (NAV)</a:t>
            </a:r>
          </a:p>
          <a:p>
            <a:pPr lvl="1"/>
            <a:r>
              <a:rPr lang="en-US" smtClean="0"/>
              <a:t>The NAV indicates the amount of time that must elapse before the medium can be expected to be free again</a:t>
            </a:r>
          </a:p>
          <a:p>
            <a:pPr lvl="1"/>
            <a:r>
              <a:rPr lang="en-US" smtClean="0"/>
              <a:t>The channel will be sampled only after this time elapses (why?)</a:t>
            </a:r>
          </a:p>
          <a:p>
            <a:r>
              <a:rPr lang="en-US" smtClean="0"/>
              <a:t>The channel is marked busy if either of the physical or virtual carrier sensing mechanisms indicate that the medium is busy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Idle Channel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0"/>
            <a:ext cx="8229600" cy="2002536"/>
          </a:xfrm>
        </p:spPr>
        <p:txBody>
          <a:bodyPr>
            <a:normAutofit/>
          </a:bodyPr>
          <a:lstStyle/>
          <a:p>
            <a:r>
              <a:rPr lang="en-US" sz="2800" dirty="0"/>
              <a:t>If the medium is idle, every MS has to wait for a period DIFS (DCF inter-frame spacing) to send DATA</a:t>
            </a:r>
          </a:p>
          <a:p>
            <a:r>
              <a:rPr lang="en-US" sz="2800" dirty="0"/>
              <a:t>After waiting for DIFS, if the medium is still idle, the MS can transmit its data frame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1600200" y="2971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2209800" y="2971800"/>
            <a:ext cx="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447800" y="3565525"/>
            <a:ext cx="1785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Medium is idle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343400" y="2590800"/>
            <a:ext cx="2209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960938" y="2555875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Data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209800" y="2133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4343400" y="2133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2209800" y="2514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887663" y="2090738"/>
            <a:ext cx="833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DIFS</a:t>
            </a: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V="1">
            <a:off x="4343400" y="2971800"/>
            <a:ext cx="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624263" y="3565525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Medium is </a:t>
            </a:r>
            <a:r>
              <a:rPr lang="en-US" sz="2000" i="1"/>
              <a:t>still </a:t>
            </a:r>
            <a:r>
              <a:rPr lang="en-US" sz="2000"/>
              <a:t>idle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help?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67200"/>
            <a:ext cx="8229600" cy="2307336"/>
          </a:xfrm>
        </p:spPr>
        <p:txBody>
          <a:bodyPr/>
          <a:lstStyle/>
          <a:p>
            <a:r>
              <a:rPr lang="en-US" sz="2800" dirty="0"/>
              <a:t>If a second MS senses the medium to be idle after the first MS, it will find the medium to be busy after DIFS</a:t>
            </a:r>
          </a:p>
          <a:p>
            <a:r>
              <a:rPr lang="en-US" sz="2800" dirty="0"/>
              <a:t>It will not transmit =&gt; collision is avoided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600200" y="2854325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V="1">
            <a:off x="2209800" y="2854325"/>
            <a:ext cx="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447800" y="3448050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Medium is idle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343400" y="2473325"/>
            <a:ext cx="2209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4960938" y="2438400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Data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2209800" y="20161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4343400" y="20161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2209800" y="23971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887663" y="1973263"/>
            <a:ext cx="833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DIFS</a:t>
            </a: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4343400" y="2854325"/>
            <a:ext cx="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352800" y="3429000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Medium is </a:t>
            </a:r>
            <a:r>
              <a:rPr lang="en-US" sz="1400" i="1">
                <a:solidFill>
                  <a:schemeClr val="accent1"/>
                </a:solidFill>
              </a:rPr>
              <a:t>still </a:t>
            </a:r>
            <a:r>
              <a:rPr lang="en-US" sz="1400">
                <a:solidFill>
                  <a:schemeClr val="accent1"/>
                </a:solidFill>
              </a:rPr>
              <a:t>idle</a:t>
            </a:r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V="1">
            <a:off x="2971800" y="28194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2349500" y="3733800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Medium is idle</a:t>
            </a:r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 flipV="1">
            <a:off x="5105400" y="28194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4343400" y="3733800"/>
            <a:ext cx="1617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Medium is </a:t>
            </a:r>
            <a:r>
              <a:rPr lang="en-US" sz="1400" i="1">
                <a:solidFill>
                  <a:schemeClr val="hlink"/>
                </a:solidFill>
              </a:rPr>
              <a:t>not </a:t>
            </a:r>
            <a:r>
              <a:rPr lang="en-US" sz="1400">
                <a:solidFill>
                  <a:schemeClr val="hlink"/>
                </a:solidFill>
              </a:rPr>
              <a:t>idle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1447800" y="3048000"/>
            <a:ext cx="61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MS</a:t>
            </a:r>
            <a:r>
              <a:rPr lang="en-US" sz="2000" baseline="-25000">
                <a:solidFill>
                  <a:schemeClr val="accent1"/>
                </a:solidFill>
              </a:rPr>
              <a:t>1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5105400" y="3352800"/>
            <a:ext cx="61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MS</a:t>
            </a:r>
            <a:r>
              <a:rPr lang="en-US" sz="2000" baseline="-25000">
                <a:solidFill>
                  <a:schemeClr val="hlink"/>
                </a:solidFill>
              </a:rPr>
              <a:t>2</a:t>
            </a: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2971800" y="3276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3435350" y="2962275"/>
            <a:ext cx="671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DIFS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38600"/>
            <a:ext cx="8229600" cy="25359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A short inter-frame spacing (SIFS) is used</a:t>
            </a:r>
          </a:p>
          <a:p>
            <a:pPr marL="669925" lvl="1" indent="-325438">
              <a:lnSpc>
                <a:spcPct val="80000"/>
              </a:lnSpc>
            </a:pPr>
            <a:r>
              <a:rPr lang="en-US" sz="1800" dirty="0"/>
              <a:t>SIFS is the absolute minimum duration that any MS should wait before transmitting anything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It is used ONLY for acknowledgements (which will be sent by a receiving MS or AP alone)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ACKs</a:t>
            </a:r>
            <a:r>
              <a:rPr lang="en-US" sz="2200" dirty="0"/>
              <a:t> receive highest priority!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ACKs</a:t>
            </a:r>
            <a:r>
              <a:rPr lang="en-US" sz="2200" dirty="0"/>
              <a:t> will almost always be sent on time</a:t>
            </a: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1676400" y="2987675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2286000" y="2987675"/>
            <a:ext cx="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524000" y="3581400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Medium is idle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3429000" y="2606675"/>
            <a:ext cx="2209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046538" y="2571750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Data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2286000" y="21494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3429000" y="21494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2576513" y="2108200"/>
            <a:ext cx="617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DIFS</a:t>
            </a: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V="1">
            <a:off x="3429000" y="2987675"/>
            <a:ext cx="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2794000" y="3562350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Medium is </a:t>
            </a:r>
            <a:r>
              <a:rPr lang="en-US" sz="1400" i="1">
                <a:solidFill>
                  <a:schemeClr val="accent1"/>
                </a:solidFill>
              </a:rPr>
              <a:t>still </a:t>
            </a:r>
            <a:r>
              <a:rPr lang="en-US" sz="1400">
                <a:solidFill>
                  <a:schemeClr val="accent1"/>
                </a:solidFill>
              </a:rPr>
              <a:t>idle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524000" y="3181350"/>
            <a:ext cx="61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MS</a:t>
            </a:r>
            <a:r>
              <a:rPr lang="en-US" sz="2000" baseline="-25000">
                <a:solidFill>
                  <a:schemeClr val="accent1"/>
                </a:solidFill>
              </a:rPr>
              <a:t>1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2286000" y="24955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638800" y="2190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6172200" y="2190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5638800" y="24955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624513" y="21082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SIFS</a:t>
            </a: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6172200" y="2605088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6202363" y="2571750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Transmission and ACKs</a:t>
            </a:r>
            <a:endParaRPr lang="en-US" dirty="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944938" y="1871663"/>
            <a:ext cx="0" cy="4495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6840538" y="1871663"/>
            <a:ext cx="0" cy="449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570663" y="6324600"/>
            <a:ext cx="592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33CC"/>
                </a:solidFill>
              </a:rPr>
              <a:t>AP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657600" y="629126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MS</a:t>
            </a: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3944938" y="2862263"/>
            <a:ext cx="2895600" cy="167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4" y="432"/>
              </a:cxn>
              <a:cxn ang="0">
                <a:pos x="1824" y="1056"/>
              </a:cxn>
              <a:cxn ang="0">
                <a:pos x="0" y="624"/>
              </a:cxn>
              <a:cxn ang="0">
                <a:pos x="0" y="0"/>
              </a:cxn>
            </a:cxnLst>
            <a:rect l="0" t="0" r="r" b="b"/>
            <a:pathLst>
              <a:path w="1824" h="1056">
                <a:moveTo>
                  <a:pt x="0" y="0"/>
                </a:moveTo>
                <a:lnTo>
                  <a:pt x="1824" y="432"/>
                </a:lnTo>
                <a:lnTo>
                  <a:pt x="1824" y="1056"/>
                </a:lnTo>
                <a:lnTo>
                  <a:pt x="0" y="6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938713" y="338772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3335338" y="19478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335338" y="28622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487738" y="19478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293938" y="2473325"/>
            <a:ext cx="833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DIFS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7162800" y="44958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SIFS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6858000" y="4538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6858000" y="49958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6992938" y="45386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3" name="Freeform 17"/>
          <p:cNvSpPr>
            <a:spLocks/>
          </p:cNvSpPr>
          <p:nvPr/>
        </p:nvSpPr>
        <p:spPr bwMode="auto">
          <a:xfrm flipV="1">
            <a:off x="3944938" y="4995863"/>
            <a:ext cx="28956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4" y="432"/>
              </a:cxn>
              <a:cxn ang="0">
                <a:pos x="1824" y="1056"/>
              </a:cxn>
              <a:cxn ang="0">
                <a:pos x="0" y="624"/>
              </a:cxn>
              <a:cxn ang="0">
                <a:pos x="0" y="0"/>
              </a:cxn>
            </a:cxnLst>
            <a:rect l="0" t="0" r="r" b="b"/>
            <a:pathLst>
              <a:path w="1824" h="1056">
                <a:moveTo>
                  <a:pt x="0" y="0"/>
                </a:moveTo>
                <a:lnTo>
                  <a:pt x="1824" y="432"/>
                </a:lnTo>
                <a:lnTo>
                  <a:pt x="1824" y="1056"/>
                </a:lnTo>
                <a:lnTo>
                  <a:pt x="0" y="624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4945063" y="5216525"/>
            <a:ext cx="728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ACK</a:t>
            </a: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2954338" y="3243263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2954338" y="4462463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2954338" y="2328863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2954338" y="5376863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3140075" y="23288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3216275" y="44624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293938" y="4606925"/>
            <a:ext cx="833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DIFS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1235075" y="3090863"/>
            <a:ext cx="1617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Medium is </a:t>
            </a:r>
            <a:r>
              <a:rPr lang="en-US" sz="1400" i="1">
                <a:solidFill>
                  <a:schemeClr val="hlink"/>
                </a:solidFill>
              </a:rPr>
              <a:t>not </a:t>
            </a:r>
            <a:r>
              <a:rPr lang="en-US" sz="1400">
                <a:solidFill>
                  <a:schemeClr val="hlink"/>
                </a:solidFill>
              </a:rPr>
              <a:t>idle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1235075" y="5224463"/>
            <a:ext cx="1617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Medium is </a:t>
            </a:r>
            <a:r>
              <a:rPr lang="en-US" sz="1400" i="1">
                <a:solidFill>
                  <a:schemeClr val="hlink"/>
                </a:solidFill>
              </a:rPr>
              <a:t>not </a:t>
            </a:r>
            <a:r>
              <a:rPr lang="en-US" sz="1400">
                <a:solidFill>
                  <a:schemeClr val="hlink"/>
                </a:solidFill>
              </a:rPr>
              <a:t>idle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1235075" y="2176463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hlink"/>
                </a:solidFill>
              </a:rPr>
              <a:t>Medium is idle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1235075" y="4310063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Medium is idle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Busy Channel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38600"/>
            <a:ext cx="8229600" cy="25359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Each MS has to still wait for a period of DIFS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Each MS chooses a random time of back-off within a contention window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Each MS decrements the back-off. Once the back-off value becomes zero, if the medium is idle, the MS can transmit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The MS with the smallest back-off time will get to transmit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All other </a:t>
            </a:r>
            <a:r>
              <a:rPr lang="en-US" sz="1800" dirty="0" err="1"/>
              <a:t>MSs</a:t>
            </a:r>
            <a:r>
              <a:rPr lang="en-US" sz="1800" dirty="0"/>
              <a:t> freeze their back-off timers that are “decremented” and start decrementing the timer in the next contention window from that point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676400" y="2778125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V="1">
            <a:off x="2286000" y="2778125"/>
            <a:ext cx="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358900" y="3352800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Medium is idle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3429000" y="23971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3733800" y="2362200"/>
            <a:ext cx="90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Data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2286000" y="19399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3429000" y="19399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2576513" y="1898650"/>
            <a:ext cx="617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DIFS</a:t>
            </a:r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V="1">
            <a:off x="3429000" y="2778125"/>
            <a:ext cx="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2794000" y="3352800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Medium is </a:t>
            </a:r>
            <a:r>
              <a:rPr lang="en-US" sz="1400" i="1">
                <a:solidFill>
                  <a:schemeClr val="accent1"/>
                </a:solidFill>
              </a:rPr>
              <a:t>still </a:t>
            </a:r>
            <a:r>
              <a:rPr lang="en-US" sz="1400">
                <a:solidFill>
                  <a:schemeClr val="accent1"/>
                </a:solidFill>
              </a:rPr>
              <a:t>idle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1524000" y="2971800"/>
            <a:ext cx="61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MS</a:t>
            </a:r>
            <a:r>
              <a:rPr lang="en-US" sz="2000" baseline="-25000">
                <a:solidFill>
                  <a:schemeClr val="accent1"/>
                </a:solidFill>
              </a:rPr>
              <a:t>1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22860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4953000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6096000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5181600" y="1905000"/>
            <a:ext cx="617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DIFS</a:t>
            </a: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6096000" y="2395538"/>
            <a:ext cx="1524000" cy="381000"/>
          </a:xfrm>
          <a:prstGeom prst="rect">
            <a:avLst/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49530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>
            <a:off x="6248400" y="239712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6421438" y="240665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6596063" y="240347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6770688" y="240030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6945313" y="239712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7119938" y="239395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7294563" y="241300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>
            <a:off x="7469188" y="23987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6096000" y="220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6019800" y="1824038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Contention Window</a:t>
            </a:r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V="1">
            <a:off x="48768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 flipV="1">
            <a:off x="49530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V="1">
            <a:off x="50292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4419600" y="3397250"/>
            <a:ext cx="249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charset="0"/>
              </a:rPr>
              <a:t>many MSs sense</a:t>
            </a:r>
          </a:p>
          <a:p>
            <a:r>
              <a:rPr lang="en-US">
                <a:latin typeface="Arial" charset="0"/>
              </a:rPr>
              <a:t>channel to be idle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4" descr="screenshot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4" y="1607899"/>
            <a:ext cx="7014421" cy="325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creenshot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24" y="4859655"/>
            <a:ext cx="6803978" cy="198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853991" y="4666763"/>
            <a:ext cx="103365" cy="354438"/>
          </a:xfrm>
          <a:prstGeom prst="straightConnector1">
            <a:avLst/>
          </a:prstGeom>
          <a:ln w="3937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1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802.11 - Frame format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845734"/>
            <a:ext cx="7543800" cy="195153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Types of messages in 802.11- control frames, management frames, data frames</a:t>
            </a:r>
          </a:p>
          <a:p>
            <a:r>
              <a:rPr lang="en-US" dirty="0" smtClean="0"/>
              <a:t>Sequence numbers - important against duplicated frames due to lost ACKs </a:t>
            </a:r>
          </a:p>
          <a:p>
            <a:r>
              <a:rPr lang="en-US" dirty="0" smtClean="0"/>
              <a:t>Addresses - receiver, transmitter (physical), BSS identifier, sender (logical)</a:t>
            </a:r>
          </a:p>
          <a:p>
            <a:r>
              <a:rPr lang="en-US" dirty="0" smtClean="0"/>
              <a:t>Miscellaneous - sending time, checksum, frame control, data</a:t>
            </a:r>
            <a:endParaRPr lang="en-US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775424" y="4415140"/>
            <a:ext cx="896938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Frame</a:t>
            </a:r>
          </a:p>
          <a:p>
            <a:pPr eaLnBrk="0" hangingPunct="0"/>
            <a:r>
              <a:rPr kumimoji="0" lang="de-DE" sz="1600"/>
              <a:t>Control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72362" y="441514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Duration/</a:t>
            </a:r>
          </a:p>
          <a:p>
            <a:pPr eaLnBrk="0" hangingPunct="0"/>
            <a:r>
              <a:rPr kumimoji="0" lang="de-DE" sz="1600"/>
              <a:t>ID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586762" y="441514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Address</a:t>
            </a:r>
          </a:p>
          <a:p>
            <a:pPr eaLnBrk="0" hangingPunct="0"/>
            <a:r>
              <a:rPr kumimoji="0" lang="de-DE" sz="1600"/>
              <a:t>1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501162" y="441514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Address</a:t>
            </a:r>
          </a:p>
          <a:p>
            <a:pPr eaLnBrk="0" hangingPunct="0"/>
            <a:r>
              <a:rPr kumimoji="0" lang="de-DE" sz="1600"/>
              <a:t>2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415562" y="441514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Address</a:t>
            </a:r>
          </a:p>
          <a:p>
            <a:pPr eaLnBrk="0" hangingPunct="0"/>
            <a:r>
              <a:rPr kumimoji="0" lang="de-DE" sz="1600"/>
              <a:t>3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329962" y="4415140"/>
            <a:ext cx="990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Sequence</a:t>
            </a:r>
          </a:p>
          <a:p>
            <a:pPr eaLnBrk="0" hangingPunct="0"/>
            <a:r>
              <a:rPr kumimoji="0" lang="de-DE" sz="1600"/>
              <a:t>Control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6320562" y="441514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Address</a:t>
            </a:r>
          </a:p>
          <a:p>
            <a:pPr eaLnBrk="0" hangingPunct="0"/>
            <a:r>
              <a:rPr kumimoji="0" lang="de-DE" sz="1600"/>
              <a:t>4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7234962" y="4415140"/>
            <a:ext cx="990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Data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8225562" y="4415140"/>
            <a:ext cx="6858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CRC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123087" y="409446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977162" y="411034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891562" y="411034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6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805962" y="411034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6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720362" y="411034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6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6625362" y="411034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6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5710962" y="411034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8377962" y="411034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4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7311162" y="4110340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0-2312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43624" y="403414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bytes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775424" y="5516865"/>
            <a:ext cx="885825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Protocol</a:t>
            </a:r>
          </a:p>
          <a:p>
            <a:pPr eaLnBrk="0" hangingPunct="0"/>
            <a:r>
              <a:rPr kumimoji="0" lang="de-DE" sz="1600"/>
              <a:t>version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1661249" y="5516865"/>
            <a:ext cx="625475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Type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2286724" y="5516865"/>
            <a:ext cx="792163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Subtype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3078887" y="5516865"/>
            <a:ext cx="504825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To</a:t>
            </a:r>
          </a:p>
          <a:p>
            <a:pPr eaLnBrk="0" hangingPunct="0"/>
            <a:r>
              <a:rPr kumimoji="0" lang="de-DE" sz="1600"/>
              <a:t>DS</a:t>
            </a: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4086949" y="5516865"/>
            <a:ext cx="720725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More</a:t>
            </a:r>
          </a:p>
          <a:p>
            <a:pPr eaLnBrk="0" hangingPunct="0"/>
            <a:r>
              <a:rPr kumimoji="0" lang="de-DE" sz="1600"/>
              <a:t>Frag</a:t>
            </a: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4807674" y="5516865"/>
            <a:ext cx="576263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Retry</a:t>
            </a: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5383937" y="5516865"/>
            <a:ext cx="6477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Power</a:t>
            </a:r>
          </a:p>
          <a:p>
            <a:pPr eaLnBrk="0" hangingPunct="0"/>
            <a:r>
              <a:rPr kumimoji="0" lang="de-DE" sz="1600"/>
              <a:t>Mgmt</a:t>
            </a: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6031637" y="5516865"/>
            <a:ext cx="6477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More</a:t>
            </a:r>
          </a:p>
          <a:p>
            <a:pPr eaLnBrk="0" hangingPunct="0"/>
            <a:r>
              <a:rPr kumimoji="0" lang="de-DE" sz="1600"/>
              <a:t>Data</a:t>
            </a: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6679337" y="5516865"/>
            <a:ext cx="576262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WEP</a:t>
            </a: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1111974" y="518031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5329" name="Text Box 33"/>
          <p:cNvSpPr txBox="1">
            <a:spLocks noChangeArrowheads="1"/>
          </p:cNvSpPr>
          <p:nvPr/>
        </p:nvSpPr>
        <p:spPr bwMode="auto">
          <a:xfrm>
            <a:off x="1854924" y="518031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2566124" y="518031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4</a:t>
            </a:r>
          </a:p>
        </p:txBody>
      </p:sp>
      <p:sp>
        <p:nvSpPr>
          <p:cNvPr id="55331" name="Text Box 35"/>
          <p:cNvSpPr txBox="1">
            <a:spLocks noChangeArrowheads="1"/>
          </p:cNvSpPr>
          <p:nvPr/>
        </p:nvSpPr>
        <p:spPr bwMode="auto">
          <a:xfrm>
            <a:off x="3718649" y="518031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1</a:t>
            </a:r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775424" y="4940602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1672362" y="4945365"/>
            <a:ext cx="6159500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Rectangle 38"/>
          <p:cNvSpPr>
            <a:spLocks noChangeArrowheads="1"/>
          </p:cNvSpPr>
          <p:nvPr/>
        </p:nvSpPr>
        <p:spPr bwMode="auto">
          <a:xfrm>
            <a:off x="3583712" y="5516865"/>
            <a:ext cx="503237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From</a:t>
            </a:r>
          </a:p>
          <a:p>
            <a:pPr eaLnBrk="0" hangingPunct="0"/>
            <a:r>
              <a:rPr kumimoji="0" lang="de-DE" sz="1600"/>
              <a:t>DS</a:t>
            </a: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3223349" y="518031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1</a:t>
            </a:r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7255599" y="5516865"/>
            <a:ext cx="576263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Order</a:t>
            </a:r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343624" y="5156502"/>
            <a:ext cx="500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bits</a:t>
            </a:r>
          </a:p>
        </p:txBody>
      </p:sp>
      <p:sp>
        <p:nvSpPr>
          <p:cNvPr id="55338" name="Text Box 42"/>
          <p:cNvSpPr txBox="1">
            <a:spLocks noChangeArrowheads="1"/>
          </p:cNvSpPr>
          <p:nvPr/>
        </p:nvSpPr>
        <p:spPr bwMode="auto">
          <a:xfrm>
            <a:off x="4302849" y="515650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1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4952137" y="515650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1</a:t>
            </a:r>
          </a:p>
        </p:txBody>
      </p: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5528399" y="515650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1</a:t>
            </a:r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6176099" y="515650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1</a:t>
            </a:r>
          </a:p>
        </p:txBody>
      </p:sp>
      <p:sp>
        <p:nvSpPr>
          <p:cNvPr id="55342" name="Text Box 46"/>
          <p:cNvSpPr txBox="1">
            <a:spLocks noChangeArrowheads="1"/>
          </p:cNvSpPr>
          <p:nvPr/>
        </p:nvSpPr>
        <p:spPr bwMode="auto">
          <a:xfrm>
            <a:off x="6823799" y="515650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1</a:t>
            </a:r>
          </a:p>
        </p:txBody>
      </p:sp>
      <p:sp>
        <p:nvSpPr>
          <p:cNvPr id="55343" name="Text Box 47"/>
          <p:cNvSpPr txBox="1">
            <a:spLocks noChangeArrowheads="1"/>
          </p:cNvSpPr>
          <p:nvPr/>
        </p:nvSpPr>
        <p:spPr bwMode="auto">
          <a:xfrm>
            <a:off x="7328624" y="515650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VLANs?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Separate out users into logical groups of workers, regardless of actual physical location (security and </a:t>
            </a:r>
            <a:r>
              <a:rPr lang="en-US" sz="2400" dirty="0" err="1" smtClean="0">
                <a:latin typeface="Arial" charset="0"/>
                <a:ea typeface="ＭＳ Ｐゴシック" charset="0"/>
              </a:rPr>
              <a:t>QoS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differentiation)</a:t>
            </a:r>
          </a:p>
          <a:p>
            <a:pPr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Help alleviate traffic congestion without adding more bandwidth – spreads out contention among different uses</a:t>
            </a:r>
          </a:p>
          <a:p>
            <a:pPr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Separate categories of traffic (VoIP separate from data)</a:t>
            </a:r>
          </a:p>
          <a:p>
            <a:pPr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Broadcast and multi-cast traffic only goes to members of VLAN</a:t>
            </a:r>
          </a:p>
          <a:p>
            <a:pPr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Security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Special Frames: ACK, RTS, CTS</a:t>
            </a: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Acknowledgement</a:t>
            </a:r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Request To Send</a:t>
            </a:r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Clear To Send</a:t>
            </a:r>
            <a:endParaRPr lang="de-DE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833813" y="4126865"/>
            <a:ext cx="896937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Frame</a:t>
            </a:r>
          </a:p>
          <a:p>
            <a:pPr eaLnBrk="0" hangingPunct="0"/>
            <a:r>
              <a:rPr kumimoji="0" lang="de-DE" sz="1600"/>
              <a:t>Control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730750" y="4126865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Duration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645150" y="4126865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Receiver</a:t>
            </a:r>
          </a:p>
          <a:p>
            <a:pPr eaLnBrk="0" hangingPunct="0"/>
            <a:r>
              <a:rPr kumimoji="0" lang="de-DE" sz="1600"/>
              <a:t>Address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559550" y="4126865"/>
            <a:ext cx="11303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Transmitter</a:t>
            </a:r>
          </a:p>
          <a:p>
            <a:pPr eaLnBrk="0" hangingPunct="0"/>
            <a:r>
              <a:rPr kumimoji="0" lang="de-DE" sz="1600"/>
              <a:t>Address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7689850" y="4126865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CRC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181475" y="380619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035550" y="382206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949950" y="382206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6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888163" y="382206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6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7969250" y="382206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4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402013" y="374586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bytes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3851275" y="5711190"/>
            <a:ext cx="896938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Frame</a:t>
            </a:r>
          </a:p>
          <a:p>
            <a:pPr eaLnBrk="0" hangingPunct="0"/>
            <a:r>
              <a:rPr kumimoji="0" lang="de-DE" sz="1600"/>
              <a:t>Control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748213" y="571119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Duration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662613" y="571119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Receiver</a:t>
            </a:r>
          </a:p>
          <a:p>
            <a:pPr eaLnBrk="0" hangingPunct="0"/>
            <a:r>
              <a:rPr kumimoji="0" lang="de-DE" sz="1600"/>
              <a:t>Address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6577013" y="571119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CRC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4198938" y="539051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5053013" y="540639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5967413" y="540639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6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6843713" y="540639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4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419475" y="533019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bytes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3795713" y="2593340"/>
            <a:ext cx="896937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Frame</a:t>
            </a:r>
          </a:p>
          <a:p>
            <a:pPr eaLnBrk="0" hangingPunct="0"/>
            <a:r>
              <a:rPr kumimoji="0" lang="de-DE" sz="1600"/>
              <a:t>Control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4692650" y="259334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Duration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5607050" y="259334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Receiver</a:t>
            </a:r>
          </a:p>
          <a:p>
            <a:pPr eaLnBrk="0" hangingPunct="0"/>
            <a:r>
              <a:rPr kumimoji="0" lang="de-DE" sz="1600"/>
              <a:t>Address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6521450" y="2593340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de-DE" sz="1600"/>
              <a:t>CRC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4143375" y="227266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4997450" y="228854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2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5911850" y="228854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6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6788150" y="228854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4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3363913" y="221234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bytes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2895600" y="2687002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ACK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2843213" y="4250690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RTS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2843213" y="5806440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de-DE" sz="1600"/>
              <a:t>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0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Beacon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381375" y="2055763"/>
            <a:ext cx="5305425" cy="4070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Beacon is a message that is transmitted quasi-periodically by the access point</a:t>
            </a:r>
          </a:p>
          <a:p>
            <a:r>
              <a:rPr lang="en-US" dirty="0" smtClean="0"/>
              <a:t>It contains information such as the ESS-ID, timestamp (for synchronization),  beacon interval, traffic indication map (for sleep mode), power management, AP capabilities, roaming support, security</a:t>
            </a:r>
          </a:p>
          <a:p>
            <a:r>
              <a:rPr lang="en-US" dirty="0" smtClean="0"/>
              <a:t>Beacons are always transmitted at the expected beacon interval unless the medium is busy – in which they are the next transmission after an ACK</a:t>
            </a:r>
          </a:p>
          <a:p>
            <a:r>
              <a:rPr lang="en-US" dirty="0" smtClean="0"/>
              <a:t>RSS measurements are made on the beacon message</a:t>
            </a:r>
            <a:endParaRPr lang="en-US" dirty="0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1295400" y="1447800"/>
            <a:ext cx="0" cy="480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2362200" y="1447800"/>
            <a:ext cx="0" cy="4800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685800" y="1447800"/>
            <a:ext cx="0" cy="480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 rot="5400000" flipH="1">
            <a:off x="800100" y="1562100"/>
            <a:ext cx="2286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 rot="5400000" flipH="1">
            <a:off x="800100" y="2933700"/>
            <a:ext cx="2286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 rot="5400000" flipH="1">
            <a:off x="800100" y="4305300"/>
            <a:ext cx="2286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 rot="5400000" flipH="1">
            <a:off x="800100" y="5676900"/>
            <a:ext cx="2286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1296988" y="1677988"/>
            <a:ext cx="301625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1295400" y="3508375"/>
            <a:ext cx="301625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293813" y="4495800"/>
            <a:ext cx="301625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292225" y="5946775"/>
            <a:ext cx="301625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2111375" y="2208213"/>
            <a:ext cx="250825" cy="119856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2111375" y="4038600"/>
            <a:ext cx="250825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2111375" y="5181600"/>
            <a:ext cx="250825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2422525" y="2511425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0" lang="en-US" sz="1800">
                <a:latin typeface="Times New Roman" charset="0"/>
              </a:rPr>
              <a:t>Medium</a:t>
            </a:r>
          </a:p>
          <a:p>
            <a:pPr algn="l" eaLnBrk="1" hangingPunct="1"/>
            <a:r>
              <a:rPr kumimoji="0" lang="en-US" sz="1800">
                <a:latin typeface="Times New Roman" charset="0"/>
              </a:rPr>
              <a:t>Busy</a:t>
            </a: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1066800" y="9906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0" lang="en-US" sz="1800">
                <a:latin typeface="Times New Roman" charset="0"/>
              </a:rPr>
              <a:t>Beacon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C632A-7076-DA40-99DA-E1A8B8ADCC9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0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and Disassociation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Association is  procedure by which a MS </a:t>
            </a:r>
            <a:r>
              <a:rPr lang="ja-JP" altLang="en-US" smtClean="0"/>
              <a:t>“</a:t>
            </a:r>
            <a:r>
              <a:rPr lang="en-US" altLang="ja-JP" smtClean="0"/>
              <a:t>registers</a:t>
            </a:r>
            <a:r>
              <a:rPr lang="ja-JP" altLang="en-US" smtClean="0"/>
              <a:t>”</a:t>
            </a:r>
            <a:r>
              <a:rPr lang="en-US" altLang="ja-JP" smtClean="0"/>
              <a:t> with an AP</a:t>
            </a:r>
          </a:p>
          <a:p>
            <a:r>
              <a:rPr lang="en-US" smtClean="0"/>
              <a:t>Only after association can a MS send packets through an AP</a:t>
            </a:r>
          </a:p>
          <a:p>
            <a:r>
              <a:rPr lang="en-US" smtClean="0"/>
              <a:t>After powering up a mobile listens for  Beacons in a passive scanning mode and attempts to associate with appropriate AP</a:t>
            </a:r>
          </a:p>
          <a:p>
            <a:r>
              <a:rPr lang="en-US" smtClean="0"/>
              <a:t>A MS  can be associated with only one AP</a:t>
            </a:r>
          </a:p>
          <a:p>
            <a:r>
              <a:rPr lang="en-US" smtClean="0"/>
              <a:t>How the association information is maintained in the distribution system is NOT specified by the standard</a:t>
            </a:r>
          </a:p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The dissociation service is used to terminate an association</a:t>
            </a:r>
          </a:p>
          <a:p>
            <a:r>
              <a:rPr lang="en-US" smtClean="0"/>
              <a:t>It may be invoked by either party to an association (AP/MS)</a:t>
            </a:r>
          </a:p>
          <a:p>
            <a:r>
              <a:rPr lang="en-US" smtClean="0"/>
              <a:t>It is a notification and not a request. It cannot be refused</a:t>
            </a:r>
          </a:p>
          <a:p>
            <a:r>
              <a:rPr lang="en-US" smtClean="0"/>
              <a:t>MSs leaving a BSS will send a dissociation message to the AP</a:t>
            </a:r>
          </a:p>
          <a:p>
            <a:r>
              <a:rPr lang="en-US" smtClean="0"/>
              <a:t>Re-association – used for mobility – move from one BSS to another within ESS</a:t>
            </a:r>
          </a:p>
          <a:p>
            <a:r>
              <a:rPr lang="en-US" smtClean="0"/>
              <a:t>Initiated by the MS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Mobility </a:t>
            </a: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Types</a:t>
            </a:r>
          </a:p>
          <a:p>
            <a:pPr lvl="1"/>
            <a:r>
              <a:rPr lang="en-US" smtClean="0"/>
              <a:t>No Transition</a:t>
            </a:r>
          </a:p>
          <a:p>
            <a:pPr lvl="2"/>
            <a:r>
              <a:rPr lang="en-US" smtClean="0"/>
              <a:t>MS is static or moving within a BSA</a:t>
            </a:r>
          </a:p>
          <a:p>
            <a:pPr lvl="1"/>
            <a:r>
              <a:rPr lang="en-US" smtClean="0"/>
              <a:t>BSS Transition</a:t>
            </a:r>
          </a:p>
          <a:p>
            <a:pPr lvl="2"/>
            <a:r>
              <a:rPr lang="en-US" smtClean="0"/>
              <a:t>The MS moves from one BSS to another within the same ESS (i.e., changes APs on the same network)</a:t>
            </a:r>
          </a:p>
          <a:p>
            <a:pPr lvl="2"/>
            <a:r>
              <a:rPr lang="en-US" smtClean="0"/>
              <a:t>Re-association service is used when a MS moves from one BSS to another within the same ESS.  It is always initiated by the MS with a Probe message</a:t>
            </a:r>
          </a:p>
          <a:p>
            <a:pPr lvl="3"/>
            <a:r>
              <a:rPr lang="en-US" smtClean="0"/>
              <a:t>Probe: request from MS contains ESSID, Capabilities, Supported Rates</a:t>
            </a:r>
          </a:p>
          <a:p>
            <a:pPr lvl="3"/>
            <a:r>
              <a:rPr lang="en-US" smtClean="0"/>
              <a:t>Probe Response: same as beacon except for TIM</a:t>
            </a:r>
          </a:p>
          <a:p>
            <a:pPr lvl="3"/>
            <a:r>
              <a:rPr lang="en-US" smtClean="0"/>
              <a:t>After receiving probe response mobile picks new AP sends re-association request</a:t>
            </a:r>
          </a:p>
          <a:p>
            <a:pPr lvl="3"/>
            <a:r>
              <a:rPr lang="en-US" smtClean="0"/>
              <a:t>Re-association Request: MS capability, listen interval, ESSID, supported rates, old AP address</a:t>
            </a:r>
          </a:p>
          <a:p>
            <a:pPr lvl="3"/>
            <a:r>
              <a:rPr lang="en-US" smtClean="0"/>
              <a:t>Re-association Response: Capability, status code, station ID, supported rates</a:t>
            </a:r>
          </a:p>
          <a:p>
            <a:pPr lvl="1"/>
            <a:r>
              <a:rPr lang="en-US" smtClean="0"/>
              <a:t>ESS Transition</a:t>
            </a:r>
          </a:p>
          <a:p>
            <a:pPr lvl="2"/>
            <a:r>
              <a:rPr lang="en-US" smtClean="0"/>
              <a:t>The MS moves from one BSS to another BSS that is part of a new ESS</a:t>
            </a:r>
          </a:p>
          <a:p>
            <a:pPr lvl="2"/>
            <a:r>
              <a:rPr lang="en-US" smtClean="0"/>
              <a:t>Upper layer connections may break (needs Mobile IP) </a:t>
            </a:r>
            <a:endParaRPr lang="en-US"/>
          </a:p>
        </p:txBody>
      </p:sp>
      <p:pic>
        <p:nvPicPr>
          <p:cNvPr id="60420" name="Picture 7" descr="C:\Documents and Settings\Tipper\Local Settings\Temporary Internet Files\Content.IE5\55FS382G\MPj0438637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36" y="286604"/>
            <a:ext cx="3404474" cy="13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Physical Layer Options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Diffused infrared (802.11) </a:t>
            </a:r>
          </a:p>
          <a:p>
            <a:pPr lvl="1"/>
            <a:r>
              <a:rPr lang="en-US" sz="1400" dirty="0" smtClean="0"/>
              <a:t>PPM , 1, 2 Mbps, ARQ with CRC, 10m range, cheap </a:t>
            </a:r>
          </a:p>
          <a:p>
            <a:r>
              <a:rPr lang="en-US" sz="1600" dirty="0" smtClean="0"/>
              <a:t>Frequency hopping spread spectrum (802.11) </a:t>
            </a:r>
          </a:p>
          <a:p>
            <a:pPr lvl="1"/>
            <a:r>
              <a:rPr lang="en-US" sz="1400" dirty="0" smtClean="0"/>
              <a:t>Random 2.5 hops per second, GMSK modulation, ARQ with CRC, 1, 2 Mbps in 915MHz band</a:t>
            </a:r>
          </a:p>
          <a:p>
            <a:r>
              <a:rPr lang="en-US" sz="1600" dirty="0" smtClean="0"/>
              <a:t>Direct sequence spread spectrum  (802.11)</a:t>
            </a:r>
          </a:p>
          <a:p>
            <a:pPr lvl="1"/>
            <a:r>
              <a:rPr lang="en-US" sz="1400" dirty="0" smtClean="0"/>
              <a:t>11 bit spreading Barker code, DBPSK – 1Mbps, DQPSK – 2Mbps, ARQ with CRC, in 915MHz band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Complementary Code Keying (802.11b)</a:t>
            </a:r>
          </a:p>
          <a:p>
            <a:pPr lvl="1"/>
            <a:r>
              <a:rPr lang="en-US" sz="1400" dirty="0"/>
              <a:t>1,2, 5.5, 11 Mbps  - spreading done in modulation channel symbols, error control ARQ with CRC in 20MHz band – 20MHz channels</a:t>
            </a:r>
          </a:p>
          <a:p>
            <a:pPr lvl="1"/>
            <a:r>
              <a:rPr lang="en-US" sz="1400" dirty="0"/>
              <a:t>Rate depends on RSS </a:t>
            </a:r>
          </a:p>
          <a:p>
            <a:r>
              <a:rPr lang="en-US" sz="1600" dirty="0"/>
              <a:t>Orthogonal Frequency Division Multiplexing (OFDM) (802.11a, g) </a:t>
            </a:r>
          </a:p>
          <a:p>
            <a:pPr lvl="1"/>
            <a:r>
              <a:rPr lang="en-US" sz="1400" dirty="0"/>
              <a:t>Parallel sub-channels with adaptive modulation based on SNR – higher data rates up to 54Mbps -  20MHz channels</a:t>
            </a:r>
          </a:p>
          <a:p>
            <a:r>
              <a:rPr lang="en-US" sz="1600" dirty="0"/>
              <a:t>OFDM and Multiple Input Multiple Output (802.11n) </a:t>
            </a:r>
          </a:p>
          <a:p>
            <a:pPr lvl="1"/>
            <a:r>
              <a:rPr lang="en-US" sz="1400" dirty="0"/>
              <a:t>Multiple antenna and receivers together with OFDM – higher data rates &gt; 100Mbps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PLCP Header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60" y="3622058"/>
            <a:ext cx="7543800" cy="2247035"/>
          </a:xfrm>
        </p:spPr>
        <p:txBody>
          <a:bodyPr>
            <a:normAutofit/>
          </a:bodyPr>
          <a:lstStyle/>
          <a:p>
            <a:r>
              <a:rPr lang="en-US" dirty="0" smtClean="0"/>
              <a:t>Note this is at 1 Mbps</a:t>
            </a:r>
          </a:p>
          <a:p>
            <a:r>
              <a:rPr lang="en-US" dirty="0" smtClean="0"/>
              <a:t>Compare with Ethernet’s preamble</a:t>
            </a:r>
          </a:p>
          <a:p>
            <a:pPr lvl="1"/>
            <a:r>
              <a:rPr lang="en-US" dirty="0" smtClean="0"/>
              <a:t>SYNC: Alternating 0,1s</a:t>
            </a:r>
          </a:p>
          <a:p>
            <a:pPr lvl="1"/>
            <a:r>
              <a:rPr lang="en-US" dirty="0" smtClean="0"/>
              <a:t>SFD: 1111001110100000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2590800"/>
            <a:ext cx="12192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SYNC(128)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67200" y="2895600"/>
            <a:ext cx="838200" cy="349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Header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28800" y="2590800"/>
            <a:ext cx="9906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SFD (16)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876800" y="2590800"/>
            <a:ext cx="11430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Length(16)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819400" y="2590800"/>
            <a:ext cx="9906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Signal(8)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810000" y="2590800"/>
            <a:ext cx="1066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Service(8)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858000" y="2590800"/>
            <a:ext cx="19812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MPDU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096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8194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68580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295400" y="2895600"/>
            <a:ext cx="990600" cy="349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Preamble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09600" y="2362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6858000" y="2362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819400" y="2209800"/>
            <a:ext cx="2286000" cy="349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PLCP (always 1Mbps)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2362200" y="3048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>
            <a:off x="609600" y="3048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5638800" y="3048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2819400" y="3048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181600" y="2438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609600" y="2438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019800" y="2590800"/>
            <a:ext cx="8382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Calibri"/>
                <a:cs typeface="Calibri"/>
              </a:rPr>
              <a:t>FCS(8)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9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802.11a,g</a:t>
            </a:r>
            <a:endParaRPr lang="en-US"/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1144"/>
            <a:ext cx="8229600" cy="94051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OFDM: Each  sub-carrier  uses same  modulation</a:t>
            </a:r>
          </a:p>
          <a:p>
            <a:r>
              <a:rPr lang="en-US" dirty="0" smtClean="0"/>
              <a:t>There are 48 sub-carriers for data and 4 used as pilots</a:t>
            </a:r>
            <a:endParaRPr lang="en-US" dirty="0"/>
          </a:p>
        </p:txBody>
      </p:sp>
      <p:graphicFrame>
        <p:nvGraphicFramePr>
          <p:cNvPr id="71688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84897"/>
              </p:ext>
            </p:extLst>
          </p:nvPr>
        </p:nvGraphicFramePr>
        <p:xfrm>
          <a:off x="1143000" y="2895600"/>
          <a:ext cx="6629399" cy="3391804"/>
        </p:xfrm>
        <a:graphic>
          <a:graphicData uri="http://schemas.openxmlformats.org/drawingml/2006/table">
            <a:tbl>
              <a:tblPr/>
              <a:tblGrid>
                <a:gridCol w="1486887"/>
                <a:gridCol w="1921132"/>
                <a:gridCol w="1564030"/>
                <a:gridCol w="1657350"/>
              </a:tblGrid>
              <a:tr h="709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rate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FEC Coding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bits per channel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BPSK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BPSK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QPSK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QPSK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16QAM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16QAM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64QAM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64QAM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51198" y="171673"/>
            <a:ext cx="6464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://en.wikipedia.org/wiki/IEEE_802.11n-</a:t>
            </a:r>
            <a:r>
              <a:rPr lang="en-US" dirty="0" smtClean="0">
                <a:hlinkClick r:id="rId2"/>
              </a:rPr>
              <a:t>2009</a:t>
            </a:r>
            <a:r>
              <a:rPr lang="en-US" dirty="0" smtClean="0"/>
              <a:t> for 802.11n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802.11n </a:t>
            </a:r>
            <a:endParaRPr lang="en-US"/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Approved a few years back- works in 2.4 and 5 GHz bands</a:t>
            </a:r>
          </a:p>
          <a:p>
            <a:pPr lvl="1"/>
            <a:r>
              <a:rPr lang="en-US" dirty="0" smtClean="0"/>
              <a:t>4 to 5 times the data rates of 802.11a,g </a:t>
            </a:r>
            <a:r>
              <a:rPr lang="en-US" dirty="0" err="1" smtClean="0">
                <a:sym typeface="Wingdings" charset="2"/>
              </a:rPr>
              <a:t></a:t>
            </a:r>
            <a:r>
              <a:rPr lang="en-US" dirty="0" smtClean="0">
                <a:sym typeface="Wingdings" charset="2"/>
              </a:rPr>
              <a:t> 200-300Mbps</a:t>
            </a:r>
            <a:endParaRPr lang="en-US" dirty="0" smtClean="0"/>
          </a:p>
          <a:p>
            <a:r>
              <a:rPr lang="en-US" dirty="0" smtClean="0"/>
              <a:t>Main Changes</a:t>
            </a:r>
          </a:p>
          <a:p>
            <a:pPr lvl="1"/>
            <a:r>
              <a:rPr lang="en-US" dirty="0" smtClean="0"/>
              <a:t>Physical layer uses Multiple Input Multiple Output (MIMO) OFDM </a:t>
            </a:r>
          </a:p>
          <a:p>
            <a:pPr lvl="2"/>
            <a:r>
              <a:rPr lang="en-US" dirty="0" smtClean="0"/>
              <a:t>Has multiple antennas at each end of the channel – provides spatial diversity</a:t>
            </a:r>
          </a:p>
          <a:p>
            <a:pPr lvl="2"/>
            <a:r>
              <a:rPr lang="en-US" dirty="0" smtClean="0"/>
              <a:t>OFDM part about the same as 802.11a,g – uses 64QAM with 5/6 FEC rate</a:t>
            </a:r>
          </a:p>
          <a:p>
            <a:pPr lvl="1"/>
            <a:r>
              <a:rPr lang="en-US" dirty="0" smtClean="0"/>
              <a:t>Channel Bonding </a:t>
            </a:r>
          </a:p>
          <a:p>
            <a:pPr lvl="2"/>
            <a:r>
              <a:rPr lang="en-US" dirty="0" smtClean="0"/>
              <a:t>Combines 2 of the 20MHz  802.11a,g channels to achieve higher data rates </a:t>
            </a:r>
          </a:p>
          <a:p>
            <a:pPr lvl="1"/>
            <a:r>
              <a:rPr lang="en-US" dirty="0" smtClean="0"/>
              <a:t>Packet Aggregation</a:t>
            </a:r>
          </a:p>
          <a:p>
            <a:pPr lvl="2"/>
            <a:r>
              <a:rPr lang="en-US" dirty="0" smtClean="0"/>
              <a:t>Reduce overhead by aggregating multiple packets from a single application/user into a common frame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802.11 standards in progress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802.11ac</a:t>
            </a:r>
          </a:p>
          <a:p>
            <a:pPr lvl="1"/>
            <a:r>
              <a:rPr lang="en-US" dirty="0" smtClean="0"/>
              <a:t>Extremely high throughput in frequency bands below 6 GHz</a:t>
            </a:r>
          </a:p>
          <a:p>
            <a:pPr lvl="1"/>
            <a:r>
              <a:rPr lang="en-US" dirty="0" smtClean="0"/>
              <a:t>Becoming the standard in most devices that are coming out today</a:t>
            </a:r>
          </a:p>
          <a:p>
            <a:r>
              <a:rPr lang="en-US" dirty="0" smtClean="0"/>
              <a:t>802.11ad</a:t>
            </a:r>
          </a:p>
          <a:p>
            <a:pPr lvl="1"/>
            <a:r>
              <a:rPr lang="en-US" dirty="0" smtClean="0"/>
              <a:t>Extremely high throughput in frequency bands 57-66 GHz</a:t>
            </a:r>
          </a:p>
          <a:p>
            <a:pPr lvl="1"/>
            <a:r>
              <a:rPr lang="en-US" dirty="0" smtClean="0"/>
              <a:t>Also called </a:t>
            </a:r>
            <a:r>
              <a:rPr lang="en-US" dirty="0" err="1" smtClean="0"/>
              <a:t>WiGig</a:t>
            </a:r>
            <a:endParaRPr lang="en-US" dirty="0" smtClean="0"/>
          </a:p>
          <a:p>
            <a:r>
              <a:rPr lang="en-US" dirty="0" smtClean="0"/>
              <a:t>802.11af</a:t>
            </a:r>
          </a:p>
          <a:p>
            <a:pPr lvl="1"/>
            <a:r>
              <a:rPr lang="en-US" dirty="0" smtClean="0"/>
              <a:t>TV White Spaces Operation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are “Logical” 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Group </a:t>
            </a:r>
            <a:r>
              <a:rPr lang="en-US" sz="2400" dirty="0">
                <a:latin typeface="Arial" charset="0"/>
                <a:ea typeface="ＭＳ Ｐゴシック" charset="0"/>
              </a:rPr>
              <a:t>of devices on one or more physical LAN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s that are configured such that they are </a:t>
            </a:r>
            <a:r>
              <a:rPr lang="en-US" altLang="ja-JP" sz="2400" b="1" i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logically 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attached to the same wire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May be located on </a:t>
            </a:r>
            <a:r>
              <a:rPr lang="en-US" sz="2400" b="1" i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different</a:t>
            </a:r>
            <a:r>
              <a:rPr lang="en-US" sz="2400" dirty="0">
                <a:latin typeface="Arial" charset="0"/>
                <a:ea typeface="ＭＳ Ｐゴシック" charset="0"/>
              </a:rPr>
              <a:t> physical LAN segments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LAN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s based on </a:t>
            </a:r>
            <a:r>
              <a:rPr lang="en-US" altLang="ja-JP" sz="2400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LOGICAL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 instead of </a:t>
            </a:r>
            <a:r>
              <a:rPr lang="en-US" altLang="ja-JP" sz="2400" dirty="0">
                <a:solidFill>
                  <a:srgbClr val="CC3300"/>
                </a:solidFill>
                <a:latin typeface="Arial" charset="0"/>
                <a:ea typeface="ＭＳ Ｐゴシック" charset="0"/>
              </a:rPr>
              <a:t>PHYSICAL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 connections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LAN membership defined by network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manager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8018" y="5041203"/>
            <a:ext cx="1099833" cy="654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7130" y="5041203"/>
            <a:ext cx="1099833" cy="654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6242" y="5041203"/>
            <a:ext cx="1099833" cy="654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VLAN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8185" y="5041203"/>
            <a:ext cx="1099833" cy="654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Preamble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12261" y="5041203"/>
            <a:ext cx="1099833" cy="654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51369" y="5041203"/>
            <a:ext cx="1099833" cy="654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7388" y="5041203"/>
            <a:ext cx="1099833" cy="654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5260" y="5851683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Switches add and remove tags as necessary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533908" y="6010161"/>
            <a:ext cx="24769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chemeClr val="accent2"/>
                </a:solidFill>
              </a:rPr>
              <a:t>Figure Source: </a:t>
            </a:r>
            <a:r>
              <a:rPr lang="en-US" sz="1600" dirty="0" err="1" smtClean="0">
                <a:solidFill>
                  <a:schemeClr val="accent2"/>
                </a:solidFill>
              </a:rPr>
              <a:t>Forouzan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0849" y="1800207"/>
            <a:ext cx="3951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libri"/>
                <a:cs typeface="Calibri"/>
              </a:rPr>
              <a:t>A switch connecting three segments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11" y="2186703"/>
            <a:ext cx="3268916" cy="291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LANs </a:t>
            </a:r>
            <a:r>
              <a:rPr lang="en-US" dirty="0" err="1" smtClean="0"/>
              <a:t>Vs</a:t>
            </a:r>
            <a:r>
              <a:rPr lang="en-US" dirty="0" smtClean="0"/>
              <a:t> Logical VLANs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47" y="2200316"/>
            <a:ext cx="4750442" cy="336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93032" y="1795479"/>
            <a:ext cx="32700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libri"/>
                <a:cs typeface="Calibri"/>
              </a:rPr>
              <a:t>A switch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cs typeface="Calibri"/>
              </a:rPr>
              <a:t>using VLAN software</a:t>
            </a:r>
            <a:endParaRPr lang="en-US"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662155" y="5967066"/>
            <a:ext cx="52986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libri"/>
                <a:cs typeface="Calibri"/>
              </a:rPr>
              <a:t>Two switches in a backbone using VLAN software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46" y="1505645"/>
            <a:ext cx="5538498" cy="44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42255" y="117327"/>
            <a:ext cx="24769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chemeClr val="accent2"/>
                </a:solidFill>
              </a:rPr>
              <a:t>Figure Source: </a:t>
            </a:r>
            <a:r>
              <a:rPr lang="en-US" sz="1600" dirty="0" err="1" smtClean="0">
                <a:solidFill>
                  <a:schemeClr val="accent2"/>
                </a:solidFill>
              </a:rPr>
              <a:t>Forouzan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br>
              <a:rPr lang="en-US" dirty="0" smtClean="0"/>
            </a:br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LANs (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Still </a:t>
            </a:r>
            <a:r>
              <a:rPr lang="en-US" i="1" dirty="0" smtClean="0"/>
              <a:t>Local Area</a:t>
            </a:r>
          </a:p>
          <a:p>
            <a:r>
              <a:rPr lang="en-US" dirty="0" smtClean="0"/>
              <a:t>Ubiquitous –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err="1" smtClean="0"/>
              <a:t>HomeRF</a:t>
            </a:r>
            <a:endParaRPr lang="en-US" dirty="0" smtClean="0"/>
          </a:p>
          <a:p>
            <a:pPr lvl="1"/>
            <a:r>
              <a:rPr lang="en-US" dirty="0" smtClean="0"/>
              <a:t>HIPERLAN?</a:t>
            </a:r>
          </a:p>
          <a:p>
            <a:pPr lvl="1"/>
            <a:r>
              <a:rPr lang="en-US" dirty="0" smtClean="0"/>
              <a:t>Bluetooth based </a:t>
            </a:r>
            <a:r>
              <a:rPr lang="en-US" dirty="0" err="1" smtClean="0"/>
              <a:t>WLANs</a:t>
            </a:r>
            <a:endParaRPr lang="en-US" dirty="0" smtClean="0"/>
          </a:p>
          <a:p>
            <a:pPr lvl="1"/>
            <a:r>
              <a:rPr lang="en-US" dirty="0" smtClean="0"/>
              <a:t>IR </a:t>
            </a:r>
            <a:r>
              <a:rPr lang="en-US" dirty="0" err="1" smtClean="0"/>
              <a:t>WLANs</a:t>
            </a:r>
            <a:endParaRPr lang="en-US" dirty="0" smtClean="0"/>
          </a:p>
          <a:p>
            <a:r>
              <a:rPr lang="en-US" dirty="0" smtClean="0"/>
              <a:t>Started as extensions to wired LANs</a:t>
            </a:r>
          </a:p>
          <a:p>
            <a:pPr lvl="1"/>
            <a:r>
              <a:rPr lang="en-US" dirty="0" smtClean="0"/>
              <a:t>Still extensions to wired LANs, but increasingly stand-alone LAN solutions (especially in homes)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WLANs Summary</a:t>
            </a:r>
            <a:endParaRPr lang="en-US"/>
          </a:p>
        </p:txBody>
      </p:sp>
      <p:sp>
        <p:nvSpPr>
          <p:cNvPr id="1136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WLANs</a:t>
            </a:r>
            <a:endParaRPr lang="en-US" dirty="0" smtClean="0"/>
          </a:p>
          <a:p>
            <a:pPr lvl="1"/>
            <a:r>
              <a:rPr lang="en-US" dirty="0" smtClean="0"/>
              <a:t>Faster than 3G/4G</a:t>
            </a:r>
          </a:p>
          <a:p>
            <a:pPr lvl="2"/>
            <a:r>
              <a:rPr lang="en-US" dirty="0" smtClean="0"/>
              <a:t>54 - 300 Mbps vs. 2 - 15 Mbps for 3G/4G when stationary</a:t>
            </a:r>
          </a:p>
          <a:p>
            <a:pPr lvl="1"/>
            <a:r>
              <a:rPr lang="en-US" dirty="0" smtClean="0"/>
              <a:t>Data experience matches the Internet</a:t>
            </a:r>
          </a:p>
          <a:p>
            <a:pPr lvl="2"/>
            <a:r>
              <a:rPr lang="en-US" dirty="0" smtClean="0"/>
              <a:t>Added convenience of mobility</a:t>
            </a:r>
          </a:p>
          <a:p>
            <a:pPr lvl="1"/>
            <a:r>
              <a:rPr lang="en-US" dirty="0" smtClean="0"/>
              <a:t>Well established IEEE standards </a:t>
            </a:r>
          </a:p>
          <a:p>
            <a:pPr lvl="1"/>
            <a:r>
              <a:rPr lang="en-US" dirty="0" smtClean="0"/>
              <a:t>Low cost, low barriers to entry.</a:t>
            </a:r>
          </a:p>
          <a:p>
            <a:pPr lvl="1"/>
            <a:r>
              <a:rPr lang="en-US" dirty="0" smtClean="0"/>
              <a:t>Organizations can build own networks</a:t>
            </a:r>
          </a:p>
          <a:p>
            <a:pPr lvl="1"/>
            <a:r>
              <a:rPr lang="en-US" dirty="0" smtClean="0"/>
              <a:t>Smaller range then cellular</a:t>
            </a:r>
          </a:p>
          <a:p>
            <a:r>
              <a:rPr lang="en-US" dirty="0" smtClean="0"/>
              <a:t>Many operators deploying WLAN as adjunct to 3G/4G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Infrastructure based (most popular)</a:t>
            </a:r>
          </a:p>
          <a:p>
            <a:pPr lvl="1"/>
            <a:r>
              <a:rPr lang="en-GB" dirty="0" smtClean="0"/>
              <a:t>Connect users to a wired infrastructure network</a:t>
            </a:r>
          </a:p>
          <a:p>
            <a:pPr lvl="1"/>
            <a:r>
              <a:rPr lang="en-GB" dirty="0" smtClean="0"/>
              <a:t>Wireless access network like cellular phone system</a:t>
            </a:r>
          </a:p>
          <a:p>
            <a:pPr lvl="1"/>
            <a:r>
              <a:rPr lang="en-GB" dirty="0" smtClean="0"/>
              <a:t>IEEE 802.11, a, b, g , n, ac, etc.</a:t>
            </a:r>
          </a:p>
          <a:p>
            <a:r>
              <a:rPr lang="en-GB" dirty="0" smtClean="0"/>
              <a:t> Ad-Hoc based networks</a:t>
            </a:r>
          </a:p>
          <a:p>
            <a:pPr lvl="1"/>
            <a:r>
              <a:rPr lang="en-GB" dirty="0" smtClean="0"/>
              <a:t>Provide peer to peer communication – mobiles communicate between each other directly </a:t>
            </a:r>
          </a:p>
          <a:p>
            <a:pPr lvl="1"/>
            <a:r>
              <a:rPr lang="en-GB" dirty="0" smtClean="0"/>
              <a:t>Rapid Deployment (conference room)</a:t>
            </a:r>
          </a:p>
          <a:p>
            <a:pPr lvl="1"/>
            <a:r>
              <a:rPr lang="en-GB" dirty="0" smtClean="0"/>
              <a:t>Bluetooth, IEEE 802.11, Zigbee/802.15.4,  Proprietary</a:t>
            </a:r>
          </a:p>
          <a:p>
            <a:r>
              <a:rPr lang="en-GB" dirty="0" smtClean="0"/>
              <a:t>Point – to –Point  (cable replacement)</a:t>
            </a:r>
          </a:p>
          <a:p>
            <a:r>
              <a:rPr lang="en-GB" dirty="0" smtClean="0"/>
              <a:t>Mesh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C53F-53A1-824A-B6C4-49471516CB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wer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lowerbar.potx</Template>
  <TotalTime>330</TotalTime>
  <Words>2673</Words>
  <Application>Microsoft Office PowerPoint</Application>
  <PresentationFormat>On-screen Show (4:3)</PresentationFormat>
  <Paragraphs>578</Paragraphs>
  <Slides>38</Slides>
  <Notes>2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lowerbar</vt:lpstr>
      <vt:lpstr>Clip</vt:lpstr>
      <vt:lpstr>Lecture 9a</vt:lpstr>
      <vt:lpstr>Virtual Networks</vt:lpstr>
      <vt:lpstr>Why VLANs?</vt:lpstr>
      <vt:lpstr>VLANs are “Logical” LANs</vt:lpstr>
      <vt:lpstr>Physical LANs Vs Logical VLANs</vt:lpstr>
      <vt:lpstr>Hierarchical  Possibilities</vt:lpstr>
      <vt:lpstr>Wireless LANs (WiFi)</vt:lpstr>
      <vt:lpstr>WLANs Summary</vt:lpstr>
      <vt:lpstr>Topologies</vt:lpstr>
      <vt:lpstr>Wireless LAN Markets</vt:lpstr>
      <vt:lpstr>Spectrum for Wireless LANS</vt:lpstr>
      <vt:lpstr>IEEE 802.11 Standard</vt:lpstr>
      <vt:lpstr>Some IEEE 802.11 Standards</vt:lpstr>
      <vt:lpstr>IEEE 802.11 Terminology</vt:lpstr>
      <vt:lpstr>Infrastructure Network Topology</vt:lpstr>
      <vt:lpstr>Infrastructure based Architecture</vt:lpstr>
      <vt:lpstr>Infrastructure-based Architecture</vt:lpstr>
      <vt:lpstr>Ad hoc network topology</vt:lpstr>
      <vt:lpstr>Protocol position of IEEE 802.11</vt:lpstr>
      <vt:lpstr>The IEEE 802.11 MAC Layer</vt:lpstr>
      <vt:lpstr>More details of the 802.11 protocol stack</vt:lpstr>
      <vt:lpstr>Physical and Virtual Carrier Sensing</vt:lpstr>
      <vt:lpstr>Idle Channel</vt:lpstr>
      <vt:lpstr>How does it help?</vt:lpstr>
      <vt:lpstr>Acknowledgements</vt:lpstr>
      <vt:lpstr>Data Transmission and ACKs</vt:lpstr>
      <vt:lpstr>Busy Channel</vt:lpstr>
      <vt:lpstr>Summary</vt:lpstr>
      <vt:lpstr>802.11 - Frame format</vt:lpstr>
      <vt:lpstr>Special Frames: ACK, RTS, CTS</vt:lpstr>
      <vt:lpstr>Beacon</vt:lpstr>
      <vt:lpstr>Association and Disassociation</vt:lpstr>
      <vt:lpstr>Mobility </vt:lpstr>
      <vt:lpstr>802.11 Physical Layer Options</vt:lpstr>
      <vt:lpstr>Example of PLCP Header</vt:lpstr>
      <vt:lpstr>802.11a,g</vt:lpstr>
      <vt:lpstr>802.11n </vt:lpstr>
      <vt:lpstr>Other 802.11 standards in progress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9a</dc:title>
  <dc:creator>Prashant Krishnamurthy</dc:creator>
  <cp:lastModifiedBy>cuiliu1231</cp:lastModifiedBy>
  <cp:revision>39</cp:revision>
  <dcterms:created xsi:type="dcterms:W3CDTF">2014-03-01T20:00:49Z</dcterms:created>
  <dcterms:modified xsi:type="dcterms:W3CDTF">2014-07-10T19:09:08Z</dcterms:modified>
</cp:coreProperties>
</file>