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78" r:id="rId4"/>
    <p:sldId id="284" r:id="rId5"/>
    <p:sldId id="285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4"/>
    <p:restoredTop sz="91114"/>
  </p:normalViewPr>
  <p:slideViewPr>
    <p:cSldViewPr snapToGrid="0" snapToObjects="1">
      <p:cViewPr varScale="1">
        <p:scale>
          <a:sx n="112" d="100"/>
          <a:sy n="112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983E-1DB7-5A42-8647-7A9C6E25F60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6F77-1C8F-F447-BB7D-A0DD518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B6F77-1C8F-F447-BB7D-A0DD5181B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62E7-A6B4-D64B-B60B-DF9153A91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28C80-73C6-994C-AB6A-F80637DD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8550-AFA6-E749-8A08-E4859271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C5A0-E1FB-DA4C-B72B-20FAFFE1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FCA9-8869-9B46-B8C2-E06495E6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C5CD-7D2F-D54E-BE69-2321BCB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AF89-ADC6-3747-82DE-0C7CA9FA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393C-F115-E346-BEAC-80BBA28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B53D-EFF0-BC49-8812-864A744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02D7-E911-AD41-9236-FA17B097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518BC-B614-3947-B72C-BD89C731D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20C57-8E0B-E846-B7CE-EE0CCB08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EC03-5DD0-7D45-944D-CCAAD90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E19B-5EDC-9549-8C7E-290DE27C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E74F-F958-E648-A72A-0E7B8131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A289-594E-9A40-AD1C-914D891C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19E1-A621-8C47-AD39-8E691F4E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53D7-187E-D143-8D4D-EAD7CB7C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965D-2145-2744-84B6-FE173E35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088A-493A-E94E-AB96-5E531499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1D95-663C-0342-B448-BF58470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33A0-5726-6244-A6EE-49B25D29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AF4C-305E-ED4B-98BF-4D9FC9F0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AD1E-2C03-2E43-B687-0F551BAB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89B6-C48A-2D4C-8D8A-E7C37229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9E4-F9F7-3945-A90A-37B0D62E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887B-8456-3C49-A1C2-3291C1BF2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A8AF-E5D4-2D4C-B29D-C667902DB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6E81-F679-944C-916B-F923C37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CC29-A96C-6E4B-B64A-FE8DB58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01-A769-AF4F-804F-7989194D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2948-4A0D-2543-8630-D8709808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D931-837F-874F-A173-BEAA527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D80B6-6FD7-2645-8557-07FC372B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2EB9-01AF-E649-AE47-883F8454A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B037F-25D7-DA4E-B8F8-73B6B042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35F5-A8E3-9345-8E20-1C449592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30964-31E7-364D-B537-4D2CFB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98C5C-20C5-DD4F-96FC-2046087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3910-CDF0-DC4B-9E5D-29A21AE2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1B489-47F5-6942-A729-FFDC139E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B8A1-016D-9A4D-AAAE-29C6DEDE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4A59D-C222-014D-99DF-37838D7A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34B03-739D-4D4C-8EA1-E30ABB63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0994-0B5D-B048-A514-4D707687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BF0A-71C1-834E-871D-DD12903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FB91-8398-AD48-B441-41B4F02D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7A5C-E0AE-EB46-8280-E97B9A83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C16E9-E700-5A49-AEDF-207A2C1E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4D1DC-149A-C34A-8148-AE976333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50AF-BB19-F548-81C7-17BF90E5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E0823-E90A-504A-9345-057D8911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064A-BCF4-3C4D-B03A-4BDE3405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B3A5-2360-FE4D-9A5A-5ABB2F626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42AFE-612E-2141-A978-243C58F2A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F5BFC-7BC8-0D4F-AEB2-792EB733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EBB1-435A-8A4C-AE36-2610D5CB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B0406-E36A-4940-91C7-18D34E8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78EED-C844-914E-BBCA-C76E7464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E902-3D75-9C48-8610-C8C439AF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29B0-0C06-C944-B3D0-1C2C95603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255B-4F02-6E41-95C1-CFA472CBAEC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F46E-DF64-4547-BB21-6A16F86B3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72EC-E8DD-7943-AE0D-2B121B1A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93BA-148C-294C-9BE2-2E679985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9DFC-5D10-3A4D-8665-840E7867C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 Scenarios that were tested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61A2-62EC-3245-AF3A-ADF226AFA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 12, 2021</a:t>
            </a:r>
          </a:p>
        </p:txBody>
      </p:sp>
    </p:spTree>
    <p:extLst>
      <p:ext uri="{BB962C8B-B14F-4D97-AF65-F5344CB8AC3E}">
        <p14:creationId xmlns:p14="http://schemas.microsoft.com/office/powerpoint/2010/main" val="8656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7AA-47AB-544D-8002-2487D87E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Alpha= 19</a:t>
            </a:r>
          </a:p>
          <a:p>
            <a:r>
              <a:rPr lang="en-US" dirty="0"/>
              <a:t>Noun noise = 0.9</a:t>
            </a:r>
          </a:p>
          <a:p>
            <a:r>
              <a:rPr lang="en-US" dirty="0"/>
              <a:t>Size noise = 0.8</a:t>
            </a:r>
          </a:p>
          <a:p>
            <a:r>
              <a:rPr lang="en-US" dirty="0"/>
              <a:t>Color noise = 0.95</a:t>
            </a:r>
          </a:p>
          <a:p>
            <a:r>
              <a:rPr lang="en-US" dirty="0"/>
              <a:t>Gender noise = {0.7, 0.8, 0.9, 1.0}</a:t>
            </a:r>
          </a:p>
          <a:p>
            <a:r>
              <a:rPr lang="en-US" dirty="0">
                <a:sym typeface="Wingdings" pitchFamily="2" charset="2"/>
              </a:rPr>
              <a:t>Costs = {0.0, 0.1}</a:t>
            </a:r>
          </a:p>
          <a:p>
            <a:pPr lvl="1"/>
            <a:r>
              <a:rPr lang="en-US" dirty="0">
                <a:sym typeface="Wingdings" pitchFamily="2" charset="2"/>
              </a:rPr>
              <a:t>Gender has no cost!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05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E5900-2A12-4A4E-BDCB-BBD382E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9203" y="1945056"/>
            <a:ext cx="1907984" cy="1920789"/>
          </a:xfrm>
          <a:prstGeom prst="rect">
            <a:avLst/>
          </a:prstGeom>
          <a:ln w="285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56553-9BD1-0B44-8A20-4C7BEC958C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9070" y="1779397"/>
            <a:ext cx="2252105" cy="22521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9A77-1D93-FA4E-8820-184815C3555F}"/>
              </a:ext>
            </a:extLst>
          </p:cNvPr>
          <p:cNvSpPr txBox="1"/>
          <p:nvPr/>
        </p:nvSpPr>
        <p:spPr>
          <a:xfrm>
            <a:off x="3199610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A8DC2-4055-7D4F-884C-16F48AB2C8E0}"/>
              </a:ext>
            </a:extLst>
          </p:cNvPr>
          <p:cNvSpPr txBox="1"/>
          <p:nvPr/>
        </p:nvSpPr>
        <p:spPr>
          <a:xfrm>
            <a:off x="8262901" y="4031502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E2EAD-E16C-E543-994A-0C0BE054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8926" y="1945056"/>
            <a:ext cx="1907984" cy="1920789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127FD-304B-AC48-A31B-DFAB24288A9F}"/>
              </a:ext>
            </a:extLst>
          </p:cNvPr>
          <p:cNvSpPr txBox="1"/>
          <p:nvPr/>
        </p:nvSpPr>
        <p:spPr>
          <a:xfrm>
            <a:off x="5909333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305FD-72D6-514C-B80A-A6BB0CF0BDEC}"/>
              </a:ext>
            </a:extLst>
          </p:cNvPr>
          <p:cNvSpPr txBox="1"/>
          <p:nvPr/>
        </p:nvSpPr>
        <p:spPr>
          <a:xfrm>
            <a:off x="4398923" y="18288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40984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E5900-2A12-4A4E-BDCB-BBD382E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9203" y="1945056"/>
            <a:ext cx="1907984" cy="1920789"/>
          </a:xfrm>
          <a:prstGeom prst="rect">
            <a:avLst/>
          </a:prstGeom>
          <a:ln w="2857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9A77-1D93-FA4E-8820-184815C3555F}"/>
              </a:ext>
            </a:extLst>
          </p:cNvPr>
          <p:cNvSpPr txBox="1"/>
          <p:nvPr/>
        </p:nvSpPr>
        <p:spPr>
          <a:xfrm>
            <a:off x="3199610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E2EAD-E16C-E543-994A-0C0BE054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8926" y="1945056"/>
            <a:ext cx="1907984" cy="1920789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127FD-304B-AC48-A31B-DFAB24288A9F}"/>
              </a:ext>
            </a:extLst>
          </p:cNvPr>
          <p:cNvSpPr txBox="1"/>
          <p:nvPr/>
        </p:nvSpPr>
        <p:spPr>
          <a:xfrm>
            <a:off x="5909333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2E0E8-BFA0-3C4E-A5DE-CDA0EB36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556" y="2448153"/>
            <a:ext cx="1408241" cy="141769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5B326-A148-A94A-B54F-A4AEE331F33C}"/>
              </a:ext>
            </a:extLst>
          </p:cNvPr>
          <p:cNvSpPr txBox="1"/>
          <p:nvPr/>
        </p:nvSpPr>
        <p:spPr>
          <a:xfrm>
            <a:off x="8619056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6FF2E-6424-184E-8BB4-D5217C45F935}"/>
              </a:ext>
            </a:extLst>
          </p:cNvPr>
          <p:cNvSpPr txBox="1"/>
          <p:nvPr/>
        </p:nvSpPr>
        <p:spPr>
          <a:xfrm>
            <a:off x="4398923" y="18288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5657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19A77-1D93-FA4E-8820-184815C3555F}"/>
              </a:ext>
            </a:extLst>
          </p:cNvPr>
          <p:cNvSpPr txBox="1"/>
          <p:nvPr/>
        </p:nvSpPr>
        <p:spPr>
          <a:xfrm>
            <a:off x="3199610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E2EAD-E16C-E543-994A-0C0BE054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8926" y="1945056"/>
            <a:ext cx="1907984" cy="1920789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127FD-304B-AC48-A31B-DFAB24288A9F}"/>
              </a:ext>
            </a:extLst>
          </p:cNvPr>
          <p:cNvSpPr txBox="1"/>
          <p:nvPr/>
        </p:nvSpPr>
        <p:spPr>
          <a:xfrm>
            <a:off x="5909333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2E0E8-BFA0-3C4E-A5DE-CDA0EB36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556" y="2448153"/>
            <a:ext cx="1408241" cy="141769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5B326-A148-A94A-B54F-A4AEE331F33C}"/>
              </a:ext>
            </a:extLst>
          </p:cNvPr>
          <p:cNvSpPr txBox="1"/>
          <p:nvPr/>
        </p:nvSpPr>
        <p:spPr>
          <a:xfrm>
            <a:off x="8619056" y="39274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E1466-19FD-9E45-9234-72BA5C0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56894" y="2431900"/>
            <a:ext cx="1424386" cy="1433945"/>
          </a:xfrm>
          <a:prstGeom prst="rect">
            <a:avLst/>
          </a:prstGeom>
          <a:ln w="28575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3B87-0AE9-3E4A-B230-F7BB035DBC51}"/>
              </a:ext>
            </a:extLst>
          </p:cNvPr>
          <p:cNvSpPr txBox="1"/>
          <p:nvPr/>
        </p:nvSpPr>
        <p:spPr>
          <a:xfrm>
            <a:off x="4398923" y="18288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136051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E5900-2A12-4A4E-BDCB-BBD382E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1873" y="1779397"/>
            <a:ext cx="1907984" cy="1920789"/>
          </a:xfrm>
          <a:prstGeom prst="rect">
            <a:avLst/>
          </a:prstGeom>
          <a:ln w="285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56553-9BD1-0B44-8A20-4C7BEC958C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0350" y="1779397"/>
            <a:ext cx="2252105" cy="22521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9A77-1D93-FA4E-8820-184815C3555F}"/>
              </a:ext>
            </a:extLst>
          </p:cNvPr>
          <p:cNvSpPr txBox="1"/>
          <p:nvPr/>
        </p:nvSpPr>
        <p:spPr>
          <a:xfrm>
            <a:off x="1702280" y="376181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A8DC2-4055-7D4F-884C-16F48AB2C8E0}"/>
              </a:ext>
            </a:extLst>
          </p:cNvPr>
          <p:cNvSpPr txBox="1"/>
          <p:nvPr/>
        </p:nvSpPr>
        <p:spPr>
          <a:xfrm>
            <a:off x="7074181" y="4031502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E2EAD-E16C-E543-994A-0C0BE054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1596" y="1779397"/>
            <a:ext cx="1907984" cy="1920789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127FD-304B-AC48-A31B-DFAB24288A9F}"/>
              </a:ext>
            </a:extLst>
          </p:cNvPr>
          <p:cNvSpPr txBox="1"/>
          <p:nvPr/>
        </p:nvSpPr>
        <p:spPr>
          <a:xfrm>
            <a:off x="4412003" y="376181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5D4E3-C308-4B45-9253-F73518E4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30073" y="1700445"/>
            <a:ext cx="2252105" cy="2252105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403198-0B6D-CF48-BD99-76DDB481735B}"/>
              </a:ext>
            </a:extLst>
          </p:cNvPr>
          <p:cNvSpPr txBox="1"/>
          <p:nvPr/>
        </p:nvSpPr>
        <p:spPr>
          <a:xfrm>
            <a:off x="9783904" y="3952550"/>
            <a:ext cx="5491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3C9E9-912E-CF4A-99AD-F190FC37F3F3}"/>
              </a:ext>
            </a:extLst>
          </p:cNvPr>
          <p:cNvSpPr txBox="1"/>
          <p:nvPr/>
        </p:nvSpPr>
        <p:spPr>
          <a:xfrm>
            <a:off x="4398923" y="18288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Scenario 4</a:t>
            </a:r>
          </a:p>
        </p:txBody>
      </p:sp>
    </p:spTree>
    <p:extLst>
      <p:ext uri="{BB962C8B-B14F-4D97-AF65-F5344CB8AC3E}">
        <p14:creationId xmlns:p14="http://schemas.microsoft.com/office/powerpoint/2010/main" val="315812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E5900-2A12-4A4E-BDCB-BBD382EE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1873" y="1779397"/>
            <a:ext cx="1907984" cy="1920789"/>
          </a:xfrm>
          <a:prstGeom prst="rect">
            <a:avLst/>
          </a:prstGeom>
          <a:ln w="285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56553-9BD1-0B44-8A20-4C7BEC958C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858" y="1388129"/>
            <a:ext cx="2643373" cy="264337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9A77-1D93-FA4E-8820-184815C3555F}"/>
              </a:ext>
            </a:extLst>
          </p:cNvPr>
          <p:cNvSpPr txBox="1"/>
          <p:nvPr/>
        </p:nvSpPr>
        <p:spPr>
          <a:xfrm>
            <a:off x="1702280" y="376181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A8DC2-4055-7D4F-884C-16F48AB2C8E0}"/>
              </a:ext>
            </a:extLst>
          </p:cNvPr>
          <p:cNvSpPr txBox="1"/>
          <p:nvPr/>
        </p:nvSpPr>
        <p:spPr>
          <a:xfrm>
            <a:off x="7074181" y="4031502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E2EAD-E16C-E543-994A-0C0BE054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00206" y="2446020"/>
            <a:ext cx="1245805" cy="1254166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127FD-304B-AC48-A31B-DFAB24288A9F}"/>
              </a:ext>
            </a:extLst>
          </p:cNvPr>
          <p:cNvSpPr txBox="1"/>
          <p:nvPr/>
        </p:nvSpPr>
        <p:spPr>
          <a:xfrm>
            <a:off x="4412003" y="376181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5D4E3-C308-4B45-9253-F73518E4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96910" y="2350603"/>
            <a:ext cx="1595879" cy="1595879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403198-0B6D-CF48-BD99-76DDB481735B}"/>
              </a:ext>
            </a:extLst>
          </p:cNvPr>
          <p:cNvSpPr txBox="1"/>
          <p:nvPr/>
        </p:nvSpPr>
        <p:spPr>
          <a:xfrm>
            <a:off x="9783904" y="3952550"/>
            <a:ext cx="5491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1834E-A590-4244-9A20-DE4515D7605C}"/>
              </a:ext>
            </a:extLst>
          </p:cNvPr>
          <p:cNvSpPr txBox="1"/>
          <p:nvPr/>
        </p:nvSpPr>
        <p:spPr>
          <a:xfrm>
            <a:off x="4398923" y="18288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Scenario 5</a:t>
            </a:r>
          </a:p>
        </p:txBody>
      </p:sp>
    </p:spTree>
    <p:extLst>
      <p:ext uri="{BB962C8B-B14F-4D97-AF65-F5344CB8AC3E}">
        <p14:creationId xmlns:p14="http://schemas.microsoft.com/office/powerpoint/2010/main" val="71901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10312</TotalTime>
  <Words>76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5 Scenarios that were tested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Pophristic</dc:creator>
  <cp:lastModifiedBy>Stefan Pophristic</cp:lastModifiedBy>
  <cp:revision>55</cp:revision>
  <dcterms:created xsi:type="dcterms:W3CDTF">2021-10-28T18:01:59Z</dcterms:created>
  <dcterms:modified xsi:type="dcterms:W3CDTF">2021-12-07T20:21:11Z</dcterms:modified>
</cp:coreProperties>
</file>