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Comfortaa SemiBold"/>
      <p:regular r:id="rId15"/>
      <p:bold r:id="rId16"/>
    </p:embeddedFont>
    <p:embeddedFont>
      <p:font typeface="La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Spectral"/>
      <p:regular r:id="rId25"/>
      <p:bold r:id="rId26"/>
      <p:italic r:id="rId27"/>
      <p:boldItalic r:id="rId28"/>
    </p:embeddedFont>
    <p:embeddedFont>
      <p:font typeface="Comfortaa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pectral-bold.fntdata"/><Relationship Id="rId25" Type="http://schemas.openxmlformats.org/officeDocument/2006/relationships/font" Target="fonts/Spectral-regular.fntdata"/><Relationship Id="rId28" Type="http://schemas.openxmlformats.org/officeDocument/2006/relationships/font" Target="fonts/Spectral-boldItalic.fntdata"/><Relationship Id="rId27" Type="http://schemas.openxmlformats.org/officeDocument/2006/relationships/font" Target="fonts/Spectra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Comfortaa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Lato-regular.fntdata"/><Relationship Id="rId16" Type="http://schemas.openxmlformats.org/officeDocument/2006/relationships/font" Target="fonts/ComfortaaSemiBold-bold.fntdata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9e8adb0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9e8adb0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593469b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593469b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a3f73d398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a3f73d39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9f64306a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9f64306a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9e8adb0c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9e8adb0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593469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593469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9e8adb0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9e8adb0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9f64306ae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9f64306ae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9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77149" y="158200"/>
            <a:ext cx="90075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BLACKJACK</a:t>
            </a:r>
            <a:endParaRPr b="1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210800"/>
            <a:ext cx="8520600" cy="5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Group 2</a:t>
            </a:r>
            <a:endParaRPr>
              <a:solidFill>
                <a:srgbClr val="666666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1675" y="2520675"/>
            <a:ext cx="3380995" cy="28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350750" y="1106475"/>
            <a:ext cx="1769400" cy="4311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Cristian Gonzales</a:t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4490" l="6930" r="6981" t="5150"/>
          <a:stretch/>
        </p:blipFill>
        <p:spPr>
          <a:xfrm>
            <a:off x="0" y="-14837"/>
            <a:ext cx="2123893" cy="269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6725" y="-29712"/>
            <a:ext cx="2485275" cy="272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96400" y="2670050"/>
            <a:ext cx="2485275" cy="247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7">
            <a:alphaModFix/>
          </a:blip>
          <a:srcRect b="22001" l="15804" r="21156" t="14994"/>
          <a:stretch/>
        </p:blipFill>
        <p:spPr>
          <a:xfrm>
            <a:off x="6890000" y="-59425"/>
            <a:ext cx="2254000" cy="275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72000" y="-59425"/>
            <a:ext cx="2367650" cy="272947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177250" y="1010400"/>
            <a:ext cx="1769400" cy="431100"/>
          </a:xfrm>
          <a:prstGeom prst="rect">
            <a:avLst/>
          </a:prstGeom>
          <a:solidFill>
            <a:srgbClr val="1B212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Cristian Gonzales</a:t>
            </a:r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2522375" y="995100"/>
            <a:ext cx="1691700" cy="4617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Armand Tirado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4942300" y="1010400"/>
            <a:ext cx="1577400" cy="43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Brandon Wall</a:t>
            </a:r>
            <a:endParaRPr/>
          </a:p>
        </p:txBody>
      </p:sp>
      <p:sp>
        <p:nvSpPr>
          <p:cNvPr id="72" name="Google Shape;72;p14"/>
          <p:cNvSpPr txBox="1"/>
          <p:nvPr/>
        </p:nvSpPr>
        <p:spPr>
          <a:xfrm>
            <a:off x="7297575" y="1010400"/>
            <a:ext cx="1500300" cy="431100"/>
          </a:xfrm>
          <a:prstGeom prst="rect">
            <a:avLst/>
          </a:prstGeom>
          <a:solidFill>
            <a:srgbClr val="CC412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Kenny Yu</a:t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3689600" y="3579875"/>
            <a:ext cx="1691700" cy="46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Mahlet Bekele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000" y="2429775"/>
            <a:ext cx="3236975" cy="29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What we were able to accomplish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>
              <a:alpha val="56330"/>
            </a:srgbClr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Users are able to login as either a dealer or player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Dealers can access the table lobby and then create a table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Players can access the table lobby, but can’t a join table until a dealer is present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Once in a table, players can request a hit from the dealer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The dealer is able to give a card to users when they request a hit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If a player gets a hand value of 21 they are congratulated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If a player gets a hand value over 21, they lose and are scolded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Dealers are also able to play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Dealers are able to close tables, which brings both the players and the dealer back to the table lobby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Things we didn’t anticipate	</a:t>
            </a:r>
            <a:r>
              <a:rPr b="1" lang="en">
                <a:solidFill>
                  <a:schemeClr val="lt1"/>
                </a:solidFill>
              </a:rPr>
              <a:t>	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70125"/>
            <a:ext cx="8520600" cy="3640200"/>
          </a:xfrm>
          <a:prstGeom prst="rect">
            <a:avLst/>
          </a:prstGeom>
          <a:solidFill>
            <a:srgbClr val="000000">
              <a:alpha val="56330"/>
            </a:srgbClr>
          </a:solidFill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During our design phase, we did not take in to account all the proper messages that would need to be made between the Client and Server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ectral"/>
              <a:buChar char="○"/>
            </a:pPr>
            <a:r>
              <a:rPr lang="en" sz="1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Added different message types and ways to handle them</a:t>
            </a:r>
            <a:endParaRPr sz="12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Handling sending messages out to multiple client from dealer to player 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ectral"/>
              <a:buChar char="○"/>
            </a:pPr>
            <a:r>
              <a:rPr lang="en" sz="1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Lots of message sending between player to server , server to dealer, then dealer back to player</a:t>
            </a:r>
            <a:endParaRPr sz="12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Updating the GUI with real-time game properties proved to be a harder challenge.</a:t>
            </a:r>
            <a:r>
              <a:rPr lang="en" sz="16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16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ectral"/>
              <a:buChar char="○"/>
            </a:pPr>
            <a:r>
              <a:rPr lang="en" sz="1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A solution that we thought of was to have an update method for the panels that we could call when game property changes were made.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Things we didn’t anticipate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>
              <a:alpha val="5633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Turn base aspect of the game was goi</a:t>
            </a: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ng to be hard.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ectral"/>
              <a:buChar char="○"/>
            </a:pPr>
            <a:r>
              <a:rPr lang="en" sz="1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We managed to get some aspects working, like dealing, but “turns” didn’t pan out.</a:t>
            </a:r>
            <a:endParaRPr sz="12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Creating the animation for all the cards shuffling.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ectral"/>
              <a:buChar char="○"/>
            </a:pPr>
            <a:r>
              <a:rPr lang="en" sz="1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Decided not to create the animation or display all 52 cards in the deck, much less all 3 decks in a shoe.</a:t>
            </a:r>
            <a:endParaRPr sz="12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Timer was too hard to implement, such as displaying it and having it countdown in real time. 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ectral"/>
              <a:buChar char="○"/>
            </a:pPr>
            <a:r>
              <a:rPr lang="en" sz="1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Decided not to use the timer.</a:t>
            </a:r>
            <a:endParaRPr sz="12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Uncompleted goals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90375"/>
            <a:ext cx="8520600" cy="3416400"/>
          </a:xfrm>
          <a:prstGeom prst="rect">
            <a:avLst/>
          </a:prstGeom>
          <a:solidFill>
            <a:srgbClr val="000000">
              <a:alpha val="5633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Money management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ectral"/>
              <a:buChar char="○"/>
            </a:pPr>
            <a:r>
              <a:rPr lang="en" sz="1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Currently the game only displays a players balance while </a:t>
            </a:r>
            <a:r>
              <a:rPr lang="en" sz="1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connected</a:t>
            </a:r>
            <a:r>
              <a:rPr lang="en" sz="1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 to a table</a:t>
            </a:r>
            <a:endParaRPr sz="12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Game turn management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ectral"/>
              <a:buChar char="○"/>
            </a:pPr>
            <a:r>
              <a:rPr lang="en" sz="1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Not allowing players to request a hit when it isn’t their turn</a:t>
            </a:r>
            <a:endParaRPr sz="12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ectral"/>
              <a:buChar char="○"/>
            </a:pPr>
            <a:r>
              <a:rPr lang="en" sz="1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Ending a players turn when they select to stay</a:t>
            </a:r>
            <a:endParaRPr sz="12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ectral"/>
              <a:buChar char="○"/>
            </a:pPr>
            <a:r>
              <a:rPr lang="en" sz="1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Making sure the dealer is the last person to take their turn</a:t>
            </a:r>
            <a:endParaRPr sz="1200"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pectral"/>
              <a:buChar char="○"/>
            </a:pPr>
            <a:r>
              <a:rPr lang="en" sz="1200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Timing a players turn to last 30 seconds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Things we would do differently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rgbClr val="000000">
              <a:alpha val="56330"/>
            </a:srgbClr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Focus on Server, Client, and Message first, then focusing on the GUI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Start building a functional simple system and then add on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Have a better fleshed out and thorough design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ectral"/>
              <a:buChar char="●"/>
            </a:pPr>
            <a:r>
              <a:rPr lang="en">
                <a:solidFill>
                  <a:schemeClr val="lt1"/>
                </a:solidFill>
                <a:latin typeface="Spectral"/>
                <a:ea typeface="Spectral"/>
                <a:cs typeface="Spectral"/>
                <a:sym typeface="Spectral"/>
              </a:rPr>
              <a:t>Better time management and organization </a:t>
            </a:r>
            <a:endParaRPr>
              <a:solidFill>
                <a:schemeClr val="lt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DEMO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12250"/>
            <a:ext cx="1467125" cy="14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25" y="445023"/>
            <a:ext cx="4287950" cy="42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