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5EE9C-9256-412F-BD93-421C45C18C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7829C55-8562-382B-5043-A6279DAB4D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F97276-140A-9C2B-F03F-55C28057E7CF}"/>
              </a:ext>
            </a:extLst>
          </p:cNvPr>
          <p:cNvSpPr>
            <a:spLocks noGrp="1"/>
          </p:cNvSpPr>
          <p:nvPr>
            <p:ph type="dt" sz="half" idx="10"/>
          </p:nvPr>
        </p:nvSpPr>
        <p:spPr/>
        <p:txBody>
          <a:bodyPr/>
          <a:lstStyle/>
          <a:p>
            <a:fld id="{2EE43303-8A4D-496D-89A2-336B789DA096}" type="datetimeFigureOut">
              <a:rPr lang="en-US" smtClean="0"/>
              <a:t>9/17/2023</a:t>
            </a:fld>
            <a:endParaRPr lang="en-US"/>
          </a:p>
        </p:txBody>
      </p:sp>
      <p:sp>
        <p:nvSpPr>
          <p:cNvPr id="5" name="Footer Placeholder 4">
            <a:extLst>
              <a:ext uri="{FF2B5EF4-FFF2-40B4-BE49-F238E27FC236}">
                <a16:creationId xmlns:a16="http://schemas.microsoft.com/office/drawing/2014/main" id="{58AF66E6-EA23-1E3B-E24B-D6CEEA3CBD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3DBD06-3EFE-D0A8-7FB7-10E65887AAF3}"/>
              </a:ext>
            </a:extLst>
          </p:cNvPr>
          <p:cNvSpPr>
            <a:spLocks noGrp="1"/>
          </p:cNvSpPr>
          <p:nvPr>
            <p:ph type="sldNum" sz="quarter" idx="12"/>
          </p:nvPr>
        </p:nvSpPr>
        <p:spPr/>
        <p:txBody>
          <a:bodyPr/>
          <a:lstStyle/>
          <a:p>
            <a:fld id="{6CDDABAD-F43B-4811-A967-D6D4FB930E27}" type="slidenum">
              <a:rPr lang="en-US" smtClean="0"/>
              <a:t>‹#›</a:t>
            </a:fld>
            <a:endParaRPr lang="en-US"/>
          </a:p>
        </p:txBody>
      </p:sp>
    </p:spTree>
    <p:extLst>
      <p:ext uri="{BB962C8B-B14F-4D97-AF65-F5344CB8AC3E}">
        <p14:creationId xmlns:p14="http://schemas.microsoft.com/office/powerpoint/2010/main" val="603390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533B9-762D-2696-2B73-97C6505C80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98A58D-2A22-790A-365E-FFA17C0AD1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F48B72-1313-616A-E9C2-953D711C07EA}"/>
              </a:ext>
            </a:extLst>
          </p:cNvPr>
          <p:cNvSpPr>
            <a:spLocks noGrp="1"/>
          </p:cNvSpPr>
          <p:nvPr>
            <p:ph type="dt" sz="half" idx="10"/>
          </p:nvPr>
        </p:nvSpPr>
        <p:spPr/>
        <p:txBody>
          <a:bodyPr/>
          <a:lstStyle/>
          <a:p>
            <a:fld id="{2EE43303-8A4D-496D-89A2-336B789DA096}" type="datetimeFigureOut">
              <a:rPr lang="en-US" smtClean="0"/>
              <a:t>9/17/2023</a:t>
            </a:fld>
            <a:endParaRPr lang="en-US"/>
          </a:p>
        </p:txBody>
      </p:sp>
      <p:sp>
        <p:nvSpPr>
          <p:cNvPr id="5" name="Footer Placeholder 4">
            <a:extLst>
              <a:ext uri="{FF2B5EF4-FFF2-40B4-BE49-F238E27FC236}">
                <a16:creationId xmlns:a16="http://schemas.microsoft.com/office/drawing/2014/main" id="{5B6FFF4F-ED69-6F5D-F6DE-D245BCE482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C7CE33-2A11-00DE-8E8E-20C58644C523}"/>
              </a:ext>
            </a:extLst>
          </p:cNvPr>
          <p:cNvSpPr>
            <a:spLocks noGrp="1"/>
          </p:cNvSpPr>
          <p:nvPr>
            <p:ph type="sldNum" sz="quarter" idx="12"/>
          </p:nvPr>
        </p:nvSpPr>
        <p:spPr/>
        <p:txBody>
          <a:bodyPr/>
          <a:lstStyle/>
          <a:p>
            <a:fld id="{6CDDABAD-F43B-4811-A967-D6D4FB930E27}" type="slidenum">
              <a:rPr lang="en-US" smtClean="0"/>
              <a:t>‹#›</a:t>
            </a:fld>
            <a:endParaRPr lang="en-US"/>
          </a:p>
        </p:txBody>
      </p:sp>
    </p:spTree>
    <p:extLst>
      <p:ext uri="{BB962C8B-B14F-4D97-AF65-F5344CB8AC3E}">
        <p14:creationId xmlns:p14="http://schemas.microsoft.com/office/powerpoint/2010/main" val="2334029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AD18C2-B7B6-E649-349D-EEB73DC657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79D5B1-1657-DE49-530B-600E83590B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A7C64D-35EB-1BDB-7F8C-50AB35E42E2B}"/>
              </a:ext>
            </a:extLst>
          </p:cNvPr>
          <p:cNvSpPr>
            <a:spLocks noGrp="1"/>
          </p:cNvSpPr>
          <p:nvPr>
            <p:ph type="dt" sz="half" idx="10"/>
          </p:nvPr>
        </p:nvSpPr>
        <p:spPr/>
        <p:txBody>
          <a:bodyPr/>
          <a:lstStyle/>
          <a:p>
            <a:fld id="{2EE43303-8A4D-496D-89A2-336B789DA096}" type="datetimeFigureOut">
              <a:rPr lang="en-US" smtClean="0"/>
              <a:t>9/17/2023</a:t>
            </a:fld>
            <a:endParaRPr lang="en-US"/>
          </a:p>
        </p:txBody>
      </p:sp>
      <p:sp>
        <p:nvSpPr>
          <p:cNvPr id="5" name="Footer Placeholder 4">
            <a:extLst>
              <a:ext uri="{FF2B5EF4-FFF2-40B4-BE49-F238E27FC236}">
                <a16:creationId xmlns:a16="http://schemas.microsoft.com/office/drawing/2014/main" id="{4D61931C-5365-6636-B85C-5F6F950CBF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5B6018-3DBB-263F-22AC-2219D09EEB4B}"/>
              </a:ext>
            </a:extLst>
          </p:cNvPr>
          <p:cNvSpPr>
            <a:spLocks noGrp="1"/>
          </p:cNvSpPr>
          <p:nvPr>
            <p:ph type="sldNum" sz="quarter" idx="12"/>
          </p:nvPr>
        </p:nvSpPr>
        <p:spPr/>
        <p:txBody>
          <a:bodyPr/>
          <a:lstStyle/>
          <a:p>
            <a:fld id="{6CDDABAD-F43B-4811-A967-D6D4FB930E27}" type="slidenum">
              <a:rPr lang="en-US" smtClean="0"/>
              <a:t>‹#›</a:t>
            </a:fld>
            <a:endParaRPr lang="en-US"/>
          </a:p>
        </p:txBody>
      </p:sp>
    </p:spTree>
    <p:extLst>
      <p:ext uri="{BB962C8B-B14F-4D97-AF65-F5344CB8AC3E}">
        <p14:creationId xmlns:p14="http://schemas.microsoft.com/office/powerpoint/2010/main" val="4109464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4466B-B8A0-2407-1581-58441CFC85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C8D5F1-C165-3C4B-1183-0E2988C81A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6955F0-24D4-19C2-8E8C-210520607AB2}"/>
              </a:ext>
            </a:extLst>
          </p:cNvPr>
          <p:cNvSpPr>
            <a:spLocks noGrp="1"/>
          </p:cNvSpPr>
          <p:nvPr>
            <p:ph type="dt" sz="half" idx="10"/>
          </p:nvPr>
        </p:nvSpPr>
        <p:spPr/>
        <p:txBody>
          <a:bodyPr/>
          <a:lstStyle/>
          <a:p>
            <a:fld id="{2EE43303-8A4D-496D-89A2-336B789DA096}" type="datetimeFigureOut">
              <a:rPr lang="en-US" smtClean="0"/>
              <a:t>9/17/2023</a:t>
            </a:fld>
            <a:endParaRPr lang="en-US"/>
          </a:p>
        </p:txBody>
      </p:sp>
      <p:sp>
        <p:nvSpPr>
          <p:cNvPr id="5" name="Footer Placeholder 4">
            <a:extLst>
              <a:ext uri="{FF2B5EF4-FFF2-40B4-BE49-F238E27FC236}">
                <a16:creationId xmlns:a16="http://schemas.microsoft.com/office/drawing/2014/main" id="{46CEE005-4C3F-8CBC-1226-509DA7935F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A024E6-5316-4328-0047-976A6313CD35}"/>
              </a:ext>
            </a:extLst>
          </p:cNvPr>
          <p:cNvSpPr>
            <a:spLocks noGrp="1"/>
          </p:cNvSpPr>
          <p:nvPr>
            <p:ph type="sldNum" sz="quarter" idx="12"/>
          </p:nvPr>
        </p:nvSpPr>
        <p:spPr/>
        <p:txBody>
          <a:bodyPr/>
          <a:lstStyle/>
          <a:p>
            <a:fld id="{6CDDABAD-F43B-4811-A967-D6D4FB930E27}" type="slidenum">
              <a:rPr lang="en-US" smtClean="0"/>
              <a:t>‹#›</a:t>
            </a:fld>
            <a:endParaRPr lang="en-US"/>
          </a:p>
        </p:txBody>
      </p:sp>
    </p:spTree>
    <p:extLst>
      <p:ext uri="{BB962C8B-B14F-4D97-AF65-F5344CB8AC3E}">
        <p14:creationId xmlns:p14="http://schemas.microsoft.com/office/powerpoint/2010/main" val="3504581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E2CFE-D939-B1A6-72EB-82393A92DE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FBBA4C-5C5B-847B-9C19-23F10F31F5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7D6004-40F1-93B5-3F01-9525B1F8980B}"/>
              </a:ext>
            </a:extLst>
          </p:cNvPr>
          <p:cNvSpPr>
            <a:spLocks noGrp="1"/>
          </p:cNvSpPr>
          <p:nvPr>
            <p:ph type="dt" sz="half" idx="10"/>
          </p:nvPr>
        </p:nvSpPr>
        <p:spPr/>
        <p:txBody>
          <a:bodyPr/>
          <a:lstStyle/>
          <a:p>
            <a:fld id="{2EE43303-8A4D-496D-89A2-336B789DA096}" type="datetimeFigureOut">
              <a:rPr lang="en-US" smtClean="0"/>
              <a:t>9/17/2023</a:t>
            </a:fld>
            <a:endParaRPr lang="en-US"/>
          </a:p>
        </p:txBody>
      </p:sp>
      <p:sp>
        <p:nvSpPr>
          <p:cNvPr id="5" name="Footer Placeholder 4">
            <a:extLst>
              <a:ext uri="{FF2B5EF4-FFF2-40B4-BE49-F238E27FC236}">
                <a16:creationId xmlns:a16="http://schemas.microsoft.com/office/drawing/2014/main" id="{9D1F0DD1-A855-BD10-8387-2A1839D210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F08299-4EA8-87DE-946D-ED22FEDAC646}"/>
              </a:ext>
            </a:extLst>
          </p:cNvPr>
          <p:cNvSpPr>
            <a:spLocks noGrp="1"/>
          </p:cNvSpPr>
          <p:nvPr>
            <p:ph type="sldNum" sz="quarter" idx="12"/>
          </p:nvPr>
        </p:nvSpPr>
        <p:spPr/>
        <p:txBody>
          <a:bodyPr/>
          <a:lstStyle/>
          <a:p>
            <a:fld id="{6CDDABAD-F43B-4811-A967-D6D4FB930E27}" type="slidenum">
              <a:rPr lang="en-US" smtClean="0"/>
              <a:t>‹#›</a:t>
            </a:fld>
            <a:endParaRPr lang="en-US"/>
          </a:p>
        </p:txBody>
      </p:sp>
    </p:spTree>
    <p:extLst>
      <p:ext uri="{BB962C8B-B14F-4D97-AF65-F5344CB8AC3E}">
        <p14:creationId xmlns:p14="http://schemas.microsoft.com/office/powerpoint/2010/main" val="722298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BB0DC-D0F8-51DD-C10C-65F160E8DD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4C3AB4-B8E3-6597-E1C3-B5DD838459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A10AA6-3641-B7CA-E5FF-C972F1A124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3F70AA-A31A-B449-C835-744306DE64E7}"/>
              </a:ext>
            </a:extLst>
          </p:cNvPr>
          <p:cNvSpPr>
            <a:spLocks noGrp="1"/>
          </p:cNvSpPr>
          <p:nvPr>
            <p:ph type="dt" sz="half" idx="10"/>
          </p:nvPr>
        </p:nvSpPr>
        <p:spPr/>
        <p:txBody>
          <a:bodyPr/>
          <a:lstStyle/>
          <a:p>
            <a:fld id="{2EE43303-8A4D-496D-89A2-336B789DA096}" type="datetimeFigureOut">
              <a:rPr lang="en-US" smtClean="0"/>
              <a:t>9/17/2023</a:t>
            </a:fld>
            <a:endParaRPr lang="en-US"/>
          </a:p>
        </p:txBody>
      </p:sp>
      <p:sp>
        <p:nvSpPr>
          <p:cNvPr id="6" name="Footer Placeholder 5">
            <a:extLst>
              <a:ext uri="{FF2B5EF4-FFF2-40B4-BE49-F238E27FC236}">
                <a16:creationId xmlns:a16="http://schemas.microsoft.com/office/drawing/2014/main" id="{EF2809B5-1B1C-D609-1818-E17CF4EEE5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EEC6E-2F05-C5FA-47CD-FD1B79F50207}"/>
              </a:ext>
            </a:extLst>
          </p:cNvPr>
          <p:cNvSpPr>
            <a:spLocks noGrp="1"/>
          </p:cNvSpPr>
          <p:nvPr>
            <p:ph type="sldNum" sz="quarter" idx="12"/>
          </p:nvPr>
        </p:nvSpPr>
        <p:spPr/>
        <p:txBody>
          <a:bodyPr/>
          <a:lstStyle/>
          <a:p>
            <a:fld id="{6CDDABAD-F43B-4811-A967-D6D4FB930E27}" type="slidenum">
              <a:rPr lang="en-US" smtClean="0"/>
              <a:t>‹#›</a:t>
            </a:fld>
            <a:endParaRPr lang="en-US"/>
          </a:p>
        </p:txBody>
      </p:sp>
    </p:spTree>
    <p:extLst>
      <p:ext uri="{BB962C8B-B14F-4D97-AF65-F5344CB8AC3E}">
        <p14:creationId xmlns:p14="http://schemas.microsoft.com/office/powerpoint/2010/main" val="964486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60C5E-A09E-1B6B-D0FD-9236DFDDE0D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E8975ED-10D7-AFDC-0F9D-284411C98E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B2BD3D-707A-8ED3-6188-B033DAF8AB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83F7BC5-000E-E93C-3E89-AF5AB58F0D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907C42-AE22-15A6-E79A-EEE949A0EB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B9EB4B-BCF7-EE01-F6CD-1B2A64992ECF}"/>
              </a:ext>
            </a:extLst>
          </p:cNvPr>
          <p:cNvSpPr>
            <a:spLocks noGrp="1"/>
          </p:cNvSpPr>
          <p:nvPr>
            <p:ph type="dt" sz="half" idx="10"/>
          </p:nvPr>
        </p:nvSpPr>
        <p:spPr/>
        <p:txBody>
          <a:bodyPr/>
          <a:lstStyle/>
          <a:p>
            <a:fld id="{2EE43303-8A4D-496D-89A2-336B789DA096}" type="datetimeFigureOut">
              <a:rPr lang="en-US" smtClean="0"/>
              <a:t>9/17/2023</a:t>
            </a:fld>
            <a:endParaRPr lang="en-US"/>
          </a:p>
        </p:txBody>
      </p:sp>
      <p:sp>
        <p:nvSpPr>
          <p:cNvPr id="8" name="Footer Placeholder 7">
            <a:extLst>
              <a:ext uri="{FF2B5EF4-FFF2-40B4-BE49-F238E27FC236}">
                <a16:creationId xmlns:a16="http://schemas.microsoft.com/office/drawing/2014/main" id="{867CD81C-E44D-45CB-ECFE-893D50E913E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0B3684-AF57-C288-8B2D-C12DFC51275F}"/>
              </a:ext>
            </a:extLst>
          </p:cNvPr>
          <p:cNvSpPr>
            <a:spLocks noGrp="1"/>
          </p:cNvSpPr>
          <p:nvPr>
            <p:ph type="sldNum" sz="quarter" idx="12"/>
          </p:nvPr>
        </p:nvSpPr>
        <p:spPr/>
        <p:txBody>
          <a:bodyPr/>
          <a:lstStyle/>
          <a:p>
            <a:fld id="{6CDDABAD-F43B-4811-A967-D6D4FB930E27}" type="slidenum">
              <a:rPr lang="en-US" smtClean="0"/>
              <a:t>‹#›</a:t>
            </a:fld>
            <a:endParaRPr lang="en-US"/>
          </a:p>
        </p:txBody>
      </p:sp>
    </p:spTree>
    <p:extLst>
      <p:ext uri="{BB962C8B-B14F-4D97-AF65-F5344CB8AC3E}">
        <p14:creationId xmlns:p14="http://schemas.microsoft.com/office/powerpoint/2010/main" val="2783975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3E465-C8C1-7B15-C5F8-92355EEABE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F8DEBEB-7985-47F9-D87F-51460AC24955}"/>
              </a:ext>
            </a:extLst>
          </p:cNvPr>
          <p:cNvSpPr>
            <a:spLocks noGrp="1"/>
          </p:cNvSpPr>
          <p:nvPr>
            <p:ph type="dt" sz="half" idx="10"/>
          </p:nvPr>
        </p:nvSpPr>
        <p:spPr/>
        <p:txBody>
          <a:bodyPr/>
          <a:lstStyle/>
          <a:p>
            <a:fld id="{2EE43303-8A4D-496D-89A2-336B789DA096}" type="datetimeFigureOut">
              <a:rPr lang="en-US" smtClean="0"/>
              <a:t>9/17/2023</a:t>
            </a:fld>
            <a:endParaRPr lang="en-US"/>
          </a:p>
        </p:txBody>
      </p:sp>
      <p:sp>
        <p:nvSpPr>
          <p:cNvPr id="4" name="Footer Placeholder 3">
            <a:extLst>
              <a:ext uri="{FF2B5EF4-FFF2-40B4-BE49-F238E27FC236}">
                <a16:creationId xmlns:a16="http://schemas.microsoft.com/office/drawing/2014/main" id="{D6BE3431-D583-E189-164F-064FA809A02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DCD25D-9708-B629-F32F-600A79B19188}"/>
              </a:ext>
            </a:extLst>
          </p:cNvPr>
          <p:cNvSpPr>
            <a:spLocks noGrp="1"/>
          </p:cNvSpPr>
          <p:nvPr>
            <p:ph type="sldNum" sz="quarter" idx="12"/>
          </p:nvPr>
        </p:nvSpPr>
        <p:spPr/>
        <p:txBody>
          <a:bodyPr/>
          <a:lstStyle/>
          <a:p>
            <a:fld id="{6CDDABAD-F43B-4811-A967-D6D4FB930E27}" type="slidenum">
              <a:rPr lang="en-US" smtClean="0"/>
              <a:t>‹#›</a:t>
            </a:fld>
            <a:endParaRPr lang="en-US"/>
          </a:p>
        </p:txBody>
      </p:sp>
    </p:spTree>
    <p:extLst>
      <p:ext uri="{BB962C8B-B14F-4D97-AF65-F5344CB8AC3E}">
        <p14:creationId xmlns:p14="http://schemas.microsoft.com/office/powerpoint/2010/main" val="3938368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44B2F4-9C87-67E0-4783-3CFD6C71CE3E}"/>
              </a:ext>
            </a:extLst>
          </p:cNvPr>
          <p:cNvSpPr>
            <a:spLocks noGrp="1"/>
          </p:cNvSpPr>
          <p:nvPr>
            <p:ph type="dt" sz="half" idx="10"/>
          </p:nvPr>
        </p:nvSpPr>
        <p:spPr/>
        <p:txBody>
          <a:bodyPr/>
          <a:lstStyle/>
          <a:p>
            <a:fld id="{2EE43303-8A4D-496D-89A2-336B789DA096}" type="datetimeFigureOut">
              <a:rPr lang="en-US" smtClean="0"/>
              <a:t>9/17/2023</a:t>
            </a:fld>
            <a:endParaRPr lang="en-US"/>
          </a:p>
        </p:txBody>
      </p:sp>
      <p:sp>
        <p:nvSpPr>
          <p:cNvPr id="3" name="Footer Placeholder 2">
            <a:extLst>
              <a:ext uri="{FF2B5EF4-FFF2-40B4-BE49-F238E27FC236}">
                <a16:creationId xmlns:a16="http://schemas.microsoft.com/office/drawing/2014/main" id="{0154554D-DF6D-6D4F-6ACA-0958F8C0C87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228514-7B68-B480-0123-D99AC5F0DA3F}"/>
              </a:ext>
            </a:extLst>
          </p:cNvPr>
          <p:cNvSpPr>
            <a:spLocks noGrp="1"/>
          </p:cNvSpPr>
          <p:nvPr>
            <p:ph type="sldNum" sz="quarter" idx="12"/>
          </p:nvPr>
        </p:nvSpPr>
        <p:spPr/>
        <p:txBody>
          <a:bodyPr/>
          <a:lstStyle/>
          <a:p>
            <a:fld id="{6CDDABAD-F43B-4811-A967-D6D4FB930E27}" type="slidenum">
              <a:rPr lang="en-US" smtClean="0"/>
              <a:t>‹#›</a:t>
            </a:fld>
            <a:endParaRPr lang="en-US"/>
          </a:p>
        </p:txBody>
      </p:sp>
    </p:spTree>
    <p:extLst>
      <p:ext uri="{BB962C8B-B14F-4D97-AF65-F5344CB8AC3E}">
        <p14:creationId xmlns:p14="http://schemas.microsoft.com/office/powerpoint/2010/main" val="745075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91DC-A033-B0C0-D087-22E43F0605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19A9A2-84D9-D06C-349C-5E411AF8EF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D2CE6C1-9A37-D283-1A57-BE7F60FC85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54097F-63D9-0D04-A1B6-43C5B5591BE6}"/>
              </a:ext>
            </a:extLst>
          </p:cNvPr>
          <p:cNvSpPr>
            <a:spLocks noGrp="1"/>
          </p:cNvSpPr>
          <p:nvPr>
            <p:ph type="dt" sz="half" idx="10"/>
          </p:nvPr>
        </p:nvSpPr>
        <p:spPr/>
        <p:txBody>
          <a:bodyPr/>
          <a:lstStyle/>
          <a:p>
            <a:fld id="{2EE43303-8A4D-496D-89A2-336B789DA096}" type="datetimeFigureOut">
              <a:rPr lang="en-US" smtClean="0"/>
              <a:t>9/17/2023</a:t>
            </a:fld>
            <a:endParaRPr lang="en-US"/>
          </a:p>
        </p:txBody>
      </p:sp>
      <p:sp>
        <p:nvSpPr>
          <p:cNvPr id="6" name="Footer Placeholder 5">
            <a:extLst>
              <a:ext uri="{FF2B5EF4-FFF2-40B4-BE49-F238E27FC236}">
                <a16:creationId xmlns:a16="http://schemas.microsoft.com/office/drawing/2014/main" id="{DC60D297-B6DD-B7CF-4A04-B6ECB8EED3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D6AB88-94F6-254E-5D8C-12CD4D3079AC}"/>
              </a:ext>
            </a:extLst>
          </p:cNvPr>
          <p:cNvSpPr>
            <a:spLocks noGrp="1"/>
          </p:cNvSpPr>
          <p:nvPr>
            <p:ph type="sldNum" sz="quarter" idx="12"/>
          </p:nvPr>
        </p:nvSpPr>
        <p:spPr/>
        <p:txBody>
          <a:bodyPr/>
          <a:lstStyle/>
          <a:p>
            <a:fld id="{6CDDABAD-F43B-4811-A967-D6D4FB930E27}" type="slidenum">
              <a:rPr lang="en-US" smtClean="0"/>
              <a:t>‹#›</a:t>
            </a:fld>
            <a:endParaRPr lang="en-US"/>
          </a:p>
        </p:txBody>
      </p:sp>
    </p:spTree>
    <p:extLst>
      <p:ext uri="{BB962C8B-B14F-4D97-AF65-F5344CB8AC3E}">
        <p14:creationId xmlns:p14="http://schemas.microsoft.com/office/powerpoint/2010/main" val="258340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DA4CF-C197-EC1B-5DB8-D44D186645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4D64330-61A5-68D9-B5D3-169F9B2816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1564790-EE7A-6D3B-16E2-05F6AA8929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5A316B-B29F-D67C-9529-5525BCE5391C}"/>
              </a:ext>
            </a:extLst>
          </p:cNvPr>
          <p:cNvSpPr>
            <a:spLocks noGrp="1"/>
          </p:cNvSpPr>
          <p:nvPr>
            <p:ph type="dt" sz="half" idx="10"/>
          </p:nvPr>
        </p:nvSpPr>
        <p:spPr/>
        <p:txBody>
          <a:bodyPr/>
          <a:lstStyle/>
          <a:p>
            <a:fld id="{2EE43303-8A4D-496D-89A2-336B789DA096}" type="datetimeFigureOut">
              <a:rPr lang="en-US" smtClean="0"/>
              <a:t>9/17/2023</a:t>
            </a:fld>
            <a:endParaRPr lang="en-US"/>
          </a:p>
        </p:txBody>
      </p:sp>
      <p:sp>
        <p:nvSpPr>
          <p:cNvPr id="6" name="Footer Placeholder 5">
            <a:extLst>
              <a:ext uri="{FF2B5EF4-FFF2-40B4-BE49-F238E27FC236}">
                <a16:creationId xmlns:a16="http://schemas.microsoft.com/office/drawing/2014/main" id="{6BAB963B-473C-B4E7-439F-81A45F6CFD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EE1EE6-7621-B8E8-FFEF-6CA69FAEB956}"/>
              </a:ext>
            </a:extLst>
          </p:cNvPr>
          <p:cNvSpPr>
            <a:spLocks noGrp="1"/>
          </p:cNvSpPr>
          <p:nvPr>
            <p:ph type="sldNum" sz="quarter" idx="12"/>
          </p:nvPr>
        </p:nvSpPr>
        <p:spPr/>
        <p:txBody>
          <a:bodyPr/>
          <a:lstStyle/>
          <a:p>
            <a:fld id="{6CDDABAD-F43B-4811-A967-D6D4FB930E27}" type="slidenum">
              <a:rPr lang="en-US" smtClean="0"/>
              <a:t>‹#›</a:t>
            </a:fld>
            <a:endParaRPr lang="en-US"/>
          </a:p>
        </p:txBody>
      </p:sp>
    </p:spTree>
    <p:extLst>
      <p:ext uri="{BB962C8B-B14F-4D97-AF65-F5344CB8AC3E}">
        <p14:creationId xmlns:p14="http://schemas.microsoft.com/office/powerpoint/2010/main" val="4041551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0DFF11-2506-C857-AF5B-6CF9B49884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9FB5159-611A-2025-992F-2CB22A5ED8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B7E58B-70D3-576E-00FF-8A73C0A6EA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E43303-8A4D-496D-89A2-336B789DA096}" type="datetimeFigureOut">
              <a:rPr lang="en-US" smtClean="0"/>
              <a:t>9/17/2023</a:t>
            </a:fld>
            <a:endParaRPr lang="en-US"/>
          </a:p>
        </p:txBody>
      </p:sp>
      <p:sp>
        <p:nvSpPr>
          <p:cNvPr id="5" name="Footer Placeholder 4">
            <a:extLst>
              <a:ext uri="{FF2B5EF4-FFF2-40B4-BE49-F238E27FC236}">
                <a16:creationId xmlns:a16="http://schemas.microsoft.com/office/drawing/2014/main" id="{00DD6076-DF9A-FDBD-6FEC-E6F1773ED0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310541-B55C-9DF0-6EA0-DFD4C24294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DDABAD-F43B-4811-A967-D6D4FB930E27}" type="slidenum">
              <a:rPr lang="en-US" smtClean="0"/>
              <a:t>‹#›</a:t>
            </a:fld>
            <a:endParaRPr lang="en-US"/>
          </a:p>
        </p:txBody>
      </p:sp>
    </p:spTree>
    <p:extLst>
      <p:ext uri="{BB962C8B-B14F-4D97-AF65-F5344CB8AC3E}">
        <p14:creationId xmlns:p14="http://schemas.microsoft.com/office/powerpoint/2010/main" val="13786474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arbazkhan971/anomaly-detec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1C0A6-BEF1-DCF0-0F0F-EF6ADBFF1D5D}"/>
              </a:ext>
            </a:extLst>
          </p:cNvPr>
          <p:cNvSpPr>
            <a:spLocks noGrp="1"/>
          </p:cNvSpPr>
          <p:nvPr>
            <p:ph type="ctrTitle"/>
          </p:nvPr>
        </p:nvSpPr>
        <p:spPr/>
        <p:txBody>
          <a:bodyPr/>
          <a:lstStyle/>
          <a:p>
            <a:r>
              <a:rPr lang="en-US" dirty="0"/>
              <a:t>Wafer Anomaly Detection</a:t>
            </a:r>
          </a:p>
        </p:txBody>
      </p:sp>
      <p:sp>
        <p:nvSpPr>
          <p:cNvPr id="3" name="Subtitle 2">
            <a:extLst>
              <a:ext uri="{FF2B5EF4-FFF2-40B4-BE49-F238E27FC236}">
                <a16:creationId xmlns:a16="http://schemas.microsoft.com/office/drawing/2014/main" id="{F343E432-8D3C-6566-6751-0A36D2C6162B}"/>
              </a:ext>
            </a:extLst>
          </p:cNvPr>
          <p:cNvSpPr>
            <a:spLocks noGrp="1"/>
          </p:cNvSpPr>
          <p:nvPr>
            <p:ph type="subTitle" idx="1"/>
          </p:nvPr>
        </p:nvSpPr>
        <p:spPr/>
        <p:txBody>
          <a:bodyPr/>
          <a:lstStyle/>
          <a:p>
            <a:r>
              <a:rPr lang="en-US" dirty="0"/>
              <a:t>Bryan Walsh</a:t>
            </a:r>
          </a:p>
          <a:p>
            <a:r>
              <a:rPr lang="en-US" dirty="0"/>
              <a:t>Sep 2023</a:t>
            </a:r>
          </a:p>
        </p:txBody>
      </p:sp>
    </p:spTree>
    <p:extLst>
      <p:ext uri="{BB962C8B-B14F-4D97-AF65-F5344CB8AC3E}">
        <p14:creationId xmlns:p14="http://schemas.microsoft.com/office/powerpoint/2010/main" val="1286965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62134-1AA5-8855-96D1-83E201F994F9}"/>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F2D957C8-2490-13C0-94E0-3E6A9A265254}"/>
              </a:ext>
            </a:extLst>
          </p:cNvPr>
          <p:cNvSpPr>
            <a:spLocks noGrp="1"/>
          </p:cNvSpPr>
          <p:nvPr>
            <p:ph idx="1"/>
          </p:nvPr>
        </p:nvSpPr>
        <p:spPr/>
        <p:txBody>
          <a:bodyPr/>
          <a:lstStyle/>
          <a:p>
            <a:r>
              <a:rPr lang="en-US" dirty="0"/>
              <a:t>In wafer testing some range of variation can occur and may be difficult to determine when the process is out of norm.</a:t>
            </a:r>
          </a:p>
          <a:p>
            <a:r>
              <a:rPr lang="en-US" dirty="0"/>
              <a:t>For this project I sought to investigate how machine learning may categorize anomalies and be used to predict process issues.	</a:t>
            </a:r>
          </a:p>
        </p:txBody>
      </p:sp>
    </p:spTree>
    <p:extLst>
      <p:ext uri="{BB962C8B-B14F-4D97-AF65-F5344CB8AC3E}">
        <p14:creationId xmlns:p14="http://schemas.microsoft.com/office/powerpoint/2010/main" val="2910023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46F58-9188-C071-0A67-C8BADF4C6539}"/>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25168374-1909-3110-94EF-2A5A846FF671}"/>
              </a:ext>
            </a:extLst>
          </p:cNvPr>
          <p:cNvSpPr>
            <a:spLocks noGrp="1"/>
          </p:cNvSpPr>
          <p:nvPr>
            <p:ph idx="1"/>
          </p:nvPr>
        </p:nvSpPr>
        <p:spPr/>
        <p:txBody>
          <a:bodyPr>
            <a:normAutofit lnSpcReduction="10000"/>
          </a:bodyPr>
          <a:lstStyle/>
          <a:p>
            <a:r>
              <a:rPr lang="en-US" dirty="0"/>
              <a:t>The data was used was found at:</a:t>
            </a:r>
            <a:r>
              <a:rPr lang="en-US" b="0" i="0" dirty="0">
                <a:solidFill>
                  <a:srgbClr val="000000"/>
                </a:solidFill>
                <a:effectLst/>
                <a:latin typeface="Helvetica Neue"/>
              </a:rPr>
              <a:t> </a:t>
            </a:r>
          </a:p>
          <a:p>
            <a:pPr marL="0" indent="0">
              <a:buNone/>
            </a:pPr>
            <a:r>
              <a:rPr lang="en-US" b="0" i="0" u="sng" dirty="0">
                <a:solidFill>
                  <a:srgbClr val="1A466C"/>
                </a:solidFill>
                <a:effectLst/>
                <a:latin typeface="Helvetica Neue"/>
                <a:hlinkClick r:id="rId2"/>
              </a:rPr>
              <a:t>https://www.kaggle.com/datasets/arbazkhan971/anomaly-detection</a:t>
            </a:r>
            <a:endParaRPr lang="en-US" b="0" i="0" u="sng" dirty="0">
              <a:solidFill>
                <a:srgbClr val="1A466C"/>
              </a:solidFill>
              <a:effectLst/>
              <a:latin typeface="Helvetica Neue"/>
            </a:endParaRPr>
          </a:p>
          <a:p>
            <a:r>
              <a:rPr lang="en-US" dirty="0">
                <a:latin typeface="Helvetica Neue"/>
              </a:rPr>
              <a:t>There are 1700+ entries of 1500+ features.</a:t>
            </a:r>
          </a:p>
          <a:p>
            <a:r>
              <a:rPr lang="en-US" dirty="0">
                <a:latin typeface="Helvetica Neue"/>
              </a:rPr>
              <a:t>The data is mostly binary and very sparse among the feature set for each row.</a:t>
            </a:r>
          </a:p>
          <a:p>
            <a:r>
              <a:rPr lang="en-US" dirty="0">
                <a:latin typeface="Helvetica Neue"/>
              </a:rPr>
              <a:t>This data was obfuscated by the owner and was part of a competition, so no insight into the features was provided.</a:t>
            </a:r>
          </a:p>
          <a:p>
            <a:r>
              <a:rPr lang="en-US" dirty="0">
                <a:latin typeface="Helvetica Neue"/>
              </a:rPr>
              <a:t>There were about 8% anomaly classifications within the data to work with.</a:t>
            </a:r>
            <a:endParaRPr lang="en-US" dirty="0"/>
          </a:p>
        </p:txBody>
      </p:sp>
    </p:spTree>
    <p:extLst>
      <p:ext uri="{BB962C8B-B14F-4D97-AF65-F5344CB8AC3E}">
        <p14:creationId xmlns:p14="http://schemas.microsoft.com/office/powerpoint/2010/main" val="2853203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72EB4-23D3-FD18-D78A-4D4B50ADE337}"/>
              </a:ext>
            </a:extLst>
          </p:cNvPr>
          <p:cNvSpPr>
            <a:spLocks noGrp="1"/>
          </p:cNvSpPr>
          <p:nvPr>
            <p:ph type="title"/>
          </p:nvPr>
        </p:nvSpPr>
        <p:spPr/>
        <p:txBody>
          <a:bodyPr/>
          <a:lstStyle/>
          <a:p>
            <a:r>
              <a:rPr lang="en-US" dirty="0"/>
              <a:t>Modeling</a:t>
            </a:r>
          </a:p>
        </p:txBody>
      </p:sp>
      <p:sp>
        <p:nvSpPr>
          <p:cNvPr id="3" name="Content Placeholder 2">
            <a:extLst>
              <a:ext uri="{FF2B5EF4-FFF2-40B4-BE49-F238E27FC236}">
                <a16:creationId xmlns:a16="http://schemas.microsoft.com/office/drawing/2014/main" id="{41FDDA14-5028-A00C-009D-4CC7E55AE087}"/>
              </a:ext>
            </a:extLst>
          </p:cNvPr>
          <p:cNvSpPr>
            <a:spLocks noGrp="1"/>
          </p:cNvSpPr>
          <p:nvPr>
            <p:ph idx="1"/>
          </p:nvPr>
        </p:nvSpPr>
        <p:spPr/>
        <p:txBody>
          <a:bodyPr/>
          <a:lstStyle/>
          <a:p>
            <a:r>
              <a:rPr lang="en-US" dirty="0"/>
              <a:t>My goal was to create a model that minimized the error on false anomaly detection.</a:t>
            </a:r>
          </a:p>
          <a:p>
            <a:r>
              <a:rPr lang="en-US" dirty="0"/>
              <a:t>I started by exploring many different machine learning models including some ensemble techniques.</a:t>
            </a:r>
          </a:p>
          <a:p>
            <a:r>
              <a:rPr lang="en-US" dirty="0"/>
              <a:t>The accuracy of the models were skewed by the overwhelming non-anomaly classification, making it difficult to tune the parameters for finding the best model features.</a:t>
            </a:r>
          </a:p>
        </p:txBody>
      </p:sp>
    </p:spTree>
    <p:extLst>
      <p:ext uri="{BB962C8B-B14F-4D97-AF65-F5344CB8AC3E}">
        <p14:creationId xmlns:p14="http://schemas.microsoft.com/office/powerpoint/2010/main" val="1241426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E99EF-A13D-6D0C-F0B8-EFE1B9E23E45}"/>
              </a:ext>
            </a:extLst>
          </p:cNvPr>
          <p:cNvSpPr>
            <a:spLocks noGrp="1"/>
          </p:cNvSpPr>
          <p:nvPr>
            <p:ph type="title"/>
          </p:nvPr>
        </p:nvSpPr>
        <p:spPr/>
        <p:txBody>
          <a:bodyPr/>
          <a:lstStyle/>
          <a:p>
            <a:r>
              <a:rPr lang="en-US" dirty="0"/>
              <a:t>Results</a:t>
            </a:r>
          </a:p>
        </p:txBody>
      </p:sp>
      <p:pic>
        <p:nvPicPr>
          <p:cNvPr id="1026" name="Picture 2">
            <a:extLst>
              <a:ext uri="{FF2B5EF4-FFF2-40B4-BE49-F238E27FC236}">
                <a16:creationId xmlns:a16="http://schemas.microsoft.com/office/drawing/2014/main" id="{691BB2AC-ED6F-A07C-087E-C0DCBA1D1C2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4519" y="2506662"/>
            <a:ext cx="4942161"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B780924-64B3-64DF-9507-BCB2ED1A1C08}"/>
              </a:ext>
            </a:extLst>
          </p:cNvPr>
          <p:cNvSpPr txBox="1"/>
          <p:nvPr/>
        </p:nvSpPr>
        <p:spPr>
          <a:xfrm>
            <a:off x="838201" y="1506022"/>
            <a:ext cx="10932886" cy="923330"/>
          </a:xfrm>
          <a:prstGeom prst="rect">
            <a:avLst/>
          </a:prstGeom>
          <a:noFill/>
        </p:spPr>
        <p:txBody>
          <a:bodyPr wrap="square" rtlCol="0">
            <a:spAutoFit/>
          </a:bodyPr>
          <a:lstStyle/>
          <a:p>
            <a:r>
              <a:rPr lang="en-US" dirty="0"/>
              <a:t>Below left we have a confusion matrix where the DT – Decision Tree was used to create a very small error in anomaly detection on the full data set.  And to the right an ensemble model with the Decision tree as its base was used but this time prediction a subset not used in training.</a:t>
            </a:r>
          </a:p>
        </p:txBody>
      </p:sp>
      <p:pic>
        <p:nvPicPr>
          <p:cNvPr id="1030" name="Picture 6">
            <a:extLst>
              <a:ext uri="{FF2B5EF4-FFF2-40B4-BE49-F238E27FC236}">
                <a16:creationId xmlns:a16="http://schemas.microsoft.com/office/drawing/2014/main" id="{3CC86B88-BC77-23EA-01C3-C33714E9DD8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110" r="25912"/>
          <a:stretch/>
        </p:blipFill>
        <p:spPr bwMode="auto">
          <a:xfrm>
            <a:off x="6096000" y="2506662"/>
            <a:ext cx="479305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2333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99B52-0B54-6D69-7003-59EFAEA65AB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F6043B3-7F6A-AB6E-D7B4-738885AEA1E6}"/>
              </a:ext>
            </a:extLst>
          </p:cNvPr>
          <p:cNvSpPr>
            <a:spLocks noGrp="1"/>
          </p:cNvSpPr>
          <p:nvPr>
            <p:ph idx="1"/>
          </p:nvPr>
        </p:nvSpPr>
        <p:spPr/>
        <p:txBody>
          <a:bodyPr/>
          <a:lstStyle/>
          <a:p>
            <a:r>
              <a:rPr lang="en-US" dirty="0"/>
              <a:t>The results show strong evidence that perhaps with more work a model could be made to predict accurately anomalies based on this data.</a:t>
            </a:r>
          </a:p>
          <a:p>
            <a:r>
              <a:rPr lang="en-US" dirty="0"/>
              <a:t>Time constraints are an issue when hyperparameter tuning but with more effort I believe we could achieve good results as seen when training on the entire dataset.</a:t>
            </a:r>
          </a:p>
          <a:p>
            <a:pPr marL="0" indent="0">
              <a:buNone/>
            </a:pPr>
            <a:endParaRPr lang="en-US" dirty="0"/>
          </a:p>
        </p:txBody>
      </p:sp>
    </p:spTree>
    <p:extLst>
      <p:ext uri="{BB962C8B-B14F-4D97-AF65-F5344CB8AC3E}">
        <p14:creationId xmlns:p14="http://schemas.microsoft.com/office/powerpoint/2010/main" val="36529221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3013</TotalTime>
  <Words>307</Words>
  <Application>Microsoft Office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Helvetica Neue</vt:lpstr>
      <vt:lpstr>Office Theme</vt:lpstr>
      <vt:lpstr>Wafer Anomaly Detection</vt:lpstr>
      <vt:lpstr>Overview</vt:lpstr>
      <vt:lpstr>Data</vt:lpstr>
      <vt:lpstr>Modeling</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Wafer Anomaly Detection</dc:title>
  <dc:creator>bwalsh333@yahoo.com</dc:creator>
  <cp:lastModifiedBy>bwalsh333@yahoo.com</cp:lastModifiedBy>
  <cp:revision>2</cp:revision>
  <dcterms:created xsi:type="dcterms:W3CDTF">2023-09-17T21:42:56Z</dcterms:created>
  <dcterms:modified xsi:type="dcterms:W3CDTF">2023-09-19T23:56:16Z</dcterms:modified>
</cp:coreProperties>
</file>