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4CE2-8B8C-5652-F4E5-84F1C7DCB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3B2E7-A3F4-0AA9-AAC6-70FF42BCB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EA31-F26D-C485-2359-D6BF30BD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3AFC0-AB5F-8F17-25E6-9C0A8D7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B841-ABD1-FAE1-A8E9-3C488D95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666-16DD-D812-38CC-EF10E5D3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FF281-91A8-E831-9C43-CF8CE443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AAE5-4EC7-0A58-CE62-944C5B70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315C-C1C8-03FF-A101-17B41A9E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C531-69AE-448A-7330-E0B60E95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EFC3E-A174-75CB-4469-46B15A04B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EE71-8BFB-9254-16A5-E2C0AC4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9F5E-47D9-DAC7-5326-89472571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3A270-C7E0-EA32-A050-6E0F121E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DF46-F232-14F8-08FF-6FE56487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C64E-24A4-1EA6-6755-9E1EF147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44C5-D38D-2B95-055B-740F37BC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5205-2E45-FFBB-3CFA-13703FD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55C7-8DA9-1F24-D738-0E6303E1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4A2E-BE62-30D5-4C59-733FD79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AFAD-610C-857F-C18A-2999DE2D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3CB7-29B7-71E7-0E18-E311CCE7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22F8-F567-D305-DA42-10240BEE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D574-0842-EF8A-B67F-B279997B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E69E-B253-506E-9DE5-1660B65B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6508-3537-DE66-344E-964AF021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2C8A-9669-678D-3B96-6225C8320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C3CD-5C47-AABB-7704-7FE7F704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AAE5-C51F-66E1-D6F3-3855D135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ABD8E-47CC-9463-92DD-31567C6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E9561-F85E-DA69-75CD-E95C1108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309D-19CA-A46B-C9FC-6056C84C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8D9B-D3A6-7C86-2E6D-BB060527C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5210-74B7-7EE4-B44D-A624BE04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A8A09-63D6-9C69-301C-304965EC9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DDE72-D912-2A66-89F8-37E5BBB6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AE3C7-6884-D0F5-FB54-B9804748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C2845-BAEB-793A-9BF8-72B2E2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03CF1-A9D9-2E63-7D69-28774324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0D74-8C81-283B-C3B7-0141375C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70246-F6D5-608B-0C61-06ADECF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26339-D65E-4C59-BC6A-DD8182EA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0D9DE-BED0-E3D8-732D-55E1587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C4E72-E1EA-E723-DEF0-9C4E9B6C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8BFE4-AF1C-D32E-2ADC-4BE8865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35760-6E30-2D70-16FB-6C6E4416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9FD4-9D17-83E8-1F3B-9D0F8AEF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A960-D2EE-4AC1-B1D2-1BFBC2DE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0D4E-70D8-0CB4-F61F-6579EA63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773DB-DBB9-963F-862F-EA2F93D1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EA116-8AE2-93BB-AF63-7104DA0F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C37C-5C0F-8314-78A5-2CD2B471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429-9AB5-912D-F6EB-716C28F7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C593D-17B1-A452-1023-36F7DD9C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9E9BF-FEDD-DF2C-67D8-861DB970A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41B5-EE06-8CF2-9708-AA0215E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9AD4E-D292-29F8-83FE-1B45EA05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24D27-5A55-2794-1ACB-7C1567F4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92AF0-DB4A-6B9A-0F60-2966ECA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908BE-A891-13C8-176F-18A5CB44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1447-D91E-DB9D-F423-9856F7534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AA44-A73F-475F-A502-9F442D6F70C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619D-41A2-FB6D-D083-645BE89A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2F64-29FE-8585-7D7F-2CA9F2FE5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C7F9-1E5B-4B72-95C7-2010823A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3780-736F-5379-7E8E-1714F312D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Coupon Acceptance Rate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F862-88DF-6D19-4A17-CB70C0106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Walsh</a:t>
            </a:r>
          </a:p>
        </p:txBody>
      </p:sp>
    </p:spTree>
    <p:extLst>
      <p:ext uri="{BB962C8B-B14F-4D97-AF65-F5344CB8AC3E}">
        <p14:creationId xmlns:p14="http://schemas.microsoft.com/office/powerpoint/2010/main" val="26807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736F-136A-684F-9BEC-5364A539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76D5-F79D-2A5D-5E63-5A174638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 Explore factors affecting coupon acceptance rate</a:t>
            </a:r>
          </a:p>
          <a:p>
            <a:r>
              <a:rPr lang="en-US" dirty="0"/>
              <a:t>Data:  </a:t>
            </a:r>
          </a:p>
          <a:p>
            <a:pPr lvl="1"/>
            <a:r>
              <a:rPr lang="en-US" dirty="0"/>
              <a:t>Collected from survey on Amazon Mechanical Turk and found on UCI Machine Learning repository.</a:t>
            </a:r>
          </a:p>
          <a:p>
            <a:pPr lvl="1"/>
            <a:r>
              <a:rPr lang="en-US" dirty="0"/>
              <a:t>Coupon Types include “Bar”, “Coffee House”, “Restaurant &lt;$20”, “Restaurant $(20-50)” and “Carry Out”.</a:t>
            </a:r>
          </a:p>
          <a:p>
            <a:pPr lvl="1"/>
            <a:r>
              <a:rPr lang="en-US" dirty="0"/>
              <a:t>Contains coupon types and acceptance filed Y/N and personal information about customers including income, occupation, gender, age, has children…</a:t>
            </a:r>
          </a:p>
          <a:p>
            <a:r>
              <a:rPr lang="en-US" dirty="0"/>
              <a:t>Analysis:  </a:t>
            </a:r>
          </a:p>
          <a:p>
            <a:pPr lvl="1"/>
            <a:r>
              <a:rPr lang="en-US" dirty="0"/>
              <a:t>Performed using Pandas in the </a:t>
            </a:r>
            <a:r>
              <a:rPr lang="en-US" dirty="0" err="1"/>
              <a:t>Jupyter</a:t>
            </a:r>
            <a:r>
              <a:rPr lang="en-US" dirty="0"/>
              <a:t> notebook environment using Seaborn graph tools.</a:t>
            </a:r>
          </a:p>
        </p:txBody>
      </p:sp>
    </p:spTree>
    <p:extLst>
      <p:ext uri="{BB962C8B-B14F-4D97-AF65-F5344CB8AC3E}">
        <p14:creationId xmlns:p14="http://schemas.microsoft.com/office/powerpoint/2010/main" val="28919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E44E-828F-923B-FF05-6B36850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1873-1E20-016C-77A8-B9A3A677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1235" cy="4351338"/>
          </a:xfrm>
        </p:spPr>
        <p:txBody>
          <a:bodyPr>
            <a:normAutofit/>
          </a:bodyPr>
          <a:lstStyle/>
          <a:p>
            <a:r>
              <a:rPr lang="en-US" dirty="0"/>
              <a:t>I choose to explore how income and having children affects the acceptance rate of coupons of various types.</a:t>
            </a:r>
          </a:p>
          <a:p>
            <a:r>
              <a:rPr lang="en-US" dirty="0"/>
              <a:t>To the right is the anatomy of the chart used in this report.</a:t>
            </a:r>
          </a:p>
          <a:p>
            <a:r>
              <a:rPr lang="en-US" dirty="0"/>
              <a:t>The two bars represent the acceptance rate.</a:t>
            </a:r>
          </a:p>
          <a:p>
            <a:r>
              <a:rPr lang="en-US" dirty="0"/>
              <a:t>The title contains the coupon type and the feature being explored.</a:t>
            </a:r>
          </a:p>
        </p:txBody>
      </p:sp>
      <p:pic>
        <p:nvPicPr>
          <p:cNvPr id="7" name="Picture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4DCD83E9-396D-1AD3-95E0-155D763AB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91568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DD92-ECEC-3D20-15A5-91ABCD91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House Accept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75B8-C25E-58A9-9DDB-7FD40A49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was a noticeable positive change in acceptance rates for Coffee House coupon from the lower income category and a negative acceptance rate for those with children.</a:t>
            </a:r>
          </a:p>
          <a:p>
            <a:r>
              <a:rPr lang="en-US" sz="2000" dirty="0"/>
              <a:t>The left most graph is the overall acceptance rate for the Coffee House coupon.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DAC7AA1-1FBD-1D2A-4AB1-C9FF4396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5" y="2835268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EBD3-33C5-F173-EC31-5AE92291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Expensive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D222-2C34-3036-4E28-DEFAC596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is a noticeable drop in acceptance rates when exploring the combination of households with children and lower income levels (shown by far right graph).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379BAD6-BF6F-BBAE-D653-559E5B2D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0" y="2688929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6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9EE9-4D21-7464-3283-2BB7C374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F1C3-7EA4-FD78-B5D7-3AA1E3B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income level affects the acceptance rates for Coffee House coupons.</a:t>
            </a:r>
          </a:p>
          <a:p>
            <a:r>
              <a:rPr lang="en-US" dirty="0"/>
              <a:t>The combination of households with children and lower income lowers the acceptance rates of less expensive Restaurants.</a:t>
            </a:r>
          </a:p>
        </p:txBody>
      </p:sp>
    </p:spTree>
    <p:extLst>
      <p:ext uri="{BB962C8B-B14F-4D97-AF65-F5344CB8AC3E}">
        <p14:creationId xmlns:p14="http://schemas.microsoft.com/office/powerpoint/2010/main" val="301776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Coupon Acceptance Rate Exploration</vt:lpstr>
      <vt:lpstr>Introduction</vt:lpstr>
      <vt:lpstr>Exploration</vt:lpstr>
      <vt:lpstr>Coffee House Accept Rate</vt:lpstr>
      <vt:lpstr>Less Expensive Restaurants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Acceptance Rate Exploration</dc:title>
  <dc:creator>bwalsh333@yahoo.com</dc:creator>
  <cp:lastModifiedBy>bwalsh333@yahoo.com</cp:lastModifiedBy>
  <cp:revision>3</cp:revision>
  <dcterms:created xsi:type="dcterms:W3CDTF">2023-04-10T13:53:06Z</dcterms:created>
  <dcterms:modified xsi:type="dcterms:W3CDTF">2023-04-10T14:31:25Z</dcterms:modified>
</cp:coreProperties>
</file>