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27" autoAdjust="0"/>
  </p:normalViewPr>
  <p:slideViewPr>
    <p:cSldViewPr>
      <p:cViewPr varScale="1">
        <p:scale>
          <a:sx n="90" d="100"/>
          <a:sy n="90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1547664" y="3356992"/>
            <a:ext cx="604867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agnetplattenspeicher 6"/>
          <p:cNvSpPr/>
          <p:nvPr/>
        </p:nvSpPr>
        <p:spPr>
          <a:xfrm>
            <a:off x="4693120" y="3877098"/>
            <a:ext cx="2016224" cy="9361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Database</a:t>
            </a:r>
            <a:endParaRPr lang="de-DE" dirty="0"/>
          </a:p>
        </p:txBody>
      </p:sp>
      <p:pic>
        <p:nvPicPr>
          <p:cNvPr id="1028" name="Picture 4" descr="http://www.clker.com/cliparts/a/f/8/6/12065695931696523378felipecaparelli_Gears_1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207" y="2194557"/>
            <a:ext cx="611827" cy="65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clker.com/cliparts/a/f/8/6/12065695931696523378felipecaparelli_Gears_1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65" y="2194557"/>
            <a:ext cx="611827" cy="65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static.trustedreviews.com/94/c68d2e/76a8/6094-IMG0114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372" y="771023"/>
            <a:ext cx="600001" cy="52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iphoneohnevertrag.de/files/2010/06/ipad-front-ref-1200x16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0"/>
          <a:stretch/>
        </p:blipFill>
        <p:spPr bwMode="auto">
          <a:xfrm>
            <a:off x="5732235" y="771023"/>
            <a:ext cx="448666" cy="5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 Verbindung 20"/>
          <p:cNvCxnSpPr/>
          <p:nvPr/>
        </p:nvCxnSpPr>
        <p:spPr>
          <a:xfrm>
            <a:off x="1547664" y="1700808"/>
            <a:ext cx="604867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547664" y="394286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Data </a:t>
            </a:r>
            <a:r>
              <a:rPr lang="de-DE" b="1" dirty="0" err="1" smtClean="0"/>
              <a:t>tier</a:t>
            </a:r>
            <a:endParaRPr lang="de-DE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1547664" y="220660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Application</a:t>
            </a:r>
            <a:r>
              <a:rPr lang="de-DE" b="1" dirty="0" smtClean="0"/>
              <a:t> / </a:t>
            </a:r>
            <a:r>
              <a:rPr lang="de-DE" b="1" dirty="0" err="1" smtClean="0"/>
              <a:t>data</a:t>
            </a:r>
            <a:r>
              <a:rPr lang="de-DE" b="1" dirty="0" smtClean="0"/>
              <a:t> </a:t>
            </a:r>
            <a:r>
              <a:rPr lang="de-DE" b="1" dirty="0" err="1" smtClean="0"/>
              <a:t>access</a:t>
            </a:r>
            <a:r>
              <a:rPr lang="de-DE" b="1" dirty="0" smtClean="0"/>
              <a:t> </a:t>
            </a:r>
            <a:r>
              <a:rPr lang="de-DE" b="1" dirty="0" err="1" smtClean="0"/>
              <a:t>tier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1547664" y="83293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Presentation</a:t>
            </a:r>
            <a:r>
              <a:rPr lang="de-DE" b="1" dirty="0" smtClean="0"/>
              <a:t> </a:t>
            </a:r>
            <a:r>
              <a:rPr lang="de-DE" b="1" dirty="0" err="1" smtClean="0"/>
              <a:t>tier</a:t>
            </a:r>
            <a:endParaRPr lang="de-DE" b="1" dirty="0"/>
          </a:p>
        </p:txBody>
      </p:sp>
      <p:cxnSp>
        <p:nvCxnSpPr>
          <p:cNvPr id="20" name="Gerade Verbindung mit Pfeil 19"/>
          <p:cNvCxnSpPr>
            <a:stCxn id="12" idx="2"/>
          </p:cNvCxnSpPr>
          <p:nvPr/>
        </p:nvCxnSpPr>
        <p:spPr>
          <a:xfrm>
            <a:off x="4716373" y="1294224"/>
            <a:ext cx="0" cy="8536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4999034" y="1279205"/>
            <a:ext cx="733201" cy="9274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5975423" y="1358116"/>
            <a:ext cx="18856" cy="77474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30" name="Picture 6" descr="http://images.netzwelt.de/article/2012/microsoft-enthuellt-san-francisco-neue-version-seines-handy-os-windows-phone-netzwelt-praesentiert-neuerungen-bild-microsoft-1502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21" y="692111"/>
            <a:ext cx="828806" cy="66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Gerade Verbindung mit Pfeil 40"/>
          <p:cNvCxnSpPr/>
          <p:nvPr/>
        </p:nvCxnSpPr>
        <p:spPr>
          <a:xfrm flipH="1">
            <a:off x="6180902" y="1412776"/>
            <a:ext cx="695354" cy="76304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4896214" y="2930166"/>
            <a:ext cx="179842" cy="8536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1" idx="2"/>
          </p:cNvCxnSpPr>
          <p:nvPr/>
        </p:nvCxnSpPr>
        <p:spPr>
          <a:xfrm flipH="1">
            <a:off x="5868144" y="2852936"/>
            <a:ext cx="126135" cy="93088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19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1547664" y="3573016"/>
            <a:ext cx="662473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547664" y="1700808"/>
            <a:ext cx="662473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547664" y="42117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Device </a:t>
            </a:r>
            <a:r>
              <a:rPr lang="de-DE" b="1" dirty="0" err="1" smtClean="0"/>
              <a:t>tier</a:t>
            </a:r>
            <a:endParaRPr lang="de-DE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1547664" y="24956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Database </a:t>
            </a:r>
            <a:r>
              <a:rPr lang="de-DE" b="1" dirty="0" err="1" smtClean="0"/>
              <a:t>tier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1547664" y="6926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View / </a:t>
            </a:r>
            <a:r>
              <a:rPr lang="de-DE" b="1" dirty="0" err="1" smtClean="0"/>
              <a:t>Control</a:t>
            </a:r>
            <a:r>
              <a:rPr lang="de-DE" b="1" dirty="0" smtClean="0"/>
              <a:t> </a:t>
            </a:r>
            <a:r>
              <a:rPr lang="de-DE" b="1" dirty="0" err="1" smtClean="0"/>
              <a:t>tier</a:t>
            </a:r>
            <a:endParaRPr lang="de-DE" b="1" dirty="0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4837099" y="1253341"/>
            <a:ext cx="281654" cy="85122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6368146" y="1297054"/>
            <a:ext cx="347678" cy="80750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Flussdiagramm: Magnetplattenspeicher 24"/>
          <p:cNvSpPr/>
          <p:nvPr/>
        </p:nvSpPr>
        <p:spPr>
          <a:xfrm>
            <a:off x="4774990" y="2212310"/>
            <a:ext cx="2016224" cy="936104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Database</a:t>
            </a:r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4499992" y="3189588"/>
            <a:ext cx="509070" cy="88748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6354740" y="3189588"/>
            <a:ext cx="262634" cy="88748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837099" y="3281129"/>
            <a:ext cx="391279" cy="7959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Abgerundetes Rechteck 29"/>
          <p:cNvSpPr/>
          <p:nvPr/>
        </p:nvSpPr>
        <p:spPr>
          <a:xfrm>
            <a:off x="4023004" y="692696"/>
            <a:ext cx="1503972" cy="4634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Applications</a:t>
            </a:r>
            <a:endParaRPr lang="de-DE" sz="1600" dirty="0"/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5118753" y="1253341"/>
            <a:ext cx="245335" cy="851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Abgerundetes Rechteck 45"/>
          <p:cNvSpPr/>
          <p:nvPr/>
        </p:nvSpPr>
        <p:spPr>
          <a:xfrm>
            <a:off x="6300192" y="548680"/>
            <a:ext cx="1503972" cy="607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Controlling Software</a:t>
            </a:r>
            <a:endParaRPr lang="de-DE" sz="1600" dirty="0"/>
          </a:p>
        </p:txBody>
      </p:sp>
      <p:cxnSp>
        <p:nvCxnSpPr>
          <p:cNvPr id="50" name="Gerade Verbindung mit Pfeil 49"/>
          <p:cNvCxnSpPr/>
          <p:nvPr/>
        </p:nvCxnSpPr>
        <p:spPr>
          <a:xfrm flipH="1">
            <a:off x="6617374" y="1310828"/>
            <a:ext cx="347678" cy="80750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3791439" y="4146494"/>
            <a:ext cx="1904114" cy="6506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Controllable</a:t>
            </a:r>
            <a:r>
              <a:rPr lang="de-DE" sz="1600" dirty="0" smtClean="0"/>
              <a:t> Hardware Devices</a:t>
            </a:r>
            <a:endParaRPr lang="de-DE" sz="1600" dirty="0"/>
          </a:p>
        </p:txBody>
      </p:sp>
      <p:sp>
        <p:nvSpPr>
          <p:cNvPr id="56" name="Abgerundetes Rechteck 55"/>
          <p:cNvSpPr/>
          <p:nvPr/>
        </p:nvSpPr>
        <p:spPr>
          <a:xfrm>
            <a:off x="5900050" y="4146494"/>
            <a:ext cx="1904114" cy="6506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Non – </a:t>
            </a:r>
            <a:r>
              <a:rPr lang="de-DE" sz="1600" dirty="0" err="1" smtClean="0"/>
              <a:t>Controllable</a:t>
            </a:r>
            <a:r>
              <a:rPr lang="de-DE" sz="1600" dirty="0" smtClean="0"/>
              <a:t> </a:t>
            </a:r>
            <a:r>
              <a:rPr lang="de-DE" sz="1600" dirty="0"/>
              <a:t>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228517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67" y="2574106"/>
            <a:ext cx="1962360" cy="45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1547664" y="3573016"/>
            <a:ext cx="6912768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547664" y="42117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Device </a:t>
            </a:r>
            <a:r>
              <a:rPr lang="de-DE" b="1" dirty="0" err="1" smtClean="0"/>
              <a:t>tier</a:t>
            </a:r>
            <a:endParaRPr lang="de-DE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1547664" y="24956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Database </a:t>
            </a:r>
            <a:r>
              <a:rPr lang="de-DE" b="1" dirty="0" err="1" smtClean="0"/>
              <a:t>tier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1547664" y="6926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View / </a:t>
            </a:r>
            <a:r>
              <a:rPr lang="de-DE" b="1" dirty="0" err="1" smtClean="0"/>
              <a:t>Control</a:t>
            </a:r>
            <a:r>
              <a:rPr lang="de-DE" b="1" dirty="0" smtClean="0"/>
              <a:t> </a:t>
            </a:r>
            <a:r>
              <a:rPr lang="de-DE" b="1" dirty="0" err="1" smtClean="0"/>
              <a:t>tier</a:t>
            </a:r>
            <a:endParaRPr lang="de-DE" b="1" dirty="0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4837099" y="1253341"/>
            <a:ext cx="281654" cy="85122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6368146" y="1297054"/>
            <a:ext cx="347678" cy="80750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Flussdiagramm: Magnetplattenspeicher 24"/>
          <p:cNvSpPr/>
          <p:nvPr/>
        </p:nvSpPr>
        <p:spPr>
          <a:xfrm>
            <a:off x="4774990" y="2212310"/>
            <a:ext cx="2016224" cy="936104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5618623" y="3281129"/>
            <a:ext cx="0" cy="79594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6014493" y="3281129"/>
            <a:ext cx="1" cy="7959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Abgerundetes Rechteck 29"/>
          <p:cNvSpPr/>
          <p:nvPr/>
        </p:nvSpPr>
        <p:spPr>
          <a:xfrm>
            <a:off x="4023004" y="692696"/>
            <a:ext cx="1503972" cy="4634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CouchApps</a:t>
            </a:r>
            <a:endParaRPr lang="de-DE" sz="1600" dirty="0"/>
          </a:p>
        </p:txBody>
      </p:sp>
      <p:cxnSp>
        <p:nvCxnSpPr>
          <p:cNvPr id="42" name="Gerade Verbindung mit Pfeil 41"/>
          <p:cNvCxnSpPr/>
          <p:nvPr/>
        </p:nvCxnSpPr>
        <p:spPr>
          <a:xfrm>
            <a:off x="5118753" y="1253341"/>
            <a:ext cx="245335" cy="851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Abgerundetes Rechteck 45"/>
          <p:cNvSpPr/>
          <p:nvPr/>
        </p:nvSpPr>
        <p:spPr>
          <a:xfrm>
            <a:off x="6300192" y="548680"/>
            <a:ext cx="2304256" cy="607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Other Controlling Software (</a:t>
            </a:r>
            <a:r>
              <a:rPr lang="de-DE" sz="1600" dirty="0" err="1" smtClean="0"/>
              <a:t>python</a:t>
            </a:r>
            <a:r>
              <a:rPr lang="de-DE" sz="1600" dirty="0" smtClean="0"/>
              <a:t>, …)</a:t>
            </a:r>
            <a:endParaRPr lang="de-DE" sz="1600" dirty="0"/>
          </a:p>
        </p:txBody>
      </p:sp>
      <p:cxnSp>
        <p:nvCxnSpPr>
          <p:cNvPr id="50" name="Gerade Verbindung mit Pfeil 49"/>
          <p:cNvCxnSpPr/>
          <p:nvPr/>
        </p:nvCxnSpPr>
        <p:spPr>
          <a:xfrm flipH="1">
            <a:off x="6617374" y="1310828"/>
            <a:ext cx="347678" cy="80750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4860032" y="4146494"/>
            <a:ext cx="1904114" cy="18747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dirty="0" err="1" smtClean="0"/>
              <a:t>Controllable</a:t>
            </a:r>
            <a:r>
              <a:rPr lang="de-DE" sz="1600" dirty="0" smtClean="0"/>
              <a:t> Hardware Devices</a:t>
            </a:r>
            <a:endParaRPr lang="de-DE" sz="1600" dirty="0"/>
          </a:p>
        </p:txBody>
      </p:sp>
      <p:pic>
        <p:nvPicPr>
          <p:cNvPr id="3077" name="Picture 5" descr="http://upload.wikimedia.org/wikipedia/de/6/67/Labview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49" y="4869160"/>
            <a:ext cx="1548330" cy="38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upload.wikimedia.org/wikibooks/de/thumb/1/15/C%2B%2B-Programmierung_Titelseite.svg/700px-C%2B%2B-Programmierung_Titelseite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2789" r="3348" b="73944"/>
          <a:stretch/>
        </p:blipFill>
        <p:spPr bwMode="auto">
          <a:xfrm>
            <a:off x="5033580" y="5463899"/>
            <a:ext cx="763917" cy="2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orca.physics.unc.edu/%7Emarkhowe/Orca_Help/Home_files/OrcaR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17" y="5324409"/>
            <a:ext cx="767097" cy="5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bgerundetes Rechteck 2"/>
          <p:cNvSpPr/>
          <p:nvPr/>
        </p:nvSpPr>
        <p:spPr>
          <a:xfrm>
            <a:off x="8525469" y="3412772"/>
            <a:ext cx="266328" cy="2663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</a:t>
            </a:r>
            <a:endParaRPr lang="de-DE" sz="1400" dirty="0"/>
          </a:p>
        </p:txBody>
      </p:sp>
      <p:cxnSp>
        <p:nvCxnSpPr>
          <p:cNvPr id="28" name="Gerade Verbindung 27"/>
          <p:cNvCxnSpPr/>
          <p:nvPr/>
        </p:nvCxnSpPr>
        <p:spPr>
          <a:xfrm>
            <a:off x="1547664" y="1700808"/>
            <a:ext cx="6912768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8525469" y="1567643"/>
            <a:ext cx="266328" cy="266328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114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67" y="2214066"/>
            <a:ext cx="1962360" cy="45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1547664" y="3645024"/>
            <a:ext cx="6912768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547664" y="42117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Device </a:t>
            </a:r>
            <a:r>
              <a:rPr lang="de-DE" b="1" dirty="0" err="1" smtClean="0"/>
              <a:t>tier</a:t>
            </a:r>
            <a:endParaRPr lang="de-DE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1547664" y="21282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Database </a:t>
            </a:r>
            <a:r>
              <a:rPr lang="de-DE" b="1" dirty="0" err="1" smtClean="0"/>
              <a:t>tier</a:t>
            </a:r>
            <a:endParaRPr lang="de-DE" b="1" dirty="0"/>
          </a:p>
        </p:txBody>
      </p:sp>
      <p:sp>
        <p:nvSpPr>
          <p:cNvPr id="25" name="Flussdiagramm: Magnetplattenspeicher 24"/>
          <p:cNvSpPr/>
          <p:nvPr/>
        </p:nvSpPr>
        <p:spPr>
          <a:xfrm>
            <a:off x="4774990" y="1844824"/>
            <a:ext cx="2016224" cy="936104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5618623" y="2924944"/>
            <a:ext cx="0" cy="115212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6014494" y="2996952"/>
            <a:ext cx="0" cy="110616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4860032" y="4146494"/>
            <a:ext cx="1904114" cy="18747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dirty="0" err="1" smtClean="0"/>
              <a:t>Controllable</a:t>
            </a:r>
            <a:r>
              <a:rPr lang="de-DE" sz="1600" dirty="0" smtClean="0"/>
              <a:t> Hardware Devices</a:t>
            </a:r>
            <a:endParaRPr lang="de-DE" sz="1600" dirty="0"/>
          </a:p>
        </p:txBody>
      </p:sp>
      <p:pic>
        <p:nvPicPr>
          <p:cNvPr id="3077" name="Picture 5" descr="http://upload.wikimedia.org/wikipedia/de/6/67/Labview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49" y="4869160"/>
            <a:ext cx="1548330" cy="38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upload.wikimedia.org/wikibooks/de/thumb/1/15/C%2B%2B-Programmierung_Titelseite.svg/700px-C%2B%2B-Programmierung_Titelseite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2789" r="3348" b="73944"/>
          <a:stretch/>
        </p:blipFill>
        <p:spPr bwMode="auto">
          <a:xfrm>
            <a:off x="5033580" y="5463899"/>
            <a:ext cx="763917" cy="2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orca.physics.unc.edu/%7Emarkhowe/Orca_Help/Home_files/OrcaR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17" y="5324409"/>
            <a:ext cx="767097" cy="5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/>
          <p:cNvSpPr txBox="1"/>
          <p:nvPr/>
        </p:nvSpPr>
        <p:spPr>
          <a:xfrm>
            <a:off x="4431359" y="3180701"/>
            <a:ext cx="11487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Send Data</a:t>
            </a:r>
            <a:endParaRPr lang="de-DE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6069837" y="3180701"/>
            <a:ext cx="15985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Receive</a:t>
            </a:r>
            <a:r>
              <a:rPr lang="de-DE" b="1" dirty="0" smtClean="0"/>
              <a:t> Data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6403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54" y="5145204"/>
            <a:ext cx="1962360" cy="45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Flussdiagramm: Magnetplattenspeicher 52"/>
          <p:cNvSpPr/>
          <p:nvPr/>
        </p:nvSpPr>
        <p:spPr>
          <a:xfrm>
            <a:off x="1116977" y="4775962"/>
            <a:ext cx="2016224" cy="936104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Abgerundetes Rechteck 54"/>
          <p:cNvSpPr/>
          <p:nvPr/>
        </p:nvSpPr>
        <p:spPr>
          <a:xfrm>
            <a:off x="1187624" y="455482"/>
            <a:ext cx="1904114" cy="18747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dirty="0" err="1" smtClean="0"/>
              <a:t>Controllable</a:t>
            </a:r>
            <a:r>
              <a:rPr lang="de-DE" sz="1600" dirty="0" smtClean="0"/>
              <a:t> Hardware Devices</a:t>
            </a:r>
            <a:endParaRPr lang="de-DE" sz="1600" dirty="0"/>
          </a:p>
        </p:txBody>
      </p:sp>
      <p:pic>
        <p:nvPicPr>
          <p:cNvPr id="56" name="Picture 5" descr="http://upload.wikimedia.org/wikipedia/de/6/67/Labview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41" y="1178148"/>
            <a:ext cx="1548330" cy="38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7" descr="http://upload.wikimedia.org/wikibooks/de/thumb/1/15/C%2B%2B-Programmierung_Titelseite.svg/700px-C%2B%2B-Programmierung_Titelseite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2789" r="3348" b="73944"/>
          <a:stretch/>
        </p:blipFill>
        <p:spPr bwMode="auto">
          <a:xfrm>
            <a:off x="1361172" y="1772887"/>
            <a:ext cx="763917" cy="2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9" descr="http://orca.physics.unc.edu/%7Emarkhowe/Orca_Help/Home_files/OrcaR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09" y="1633397"/>
            <a:ext cx="767097" cy="5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Gerade Verbindung mit Pfeil 58"/>
          <p:cNvCxnSpPr/>
          <p:nvPr/>
        </p:nvCxnSpPr>
        <p:spPr>
          <a:xfrm>
            <a:off x="2139681" y="2543714"/>
            <a:ext cx="0" cy="216024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539722" y="2687730"/>
            <a:ext cx="3199917" cy="1800200"/>
          </a:xfrm>
          <a:prstGeom prst="roundRect">
            <a:avLst>
              <a:gd name="adj" fmla="val 31773"/>
            </a:avLst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lvl="1"/>
            <a:r>
              <a:rPr lang="de-DE" sz="1600" dirty="0" err="1" smtClean="0"/>
              <a:t>int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registerAtCouchDB</a:t>
            </a:r>
            <a:r>
              <a:rPr lang="de-DE" sz="1600" dirty="0" smtClean="0"/>
              <a:t>()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 smtClean="0"/>
              <a:t>char</a:t>
            </a:r>
            <a:r>
              <a:rPr lang="de-DE" sz="1600" dirty="0" smtClean="0"/>
              <a:t>* </a:t>
            </a:r>
            <a:r>
              <a:rPr lang="de-DE" sz="1600" dirty="0" err="1" smtClean="0"/>
              <a:t>server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/>
              <a:t>char</a:t>
            </a:r>
            <a:r>
              <a:rPr lang="de-DE" sz="1600" dirty="0"/>
              <a:t>* </a:t>
            </a:r>
            <a:r>
              <a:rPr lang="de-DE" sz="1600" dirty="0" err="1" smtClean="0"/>
              <a:t>name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/>
              <a:t>char</a:t>
            </a:r>
            <a:r>
              <a:rPr lang="de-DE" sz="1600" dirty="0"/>
              <a:t>* t</a:t>
            </a:r>
            <a:r>
              <a:rPr lang="de-DE" sz="1600" dirty="0" smtClean="0"/>
              <a:t>itle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 smtClean="0"/>
              <a:t>int</a:t>
            </a:r>
            <a:r>
              <a:rPr lang="de-DE" sz="1600" dirty="0" smtClean="0"/>
              <a:t>* </a:t>
            </a:r>
            <a:r>
              <a:rPr lang="de-DE" sz="1600" dirty="0" err="1" smtClean="0"/>
              <a:t>types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 smtClean="0"/>
              <a:t>int</a:t>
            </a:r>
            <a:r>
              <a:rPr lang="de-DE" sz="1600" dirty="0" smtClean="0"/>
              <a:t> </a:t>
            </a:r>
            <a:r>
              <a:rPr lang="de-DE" sz="1600" dirty="0" err="1"/>
              <a:t>t</a:t>
            </a:r>
            <a:r>
              <a:rPr lang="de-DE" sz="1600" dirty="0" err="1" smtClean="0"/>
              <a:t>ypesCount</a:t>
            </a:r>
            <a:endParaRPr lang="de-DE" sz="1600" dirty="0"/>
          </a:p>
        </p:txBody>
      </p: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56" y="5145204"/>
            <a:ext cx="1962360" cy="45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Flussdiagramm: Magnetplattenspeicher 76"/>
          <p:cNvSpPr/>
          <p:nvPr/>
        </p:nvSpPr>
        <p:spPr>
          <a:xfrm>
            <a:off x="5365279" y="4775962"/>
            <a:ext cx="2016224" cy="936104"/>
          </a:xfrm>
          <a:prstGeom prst="flowChartMagneticDisk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Abgerundetes Rechteck 77"/>
          <p:cNvSpPr/>
          <p:nvPr/>
        </p:nvSpPr>
        <p:spPr>
          <a:xfrm>
            <a:off x="5435926" y="455482"/>
            <a:ext cx="1904114" cy="18747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dirty="0" err="1" smtClean="0"/>
              <a:t>Controllable</a:t>
            </a:r>
            <a:r>
              <a:rPr lang="de-DE" sz="1600" dirty="0" smtClean="0"/>
              <a:t> Hardware Devices</a:t>
            </a:r>
            <a:endParaRPr lang="de-DE" sz="1600" dirty="0"/>
          </a:p>
        </p:txBody>
      </p:sp>
      <p:pic>
        <p:nvPicPr>
          <p:cNvPr id="79" name="Picture 5" descr="http://upload.wikimedia.org/wikipedia/de/6/67/Labview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43" y="1178148"/>
            <a:ext cx="1548330" cy="38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" descr="http://upload.wikimedia.org/wikibooks/de/thumb/1/15/C%2B%2B-Programmierung_Titelseite.svg/700px-C%2B%2B-Programmierung_Titelseite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2789" r="3348" b="73944"/>
          <a:stretch/>
        </p:blipFill>
        <p:spPr bwMode="auto">
          <a:xfrm>
            <a:off x="5609474" y="1772887"/>
            <a:ext cx="763917" cy="2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9" descr="http://orca.physics.unc.edu/%7Emarkhowe/Orca_Help/Home_files/OrcaR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11" y="1633397"/>
            <a:ext cx="767097" cy="5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Gerade Verbindung mit Pfeil 81"/>
          <p:cNvCxnSpPr/>
          <p:nvPr/>
        </p:nvCxnSpPr>
        <p:spPr>
          <a:xfrm>
            <a:off x="6387983" y="2543714"/>
            <a:ext cx="0" cy="216024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Abgerundetes Rechteck 82"/>
          <p:cNvSpPr/>
          <p:nvPr/>
        </p:nvSpPr>
        <p:spPr>
          <a:xfrm>
            <a:off x="4788024" y="2687730"/>
            <a:ext cx="3199917" cy="1800200"/>
          </a:xfrm>
          <a:prstGeom prst="roundRect">
            <a:avLst>
              <a:gd name="adj" fmla="val 31773"/>
            </a:avLst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lvl="1"/>
            <a:r>
              <a:rPr lang="de-DE" sz="1600" dirty="0" err="1" smtClean="0"/>
              <a:t>int</a:t>
            </a:r>
            <a:r>
              <a:rPr lang="de-DE" sz="1600" dirty="0" smtClean="0"/>
              <a:t> </a:t>
            </a:r>
            <a:r>
              <a:rPr lang="de-DE" sz="1600" dirty="0" err="1" smtClean="0"/>
              <a:t>insertStringData</a:t>
            </a:r>
            <a:r>
              <a:rPr lang="de-DE" sz="1600" dirty="0" smtClean="0"/>
              <a:t>()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 smtClean="0"/>
              <a:t>char</a:t>
            </a:r>
            <a:r>
              <a:rPr lang="de-DE" sz="1600" dirty="0" smtClean="0"/>
              <a:t>* </a:t>
            </a:r>
            <a:r>
              <a:rPr lang="de-DE" sz="1600" dirty="0" err="1" smtClean="0"/>
              <a:t>server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/>
              <a:t>char</a:t>
            </a:r>
            <a:r>
              <a:rPr lang="de-DE" sz="1600" dirty="0"/>
              <a:t>* </a:t>
            </a:r>
            <a:r>
              <a:rPr lang="de-DE" sz="1600" dirty="0" err="1" smtClean="0"/>
              <a:t>source</a:t>
            </a:r>
            <a:endParaRPr lang="de-DE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1600" dirty="0" err="1"/>
              <a:t>char</a:t>
            </a:r>
            <a:r>
              <a:rPr lang="de-DE" sz="1600" dirty="0"/>
              <a:t>* </a:t>
            </a:r>
            <a:r>
              <a:rPr lang="de-DE" sz="1600" dirty="0" err="1" smtClean="0"/>
              <a:t>data</a:t>
            </a:r>
            <a:endParaRPr lang="de-DE" sz="1600" dirty="0"/>
          </a:p>
        </p:txBody>
      </p:sp>
      <p:sp>
        <p:nvSpPr>
          <p:cNvPr id="2" name="Abgerundetes Rechteck 1"/>
          <p:cNvSpPr/>
          <p:nvPr/>
        </p:nvSpPr>
        <p:spPr>
          <a:xfrm>
            <a:off x="467544" y="2626242"/>
            <a:ext cx="7581303" cy="1913860"/>
          </a:xfrm>
          <a:prstGeom prst="roundRect">
            <a:avLst>
              <a:gd name="adj" fmla="val 0"/>
            </a:avLst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 rot="16200000">
            <a:off x="-292410" y="3356279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</a:rPr>
              <a:t>accCouchDB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5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Bildschirmpräsentation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Waltl</dc:creator>
  <cp:lastModifiedBy>Bernhard Waltl</cp:lastModifiedBy>
  <cp:revision>16</cp:revision>
  <dcterms:created xsi:type="dcterms:W3CDTF">2013-04-06T12:19:40Z</dcterms:created>
  <dcterms:modified xsi:type="dcterms:W3CDTF">2013-04-09T07:56:34Z</dcterms:modified>
</cp:coreProperties>
</file>