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9CB5ED0-F16F-40FA-9DC6-0446031D0917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89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893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6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22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014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515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468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3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7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6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48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4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7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21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0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CB5ED0-F16F-40FA-9DC6-0446031D0917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7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9FE5-89A6-40A0-86BE-761664309A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F6CF2-D0D1-43A0-9E69-DB4B6424C1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Excel vs Python for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2057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40F08-1654-4ABB-A6C6-916A897F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D9CA6-C47F-4668-82AA-ACB4CB14A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 and cons of each</a:t>
            </a:r>
          </a:p>
          <a:p>
            <a:r>
              <a:rPr lang="en-US" dirty="0"/>
              <a:t>Which one should I use?</a:t>
            </a:r>
          </a:p>
        </p:txBody>
      </p:sp>
    </p:spTree>
    <p:extLst>
      <p:ext uri="{BB962C8B-B14F-4D97-AF65-F5344CB8AC3E}">
        <p14:creationId xmlns:p14="http://schemas.microsoft.com/office/powerpoint/2010/main" val="6817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4E19-5426-4908-AAFE-2CF0F2B9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73DDF-33CA-444F-9CD6-024536BBB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user interface (UI)</a:t>
            </a:r>
          </a:p>
          <a:p>
            <a:r>
              <a:rPr lang="en-US" dirty="0"/>
              <a:t>Easier to learn</a:t>
            </a:r>
          </a:p>
          <a:p>
            <a:r>
              <a:rPr lang="en-US" dirty="0"/>
              <a:t>Convenient – Double click file and go</a:t>
            </a:r>
          </a:p>
          <a:p>
            <a:r>
              <a:rPr lang="en-US" dirty="0"/>
              <a:t>Widely used and understood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3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4698-AA7D-4990-8E57-DD6A30A7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82A1A-C328-42AE-B1F5-C57DFD14F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Bad at scaling – Max of ~1 million records per sheet</a:t>
            </a:r>
          </a:p>
          <a:p>
            <a:r>
              <a:rPr lang="en-US" dirty="0"/>
              <a:t>Can’t port – Other programs can’t take your excel process to run it. </a:t>
            </a:r>
          </a:p>
          <a:p>
            <a:r>
              <a:rPr lang="en-US" dirty="0"/>
              <a:t>Environment – Windows only</a:t>
            </a:r>
          </a:p>
          <a:p>
            <a:r>
              <a:rPr lang="en-US" dirty="0"/>
              <a:t>Non-structured data is tough to work with (JSON, XML,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r>
              <a:rPr lang="en-US" dirty="0"/>
              <a:t>TL;DR – Great for quick analysis and development, not for production.</a:t>
            </a:r>
          </a:p>
        </p:txBody>
      </p:sp>
    </p:spTree>
    <p:extLst>
      <p:ext uri="{BB962C8B-B14F-4D97-AF65-F5344CB8AC3E}">
        <p14:creationId xmlns:p14="http://schemas.microsoft.com/office/powerpoint/2010/main" val="64078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EE49-6F03-4C13-AF60-9BBA9EB8B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E449E-A8CD-4DA2-AD2E-26360B1B1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everything excel can do, plus more.</a:t>
            </a:r>
          </a:p>
          <a:p>
            <a:r>
              <a:rPr lang="en-US" dirty="0"/>
              <a:t>Goes beyond far data analysis – web development, software engineering, machine learning, network security,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Scalable for business solutions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79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C85B-4AFD-400A-89B1-9671167C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B82F-2892-47AD-AD65-D3FA5200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is hard</a:t>
            </a:r>
          </a:p>
          <a:p>
            <a:r>
              <a:rPr lang="en-US" dirty="0"/>
              <a:t>No user interface, no buttons, nothing. </a:t>
            </a:r>
          </a:p>
          <a:p>
            <a:r>
              <a:rPr lang="en-US" dirty="0"/>
              <a:t>More tedious to work with smaller sets of data versus excel</a:t>
            </a:r>
          </a:p>
          <a:p>
            <a:r>
              <a:rPr lang="en-US" dirty="0"/>
              <a:t>Example: Give me the value of the 9</a:t>
            </a:r>
            <a:r>
              <a:rPr lang="en-US" baseline="30000" dirty="0"/>
              <a:t>th</a:t>
            </a:r>
            <a:r>
              <a:rPr lang="en-US" dirty="0"/>
              <a:t> column from the 14</a:t>
            </a:r>
            <a:r>
              <a:rPr lang="en-US" baseline="30000" dirty="0"/>
              <a:t>th</a:t>
            </a:r>
            <a:r>
              <a:rPr lang="en-US" dirty="0"/>
              <a:t> record in a CSV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6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0DCF-8929-4428-AE3A-9437B674A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to learn first?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9917A-0ED3-48BF-BB36-AE007793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to know both (eventually)</a:t>
            </a:r>
          </a:p>
          <a:p>
            <a:r>
              <a:rPr lang="en-US" dirty="0"/>
              <a:t>Baby steps – Excel</a:t>
            </a:r>
          </a:p>
          <a:p>
            <a:r>
              <a:rPr lang="en-US" dirty="0"/>
              <a:t>Excel - Smaller Data (Less than 300,000 records) </a:t>
            </a:r>
          </a:p>
          <a:p>
            <a:r>
              <a:rPr lang="en-US" dirty="0"/>
              <a:t>Python – Predictive modeling, deep learning, and did I mention it can do anything?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7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A359-4F3E-4F97-A284-9689D533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to choose?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D5015-F278-481D-9DC4-6ACA3C403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Excel – Smaller data, quick reports, analysis, and graphs.</a:t>
            </a:r>
          </a:p>
          <a:p>
            <a:r>
              <a:rPr lang="en-US" dirty="0"/>
              <a:t>Python – Big data, business solution development, machine learning, and data not formatted like a spreadsheet/table.</a:t>
            </a:r>
          </a:p>
        </p:txBody>
      </p:sp>
    </p:spTree>
    <p:extLst>
      <p:ext uri="{BB962C8B-B14F-4D97-AF65-F5344CB8AC3E}">
        <p14:creationId xmlns:p14="http://schemas.microsoft.com/office/powerpoint/2010/main" val="412706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C1C7-754D-4C60-ABDD-2AF443263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7F2F59-0F49-4608-9E4A-5CD16151F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994" y="2557108"/>
            <a:ext cx="10250012" cy="201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76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27651</TotalTime>
  <Words>263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Pros and Cons</vt:lpstr>
      <vt:lpstr>Outline</vt:lpstr>
      <vt:lpstr>Excel Pros</vt:lpstr>
      <vt:lpstr>Excel Cons</vt:lpstr>
      <vt:lpstr>Python Pros</vt:lpstr>
      <vt:lpstr>Python Cons</vt:lpstr>
      <vt:lpstr>Which to learn first?</vt:lpstr>
      <vt:lpstr>Which to choose?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Wang</dc:creator>
  <cp:lastModifiedBy>Benjamin Wang</cp:lastModifiedBy>
  <cp:revision>20</cp:revision>
  <dcterms:created xsi:type="dcterms:W3CDTF">2020-03-02T10:32:49Z</dcterms:created>
  <dcterms:modified xsi:type="dcterms:W3CDTF">2020-03-25T18:52:14Z</dcterms:modified>
</cp:coreProperties>
</file>