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data types?</a:t>
            </a:r>
          </a:p>
          <a:p>
            <a:r>
              <a:rPr lang="en-US" dirty="0"/>
              <a:t>What are dictionaries and lists?</a:t>
            </a:r>
          </a:p>
          <a:p>
            <a:r>
              <a:rPr lang="en-US" dirty="0"/>
              <a:t>How do I use each?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87D8-0471-43B7-BC99-31D48B7D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2697-1B6C-4A43-965D-9516B028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has a type associated with it</a:t>
            </a:r>
          </a:p>
          <a:p>
            <a:r>
              <a:rPr lang="en-US" dirty="0"/>
              <a:t>Example: Cars can be trucks, vans, sedans, and such…</a:t>
            </a:r>
          </a:p>
          <a:p>
            <a:r>
              <a:rPr lang="en-US" dirty="0"/>
              <a:t>They each serve a different purpose</a:t>
            </a:r>
          </a:p>
          <a:p>
            <a:r>
              <a:rPr lang="en-US" dirty="0"/>
              <a:t> It’s important to know that purpose so you can choose the right variable</a:t>
            </a:r>
          </a:p>
        </p:txBody>
      </p:sp>
    </p:spTree>
    <p:extLst>
      <p:ext uri="{BB962C8B-B14F-4D97-AF65-F5344CB8AC3E}">
        <p14:creationId xmlns:p14="http://schemas.microsoft.com/office/powerpoint/2010/main" val="19141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92E8-6461-41F3-9DDD-E4AD598B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CE4B-AB99-4452-BF7E-C45DA853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list you see in real life.</a:t>
            </a:r>
          </a:p>
          <a:p>
            <a:r>
              <a:rPr lang="en-US" dirty="0"/>
              <a:t>Ordered set that stores a value in each field</a:t>
            </a:r>
          </a:p>
          <a:p>
            <a:r>
              <a:rPr lang="en-US" dirty="0"/>
              <a:t>The number in the list (index) is used to identify the value.</a:t>
            </a:r>
          </a:p>
          <a:p>
            <a:r>
              <a:rPr lang="en-US" dirty="0"/>
              <a:t>Example: Groceries[3] would return “Cheese”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Groceries[6] returns back “Onions”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09325-A056-400D-B122-26E38679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90" y="3429000"/>
            <a:ext cx="1577707" cy="23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E2DA-C496-4497-A40B-89810182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7046-871A-422D-A7D3-63D1ABFF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set of key, value pairs.</a:t>
            </a:r>
          </a:p>
          <a:p>
            <a:r>
              <a:rPr lang="en-US" dirty="0"/>
              <a:t>Similar to an actual dictionary: Word (Key) – Definition (Value)</a:t>
            </a:r>
          </a:p>
          <a:p>
            <a:r>
              <a:rPr lang="en-US" dirty="0"/>
              <a:t>Dictionaries don’t need to use numbers as keys like lists do making them more flexible. </a:t>
            </a:r>
          </a:p>
        </p:txBody>
      </p:sp>
    </p:spTree>
    <p:extLst>
      <p:ext uri="{BB962C8B-B14F-4D97-AF65-F5344CB8AC3E}">
        <p14:creationId xmlns:p14="http://schemas.microsoft.com/office/powerpoint/2010/main" val="21661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75B-E338-4785-BF26-757984D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F353-CB0E-4E2D-9063-E47A03CC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– Faster to look up values</a:t>
            </a:r>
          </a:p>
          <a:p>
            <a:r>
              <a:rPr lang="en-US" dirty="0"/>
              <a:t>Lists – Used when you want to preserve the order of what you’re working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2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182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PowerPoint Presentation</vt:lpstr>
      <vt:lpstr>Outline</vt:lpstr>
      <vt:lpstr>Data Type</vt:lpstr>
      <vt:lpstr>List</vt:lpstr>
      <vt:lpstr>Dictionary</vt:lpstr>
      <vt:lpstr>Main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7</cp:revision>
  <dcterms:created xsi:type="dcterms:W3CDTF">2020-03-02T10:32:49Z</dcterms:created>
  <dcterms:modified xsi:type="dcterms:W3CDTF">2020-03-13T15:26:40Z</dcterms:modified>
</cp:coreProperties>
</file>