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3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9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9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1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6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3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7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CB5ED0-F16F-40FA-9DC6-0446031D0917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D2B004-AC33-420B-80B7-711E3720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9FE5-89A6-40A0-86BE-761664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F6CF2-D0D1-43A0-9E69-DB4B6424C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3117-5203-4C2F-8EF5-7ED29E54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Structure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D9FE78-D190-410E-A44A-4E5F7B7B6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1" y="2624137"/>
            <a:ext cx="8639175" cy="466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17109-3D72-4745-9F4C-7FBCAFFF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3429000"/>
            <a:ext cx="6324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6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3117-5203-4C2F-8EF5-7ED29E54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Excel</a:t>
            </a:r>
          </a:p>
        </p:txBody>
      </p:sp>
    </p:spTree>
    <p:extLst>
      <p:ext uri="{BB962C8B-B14F-4D97-AF65-F5344CB8AC3E}">
        <p14:creationId xmlns:p14="http://schemas.microsoft.com/office/powerpoint/2010/main" val="7557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0F08-1654-4ABB-A6C6-916A897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D9CA6-C47F-4668-82AA-ACB4CB14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681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87D8-0471-43B7-BC99-31D48B7D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2697-1B6C-4A43-965D-9516B028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</a:t>
            </a:r>
            <a:r>
              <a:rPr lang="en-US" b="1" dirty="0"/>
              <a:t>structured</a:t>
            </a:r>
            <a:r>
              <a:rPr lang="en-US" dirty="0"/>
              <a:t> or </a:t>
            </a:r>
            <a:r>
              <a:rPr lang="en-US" b="1" dirty="0"/>
              <a:t>unstructured</a:t>
            </a:r>
            <a:r>
              <a:rPr lang="en-US" dirty="0"/>
              <a:t> databases</a:t>
            </a:r>
          </a:p>
          <a:p>
            <a:r>
              <a:rPr lang="en-US" dirty="0"/>
              <a:t>Structured data is stored in </a:t>
            </a:r>
            <a:r>
              <a:rPr lang="en-US" b="1" dirty="0"/>
              <a:t>tables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475B-E338-4785-BF26-757984DF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F353-CB0E-4E2D-9063-E47A03CC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7461C-87FB-45B5-8D75-4EBD0857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2556932"/>
            <a:ext cx="7715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AE06-82CD-4E90-8DA0-3108D86D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5381-BD3D-4AA7-86EF-EB852D17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E93CB-8122-4DBA-BE4A-70BA4936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2556932"/>
            <a:ext cx="7753350" cy="2609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36CBB-E31B-4996-BCC9-03D8B0D51EA8}"/>
              </a:ext>
            </a:extLst>
          </p:cNvPr>
          <p:cNvSpPr txBox="1"/>
          <p:nvPr/>
        </p:nvSpPr>
        <p:spPr>
          <a:xfrm>
            <a:off x="2219324" y="1916667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  <a:r>
              <a:rPr lang="en-US" dirty="0"/>
              <a:t> is the </a:t>
            </a:r>
            <a:r>
              <a:rPr lang="en-US" b="1" dirty="0"/>
              <a:t>table name</a:t>
            </a:r>
          </a:p>
        </p:txBody>
      </p:sp>
    </p:spTree>
    <p:extLst>
      <p:ext uri="{BB962C8B-B14F-4D97-AF65-F5344CB8AC3E}">
        <p14:creationId xmlns:p14="http://schemas.microsoft.com/office/powerpoint/2010/main" val="16217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5381-BD3D-4AA7-86EF-EB852D17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7A3AC-2356-47DF-82AB-19AF683C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2556932"/>
            <a:ext cx="7810500" cy="266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DBE1D-1A25-4E38-84E8-5B75F4A1AF71}"/>
              </a:ext>
            </a:extLst>
          </p:cNvPr>
          <p:cNvSpPr txBox="1"/>
          <p:nvPr/>
        </p:nvSpPr>
        <p:spPr>
          <a:xfrm>
            <a:off x="2341984" y="1530220"/>
            <a:ext cx="3163077" cy="51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C84E7-9CEC-4B9A-81C3-C217EF8CED71}"/>
              </a:ext>
            </a:extLst>
          </p:cNvPr>
          <p:cNvSpPr txBox="1"/>
          <p:nvPr/>
        </p:nvSpPr>
        <p:spPr>
          <a:xfrm>
            <a:off x="2341984" y="1463646"/>
            <a:ext cx="702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have </a:t>
            </a:r>
            <a:r>
              <a:rPr lang="en-US" b="1" dirty="0"/>
              <a:t>Rows and Columns</a:t>
            </a:r>
            <a:r>
              <a:rPr lang="en-US" dirty="0"/>
              <a:t> and each Column has a unique </a:t>
            </a:r>
            <a:r>
              <a:rPr lang="en-US" b="1" dirty="0"/>
              <a:t>Column Name </a:t>
            </a:r>
            <a:r>
              <a:rPr lang="en-US" dirty="0"/>
              <a:t>to identify itself in the table.</a:t>
            </a:r>
          </a:p>
        </p:txBody>
      </p:sp>
    </p:spTree>
    <p:extLst>
      <p:ext uri="{BB962C8B-B14F-4D97-AF65-F5344CB8AC3E}">
        <p14:creationId xmlns:p14="http://schemas.microsoft.com/office/powerpoint/2010/main" val="32410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5381-BD3D-4AA7-86EF-EB852D17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C8A85-E801-466B-B64E-59B75214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1" y="2556932"/>
            <a:ext cx="7762875" cy="2581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BA65A-F17E-4B8F-B519-2F40603C31DD}"/>
              </a:ext>
            </a:extLst>
          </p:cNvPr>
          <p:cNvSpPr txBox="1"/>
          <p:nvPr/>
        </p:nvSpPr>
        <p:spPr>
          <a:xfrm>
            <a:off x="2214561" y="1819271"/>
            <a:ext cx="712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Row of the table</a:t>
            </a:r>
          </a:p>
        </p:txBody>
      </p:sp>
    </p:spTree>
    <p:extLst>
      <p:ext uri="{BB962C8B-B14F-4D97-AF65-F5344CB8AC3E}">
        <p14:creationId xmlns:p14="http://schemas.microsoft.com/office/powerpoint/2010/main" val="156052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5381-BD3D-4AA7-86EF-EB852D17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EF774-EF01-47FB-A481-7B9BD002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556932"/>
            <a:ext cx="7772400" cy="265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AA91B6-100A-4BEA-84FF-56F153F75FA3}"/>
              </a:ext>
            </a:extLst>
          </p:cNvPr>
          <p:cNvSpPr txBox="1"/>
          <p:nvPr/>
        </p:nvSpPr>
        <p:spPr>
          <a:xfrm>
            <a:off x="2214561" y="1819271"/>
            <a:ext cx="712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Column of the table</a:t>
            </a:r>
          </a:p>
        </p:txBody>
      </p:sp>
    </p:spTree>
    <p:extLst>
      <p:ext uri="{BB962C8B-B14F-4D97-AF65-F5344CB8AC3E}">
        <p14:creationId xmlns:p14="http://schemas.microsoft.com/office/powerpoint/2010/main" val="63583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E2DA-C496-4497-A40B-89810182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7046-871A-422D-A7D3-63D1ABFF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language used to write queries</a:t>
            </a:r>
          </a:p>
          <a:p>
            <a:r>
              <a:rPr lang="en-US" dirty="0"/>
              <a:t>Queries are ‘searches’ you write to find data within a table or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1195</TotalTime>
  <Words>83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PowerPoint Presentation</vt:lpstr>
      <vt:lpstr>Outline</vt:lpstr>
      <vt:lpstr>Data Storage</vt:lpstr>
      <vt:lpstr>Example Table</vt:lpstr>
      <vt:lpstr>PowerPoint Presentation</vt:lpstr>
      <vt:lpstr>PowerPoint Presentation</vt:lpstr>
      <vt:lpstr>PowerPoint Presentation</vt:lpstr>
      <vt:lpstr>PowerPoint Presentation</vt:lpstr>
      <vt:lpstr>SQL</vt:lpstr>
      <vt:lpstr>SQL Query Structure</vt:lpstr>
      <vt:lpstr>Example in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Wang</dc:creator>
  <cp:lastModifiedBy>Ben Wang</cp:lastModifiedBy>
  <cp:revision>17</cp:revision>
  <dcterms:created xsi:type="dcterms:W3CDTF">2020-03-02T10:32:49Z</dcterms:created>
  <dcterms:modified xsi:type="dcterms:W3CDTF">2020-07-24T21:12:55Z</dcterms:modified>
</cp:coreProperties>
</file>