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9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93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14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1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68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3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7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8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4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1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CB5ED0-F16F-40FA-9DC6-0446031D091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9FE5-89A6-40A0-86BE-761664309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F6CF2-D0D1-43A0-9E69-DB4B6424C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0F08-1654-4ABB-A6C6-916A897F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9CA6-C47F-4668-82AA-ACB4CB14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is Anaconda</a:t>
            </a:r>
          </a:p>
          <a:p>
            <a:r>
              <a:rPr lang="en-US" dirty="0"/>
              <a:t>Find out where to download and install Anaconda</a:t>
            </a:r>
          </a:p>
          <a:p>
            <a:r>
              <a:rPr lang="en-US" dirty="0"/>
              <a:t>Understand what is Jupyter Notebook</a:t>
            </a:r>
          </a:p>
          <a:p>
            <a:r>
              <a:rPr lang="en-US" dirty="0"/>
              <a:t>Run your first program in Jupyter Notebook</a:t>
            </a:r>
          </a:p>
          <a:p>
            <a:r>
              <a:rPr lang="en-US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681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D9C6-0E7A-47A5-96CF-6BFC761A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What is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8C36-71AB-4F84-B941-96A61D2B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is a distribution of python.</a:t>
            </a:r>
          </a:p>
          <a:p>
            <a:r>
              <a:rPr lang="en-US" dirty="0"/>
              <a:t>Plain English: </a:t>
            </a:r>
            <a:r>
              <a:rPr lang="en-US" b="1" dirty="0"/>
              <a:t>Python Distribution </a:t>
            </a:r>
            <a:r>
              <a:rPr lang="en-US" dirty="0"/>
              <a:t>– A bundle that contains a version of Python with pre-installed libraries and tools.</a:t>
            </a:r>
          </a:p>
        </p:txBody>
      </p:sp>
    </p:spTree>
    <p:extLst>
      <p:ext uri="{BB962C8B-B14F-4D97-AF65-F5344CB8AC3E}">
        <p14:creationId xmlns:p14="http://schemas.microsoft.com/office/powerpoint/2010/main" val="24099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D73D-0390-4238-9F49-82340F89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860B-A848-4E28-8B86-666A0169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r>
              <a:rPr lang="en-US" dirty="0"/>
              <a:t>Download the latest version.</a:t>
            </a:r>
          </a:p>
          <a:p>
            <a:r>
              <a:rPr lang="en-US" dirty="0"/>
              <a:t>Install and you’re done!</a:t>
            </a:r>
          </a:p>
        </p:txBody>
      </p:sp>
    </p:spTree>
    <p:extLst>
      <p:ext uri="{BB962C8B-B14F-4D97-AF65-F5344CB8AC3E}">
        <p14:creationId xmlns:p14="http://schemas.microsoft.com/office/powerpoint/2010/main" val="27845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5ACC-B887-40F5-B550-29DDF5F1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Jupyter Notebook?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2C87-644A-48B8-888F-17B19261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that can be run through your browser.</a:t>
            </a:r>
          </a:p>
          <a:p>
            <a:r>
              <a:rPr lang="en-US" dirty="0"/>
              <a:t>Allows you to write and run blocks of python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10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107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PowerPoint Presentation</vt:lpstr>
      <vt:lpstr>Outline</vt:lpstr>
      <vt:lpstr>Understand What is Anaconda</vt:lpstr>
      <vt:lpstr>Download and Install Anaconda</vt:lpstr>
      <vt:lpstr>What is Jupyter Notebook?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Wang</dc:creator>
  <cp:lastModifiedBy>Benjamin Wang</cp:lastModifiedBy>
  <cp:revision>4</cp:revision>
  <dcterms:created xsi:type="dcterms:W3CDTF">2020-03-02T10:32:49Z</dcterms:created>
  <dcterms:modified xsi:type="dcterms:W3CDTF">2020-03-02T10:59:28Z</dcterms:modified>
</cp:coreProperties>
</file>