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1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CB5ED0-F16F-40FA-9DC6-0446031D091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FE5-89A6-40A0-86BE-761664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6CF2-D0D1-43A0-9E69-DB4B6424C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Excel vs Python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05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F08-1654-4ABB-A6C6-916A897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9CA6-C47F-4668-82AA-ACB4CB14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pros of each?</a:t>
            </a:r>
          </a:p>
          <a:p>
            <a:r>
              <a:rPr lang="en-US" dirty="0"/>
              <a:t>What are the cons?</a:t>
            </a:r>
          </a:p>
          <a:p>
            <a:r>
              <a:rPr lang="en-US" dirty="0"/>
              <a:t>Which one should I use?</a:t>
            </a:r>
          </a:p>
        </p:txBody>
      </p:sp>
    </p:spTree>
    <p:extLst>
      <p:ext uri="{BB962C8B-B14F-4D97-AF65-F5344CB8AC3E}">
        <p14:creationId xmlns:p14="http://schemas.microsoft.com/office/powerpoint/2010/main" val="681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4E19-5426-4908-AAFE-2CF0F2B9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3DDF-33CA-444F-9CD6-024536BB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user interface (UI)</a:t>
            </a:r>
          </a:p>
          <a:p>
            <a:r>
              <a:rPr lang="en-US" dirty="0"/>
              <a:t>Easier to learn</a:t>
            </a:r>
          </a:p>
          <a:p>
            <a:r>
              <a:rPr lang="en-US" dirty="0"/>
              <a:t>Convenient – Double click file and go</a:t>
            </a:r>
          </a:p>
          <a:p>
            <a:r>
              <a:rPr lang="en-US" dirty="0"/>
              <a:t>Widely used and understood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EE49-6F03-4C13-AF60-9BBA9EB8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449E-A8CD-4DA2-AD2E-26360B1B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tools</a:t>
            </a:r>
          </a:p>
          <a:p>
            <a:r>
              <a:rPr lang="en-US" dirty="0"/>
              <a:t>Accomplish more tasks (web scraping, automation, slaying unicorns…)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Deep learning capabilities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4698-AA7D-4990-8E57-DD6A30A7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2A1A-C328-42AE-B1F5-C57DFD14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at scaling – Max of ~1 million records per sheet</a:t>
            </a:r>
          </a:p>
          <a:p>
            <a:r>
              <a:rPr lang="en-US" dirty="0"/>
              <a:t>Can’t port – Other programs can’t (easily) take your excel sheet to run it. </a:t>
            </a:r>
          </a:p>
          <a:p>
            <a:r>
              <a:rPr lang="en-US" dirty="0"/>
              <a:t>Environment – Windows only</a:t>
            </a:r>
          </a:p>
          <a:p>
            <a:r>
              <a:rPr lang="en-US" dirty="0"/>
              <a:t>Non-structured data is tough to work with (JSON, XML,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Performance – Can’t multithread or use GPU for running VBA code</a:t>
            </a:r>
          </a:p>
          <a:p>
            <a:r>
              <a:rPr lang="en-US" dirty="0"/>
              <a:t>TL;DR – Great for quick analysis, not to be used for big/complicated tasks. </a:t>
            </a:r>
          </a:p>
        </p:txBody>
      </p:sp>
    </p:spTree>
    <p:extLst>
      <p:ext uri="{BB962C8B-B14F-4D97-AF65-F5344CB8AC3E}">
        <p14:creationId xmlns:p14="http://schemas.microsoft.com/office/powerpoint/2010/main" val="64078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C85B-4AFD-400A-89B1-9671167C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82F-2892-47AD-AD65-D3FA5200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hard</a:t>
            </a:r>
          </a:p>
          <a:p>
            <a:r>
              <a:rPr lang="en-US" dirty="0"/>
              <a:t>No user interface, no buttons, nothing. </a:t>
            </a:r>
          </a:p>
          <a:p>
            <a:r>
              <a:rPr lang="en-US" dirty="0"/>
              <a:t>More tedious to work with smaller sets of data </a:t>
            </a:r>
          </a:p>
          <a:p>
            <a:r>
              <a:rPr lang="en-US" dirty="0"/>
              <a:t>Example: Give me the value of the 9</a:t>
            </a:r>
            <a:r>
              <a:rPr lang="en-US" baseline="30000" dirty="0"/>
              <a:t>th</a:t>
            </a:r>
            <a:r>
              <a:rPr lang="en-US" dirty="0"/>
              <a:t> column from the 14</a:t>
            </a:r>
            <a:r>
              <a:rPr lang="en-US" baseline="30000" dirty="0"/>
              <a:t>th</a:t>
            </a:r>
            <a:r>
              <a:rPr lang="en-US" dirty="0"/>
              <a:t> record in a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0DCF-8929-4428-AE3A-9437B674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917A-0ED3-48BF-BB36-AE00779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both (eventually)</a:t>
            </a:r>
          </a:p>
          <a:p>
            <a:r>
              <a:rPr lang="en-US" dirty="0"/>
              <a:t>Baby steps – Excel</a:t>
            </a:r>
          </a:p>
          <a:p>
            <a:r>
              <a:rPr lang="en-US" dirty="0"/>
              <a:t>Excel - Smaller Data (Less than 300,000 records) </a:t>
            </a:r>
          </a:p>
          <a:p>
            <a:r>
              <a:rPr lang="en-US" dirty="0"/>
              <a:t>Python – Predictive modeling, deep learning, and did I mention it can do anything?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15742</TotalTime>
  <Words>231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Pros and Cons</vt:lpstr>
      <vt:lpstr>Outline</vt:lpstr>
      <vt:lpstr>Excel Pros</vt:lpstr>
      <vt:lpstr>Python Pros</vt:lpstr>
      <vt:lpstr>Excel Cons</vt:lpstr>
      <vt:lpstr>Python Cons</vt:lpstr>
      <vt:lpstr>Which to choose?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Wang</dc:creator>
  <cp:lastModifiedBy>Benjamin Wang</cp:lastModifiedBy>
  <cp:revision>15</cp:revision>
  <dcterms:created xsi:type="dcterms:W3CDTF">2020-03-02T10:32:49Z</dcterms:created>
  <dcterms:modified xsi:type="dcterms:W3CDTF">2020-03-16T10:00:46Z</dcterms:modified>
</cp:coreProperties>
</file>