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1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6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7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CB5ED0-F16F-40FA-9DC6-0446031D091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FE5-89A6-40A0-86BE-761664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F6CF2-D0D1-43A0-9E69-DB4B6424C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0F08-1654-4ABB-A6C6-916A897F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9CA6-C47F-4668-82AA-ACB4CB14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VLOOKUP and VBA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Short Example with VLOOKUP</a:t>
            </a:r>
          </a:p>
          <a:p>
            <a:r>
              <a:rPr lang="en-US" dirty="0"/>
              <a:t>Same Example with VBA</a:t>
            </a:r>
          </a:p>
          <a:p>
            <a:r>
              <a:rPr lang="en-US" dirty="0"/>
              <a:t>Which to pick?</a:t>
            </a:r>
          </a:p>
        </p:txBody>
      </p:sp>
    </p:spTree>
    <p:extLst>
      <p:ext uri="{BB962C8B-B14F-4D97-AF65-F5344CB8AC3E}">
        <p14:creationId xmlns:p14="http://schemas.microsoft.com/office/powerpoint/2010/main" val="681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16E7-7266-4D04-A12B-3D0A4420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39C4-7682-4532-80CB-D55E862D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used to look up values in a column</a:t>
            </a:r>
          </a:p>
          <a:p>
            <a:r>
              <a:rPr lang="en-US" dirty="0"/>
              <a:t>Used to match values together</a:t>
            </a:r>
          </a:p>
          <a:p>
            <a:r>
              <a:rPr lang="en-US" dirty="0"/>
              <a:t>Sort of works like SQL JOIN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670D-1A1A-47EC-86EC-458B0CBE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711F-0747-42C8-A107-6AA33C74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Basic for Applications (VBA) – Programming language that can automate excel</a:t>
            </a:r>
          </a:p>
          <a:p>
            <a:r>
              <a:rPr lang="en-US" dirty="0"/>
              <a:t>Can do everything VLOOKUP can do, plus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C068-691D-413F-A8F0-45D1C038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Cons: 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85F3-0228-4139-B1E6-CA878A1D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VLOOKUP is performance optimized</a:t>
            </a:r>
          </a:p>
          <a:p>
            <a:r>
              <a:rPr lang="en-US" dirty="0">
                <a:highlight>
                  <a:srgbClr val="00FF00"/>
                </a:highlight>
              </a:rPr>
              <a:t>User interface can make it easier to get work done</a:t>
            </a:r>
          </a:p>
          <a:p>
            <a:r>
              <a:rPr lang="en-US" dirty="0">
                <a:highlight>
                  <a:srgbClr val="00FF00"/>
                </a:highlight>
              </a:rPr>
              <a:t>Doesn’t require programming knowledge</a:t>
            </a:r>
          </a:p>
          <a:p>
            <a:r>
              <a:rPr lang="en-US" dirty="0">
                <a:highlight>
                  <a:srgbClr val="FF0000"/>
                </a:highlight>
              </a:rPr>
              <a:t>Very limited functionality</a:t>
            </a:r>
          </a:p>
          <a:p>
            <a:r>
              <a:rPr lang="en-US" dirty="0">
                <a:highlight>
                  <a:srgbClr val="FF0000"/>
                </a:highlight>
              </a:rPr>
              <a:t>Tedious to switch between workbooks and worksheets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3AA5-731B-46FC-AA14-7E7B2665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Cons: 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255A-9877-4FFD-BB85-4CB1454A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285999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You can do everything VLOOKUP can do and more</a:t>
            </a:r>
          </a:p>
          <a:p>
            <a:r>
              <a:rPr lang="en-US" dirty="0">
                <a:highlight>
                  <a:srgbClr val="00FF00"/>
                </a:highlight>
              </a:rPr>
              <a:t>A lot more control, easier to do specific tasks</a:t>
            </a:r>
          </a:p>
          <a:p>
            <a:r>
              <a:rPr lang="en-US" dirty="0">
                <a:highlight>
                  <a:srgbClr val="FF0000"/>
                </a:highlight>
              </a:rPr>
              <a:t>Programming can be hard</a:t>
            </a:r>
          </a:p>
          <a:p>
            <a:r>
              <a:rPr lang="en-US" dirty="0">
                <a:highlight>
                  <a:srgbClr val="FF0000"/>
                </a:highlight>
              </a:rPr>
              <a:t>VBA varies on how (well) you write your code</a:t>
            </a:r>
          </a:p>
          <a:p>
            <a:r>
              <a:rPr lang="en-US" dirty="0">
                <a:highlight>
                  <a:srgbClr val="FF0000"/>
                </a:highlight>
              </a:rPr>
              <a:t>Internal variables are not intuitive to remember, takes practice.</a:t>
            </a:r>
          </a:p>
          <a:p>
            <a:r>
              <a:rPr lang="en-US" dirty="0"/>
              <a:t>Example: total rows in sheet = </a:t>
            </a:r>
            <a:r>
              <a:rPr lang="en-US" dirty="0" err="1"/>
              <a:t>activesheet.usedrange.rows.count</a:t>
            </a:r>
            <a:endParaRPr lang="en-US" dirty="0"/>
          </a:p>
          <a:p>
            <a:r>
              <a:rPr lang="en-US" dirty="0"/>
              <a:t>Versus Python: </a:t>
            </a:r>
            <a:r>
              <a:rPr lang="en-US" dirty="0" err="1"/>
              <a:t>data.shape</a:t>
            </a:r>
            <a:r>
              <a:rPr lang="en-US" dirty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0676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B670-7468-4C46-889F-EDD8DCEC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F624-4DE2-4CFA-922E-97983F51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doing simple stuff, VLOOKUP is ‘good enough’</a:t>
            </a:r>
          </a:p>
          <a:p>
            <a:r>
              <a:rPr lang="en-US" dirty="0"/>
              <a:t>If you want to do data analytics, and data science: VBA! </a:t>
            </a:r>
          </a:p>
          <a:p>
            <a:r>
              <a:rPr lang="en-US" dirty="0"/>
              <a:t>VBA is a stepping stone to learning python</a:t>
            </a:r>
          </a:p>
          <a:p>
            <a:r>
              <a:rPr lang="en-US" dirty="0"/>
              <a:t>Extremely helpful when working with non-technical people</a:t>
            </a:r>
          </a:p>
          <a:p>
            <a:r>
              <a:rPr lang="en-US" dirty="0"/>
              <a:t>But still, almost any VLOOKUP task is better with VBA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86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</TotalTime>
  <Words>229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PowerPoint Presentation</vt:lpstr>
      <vt:lpstr>Outline</vt:lpstr>
      <vt:lpstr>VLOOKUP</vt:lpstr>
      <vt:lpstr>VBA</vt:lpstr>
      <vt:lpstr>Pros and Cons: VLOOKUP</vt:lpstr>
      <vt:lpstr>Pros and Cons: VBA</vt:lpstr>
      <vt:lpstr>So Which should I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Wang</dc:creator>
  <cp:lastModifiedBy>Benjamin Wang</cp:lastModifiedBy>
  <cp:revision>7</cp:revision>
  <dcterms:created xsi:type="dcterms:W3CDTF">2020-03-02T10:32:49Z</dcterms:created>
  <dcterms:modified xsi:type="dcterms:W3CDTF">2020-03-13T15:03:52Z</dcterms:modified>
</cp:coreProperties>
</file>