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FE5-89A6-40A0-86BE-761664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6CF2-D0D1-43A0-9E69-DB4B6424C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F08-1654-4ABB-A6C6-916A897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CA6-C47F-4668-82AA-ACB4CB14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Gentle Intro to </a:t>
            </a:r>
            <a:r>
              <a:rPr lang="en-US" b="1" dirty="0"/>
              <a:t>Reg</a:t>
            </a:r>
            <a:r>
              <a:rPr lang="en-US" dirty="0"/>
              <a:t>ular </a:t>
            </a:r>
            <a:r>
              <a:rPr lang="en-US" b="1" dirty="0"/>
              <a:t>Ex</a:t>
            </a:r>
            <a:r>
              <a:rPr lang="en-US" dirty="0"/>
              <a:t>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  <a:p>
            <a:r>
              <a:rPr lang="en-US" dirty="0"/>
              <a:t>How to use </a:t>
            </a:r>
            <a:r>
              <a:rPr lang="en-US" dirty="0" err="1"/>
              <a:t>RegEx</a:t>
            </a:r>
            <a:r>
              <a:rPr lang="en-US" dirty="0"/>
              <a:t> in excel</a:t>
            </a:r>
          </a:p>
          <a:p>
            <a:r>
              <a:rPr lang="en-US" dirty="0"/>
              <a:t>Short Example</a:t>
            </a:r>
          </a:p>
        </p:txBody>
      </p:sp>
    </p:spTree>
    <p:extLst>
      <p:ext uri="{BB962C8B-B14F-4D97-AF65-F5344CB8AC3E}">
        <p14:creationId xmlns:p14="http://schemas.microsoft.com/office/powerpoint/2010/main" val="68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87D8-0471-43B7-BC99-31D48B7D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2697-1B6C-4A43-965D-9516B028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find patterns in text</a:t>
            </a:r>
          </a:p>
          <a:p>
            <a:r>
              <a:rPr lang="en-US" dirty="0"/>
              <a:t>Used to make large sweeping changes or searches</a:t>
            </a:r>
          </a:p>
          <a:p>
            <a:r>
              <a:rPr lang="en-US" dirty="0"/>
              <a:t> Great place to practice: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75B-E338-4785-BF26-757984D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F353-CB0E-4E2D-9063-E47A03CC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VBA go to </a:t>
            </a:r>
            <a:r>
              <a:rPr lang="en-US" dirty="0">
                <a:sym typeface="Wingdings" panose="05000000000000000000" pitchFamily="2" charset="2"/>
              </a:rPr>
              <a:t> Tools  References  Check Microsoft VBScript Regular Expressions 5.5</a:t>
            </a:r>
          </a:p>
          <a:p>
            <a:r>
              <a:rPr lang="en-US" b="1" dirty="0"/>
              <a:t>Dim re as </a:t>
            </a:r>
            <a:r>
              <a:rPr lang="en-US" b="1" dirty="0" err="1"/>
              <a:t>RegExp</a:t>
            </a:r>
            <a:endParaRPr lang="en-US" b="1" dirty="0"/>
          </a:p>
          <a:p>
            <a:r>
              <a:rPr lang="en-US" b="1" dirty="0"/>
              <a:t>Set re = new </a:t>
            </a:r>
            <a:r>
              <a:rPr lang="en-US" b="1" dirty="0" err="1"/>
              <a:t>RegExp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E2DA-C496-4497-A40B-89810182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7046-871A-422D-A7D3-63D1ABFF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1177</TotalTime>
  <Words>74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Outline</vt:lpstr>
      <vt:lpstr>Regular Expressions</vt:lpstr>
      <vt:lpstr>Enable RegEx</vt:lpstr>
      <vt:lpstr>Example in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Wang</dc:creator>
  <cp:lastModifiedBy>Benjamin Wang</cp:lastModifiedBy>
  <cp:revision>14</cp:revision>
  <dcterms:created xsi:type="dcterms:W3CDTF">2020-03-02T10:32:49Z</dcterms:created>
  <dcterms:modified xsi:type="dcterms:W3CDTF">2020-03-14T10:18:51Z</dcterms:modified>
</cp:coreProperties>
</file>