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721" r:id="rId1"/>
  </p:sldMasterIdLst>
  <p:notesMasterIdLst>
    <p:notesMasterId r:id="rId15"/>
  </p:notesMasterIdLst>
  <p:handoutMasterIdLst>
    <p:handoutMasterId r:id="rId16"/>
  </p:handoutMasterIdLst>
  <p:sldIdLst>
    <p:sldId id="289" r:id="rId2"/>
    <p:sldId id="262" r:id="rId3"/>
    <p:sldId id="268" r:id="rId4"/>
    <p:sldId id="367" r:id="rId5"/>
    <p:sldId id="369" r:id="rId6"/>
    <p:sldId id="370" r:id="rId7"/>
    <p:sldId id="371" r:id="rId8"/>
    <p:sldId id="372" r:id="rId9"/>
    <p:sldId id="373" r:id="rId10"/>
    <p:sldId id="368" r:id="rId11"/>
    <p:sldId id="374" r:id="rId12"/>
    <p:sldId id="375" r:id="rId13"/>
    <p:sldId id="293"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BB0"/>
    <a:srgbClr val="AAAAB0"/>
  </p:clrMru>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99821" autoAdjust="0"/>
  </p:normalViewPr>
  <p:slideViewPr>
    <p:cSldViewPr>
      <p:cViewPr>
        <p:scale>
          <a:sx n="100" d="100"/>
          <a:sy n="100" d="100"/>
        </p:scale>
        <p:origin x="-648" y="2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CD43367-7339-437A-BF07-1A6791C7864B}" type="datetime1">
              <a:rPr lang="en-US" altLang="zh-CN" smtClean="0"/>
              <a:pPr/>
              <a:t>8/20/2013</a:t>
            </a:fld>
            <a:endParaRPr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tLang="zh-CN" dirty="0" smtClean="0"/>
              <a:t>© 2009 PricewaterhouseCoopers LLP. All rights reserved.</a:t>
            </a:r>
            <a:endParaRPr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E5A9DF-90BE-4C72-AD73-4348AF9AEB3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97985A-16E8-4E43-B0B1-CC2DB83EC553}" type="datetime1">
              <a:rPr lang="en-US" altLang="zh-CN" smtClean="0"/>
              <a:pPr/>
              <a:t>8/20/2013</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ltLang="zh-CN" dirty="0" smtClean="0"/>
              <a:t>© 2009 PricewaterhouseCoopers LLP. All rights reserved.</a:t>
            </a: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B50685-45AD-40AE-AECB-D1915A3A650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pSp>
        <p:nvGrpSpPr>
          <p:cNvPr id="2" name="Group 18"/>
          <p:cNvGrpSpPr/>
          <p:nvPr/>
        </p:nvGrpSpPr>
        <p:grpSpPr bwMode="gray">
          <a:xfrm>
            <a:off x="1752601" y="1"/>
            <a:ext cx="7391400" cy="6176009"/>
            <a:chOff x="19140488" y="13674"/>
            <a:chExt cx="7443798" cy="6145827"/>
          </a:xfrm>
        </p:grpSpPr>
        <p:sp>
          <p:nvSpPr>
            <p:cNvPr id="23"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8"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3"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5"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6"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7"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8"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9"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0"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1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18"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21"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dirty="0" err="1" smtClean="0"/>
              <a:t>www.pwc.com</a:t>
            </a:r>
            <a:endParaRPr lang="en-GB" noProof="0" dirty="0"/>
          </a:p>
        </p:txBody>
      </p:sp>
      <p:grpSp>
        <p:nvGrpSpPr>
          <p:cNvPr id="3" name="Group 32"/>
          <p:cNvGrpSpPr/>
          <p:nvPr/>
        </p:nvGrpSpPr>
        <p:grpSpPr>
          <a:xfrm>
            <a:off x="968592" y="6170991"/>
            <a:ext cx="914400" cy="533479"/>
            <a:chOff x="518032" y="978681"/>
            <a:chExt cx="4572000" cy="2667393"/>
          </a:xfrm>
        </p:grpSpPr>
        <p:sp>
          <p:nvSpPr>
            <p:cNvPr id="1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20"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mpty no Footer">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12" name="TextBox 11"/>
          <p:cNvSpPr txBox="1"/>
          <p:nvPr/>
        </p:nvSpPr>
        <p:spPr>
          <a:xfrm>
            <a:off x="533400" y="6477001"/>
            <a:ext cx="2590800" cy="152399"/>
          </a:xfrm>
          <a:prstGeom prst="rect">
            <a:avLst/>
          </a:prstGeom>
          <a:noFill/>
        </p:spPr>
        <p:txBody>
          <a:bodyPr vert="horz" wrap="square" lIns="0" tIns="0" rIns="0" bIns="0" rtlCol="0" anchor="t" anchorCtr="0">
            <a:noAutofit/>
          </a:bodyPr>
          <a:lstStyle/>
          <a:p>
            <a:r>
              <a:rPr lang="en-GB" sz="1000" noProof="0" dirty="0" smtClean="0">
                <a:latin typeface="Arial" pitchFamily="34" charset="0"/>
                <a:cs typeface="Arial" pitchFamily="34" charset="0"/>
              </a:rPr>
              <a:t>PwC</a:t>
            </a:r>
            <a:endParaRPr lang="en-GB" sz="1000" noProof="0" dirty="0">
              <a:latin typeface="Arial" pitchFamily="34" charset="0"/>
              <a:cs typeface="Arial" pitchFamily="34" charset="0"/>
            </a:endParaRPr>
          </a:p>
        </p:txBody>
      </p:sp>
      <p:sp>
        <p:nvSpPr>
          <p:cNvPr id="6"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pPr/>
              <a:t>‹#›</a:t>
            </a:fld>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lnSpc>
                <a:spcPct val="100000"/>
              </a:lnSpc>
              <a:defRPr baseline="0">
                <a:solidFill>
                  <a:schemeClr val="tx1"/>
                </a:solidFill>
              </a:defRPr>
            </a:lvl1pPr>
          </a:lstStyle>
          <a:p>
            <a:r>
              <a:rPr lang="en-US" altLang="zh-CN" noProof="0" smtClean="0"/>
              <a:t>Click to edit Master title style</a:t>
            </a:r>
            <a:endParaRPr lang="en-GB" noProof="0"/>
          </a:p>
        </p:txBody>
      </p:sp>
      <p:cxnSp>
        <p:nvCxnSpPr>
          <p:cNvPr id="11" name="Shape 10"/>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3400" y="6477001"/>
            <a:ext cx="2590800" cy="152399"/>
          </a:xfrm>
          <a:prstGeom prst="rect">
            <a:avLst/>
          </a:prstGeom>
          <a:noFill/>
        </p:spPr>
        <p:txBody>
          <a:bodyPr vert="horz" wrap="square" lIns="0" tIns="0" rIns="0" bIns="0" rtlCol="0" anchor="t" anchorCtr="0">
            <a:noAutofit/>
          </a:bodyPr>
          <a:lstStyle/>
          <a:p>
            <a:r>
              <a:rPr lang="en-GB" sz="1000" noProof="0" dirty="0" smtClean="0">
                <a:latin typeface="Arial" pitchFamily="34" charset="0"/>
                <a:cs typeface="Arial" pitchFamily="34" charset="0"/>
              </a:rPr>
              <a:t>PwC</a:t>
            </a:r>
            <a:endParaRPr lang="en-GB" sz="1000" noProof="0" dirty="0">
              <a:latin typeface="Arial" pitchFamily="34" charset="0"/>
              <a:cs typeface="Arial" pitchFamily="34" charset="0"/>
            </a:endParaRPr>
          </a:p>
        </p:txBody>
      </p:sp>
      <p:sp>
        <p:nvSpPr>
          <p:cNvPr id="15" name="Content Placeholder 26"/>
          <p:cNvSpPr>
            <a:spLocks noGrp="1"/>
          </p:cNvSpPr>
          <p:nvPr>
            <p:ph sz="quarter" idx="15"/>
          </p:nvPr>
        </p:nvSpPr>
        <p:spPr>
          <a:xfrm>
            <a:off x="533400" y="1752600"/>
            <a:ext cx="8077200" cy="4419600"/>
          </a:xfrm>
        </p:spPr>
        <p:txBody>
          <a:bodyPr/>
          <a:lstStyle>
            <a:lvl1pPr>
              <a:defRPr sz="3200" baseline="0">
                <a:solidFill>
                  <a:schemeClr val="tx2"/>
                </a:solidFill>
              </a:defRPr>
            </a:lvl1pPr>
            <a:lvl2pPr>
              <a:buClr>
                <a:schemeClr val="tx2"/>
              </a:buClr>
              <a:defRPr sz="3200">
                <a:solidFill>
                  <a:schemeClr val="tx2"/>
                </a:solidFill>
              </a:defRPr>
            </a:lvl2pPr>
            <a:lvl3pPr>
              <a:buClr>
                <a:schemeClr val="tx2"/>
              </a:buClr>
              <a:defRPr sz="3200">
                <a:solidFill>
                  <a:schemeClr val="tx2"/>
                </a:solidFill>
              </a:defRPr>
            </a:lvl3pPr>
            <a:lvl4pPr>
              <a:buClr>
                <a:schemeClr val="tx2"/>
              </a:buClr>
              <a:defRPr sz="3200">
                <a:solidFill>
                  <a:schemeClr val="tx2"/>
                </a:solidFill>
              </a:defRPr>
            </a:lvl4pPr>
            <a:lvl5pPr>
              <a:buClr>
                <a:schemeClr val="tx2"/>
              </a:buClr>
              <a:defRPr sz="3200">
                <a:solidFill>
                  <a:schemeClr val="tx2"/>
                </a:solidFill>
              </a:defRPr>
            </a:lvl5pPr>
            <a:lvl6pPr>
              <a:buClr>
                <a:schemeClr val="tx2"/>
              </a:buClr>
              <a:defRPr sz="3200" baseline="0">
                <a:solidFill>
                  <a:schemeClr val="tx2"/>
                </a:solidFill>
              </a:defRPr>
            </a:lvl6pPr>
            <a:lvl7pPr>
              <a:buClr>
                <a:schemeClr val="tx2"/>
              </a:buClr>
              <a:buAutoNum type="alphaLcPeriod"/>
              <a:defRPr sz="3200" baseline="0">
                <a:solidFill>
                  <a:schemeClr val="tx2"/>
                </a:solidFill>
              </a:defRPr>
            </a:lvl7pPr>
            <a:lvl8pPr>
              <a:buClr>
                <a:schemeClr val="tx2"/>
              </a:buClr>
              <a:buNone/>
              <a:defRPr sz="3200">
                <a:solidFill>
                  <a:schemeClr val="tx2"/>
                </a:solidFill>
              </a:defRPr>
            </a:lvl8pPr>
            <a:lvl9pPr>
              <a:defRPr sz="3200"/>
            </a:lvl9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a:p>
        </p:txBody>
      </p:sp>
      <p:sp>
        <p:nvSpPr>
          <p:cNvPr id="14"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pPr/>
              <a:t>‹#›</a:t>
            </a:fld>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Key point: Colou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1560" y="1628800"/>
            <a:ext cx="8077200" cy="914400"/>
          </a:xfrm>
        </p:spPr>
        <p:txBody>
          <a:bodyPr/>
          <a:lstStyle>
            <a:lvl1pPr>
              <a:lnSpc>
                <a:spcPct val="100000"/>
              </a:lnSpc>
              <a:defRPr baseline="0">
                <a:solidFill>
                  <a:schemeClr val="bg1"/>
                </a:solidFill>
              </a:defRPr>
            </a:lvl1pPr>
          </a:lstStyle>
          <a:p>
            <a:r>
              <a:rPr lang="en-US" altLang="zh-CN" noProof="0" smtClean="0"/>
              <a:t>Click to edit Master title style</a:t>
            </a:r>
            <a:endParaRPr lang="en-GB" noProof="0"/>
          </a:p>
        </p:txBody>
      </p:sp>
      <p:sp>
        <p:nvSpPr>
          <p:cNvPr id="3" name="Content Placeholder 2"/>
          <p:cNvSpPr>
            <a:spLocks noGrp="1"/>
          </p:cNvSpPr>
          <p:nvPr>
            <p:ph idx="1"/>
          </p:nvPr>
        </p:nvSpPr>
        <p:spPr>
          <a:xfrm>
            <a:off x="533400" y="1752600"/>
            <a:ext cx="8077200" cy="4419600"/>
          </a:xfrm>
        </p:spPr>
        <p:txBody>
          <a:bodyPr>
            <a:noAutofit/>
          </a:bodyPr>
          <a:lstStyle>
            <a:lvl1pPr>
              <a:lnSpc>
                <a:spcPts val="3600"/>
              </a:lnSpc>
              <a:spcBef>
                <a:spcPts val="0"/>
              </a:spcBef>
              <a:spcAft>
                <a:spcPts val="600"/>
              </a:spcAft>
              <a:defRPr sz="3200" baseline="0">
                <a:solidFill>
                  <a:schemeClr val="bg1"/>
                </a:solidFill>
              </a:defRPr>
            </a:lvl1pPr>
            <a:lvl2pPr marL="444500" indent="-263525">
              <a:lnSpc>
                <a:spcPts val="3600"/>
              </a:lnSpc>
              <a:spcBef>
                <a:spcPts val="0"/>
              </a:spcBef>
              <a:spcAft>
                <a:spcPts val="600"/>
              </a:spcAft>
              <a:buClr>
                <a:schemeClr val="bg1"/>
              </a:buClr>
              <a:defRPr sz="3200">
                <a:solidFill>
                  <a:schemeClr val="bg1"/>
                </a:solidFill>
              </a:defRPr>
            </a:lvl2pPr>
            <a:lvl3pPr marL="714375" indent="-266700">
              <a:lnSpc>
                <a:spcPts val="3600"/>
              </a:lnSpc>
              <a:spcBef>
                <a:spcPts val="0"/>
              </a:spcBef>
              <a:spcAft>
                <a:spcPts val="600"/>
              </a:spcAft>
              <a:buClr>
                <a:schemeClr val="bg1"/>
              </a:buClr>
              <a:defRPr sz="3200">
                <a:solidFill>
                  <a:schemeClr val="bg1"/>
                </a:solidFill>
              </a:defRPr>
            </a:lvl3pPr>
            <a:lvl4pPr marL="984250" indent="-266700">
              <a:lnSpc>
                <a:spcPts val="3600"/>
              </a:lnSpc>
              <a:spcBef>
                <a:spcPts val="0"/>
              </a:spcBef>
              <a:spcAft>
                <a:spcPts val="600"/>
              </a:spcAft>
              <a:buClr>
                <a:schemeClr val="bg1"/>
              </a:buClr>
              <a:defRPr sz="3200">
                <a:solidFill>
                  <a:schemeClr val="bg1"/>
                </a:solidFill>
              </a:defRPr>
            </a:lvl4pPr>
            <a:lvl5pPr marL="1341438" indent="-266700">
              <a:lnSpc>
                <a:spcPts val="3600"/>
              </a:lnSpc>
              <a:spcBef>
                <a:spcPts val="0"/>
              </a:spcBef>
              <a:spcAft>
                <a:spcPts val="600"/>
              </a:spcAft>
              <a:buClr>
                <a:schemeClr val="bg1"/>
              </a:buClr>
              <a:defRPr sz="3200">
                <a:solidFill>
                  <a:schemeClr val="bg1"/>
                </a:solidFill>
              </a:defRPr>
            </a:lvl5pPr>
            <a:lvl6pPr marL="1611313" indent="-271463">
              <a:lnSpc>
                <a:spcPts val="3600"/>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600"/>
              </a:lnSpc>
              <a:defRPr sz="2800">
                <a:solidFill>
                  <a:schemeClr val="bg1"/>
                </a:solidFill>
              </a:defRPr>
            </a:lvl8pPr>
            <a:lvl9pPr>
              <a:defRPr sz="2800">
                <a:solidFill>
                  <a:schemeClr val="bg1"/>
                </a:solidFill>
              </a:defRPr>
            </a:lvl9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smtClean="0"/>
          </a:p>
        </p:txBody>
      </p:sp>
      <p:sp>
        <p:nvSpPr>
          <p:cNvPr id="29" name="TextBox 28"/>
          <p:cNvSpPr txBox="1"/>
          <p:nvPr/>
        </p:nvSpPr>
        <p:spPr>
          <a:xfrm>
            <a:off x="533400" y="6477001"/>
            <a:ext cx="2590800" cy="152399"/>
          </a:xfrm>
          <a:prstGeom prst="rect">
            <a:avLst/>
          </a:prstGeom>
          <a:noFill/>
        </p:spPr>
        <p:txBody>
          <a:bodyPr vert="horz" wrap="square" lIns="0" tIns="0" rIns="0" bIns="0" rtlCol="0" anchor="t" anchorCtr="0">
            <a:noAutofit/>
          </a:bodyPr>
          <a:lstStyle/>
          <a:p>
            <a:r>
              <a:rPr lang="en-GB" sz="1000" noProof="0" dirty="0" smtClean="0">
                <a:solidFill>
                  <a:schemeClr val="bg1"/>
                </a:solidFill>
                <a:latin typeface="Arial" pitchFamily="34" charset="0"/>
                <a:cs typeface="Arial" pitchFamily="34" charset="0"/>
              </a:rPr>
              <a:t>PwC</a:t>
            </a:r>
            <a:endParaRPr lang="en-GB" sz="1000" noProof="0" dirty="0">
              <a:solidFill>
                <a:schemeClr val="bg1"/>
              </a:solidFill>
              <a:latin typeface="Arial" pitchFamily="34" charset="0"/>
              <a:cs typeface="Arial" pitchFamily="34" charset="0"/>
            </a:endParaRPr>
          </a:p>
        </p:txBody>
      </p:sp>
      <p:cxnSp>
        <p:nvCxnSpPr>
          <p:cNvPr id="11" name="Shape 10"/>
          <p:cNvCxnSpPr/>
          <p:nvPr/>
        </p:nvCxnSpPr>
        <p:spPr>
          <a:xfrm rot="5400000" flipH="1" flipV="1">
            <a:off x="4362128" y="-2481808"/>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9EBD5762-3BDC-484D-9503-7EA6D5A9A8CE}" type="slidenum">
              <a:rPr lang="en-GB" smtClean="0"/>
              <a:pPr/>
              <a:t>‹#›</a:t>
            </a:fld>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1"/>
            <a:ext cx="8077200" cy="1066799"/>
          </a:xfrm>
        </p:spPr>
        <p:txBody>
          <a:bodyPr anchor="t" anchorCtr="0">
            <a:noAutofit/>
          </a:bodyPr>
          <a:lstStyle>
            <a:lvl1pPr>
              <a:lnSpc>
                <a:spcPct val="90000"/>
              </a:lnSpc>
              <a:defRPr sz="3200">
                <a:solidFill>
                  <a:schemeClr val="tx1"/>
                </a:solidFill>
              </a:defRPr>
            </a:lvl1pPr>
          </a:lstStyle>
          <a:p>
            <a:r>
              <a:rPr lang="en-US" altLang="zh-CN" noProof="0" smtClean="0"/>
              <a:t>Click to edit Master title style</a:t>
            </a:r>
            <a:endParaRPr lang="en-GB" noProof="0" smtClean="0"/>
          </a:p>
        </p:txBody>
      </p:sp>
      <p:sp>
        <p:nvSpPr>
          <p:cNvPr id="58" name="Subtitle 2"/>
          <p:cNvSpPr>
            <a:spLocks noGrp="1"/>
          </p:cNvSpPr>
          <p:nvPr>
            <p:ph type="subTitle" idx="1"/>
          </p:nvPr>
        </p:nvSpPr>
        <p:spPr bwMode="black">
          <a:xfrm>
            <a:off x="533400" y="1905001"/>
            <a:ext cx="8077200" cy="1371599"/>
          </a:xfrm>
        </p:spPr>
        <p:txBody>
          <a:bodyPr>
            <a:noAutofit/>
          </a:bodyPr>
          <a:lstStyle>
            <a:lvl1pPr marL="0" indent="0" algn="l">
              <a:lnSpc>
                <a:spcPct val="90000"/>
              </a:lnSpc>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noProof="0" smtClean="0"/>
              <a:t>Click to edit Master subtitle style</a:t>
            </a:r>
            <a:endParaRPr lang="en-GB" noProof="0" smtClean="0"/>
          </a:p>
        </p:txBody>
      </p:sp>
      <p:sp>
        <p:nvSpPr>
          <p:cNvPr id="34" name="TextBox 33"/>
          <p:cNvSpPr txBox="1"/>
          <p:nvPr/>
        </p:nvSpPr>
        <p:spPr>
          <a:xfrm>
            <a:off x="533400" y="6477001"/>
            <a:ext cx="2590800" cy="152399"/>
          </a:xfrm>
          <a:prstGeom prst="rect">
            <a:avLst/>
          </a:prstGeom>
          <a:noFill/>
        </p:spPr>
        <p:txBody>
          <a:bodyPr vert="horz" wrap="square" lIns="0" tIns="0" rIns="0" bIns="0" rtlCol="0" anchor="t" anchorCtr="0">
            <a:noAutofit/>
          </a:bodyPr>
          <a:lstStyle/>
          <a:p>
            <a:r>
              <a:rPr lang="en-GB" sz="1000" noProof="0" dirty="0" smtClean="0">
                <a:latin typeface="Arial" pitchFamily="34" charset="0"/>
                <a:cs typeface="Arial" pitchFamily="34" charset="0"/>
              </a:rPr>
              <a:t>PwC</a:t>
            </a:r>
            <a:endParaRPr lang="en-GB" sz="1000" noProof="0" dirty="0">
              <a:latin typeface="Arial" pitchFamily="34" charset="0"/>
              <a:cs typeface="Arial" pitchFamily="34" charset="0"/>
            </a:endParaRPr>
          </a:p>
        </p:txBody>
      </p:sp>
      <p:cxnSp>
        <p:nvCxnSpPr>
          <p:cNvPr id="12" name="Shape 11"/>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pPr/>
              <a:t>‹#›</a:t>
            </a:fld>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0"/>
            <a:ext cx="8077200" cy="1066800"/>
          </a:xfrm>
        </p:spPr>
        <p:txBody>
          <a:bodyPr anchor="t" anchorCtr="0">
            <a:noAutofit/>
          </a:bodyPr>
          <a:lstStyle>
            <a:lvl1pPr>
              <a:lnSpc>
                <a:spcPct val="90000"/>
              </a:lnSpc>
              <a:defRPr sz="3200" baseline="0">
                <a:solidFill>
                  <a:schemeClr val="bg1"/>
                </a:solidFill>
              </a:defRPr>
            </a:lvl1pPr>
          </a:lstStyle>
          <a:p>
            <a:r>
              <a:rPr lang="en-US" altLang="zh-CN" noProof="0" smtClean="0"/>
              <a:t>Click to edit Master title style</a:t>
            </a:r>
            <a:endParaRPr lang="en-GB" noProof="0"/>
          </a:p>
        </p:txBody>
      </p:sp>
      <p:sp>
        <p:nvSpPr>
          <p:cNvPr id="22" name="Subtitle 2"/>
          <p:cNvSpPr>
            <a:spLocks noGrp="1"/>
          </p:cNvSpPr>
          <p:nvPr>
            <p:ph type="subTitle" idx="1"/>
          </p:nvPr>
        </p:nvSpPr>
        <p:spPr bwMode="black">
          <a:xfrm>
            <a:off x="533400" y="1905000"/>
            <a:ext cx="8077200"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altLang="zh-CN" noProof="0" smtClean="0"/>
              <a:t>Click to edit Master subtitle style</a:t>
            </a:r>
            <a:endParaRPr lang="en-GB" noProof="0" smtClean="0"/>
          </a:p>
        </p:txBody>
      </p:sp>
      <p:sp>
        <p:nvSpPr>
          <p:cNvPr id="38" name="TextBox 37"/>
          <p:cNvSpPr txBox="1"/>
          <p:nvPr/>
        </p:nvSpPr>
        <p:spPr>
          <a:xfrm>
            <a:off x="533400" y="6477001"/>
            <a:ext cx="2590800" cy="152400"/>
          </a:xfrm>
          <a:prstGeom prst="rect">
            <a:avLst/>
          </a:prstGeom>
          <a:noFill/>
        </p:spPr>
        <p:txBody>
          <a:bodyPr vert="horz" wrap="square" lIns="0" tIns="0" rIns="0" bIns="0" rtlCol="0" anchor="t" anchorCtr="0">
            <a:noAutofit/>
          </a:bodyPr>
          <a:lstStyle/>
          <a:p>
            <a:r>
              <a:rPr lang="en-GB" sz="1000" noProof="0" dirty="0" smtClean="0">
                <a:solidFill>
                  <a:schemeClr val="bg1"/>
                </a:solidFill>
                <a:latin typeface="Arial" pitchFamily="34" charset="0"/>
                <a:cs typeface="Arial" pitchFamily="34" charset="0"/>
              </a:rPr>
              <a:t>PwC</a:t>
            </a:r>
            <a:endParaRPr lang="en-GB" sz="1000" noProof="0" dirty="0">
              <a:solidFill>
                <a:schemeClr val="bg1"/>
              </a:solidFill>
              <a:latin typeface="Arial" pitchFamily="34" charset="0"/>
              <a:cs typeface="Arial" pitchFamily="34" charset="0"/>
            </a:endParaRPr>
          </a:p>
        </p:txBody>
      </p:sp>
      <p:cxnSp>
        <p:nvCxnSpPr>
          <p:cNvPr id="11" name="Shape 10"/>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9EBD5762-3BDC-484D-9503-7EA6D5A9A8CE}" type="slidenum">
              <a:rPr lang="en-GB" smtClean="0"/>
              <a:pPr/>
              <a:t>‹#›</a:t>
            </a:fld>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Divider: Content">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0"/>
            <a:ext cx="8077200" cy="1066800"/>
          </a:xfrm>
        </p:spPr>
        <p:txBody>
          <a:bodyPr anchor="t" anchorCtr="0">
            <a:noAutofit/>
          </a:bodyPr>
          <a:lstStyle>
            <a:lvl1pPr>
              <a:lnSpc>
                <a:spcPct val="90000"/>
              </a:lnSpc>
              <a:defRPr sz="3200">
                <a:solidFill>
                  <a:schemeClr val="bg1"/>
                </a:solidFill>
              </a:defRPr>
            </a:lvl1pPr>
          </a:lstStyle>
          <a:p>
            <a:r>
              <a:rPr lang="en-US" altLang="zh-CN" noProof="0" smtClean="0"/>
              <a:t>Click to edit Master title style</a:t>
            </a:r>
            <a:endParaRPr lang="en-GB" noProof="0" smtClean="0"/>
          </a:p>
        </p:txBody>
      </p:sp>
      <p:sp>
        <p:nvSpPr>
          <p:cNvPr id="20" name="Content Placeholder 19"/>
          <p:cNvSpPr>
            <a:spLocks noGrp="1"/>
          </p:cNvSpPr>
          <p:nvPr>
            <p:ph sz="quarter" idx="13"/>
          </p:nvPr>
        </p:nvSpPr>
        <p:spPr>
          <a:xfrm>
            <a:off x="533401" y="2819400"/>
            <a:ext cx="3962399" cy="33528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smtClean="0"/>
          </a:p>
        </p:txBody>
      </p:sp>
      <p:sp>
        <p:nvSpPr>
          <p:cNvPr id="33" name="Subtitle 2"/>
          <p:cNvSpPr>
            <a:spLocks noGrp="1"/>
          </p:cNvSpPr>
          <p:nvPr>
            <p:ph type="subTitle" idx="1"/>
          </p:nvPr>
        </p:nvSpPr>
        <p:spPr bwMode="black">
          <a:xfrm>
            <a:off x="533400" y="1905001"/>
            <a:ext cx="8077200" cy="762000"/>
          </a:xfrm>
        </p:spPr>
        <p:txBody>
          <a:bodyPr>
            <a:noAutofit/>
          </a:bodyPr>
          <a:lstStyle>
            <a:lvl1pPr marL="0" indent="0" algn="l">
              <a:lnSpc>
                <a:spcPct val="90000"/>
              </a:lnSpc>
              <a:buNone/>
              <a:defRPr sz="320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altLang="zh-CN" noProof="0" smtClean="0"/>
              <a:t>Click to edit Master subtitle style</a:t>
            </a:r>
            <a:endParaRPr lang="en-GB" noProof="0" smtClean="0"/>
          </a:p>
        </p:txBody>
      </p:sp>
      <p:sp>
        <p:nvSpPr>
          <p:cNvPr id="32" name="TextBox 31"/>
          <p:cNvSpPr txBox="1"/>
          <p:nvPr/>
        </p:nvSpPr>
        <p:spPr>
          <a:xfrm>
            <a:off x="533400" y="6477001"/>
            <a:ext cx="2590800" cy="152400"/>
          </a:xfrm>
          <a:prstGeom prst="rect">
            <a:avLst/>
          </a:prstGeom>
          <a:noFill/>
        </p:spPr>
        <p:txBody>
          <a:bodyPr vert="horz" wrap="square" lIns="0" tIns="0" rIns="0" bIns="0" rtlCol="0" anchor="t" anchorCtr="0">
            <a:noAutofit/>
          </a:bodyPr>
          <a:lstStyle/>
          <a:p>
            <a:r>
              <a:rPr lang="en-GB" sz="1000" noProof="0" dirty="0" smtClean="0">
                <a:solidFill>
                  <a:schemeClr val="bg1"/>
                </a:solidFill>
                <a:latin typeface="Arial" pitchFamily="34" charset="0"/>
                <a:cs typeface="Arial" pitchFamily="34" charset="0"/>
              </a:rPr>
              <a:t>PwC</a:t>
            </a:r>
            <a:endParaRPr lang="en-GB" sz="1000" noProof="0" dirty="0">
              <a:solidFill>
                <a:schemeClr val="bg1"/>
              </a:solidFill>
              <a:latin typeface="Arial" pitchFamily="34" charset="0"/>
              <a:cs typeface="Arial" pitchFamily="34" charset="0"/>
            </a:endParaRPr>
          </a:p>
        </p:txBody>
      </p:sp>
      <p:cxnSp>
        <p:nvCxnSpPr>
          <p:cNvPr id="12" name="Shape 11"/>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9EBD5762-3BDC-484D-9503-7EA6D5A9A8CE}" type="slidenum">
              <a:rPr lang="en-GB" smtClean="0"/>
              <a:pPr/>
              <a:t>‹#›</a:t>
            </a:fld>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
        <p:cNvGrpSpPr/>
        <p:nvPr/>
      </p:nvGrpSpPr>
      <p:grpSpPr>
        <a:xfrm>
          <a:off x="0" y="0"/>
          <a:ext cx="0" cy="0"/>
          <a:chOff x="0" y="0"/>
          <a:chExt cx="0" cy="0"/>
        </a:xfrm>
      </p:grpSpPr>
      <p:cxnSp>
        <p:nvCxnSpPr>
          <p:cNvPr id="141" name="Shape 140"/>
          <p:cNvCxnSpPr/>
          <p:nvPr/>
        </p:nvCxnSpPr>
        <p:spPr>
          <a:xfrm rot="5400000" flipH="1" flipV="1">
            <a:off x="5096257" y="-2734056"/>
            <a:ext cx="152399" cy="6839712"/>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1895475" y="838200"/>
            <a:ext cx="5343525" cy="914400"/>
          </a:xfrm>
        </p:spPr>
        <p:txBody>
          <a:bodyPr anchor="t" anchorCtr="0">
            <a:noAutofit/>
          </a:bodyPr>
          <a:lstStyle>
            <a:lvl1pPr>
              <a:lnSpc>
                <a:spcPct val="90000"/>
              </a:lnSpc>
              <a:defRPr sz="3200" b="1" i="1" baseline="0">
                <a:solidFill>
                  <a:schemeClr val="tx1"/>
                </a:solidFill>
              </a:defRPr>
            </a:lvl1pPr>
          </a:lstStyle>
          <a:p>
            <a:r>
              <a:rPr lang="en-GB" noProof="0" dirty="0" smtClean="0"/>
              <a:t>Click to add the presentation’s main title</a:t>
            </a:r>
            <a:endParaRPr lang="en-GB" noProof="0" dirty="0"/>
          </a:p>
        </p:txBody>
      </p:sp>
      <p:sp>
        <p:nvSpPr>
          <p:cNvPr id="143" name="Subtitle 2"/>
          <p:cNvSpPr>
            <a:spLocks noGrp="1"/>
          </p:cNvSpPr>
          <p:nvPr>
            <p:ph type="subTitle" idx="1" hasCustomPrompt="1"/>
          </p:nvPr>
        </p:nvSpPr>
        <p:spPr bwMode="black">
          <a:xfrm>
            <a:off x="1895475" y="1828799"/>
            <a:ext cx="5343525"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144" name="Text Placeholder 31"/>
          <p:cNvSpPr>
            <a:spLocks noGrp="1"/>
          </p:cNvSpPr>
          <p:nvPr>
            <p:ph type="body" sz="quarter" idx="10" hasCustomPrompt="1"/>
          </p:nvPr>
        </p:nvSpPr>
        <p:spPr bwMode="black">
          <a:xfrm>
            <a:off x="1895475" y="374904"/>
            <a:ext cx="4105656" cy="146304"/>
          </a:xfrm>
        </p:spPr>
        <p:txBody>
          <a:bodyPr/>
          <a:lstStyle>
            <a:lvl1pPr>
              <a:defRPr sz="1100">
                <a:solidFill>
                  <a:schemeClr val="tx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2" name="Group 101"/>
          <p:cNvGrpSpPr>
            <a:grpSpLocks noChangeAspect="1"/>
          </p:cNvGrpSpPr>
          <p:nvPr/>
        </p:nvGrpSpPr>
        <p:grpSpPr>
          <a:xfrm>
            <a:off x="968592" y="5768681"/>
            <a:ext cx="1232283" cy="935789"/>
            <a:chOff x="518032" y="-1032869"/>
            <a:chExt cx="6161413" cy="4678943"/>
          </a:xfrm>
        </p:grpSpPr>
        <p:grpSp>
          <p:nvGrpSpPr>
            <p:cNvPr id="3" name="Group 73"/>
            <p:cNvGrpSpPr>
              <a:grpSpLocks noChangeAspect="1"/>
            </p:cNvGrpSpPr>
            <p:nvPr/>
          </p:nvGrpSpPr>
          <p:grpSpPr>
            <a:xfrm>
              <a:off x="4438637" y="-1032863"/>
              <a:ext cx="2240792" cy="2011550"/>
              <a:chOff x="1905000" y="5715000"/>
              <a:chExt cx="445770" cy="381000"/>
            </a:xfrm>
          </p:grpSpPr>
          <p:sp>
            <p:nvSpPr>
              <p:cNvPr id="107" name="Rectangle 25"/>
              <p:cNvSpPr>
                <a:spLocks noChangeArrowheads="1"/>
              </p:cNvSpPr>
              <p:nvPr userDrawn="1"/>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08" name="Rectangle 26"/>
              <p:cNvSpPr>
                <a:spLocks noChangeArrowheads="1"/>
              </p:cNvSpPr>
              <p:nvPr userDrawn="1"/>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09" name="Rectangle 27"/>
              <p:cNvSpPr>
                <a:spLocks noChangeArrowheads="1"/>
              </p:cNvSpPr>
              <p:nvPr userDrawn="1"/>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10" name="Rectangle 28"/>
              <p:cNvSpPr>
                <a:spLocks noChangeArrowheads="1"/>
              </p:cNvSpPr>
              <p:nvPr userDrawn="1"/>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11" name="Rectangle 29"/>
              <p:cNvSpPr>
                <a:spLocks noChangeArrowheads="1"/>
              </p:cNvSpPr>
              <p:nvPr userDrawn="1"/>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12" name="Rectangle 30"/>
              <p:cNvSpPr>
                <a:spLocks noChangeArrowheads="1"/>
              </p:cNvSpPr>
              <p:nvPr userDrawn="1"/>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13" name="Rectangle 31"/>
              <p:cNvSpPr>
                <a:spLocks noChangeArrowheads="1"/>
              </p:cNvSpPr>
              <p:nvPr userDrawn="1"/>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14" name="Rectangle 32"/>
              <p:cNvSpPr>
                <a:spLocks noChangeArrowheads="1"/>
              </p:cNvSpPr>
              <p:nvPr userDrawn="1"/>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15" name="Freeform 33"/>
              <p:cNvSpPr>
                <a:spLocks/>
              </p:cNvSpPr>
              <p:nvPr userDrawn="1"/>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16" name="Rectangle 34"/>
              <p:cNvSpPr>
                <a:spLocks noChangeArrowheads="1"/>
              </p:cNvSpPr>
              <p:nvPr userDrawn="1"/>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17" name="Rectangle 35"/>
              <p:cNvSpPr>
                <a:spLocks noChangeArrowheads="1"/>
              </p:cNvSpPr>
              <p:nvPr userDrawn="1"/>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18" name="Rectangle 36"/>
              <p:cNvSpPr>
                <a:spLocks noChangeArrowheads="1"/>
              </p:cNvSpPr>
              <p:nvPr userDrawn="1"/>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19" name="Rectangle 25"/>
              <p:cNvSpPr>
                <a:spLocks noChangeArrowheads="1"/>
              </p:cNvSpPr>
              <p:nvPr/>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20" name="Rectangle 26"/>
              <p:cNvSpPr>
                <a:spLocks noChangeArrowheads="1"/>
              </p:cNvSpPr>
              <p:nvPr/>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21" name="Rectangle 27"/>
              <p:cNvSpPr>
                <a:spLocks noChangeArrowheads="1"/>
              </p:cNvSpPr>
              <p:nvPr/>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22" name="Rectangle 28"/>
              <p:cNvSpPr>
                <a:spLocks noChangeArrowheads="1"/>
              </p:cNvSpPr>
              <p:nvPr/>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23" name="Rectangle 29"/>
              <p:cNvSpPr>
                <a:spLocks noChangeArrowheads="1"/>
              </p:cNvSpPr>
              <p:nvPr/>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24" name="Rectangle 30"/>
              <p:cNvSpPr>
                <a:spLocks noChangeArrowheads="1"/>
              </p:cNvSpPr>
              <p:nvPr/>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25" name="Rectangle 31"/>
              <p:cNvSpPr>
                <a:spLocks noChangeArrowheads="1"/>
              </p:cNvSpPr>
              <p:nvPr/>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26" name="Rectangle 32"/>
              <p:cNvSpPr>
                <a:spLocks noChangeArrowheads="1"/>
              </p:cNvSpPr>
              <p:nvPr/>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27" name="Freeform 33"/>
              <p:cNvSpPr>
                <a:spLocks/>
              </p:cNvSpPr>
              <p:nvPr/>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28" name="Rectangle 34"/>
              <p:cNvSpPr>
                <a:spLocks noChangeArrowheads="1"/>
              </p:cNvSpPr>
              <p:nvPr/>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29" name="Rectangle 35"/>
              <p:cNvSpPr>
                <a:spLocks noChangeArrowheads="1"/>
              </p:cNvSpPr>
              <p:nvPr/>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30" name="Rectangle 36"/>
              <p:cNvSpPr>
                <a:spLocks noChangeArrowheads="1"/>
              </p:cNvSpPr>
              <p:nvPr/>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grpSp>
        <p:grpSp>
          <p:nvGrpSpPr>
            <p:cNvPr id="4" name="Group 32"/>
            <p:cNvGrpSpPr/>
            <p:nvPr/>
          </p:nvGrpSpPr>
          <p:grpSpPr>
            <a:xfrm>
              <a:off x="518032" y="978681"/>
              <a:ext cx="4572000" cy="2667393"/>
              <a:chOff x="518032" y="978681"/>
              <a:chExt cx="4572000" cy="2667393"/>
            </a:xfrm>
          </p:grpSpPr>
          <p:sp>
            <p:nvSpPr>
              <p:cNvPr id="105"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06"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dirty="0"/>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ver Slide: Client Logo">
    <p:spTree>
      <p:nvGrpSpPr>
        <p:cNvPr id="1" name=""/>
        <p:cNvGrpSpPr/>
        <p:nvPr/>
      </p:nvGrpSpPr>
      <p:grpSpPr>
        <a:xfrm>
          <a:off x="0" y="0"/>
          <a:ext cx="0" cy="0"/>
          <a:chOff x="0" y="0"/>
          <a:chExt cx="0" cy="0"/>
        </a:xfrm>
      </p:grpSpPr>
      <p:grpSp>
        <p:nvGrpSpPr>
          <p:cNvPr id="2" name="Group 31"/>
          <p:cNvGrpSpPr/>
          <p:nvPr/>
        </p:nvGrpSpPr>
        <p:grpSpPr bwMode="gray">
          <a:xfrm>
            <a:off x="1752601" y="1"/>
            <a:ext cx="7391400" cy="6176009"/>
            <a:chOff x="19140488" y="13674"/>
            <a:chExt cx="7443798" cy="6145827"/>
          </a:xfrm>
        </p:grpSpPr>
        <p:sp>
          <p:nvSpPr>
            <p:cNvPr id="35"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2"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3"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4"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8"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9"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0"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1"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2"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31" name="Picture Placeholder 76"/>
          <p:cNvSpPr>
            <a:spLocks noGrp="1"/>
          </p:cNvSpPr>
          <p:nvPr>
            <p:ph type="pic" sz="quarter" idx="13"/>
          </p:nvPr>
        </p:nvSpPr>
        <p:spPr>
          <a:xfrm>
            <a:off x="609601" y="3048000"/>
            <a:ext cx="914400" cy="762000"/>
          </a:xfrm>
        </p:spPr>
        <p:txBody>
          <a:bodyPr/>
          <a:lstStyle>
            <a:lvl1pPr>
              <a:defRPr sz="1400"/>
            </a:lvl1pPr>
          </a:lstStyle>
          <a:p>
            <a:r>
              <a:rPr lang="en-US" altLang="zh-CN" noProof="0" dirty="0" smtClean="0"/>
              <a:t>Click icon to add picture</a:t>
            </a:r>
            <a:endParaRPr lang="en-GB" noProof="0" dirty="0"/>
          </a:p>
        </p:txBody>
      </p:sp>
      <p:grpSp>
        <p:nvGrpSpPr>
          <p:cNvPr id="3" name="Group 31"/>
          <p:cNvGrpSpPr/>
          <p:nvPr/>
        </p:nvGrpSpPr>
        <p:grpSpPr>
          <a:xfrm>
            <a:off x="489086" y="2901697"/>
            <a:ext cx="1209752"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smtClean="0"/>
              <a:t>Click to add the presentation’s main title</a:t>
            </a:r>
            <a:endParaRPr lang="en-GB" noProof="0"/>
          </a:p>
        </p:txBody>
      </p:sp>
      <p:sp>
        <p:nvSpPr>
          <p:cNvPr id="46"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47"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4" name="Group 32"/>
          <p:cNvGrpSpPr/>
          <p:nvPr/>
        </p:nvGrpSpPr>
        <p:grpSpPr>
          <a:xfrm>
            <a:off x="968592" y="6170991"/>
            <a:ext cx="914400" cy="533479"/>
            <a:chOff x="518032" y="978681"/>
            <a:chExt cx="4572000" cy="2667393"/>
          </a:xfrm>
        </p:grpSpPr>
        <p:sp>
          <p:nvSpPr>
            <p:cNvPr id="9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9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dirty="0"/>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ver Slide: Picture">
    <p:spTree>
      <p:nvGrpSpPr>
        <p:cNvPr id="1" name=""/>
        <p:cNvGrpSpPr/>
        <p:nvPr/>
      </p:nvGrpSpPr>
      <p:grpSpPr>
        <a:xfrm>
          <a:off x="0" y="0"/>
          <a:ext cx="0" cy="0"/>
          <a:chOff x="0" y="0"/>
          <a:chExt cx="0" cy="0"/>
        </a:xfrm>
      </p:grpSpPr>
      <p:grpSp>
        <p:nvGrpSpPr>
          <p:cNvPr id="2" name="Group 26"/>
          <p:cNvGrpSpPr/>
          <p:nvPr/>
        </p:nvGrpSpPr>
        <p:grpSpPr bwMode="gray">
          <a:xfrm>
            <a:off x="1752601" y="1"/>
            <a:ext cx="7391400" cy="6176009"/>
            <a:chOff x="19140488" y="13674"/>
            <a:chExt cx="7443798" cy="6145827"/>
          </a:xfrm>
        </p:grpSpPr>
        <p:sp>
          <p:nvSpPr>
            <p:cNvPr id="28"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9"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0"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1"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2"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3"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0"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1"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2"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3"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4"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54"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55"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56"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sp>
        <p:nvSpPr>
          <p:cNvPr id="17" name="Picture Placeholder 76"/>
          <p:cNvSpPr>
            <a:spLocks noGrp="1"/>
          </p:cNvSpPr>
          <p:nvPr>
            <p:ph type="pic" sz="quarter" idx="13"/>
          </p:nvPr>
        </p:nvSpPr>
        <p:spPr>
          <a:xfrm>
            <a:off x="1752600" y="2899977"/>
            <a:ext cx="6324600" cy="3272223"/>
          </a:xfrm>
        </p:spPr>
        <p:txBody>
          <a:bodyPr/>
          <a:lstStyle>
            <a:lvl1pPr>
              <a:defRPr sz="1400"/>
            </a:lvl1pPr>
          </a:lstStyle>
          <a:p>
            <a:r>
              <a:rPr lang="en-US" altLang="zh-CN" noProof="0" dirty="0" smtClean="0"/>
              <a:t>Click icon to add picture</a:t>
            </a:r>
            <a:endParaRPr lang="en-GB" noProof="0" dirty="0"/>
          </a:p>
        </p:txBody>
      </p:sp>
      <p:grpSp>
        <p:nvGrpSpPr>
          <p:cNvPr id="3" name="Group 32"/>
          <p:cNvGrpSpPr/>
          <p:nvPr/>
        </p:nvGrpSpPr>
        <p:grpSpPr>
          <a:xfrm>
            <a:off x="968592" y="6170991"/>
            <a:ext cx="914400" cy="533479"/>
            <a:chOff x="518032" y="978681"/>
            <a:chExt cx="4572000" cy="2667393"/>
          </a:xfrm>
        </p:grpSpPr>
        <p:sp>
          <p:nvSpPr>
            <p:cNvPr id="19"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21"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a:lvl1pPr>
          </a:lstStyle>
          <a:p>
            <a:r>
              <a:rPr lang="en-US" altLang="zh-CN" noProof="0" smtClean="0"/>
              <a:t>Click to edit Master title style</a:t>
            </a:r>
            <a:endParaRPr lang="en-GB" noProof="0"/>
          </a:p>
        </p:txBody>
      </p:sp>
      <p:sp>
        <p:nvSpPr>
          <p:cNvPr id="31" name="Content Placeholder 26"/>
          <p:cNvSpPr>
            <a:spLocks noGrp="1"/>
          </p:cNvSpPr>
          <p:nvPr>
            <p:ph sz="quarter" idx="15"/>
          </p:nvPr>
        </p:nvSpPr>
        <p:spPr>
          <a:xfrm>
            <a:off x="533400" y="1752600"/>
            <a:ext cx="8077200" cy="4419600"/>
          </a:xfrm>
        </p:spPr>
        <p:txBody>
          <a:bodyPr/>
          <a:lstStyle>
            <a:lvl1pPr>
              <a:defRPr baseline="0"/>
            </a:lvl1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a:p>
        </p:txBody>
      </p:sp>
      <p:sp>
        <p:nvSpPr>
          <p:cNvPr id="32" name="TextBox 31"/>
          <p:cNvSpPr txBox="1"/>
          <p:nvPr/>
        </p:nvSpPr>
        <p:spPr>
          <a:xfrm>
            <a:off x="533400" y="6477000"/>
            <a:ext cx="2590800" cy="152401"/>
          </a:xfrm>
          <a:prstGeom prst="rect">
            <a:avLst/>
          </a:prstGeom>
          <a:noFill/>
        </p:spPr>
        <p:txBody>
          <a:bodyPr vert="horz" wrap="square" lIns="0" tIns="0" rIns="0" bIns="0" rtlCol="0" anchor="t" anchorCtr="0">
            <a:noAutofit/>
          </a:bodyPr>
          <a:lstStyle/>
          <a:p>
            <a:r>
              <a:rPr lang="en-GB" sz="1000" noProof="0" dirty="0" smtClean="0">
                <a:latin typeface="Arial" pitchFamily="34" charset="0"/>
                <a:cs typeface="Arial" pitchFamily="34" charset="0"/>
              </a:rPr>
              <a:t>PwC</a:t>
            </a:r>
            <a:endParaRPr lang="en-GB" sz="1000" noProof="0" dirty="0">
              <a:latin typeface="Arial" pitchFamily="34" charset="0"/>
              <a:cs typeface="Arial" pitchFamily="34" charset="0"/>
            </a:endParaRPr>
          </a:p>
        </p:txBody>
      </p:sp>
      <p:cxnSp>
        <p:nvCxnSpPr>
          <p:cNvPr id="15" name="Shape 14"/>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pPr/>
              <a:t>‹#›</a:t>
            </a:fld>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ver Slide: Colour">
    <p:spTree>
      <p:nvGrpSpPr>
        <p:cNvPr id="1" name=""/>
        <p:cNvGrpSpPr/>
        <p:nvPr/>
      </p:nvGrpSpPr>
      <p:grpSpPr>
        <a:xfrm>
          <a:off x="0" y="0"/>
          <a:ext cx="0" cy="0"/>
          <a:chOff x="0" y="0"/>
          <a:chExt cx="0" cy="0"/>
        </a:xfrm>
      </p:grpSpPr>
      <p:sp>
        <p:nvSpPr>
          <p:cNvPr id="82" name="Rectangle 649"/>
          <p:cNvSpPr>
            <a:spLocks noChangeArrowheads="1"/>
          </p:cNvSpPr>
          <p:nvPr/>
        </p:nvSpPr>
        <p:spPr bwMode="gray">
          <a:xfrm>
            <a:off x="7391400" y="685801"/>
            <a:ext cx="1752600" cy="5486399"/>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81" name="Rectangle 648"/>
          <p:cNvSpPr>
            <a:spLocks noChangeArrowheads="1"/>
          </p:cNvSpPr>
          <p:nvPr/>
        </p:nvSpPr>
        <p:spPr bwMode="gray">
          <a:xfrm>
            <a:off x="1752600" y="0"/>
            <a:ext cx="5638800" cy="685800"/>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83" name="Rectangle 650"/>
          <p:cNvSpPr>
            <a:spLocks noChangeArrowheads="1"/>
          </p:cNvSpPr>
          <p:nvPr/>
        </p:nvSpPr>
        <p:spPr bwMode="gray">
          <a:xfrm>
            <a:off x="1752600" y="685800"/>
            <a:ext cx="5638800" cy="5486400"/>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50"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51"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52"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2" name="Group 32"/>
          <p:cNvGrpSpPr/>
          <p:nvPr/>
        </p:nvGrpSpPr>
        <p:grpSpPr>
          <a:xfrm>
            <a:off x="968592" y="6170991"/>
            <a:ext cx="914400" cy="533479"/>
            <a:chOff x="518032" y="978681"/>
            <a:chExt cx="4572000" cy="2667393"/>
          </a:xfrm>
        </p:grpSpPr>
        <p:sp>
          <p:nvSpPr>
            <p:cNvPr id="12" name="Rectangle 37"/>
            <p:cNvSpPr>
              <a:spLocks noChangeArrowheads="1"/>
            </p:cNvSpPr>
            <p:nvPr userDrawn="1"/>
          </p:nvSpPr>
          <p:spPr bwMode="black">
            <a:xfrm>
              <a:off x="3295650" y="978681"/>
              <a:ext cx="1143000" cy="263229"/>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3"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dirty="0"/>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sz="3200">
                <a:solidFill>
                  <a:schemeClr val="tx1"/>
                </a:solidFill>
              </a:defRPr>
            </a:lvl1pPr>
          </a:lstStyle>
          <a:p>
            <a:r>
              <a:rPr lang="en-US" altLang="zh-CN" noProof="0" smtClean="0"/>
              <a:t>Click to edit Master title style</a:t>
            </a:r>
            <a:endParaRPr lang="en-GB" noProof="0"/>
          </a:p>
        </p:txBody>
      </p:sp>
      <p:sp>
        <p:nvSpPr>
          <p:cNvPr id="11" name="Text Placeholder 10"/>
          <p:cNvSpPr>
            <a:spLocks noGrp="1"/>
          </p:cNvSpPr>
          <p:nvPr>
            <p:ph type="body" sz="quarter" idx="10" hasCustomPrompt="1"/>
          </p:nvPr>
        </p:nvSpPr>
        <p:spPr>
          <a:xfrm>
            <a:off x="533400" y="5867400"/>
            <a:ext cx="4800600" cy="762000"/>
          </a:xfrm>
        </p:spPr>
        <p:txBody>
          <a:bodyPr anchor="b"/>
          <a:lstStyle>
            <a:lvl1pPr>
              <a:defRPr sz="900">
                <a:latin typeface="Arial" pitchFamily="34" charset="0"/>
                <a:cs typeface="Arial" pitchFamily="34" charset="0"/>
              </a:defRPr>
            </a:lvl1pPr>
          </a:lstStyle>
          <a:p>
            <a:pPr lvl="0"/>
            <a:r>
              <a:rPr lang="en-GB" noProof="0" smtClean="0"/>
              <a:t>Add legal and copyright disclaimers here.</a:t>
            </a:r>
            <a:endParaRPr lang="en-GB" noProof="0"/>
          </a:p>
        </p:txBody>
      </p:sp>
      <p:cxnSp>
        <p:nvCxnSpPr>
          <p:cNvPr id="7" name="Shape 6"/>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altLang="zh-CN" noProof="0" smtClean="0"/>
              <a:t>Click to edit Master title style</a:t>
            </a:r>
            <a:endParaRPr lang="en-GB" noProof="0"/>
          </a:p>
        </p:txBody>
      </p:sp>
      <p:sp>
        <p:nvSpPr>
          <p:cNvPr id="28" name="Content Placeholder 26"/>
          <p:cNvSpPr>
            <a:spLocks noGrp="1"/>
          </p:cNvSpPr>
          <p:nvPr>
            <p:ph sz="quarter" idx="14"/>
          </p:nvPr>
        </p:nvSpPr>
        <p:spPr>
          <a:xfrm>
            <a:off x="533400" y="1752601"/>
            <a:ext cx="3962400" cy="4419599"/>
          </a:xfrm>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a:p>
        </p:txBody>
      </p:sp>
      <p:sp>
        <p:nvSpPr>
          <p:cNvPr id="31" name="Content Placeholder 26"/>
          <p:cNvSpPr>
            <a:spLocks noGrp="1"/>
          </p:cNvSpPr>
          <p:nvPr>
            <p:ph sz="quarter" idx="15"/>
          </p:nvPr>
        </p:nvSpPr>
        <p:spPr>
          <a:xfrm>
            <a:off x="4648201" y="1752600"/>
            <a:ext cx="3962399" cy="4419600"/>
          </a:xfrm>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a:p>
        </p:txBody>
      </p:sp>
      <p:sp>
        <p:nvSpPr>
          <p:cNvPr id="33" name="TextBox 32"/>
          <p:cNvSpPr txBox="1"/>
          <p:nvPr/>
        </p:nvSpPr>
        <p:spPr>
          <a:xfrm>
            <a:off x="533400" y="6477001"/>
            <a:ext cx="2590800" cy="152400"/>
          </a:xfrm>
          <a:prstGeom prst="rect">
            <a:avLst/>
          </a:prstGeom>
          <a:noFill/>
        </p:spPr>
        <p:txBody>
          <a:bodyPr vert="horz" wrap="square" lIns="0" tIns="0" rIns="0" bIns="0" rtlCol="0" anchor="t" anchorCtr="0">
            <a:noAutofit/>
          </a:bodyPr>
          <a:lstStyle/>
          <a:p>
            <a:r>
              <a:rPr lang="en-GB" sz="1000" noProof="0" dirty="0" smtClean="0">
                <a:latin typeface="Arial" pitchFamily="34" charset="0"/>
                <a:cs typeface="Arial" pitchFamily="34" charset="0"/>
              </a:rPr>
              <a:t>PwC</a:t>
            </a:r>
            <a:endParaRPr lang="en-GB" sz="1000" noProof="0" dirty="0">
              <a:latin typeface="Arial" pitchFamily="34" charset="0"/>
              <a:cs typeface="Arial" pitchFamily="34" charset="0"/>
            </a:endParaRPr>
          </a:p>
        </p:txBody>
      </p:sp>
      <p:cxnSp>
        <p:nvCxnSpPr>
          <p:cNvPr id="62" name="Shape 61"/>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1"/>
            <a:ext cx="8077200" cy="914400"/>
          </a:xfrm>
        </p:spPr>
        <p:txBody>
          <a:bodyPr/>
          <a:lstStyle/>
          <a:p>
            <a:r>
              <a:rPr lang="en-US" altLang="zh-CN" noProof="0" smtClean="0"/>
              <a:t>Click to edit Master title style</a:t>
            </a:r>
            <a:endParaRPr lang="en-GB" noProof="0"/>
          </a:p>
        </p:txBody>
      </p:sp>
      <p:sp>
        <p:nvSpPr>
          <p:cNvPr id="27" name="Content Placeholder 26"/>
          <p:cNvSpPr>
            <a:spLocks noGrp="1"/>
          </p:cNvSpPr>
          <p:nvPr>
            <p:ph sz="quarter" idx="13"/>
          </p:nvPr>
        </p:nvSpPr>
        <p:spPr>
          <a:xfrm>
            <a:off x="533400" y="1752601"/>
            <a:ext cx="2590800" cy="4419599"/>
          </a:xfrm>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a:p>
        </p:txBody>
      </p:sp>
      <p:sp>
        <p:nvSpPr>
          <p:cNvPr id="28" name="Content Placeholder 26"/>
          <p:cNvSpPr>
            <a:spLocks noGrp="1"/>
          </p:cNvSpPr>
          <p:nvPr>
            <p:ph sz="quarter" idx="14"/>
          </p:nvPr>
        </p:nvSpPr>
        <p:spPr>
          <a:xfrm>
            <a:off x="3276601" y="1752601"/>
            <a:ext cx="2590799" cy="4419599"/>
          </a:xfrm>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a:p>
        </p:txBody>
      </p:sp>
      <p:sp>
        <p:nvSpPr>
          <p:cNvPr id="31" name="Content Placeholder 26"/>
          <p:cNvSpPr>
            <a:spLocks noGrp="1"/>
          </p:cNvSpPr>
          <p:nvPr>
            <p:ph sz="quarter" idx="15"/>
          </p:nvPr>
        </p:nvSpPr>
        <p:spPr>
          <a:xfrm>
            <a:off x="6019800" y="1752601"/>
            <a:ext cx="2590800" cy="4419599"/>
          </a:xfrm>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a:p>
        </p:txBody>
      </p:sp>
      <p:sp>
        <p:nvSpPr>
          <p:cNvPr id="37" name="TextBox 36"/>
          <p:cNvSpPr txBox="1"/>
          <p:nvPr/>
        </p:nvSpPr>
        <p:spPr>
          <a:xfrm>
            <a:off x="533400" y="6477000"/>
            <a:ext cx="2590800" cy="152401"/>
          </a:xfrm>
          <a:prstGeom prst="rect">
            <a:avLst/>
          </a:prstGeom>
          <a:noFill/>
        </p:spPr>
        <p:txBody>
          <a:bodyPr vert="horz" wrap="square" lIns="0" tIns="0" rIns="0" bIns="0" rtlCol="0" anchor="t" anchorCtr="0">
            <a:noAutofit/>
          </a:bodyPr>
          <a:lstStyle/>
          <a:p>
            <a:r>
              <a:rPr lang="en-GB" sz="1000" noProof="0" dirty="0" smtClean="0">
                <a:latin typeface="Arial" pitchFamily="34" charset="0"/>
                <a:cs typeface="Arial" pitchFamily="34" charset="0"/>
              </a:rPr>
              <a:t>PwC</a:t>
            </a:r>
            <a:endParaRPr lang="en-GB" sz="1000" noProof="0" dirty="0">
              <a:latin typeface="Arial" pitchFamily="34" charset="0"/>
              <a:cs typeface="Arial" pitchFamily="34" charset="0"/>
            </a:endParaRPr>
          </a:p>
        </p:txBody>
      </p:sp>
      <p:cxnSp>
        <p:nvCxnSpPr>
          <p:cNvPr id="19" name="Shape 18"/>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altLang="zh-CN" noProof="0" smtClean="0"/>
              <a:t>Click to edit Master title style</a:t>
            </a:r>
            <a:endParaRPr lang="en-GB" noProof="0"/>
          </a:p>
        </p:txBody>
      </p:sp>
      <p:sp>
        <p:nvSpPr>
          <p:cNvPr id="28" name="Content Placeholder 26"/>
          <p:cNvSpPr>
            <a:spLocks noGrp="1"/>
          </p:cNvSpPr>
          <p:nvPr>
            <p:ph sz="quarter" idx="14"/>
          </p:nvPr>
        </p:nvSpPr>
        <p:spPr>
          <a:xfrm>
            <a:off x="533400" y="3352800"/>
            <a:ext cx="3962400" cy="2819400"/>
          </a:xfrm>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a:p>
        </p:txBody>
      </p:sp>
      <p:sp>
        <p:nvSpPr>
          <p:cNvPr id="31" name="Content Placeholder 26"/>
          <p:cNvSpPr>
            <a:spLocks noGrp="1"/>
          </p:cNvSpPr>
          <p:nvPr>
            <p:ph sz="quarter" idx="15"/>
          </p:nvPr>
        </p:nvSpPr>
        <p:spPr>
          <a:xfrm>
            <a:off x="4648199" y="3352800"/>
            <a:ext cx="3962401" cy="2819400"/>
          </a:xfrm>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a:p>
        </p:txBody>
      </p:sp>
      <p:sp>
        <p:nvSpPr>
          <p:cNvPr id="33" name="TextBox 32"/>
          <p:cNvSpPr txBox="1"/>
          <p:nvPr/>
        </p:nvSpPr>
        <p:spPr>
          <a:xfrm>
            <a:off x="533400" y="6477001"/>
            <a:ext cx="2590800" cy="152400"/>
          </a:xfrm>
          <a:prstGeom prst="rect">
            <a:avLst/>
          </a:prstGeom>
          <a:noFill/>
        </p:spPr>
        <p:txBody>
          <a:bodyPr vert="horz" wrap="square" lIns="0" tIns="0" rIns="0" bIns="0" rtlCol="0" anchor="t" anchorCtr="0">
            <a:noAutofit/>
          </a:bodyPr>
          <a:lstStyle/>
          <a:p>
            <a:r>
              <a:rPr lang="en-GB" sz="1000" noProof="0" dirty="0" smtClean="0">
                <a:latin typeface="Arial" pitchFamily="34" charset="0"/>
                <a:cs typeface="Arial" pitchFamily="34" charset="0"/>
              </a:rPr>
              <a:t>PwC</a:t>
            </a:r>
            <a:endParaRPr lang="en-GB" sz="1000" noProof="0" dirty="0">
              <a:latin typeface="Arial" pitchFamily="34" charset="0"/>
              <a:cs typeface="Arial" pitchFamily="34" charset="0"/>
            </a:endParaRPr>
          </a:p>
        </p:txBody>
      </p:sp>
      <p:sp>
        <p:nvSpPr>
          <p:cNvPr id="13" name="Text Placeholder 12"/>
          <p:cNvSpPr>
            <a:spLocks noGrp="1"/>
          </p:cNvSpPr>
          <p:nvPr>
            <p:ph type="body" sz="quarter" idx="16"/>
          </p:nvPr>
        </p:nvSpPr>
        <p:spPr>
          <a:xfrm>
            <a:off x="533400" y="1752600"/>
            <a:ext cx="8077200" cy="1447800"/>
          </a:xfrm>
        </p:spPr>
        <p:txBody>
          <a:bodyPr/>
          <a:lstStyle/>
          <a:p>
            <a:pPr lvl="0"/>
            <a:r>
              <a:rPr lang="en-US" altLang="zh-CN" noProof="0" smtClean="0"/>
              <a:t>Click to edit Master text styles</a:t>
            </a: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altLang="zh-CN" noProof="0" smtClean="0"/>
              <a:t>Click to edit Master title style</a:t>
            </a:r>
            <a:endParaRPr lang="en-GB" noProof="0"/>
          </a:p>
        </p:txBody>
      </p:sp>
      <p:sp>
        <p:nvSpPr>
          <p:cNvPr id="28" name="Content Placeholder 26"/>
          <p:cNvSpPr>
            <a:spLocks noGrp="1"/>
          </p:cNvSpPr>
          <p:nvPr>
            <p:ph sz="quarter" idx="14"/>
          </p:nvPr>
        </p:nvSpPr>
        <p:spPr>
          <a:xfrm>
            <a:off x="6019800" y="1752600"/>
            <a:ext cx="2590800" cy="2133600"/>
          </a:xfrm>
        </p:spPr>
        <p:txBody>
          <a:bodyPr/>
          <a:lstStyle/>
          <a:p>
            <a:pPr lvl="0"/>
            <a:r>
              <a:rPr lang="en-US" altLang="zh-CN" noProof="0" smtClean="0"/>
              <a:t>Click to edit Master text styles</a:t>
            </a:r>
          </a:p>
        </p:txBody>
      </p:sp>
      <p:sp>
        <p:nvSpPr>
          <p:cNvPr id="31" name="Content Placeholder 26"/>
          <p:cNvSpPr>
            <a:spLocks noGrp="1"/>
          </p:cNvSpPr>
          <p:nvPr>
            <p:ph sz="quarter" idx="15"/>
          </p:nvPr>
        </p:nvSpPr>
        <p:spPr>
          <a:xfrm>
            <a:off x="6019800" y="4038600"/>
            <a:ext cx="2590800" cy="2133600"/>
          </a:xfrm>
        </p:spPr>
        <p:txBody>
          <a:bodyPr/>
          <a:lstStyle/>
          <a:p>
            <a:pPr lvl="0"/>
            <a:r>
              <a:rPr lang="en-US" altLang="zh-CN" noProof="0" smtClean="0"/>
              <a:t>Click to edit Master text styles</a:t>
            </a:r>
          </a:p>
        </p:txBody>
      </p:sp>
      <p:sp>
        <p:nvSpPr>
          <p:cNvPr id="13" name="Text Placeholder 12"/>
          <p:cNvSpPr>
            <a:spLocks noGrp="1"/>
          </p:cNvSpPr>
          <p:nvPr>
            <p:ph type="body" sz="quarter" idx="16"/>
          </p:nvPr>
        </p:nvSpPr>
        <p:spPr>
          <a:xfrm>
            <a:off x="533400" y="1752600"/>
            <a:ext cx="5334000" cy="4419600"/>
          </a:xfrm>
        </p:spPr>
        <p:txBody>
          <a:bodyPr/>
          <a:lstStyle/>
          <a:p>
            <a:pPr lvl="0"/>
            <a:r>
              <a:rPr lang="en-US" altLang="zh-CN" noProof="0" smtClean="0"/>
              <a:t>Click to edit Master text styles</a:t>
            </a:r>
          </a:p>
        </p:txBody>
      </p:sp>
      <p:sp>
        <p:nvSpPr>
          <p:cNvPr id="20" name="TextBox 19"/>
          <p:cNvSpPr txBox="1"/>
          <p:nvPr/>
        </p:nvSpPr>
        <p:spPr>
          <a:xfrm>
            <a:off x="533400" y="6477001"/>
            <a:ext cx="2590800" cy="152400"/>
          </a:xfrm>
          <a:prstGeom prst="rect">
            <a:avLst/>
          </a:prstGeom>
          <a:noFill/>
        </p:spPr>
        <p:txBody>
          <a:bodyPr vert="horz" wrap="square" lIns="0" tIns="0" rIns="0" bIns="0" rtlCol="0" anchor="t" anchorCtr="0">
            <a:noAutofit/>
          </a:bodyPr>
          <a:lstStyle/>
          <a:p>
            <a:r>
              <a:rPr lang="en-GB" sz="1000" noProof="0" dirty="0" smtClean="0">
                <a:latin typeface="Arial" pitchFamily="34" charset="0"/>
                <a:cs typeface="Arial" pitchFamily="34" charset="0"/>
              </a:rPr>
              <a:t>PwC</a:t>
            </a:r>
            <a:endParaRPr lang="en-GB" sz="1000" noProof="0" dirty="0">
              <a:latin typeface="Arial" pitchFamily="34" charset="0"/>
              <a:cs typeface="Arial" pitchFamily="34" charset="0"/>
            </a:endParaRP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533400" y="1752600"/>
            <a:ext cx="2590800" cy="2133600"/>
          </a:xfrm>
        </p:spPr>
        <p:txBody>
          <a:bodyPr/>
          <a:lstStyle/>
          <a:p>
            <a:pPr lvl="0"/>
            <a:r>
              <a:rPr lang="en-US" altLang="zh-CN" noProof="0" smtClean="0"/>
              <a:t>Click to edit Master text styles</a:t>
            </a:r>
          </a:p>
        </p:txBody>
      </p:sp>
      <p:sp>
        <p:nvSpPr>
          <p:cNvPr id="2" name="Title 1"/>
          <p:cNvSpPr>
            <a:spLocks noGrp="1"/>
          </p:cNvSpPr>
          <p:nvPr>
            <p:ph type="title"/>
          </p:nvPr>
        </p:nvSpPr>
        <p:spPr>
          <a:xfrm>
            <a:off x="533400" y="685800"/>
            <a:ext cx="8077200" cy="914400"/>
          </a:xfrm>
        </p:spPr>
        <p:txBody>
          <a:bodyPr/>
          <a:lstStyle/>
          <a:p>
            <a:r>
              <a:rPr lang="en-US" altLang="zh-CN" noProof="0" smtClean="0"/>
              <a:t>Click to edit Master title style</a:t>
            </a:r>
            <a:endParaRPr lang="en-GB" noProof="0"/>
          </a:p>
        </p:txBody>
      </p:sp>
      <p:sp>
        <p:nvSpPr>
          <p:cNvPr id="31" name="Content Placeholder 26"/>
          <p:cNvSpPr>
            <a:spLocks noGrp="1"/>
          </p:cNvSpPr>
          <p:nvPr>
            <p:ph sz="quarter" idx="15"/>
          </p:nvPr>
        </p:nvSpPr>
        <p:spPr>
          <a:xfrm>
            <a:off x="533400" y="4038600"/>
            <a:ext cx="2590800" cy="2133600"/>
          </a:xfrm>
        </p:spPr>
        <p:txBody>
          <a:bodyPr/>
          <a:lstStyle/>
          <a:p>
            <a:pPr lvl="0"/>
            <a:r>
              <a:rPr lang="en-US" altLang="zh-CN" noProof="0" smtClean="0"/>
              <a:t>Click to edit Master text styles</a:t>
            </a:r>
          </a:p>
        </p:txBody>
      </p:sp>
      <p:sp>
        <p:nvSpPr>
          <p:cNvPr id="13" name="Text Placeholder 12"/>
          <p:cNvSpPr>
            <a:spLocks noGrp="1"/>
          </p:cNvSpPr>
          <p:nvPr>
            <p:ph type="body" sz="quarter" idx="16"/>
          </p:nvPr>
        </p:nvSpPr>
        <p:spPr>
          <a:xfrm>
            <a:off x="3276600" y="1752600"/>
            <a:ext cx="5334000" cy="4419600"/>
          </a:xfrm>
        </p:spPr>
        <p:txBody>
          <a:bodyPr/>
          <a:lstStyle/>
          <a:p>
            <a:pPr lvl="0"/>
            <a:r>
              <a:rPr lang="en-US" altLang="zh-CN" noProof="0" smtClean="0"/>
              <a:t>Click to edit Master text styles</a:t>
            </a:r>
          </a:p>
        </p:txBody>
      </p:sp>
      <p:sp>
        <p:nvSpPr>
          <p:cNvPr id="20" name="TextBox 19"/>
          <p:cNvSpPr txBox="1"/>
          <p:nvPr/>
        </p:nvSpPr>
        <p:spPr>
          <a:xfrm>
            <a:off x="533400" y="6477001"/>
            <a:ext cx="2590800" cy="152400"/>
          </a:xfrm>
          <a:prstGeom prst="rect">
            <a:avLst/>
          </a:prstGeom>
          <a:noFill/>
        </p:spPr>
        <p:txBody>
          <a:bodyPr vert="horz" wrap="square" lIns="0" tIns="0" rIns="0" bIns="0" rtlCol="0" anchor="t" anchorCtr="0">
            <a:noAutofit/>
          </a:bodyPr>
          <a:lstStyle/>
          <a:p>
            <a:r>
              <a:rPr lang="en-GB" sz="1000" noProof="0" dirty="0" smtClean="0">
                <a:latin typeface="Arial" pitchFamily="34" charset="0"/>
                <a:cs typeface="Arial" pitchFamily="34" charset="0"/>
              </a:rPr>
              <a:t>PwC</a:t>
            </a:r>
            <a:endParaRPr lang="en-GB" sz="1000" noProof="0" dirty="0">
              <a:latin typeface="Arial" pitchFamily="34" charset="0"/>
              <a:cs typeface="Arial" pitchFamily="34" charset="0"/>
            </a:endParaRP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
        <p:cNvGrpSpPr/>
        <p:nvPr/>
      </p:nvGrpSpPr>
      <p:grpSpPr>
        <a:xfrm>
          <a:off x="0" y="0"/>
          <a:ext cx="0" cy="0"/>
          <a:chOff x="0" y="0"/>
          <a:chExt cx="0" cy="0"/>
        </a:xfrm>
      </p:grpSpPr>
      <p:sp>
        <p:nvSpPr>
          <p:cNvPr id="2" name="Title 1"/>
          <p:cNvSpPr>
            <a:spLocks noGrp="1"/>
          </p:cNvSpPr>
          <p:nvPr>
            <p:ph type="title"/>
          </p:nvPr>
        </p:nvSpPr>
        <p:spPr>
          <a:xfrm>
            <a:off x="3276600" y="685800"/>
            <a:ext cx="5334000" cy="914400"/>
          </a:xfrm>
        </p:spPr>
        <p:txBody>
          <a:bodyPr/>
          <a:lstStyle>
            <a:lvl1pPr>
              <a:defRPr/>
            </a:lvl1pPr>
          </a:lstStyle>
          <a:p>
            <a:r>
              <a:rPr lang="en-US" altLang="zh-CN" noProof="1" smtClean="0"/>
              <a:t>Click to edit Master title style</a:t>
            </a:r>
            <a:endParaRPr lang="en-GB" noProof="1"/>
          </a:p>
        </p:txBody>
      </p:sp>
      <p:sp>
        <p:nvSpPr>
          <p:cNvPr id="31" name="Content Placeholder 26"/>
          <p:cNvSpPr>
            <a:spLocks noGrp="1"/>
          </p:cNvSpPr>
          <p:nvPr>
            <p:ph sz="quarter" idx="15"/>
          </p:nvPr>
        </p:nvSpPr>
        <p:spPr>
          <a:xfrm>
            <a:off x="3276600" y="1752600"/>
            <a:ext cx="5334000" cy="4419600"/>
          </a:xfrm>
        </p:spPr>
        <p:txBody>
          <a:bodyPr/>
          <a:lstStyle>
            <a:lvl1pPr>
              <a:defRPr baseline="0"/>
            </a:lvl1pPr>
          </a:lstStyle>
          <a:p>
            <a:pPr lvl="0"/>
            <a:r>
              <a:rPr lang="en-US" altLang="zh-CN" noProof="1" smtClean="0"/>
              <a:t>Click to edit Master text styles</a:t>
            </a:r>
          </a:p>
          <a:p>
            <a:pPr lvl="1"/>
            <a:r>
              <a:rPr lang="en-US" altLang="zh-CN" noProof="1" smtClean="0"/>
              <a:t>Second level</a:t>
            </a:r>
          </a:p>
          <a:p>
            <a:pPr lvl="2"/>
            <a:r>
              <a:rPr lang="en-US" altLang="zh-CN" noProof="1" smtClean="0"/>
              <a:t>Third level</a:t>
            </a:r>
          </a:p>
          <a:p>
            <a:pPr lvl="3"/>
            <a:r>
              <a:rPr lang="en-US" altLang="zh-CN" noProof="1" smtClean="0"/>
              <a:t>Fourth level</a:t>
            </a:r>
          </a:p>
          <a:p>
            <a:pPr lvl="4"/>
            <a:r>
              <a:rPr lang="en-US" altLang="zh-CN" noProof="1" smtClean="0"/>
              <a:t>Fifth level</a:t>
            </a:r>
            <a:endParaRPr lang="en-GB" noProof="1"/>
          </a:p>
        </p:txBody>
      </p:sp>
      <p:sp>
        <p:nvSpPr>
          <p:cNvPr id="12" name="Text Placeholder 11"/>
          <p:cNvSpPr>
            <a:spLocks noGrp="1"/>
          </p:cNvSpPr>
          <p:nvPr>
            <p:ph type="body" sz="quarter" idx="16"/>
          </p:nvPr>
        </p:nvSpPr>
        <p:spPr>
          <a:xfrm>
            <a:off x="533400" y="1752600"/>
            <a:ext cx="2590800" cy="2130552"/>
          </a:xfrm>
        </p:spPr>
        <p:txBody>
          <a:bodyPr/>
          <a:lstStyle>
            <a:lvl1pPr>
              <a:defRPr sz="2400" b="1" i="1" baseline="0">
                <a:solidFill>
                  <a:schemeClr val="tx2"/>
                </a:solidFill>
              </a:defRPr>
            </a:lvl1pPr>
          </a:lstStyle>
          <a:p>
            <a:pPr lvl="0"/>
            <a:r>
              <a:rPr lang="en-US" altLang="zh-CN" noProof="1" smtClean="0"/>
              <a:t>Click to edit Master text styles</a:t>
            </a:r>
          </a:p>
        </p:txBody>
      </p:sp>
      <p:sp>
        <p:nvSpPr>
          <p:cNvPr id="19" name="TextBox 18"/>
          <p:cNvSpPr txBox="1"/>
          <p:nvPr/>
        </p:nvSpPr>
        <p:spPr>
          <a:xfrm>
            <a:off x="533400" y="6477001"/>
            <a:ext cx="2590800" cy="152400"/>
          </a:xfrm>
          <a:prstGeom prst="rect">
            <a:avLst/>
          </a:prstGeom>
          <a:noFill/>
        </p:spPr>
        <p:txBody>
          <a:bodyPr vert="horz" wrap="square" lIns="0" tIns="0" rIns="0" bIns="0" rtlCol="0" anchor="t" anchorCtr="0">
            <a:noAutofit/>
          </a:bodyPr>
          <a:lstStyle/>
          <a:p>
            <a:r>
              <a:rPr lang="en-GB" sz="1000" noProof="1" smtClean="0">
                <a:latin typeface="Arial" pitchFamily="34" charset="0"/>
                <a:cs typeface="Arial" pitchFamily="34" charset="0"/>
              </a:rPr>
              <a:t>PwC</a:t>
            </a:r>
            <a:endParaRPr lang="en-GB" sz="1000" noProof="1">
              <a:latin typeface="Arial" pitchFamily="34" charset="0"/>
              <a:cs typeface="Arial" pitchFamily="34" charset="0"/>
            </a:endParaRPr>
          </a:p>
        </p:txBody>
      </p:sp>
      <p:cxnSp>
        <p:nvCxnSpPr>
          <p:cNvPr id="30" name="Shape 29"/>
          <p:cNvCxnSpPr/>
          <p:nvPr/>
        </p:nvCxnSpPr>
        <p:spPr>
          <a:xfrm rot="5400000" flipH="1" flipV="1">
            <a:off x="5791201" y="-2057400"/>
            <a:ext cx="152399" cy="54864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ver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altLang="zh-CN" noProof="0" smtClean="0"/>
              <a:t>Click to edit Master title style</a:t>
            </a:r>
            <a:endParaRPr lang="en-GB" noProof="0"/>
          </a:p>
        </p:txBody>
      </p:sp>
      <p:sp>
        <p:nvSpPr>
          <p:cNvPr id="16" name="TextBox 15"/>
          <p:cNvSpPr txBox="1"/>
          <p:nvPr/>
        </p:nvSpPr>
        <p:spPr>
          <a:xfrm>
            <a:off x="533400" y="6477001"/>
            <a:ext cx="2590800" cy="152400"/>
          </a:xfrm>
          <a:prstGeom prst="rect">
            <a:avLst/>
          </a:prstGeom>
          <a:noFill/>
        </p:spPr>
        <p:txBody>
          <a:bodyPr vert="horz" wrap="square" lIns="0" tIns="0" rIns="0" bIns="0" rtlCol="0" anchor="t" anchorCtr="0">
            <a:noAutofit/>
          </a:bodyPr>
          <a:lstStyle/>
          <a:p>
            <a:r>
              <a:rPr lang="en-GB" sz="1000" noProof="0" dirty="0" smtClean="0">
                <a:latin typeface="Arial" pitchFamily="34" charset="0"/>
                <a:cs typeface="Arial" pitchFamily="34" charset="0"/>
              </a:rPr>
              <a:t>PwC</a:t>
            </a:r>
            <a:endParaRPr lang="en-GB" sz="1000" noProof="0" dirty="0">
              <a:latin typeface="Arial" pitchFamily="34" charset="0"/>
              <a:cs typeface="Arial" pitchFamily="34" charset="0"/>
            </a:endParaRPr>
          </a:p>
        </p:txBody>
      </p:sp>
      <p:cxnSp>
        <p:nvCxnSpPr>
          <p:cNvPr id="10" name="Shape 9"/>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400" y="685800"/>
            <a:ext cx="8077201" cy="914400"/>
          </a:xfrm>
          <a:prstGeom prst="rect">
            <a:avLst/>
          </a:prstGeom>
        </p:spPr>
        <p:txBody>
          <a:bodyPr vert="horz" lIns="0" tIns="0" rIns="0" bIns="0" rtlCol="0" anchor="t" anchorCtr="0">
            <a:noAutofit/>
          </a:bodyPr>
          <a:lstStyle/>
          <a:p>
            <a:r>
              <a:rPr lang="en-GB" noProof="0" smtClean="0"/>
              <a:t>Click to edit</a:t>
            </a:r>
            <a:br>
              <a:rPr lang="en-GB" noProof="0" smtClean="0"/>
            </a:br>
            <a:r>
              <a:rPr lang="en-GB" noProof="0" smtClean="0"/>
              <a:t>Master title style</a:t>
            </a:r>
            <a:endParaRPr lang="en-GB" noProof="0"/>
          </a:p>
        </p:txBody>
      </p:sp>
      <p:sp>
        <p:nvSpPr>
          <p:cNvPr id="3" name="Text Placeholder 2"/>
          <p:cNvSpPr>
            <a:spLocks noGrp="1"/>
          </p:cNvSpPr>
          <p:nvPr>
            <p:ph type="body" idx="1"/>
          </p:nvPr>
        </p:nvSpPr>
        <p:spPr>
          <a:xfrm>
            <a:off x="533401" y="1752600"/>
            <a:ext cx="8077199" cy="4419600"/>
          </a:xfrm>
          <a:prstGeom prst="rect">
            <a:avLst/>
          </a:prstGeom>
        </p:spPr>
        <p:txBody>
          <a:bodyPr vert="horz" lIns="0" tIns="0" rIns="0" bIns="0" rtlCol="0">
            <a:no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smtClean="0"/>
          </a:p>
        </p:txBody>
      </p:sp>
      <p:sp>
        <p:nvSpPr>
          <p:cNvPr id="4"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Lst>
  <p:hf hdr="0" ftr="0" dt="0"/>
  <p:txStyles>
    <p:title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p:titleStyle>
    <p:body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Representational_State_Transfer"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hyperlink" Target="http://docs.angularjs.org/api/ng.$htt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hyperlink" Target="http://localhost:3000/apis/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localhost:3000/apis/2"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localhost:3000/apis/3"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localhost:3000/apis/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localhost:3000/apis/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apis/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ocs.angularjs.org/" TargetMode="External"/><Relationship Id="rId2" Type="http://schemas.openxmlformats.org/officeDocument/2006/relationships/hyperlink" Target="http://localhost:3000/apis/7"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3000/apis/8" TargetMode="External"/><Relationship Id="rId2" Type="http://schemas.openxmlformats.org/officeDocument/2006/relationships/hyperlink" Target="http://docs.angularjs.org/guide/directiv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71406" y="4529142"/>
            <a:ext cx="4643470" cy="1614502"/>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2400" b="0" i="1" u="none" strike="noStrike" kern="1200" cap="none" spc="0" normalizeH="0" baseline="0" noProof="0" dirty="0">
              <a:ln>
                <a:noFill/>
              </a:ln>
              <a:solidFill>
                <a:schemeClr val="tx1"/>
              </a:solidFill>
              <a:effectLst/>
              <a:uLnTx/>
              <a:uFillTx/>
              <a:latin typeface="+mj-ea"/>
              <a:ea typeface="+mj-ea"/>
              <a:cs typeface="Arial" pitchFamily="34" charset="0"/>
            </a:endParaRPr>
          </a:p>
        </p:txBody>
      </p:sp>
      <p:sp>
        <p:nvSpPr>
          <p:cNvPr id="6" name="Text Placeholder 8"/>
          <p:cNvSpPr txBox="1">
            <a:spLocks/>
          </p:cNvSpPr>
          <p:nvPr/>
        </p:nvSpPr>
        <p:spPr bwMode="white">
          <a:xfrm>
            <a:off x="1907704" y="404664"/>
            <a:ext cx="4105656" cy="146304"/>
          </a:xfrm>
          <a:prstGeom prst="rect">
            <a:avLst/>
          </a:prstGeom>
        </p:spPr>
        <p:txBody>
          <a:bodyPr vert="horz" lIns="0" tIns="0" rIns="0" bIns="0" rtlCol="0">
            <a:noAutofit/>
          </a:bodyPr>
          <a:lstStyle/>
          <a:p>
            <a:pPr marL="0" marR="0" lvl="0" indent="-274320" algn="l" defTabSz="914400" rtl="0" eaLnBrk="1" fontAlgn="auto" latinLnBrk="0" hangingPunct="1">
              <a:lnSpc>
                <a:spcPct val="100000"/>
              </a:lnSpc>
              <a:spcBef>
                <a:spcPts val="0"/>
              </a:spcBef>
              <a:spcAft>
                <a:spcPts val="900"/>
              </a:spcAft>
              <a:buClr>
                <a:schemeClr val="tx1"/>
              </a:buClr>
              <a:buSzTx/>
              <a:buFontTx/>
              <a:buNone/>
              <a:tabLst/>
              <a:defRPr/>
            </a:pPr>
            <a:r>
              <a:rPr kumimoji="0" lang="en-GB" sz="1100" b="0" i="0" u="none" strike="noStrike" kern="1200" cap="none" spc="0" normalizeH="0" baseline="0" noProof="1" smtClean="0">
                <a:ln>
                  <a:noFill/>
                </a:ln>
                <a:solidFill>
                  <a:schemeClr val="bg1"/>
                </a:solidFill>
                <a:effectLst/>
                <a:uLnTx/>
                <a:uFillTx/>
                <a:latin typeface="Arial" pitchFamily="34" charset="0"/>
                <a:ea typeface="+mn-ea"/>
                <a:cs typeface="Arial" pitchFamily="34" charset="0"/>
              </a:rPr>
              <a:t>www.pwc.com</a:t>
            </a:r>
            <a:endParaRPr kumimoji="0" lang="en-GB" sz="1100" b="0" i="0" u="none" strike="noStrike" kern="1200" cap="none" spc="0" normalizeH="0" baseline="0" noProof="1">
              <a:ln>
                <a:noFill/>
              </a:ln>
              <a:solidFill>
                <a:schemeClr val="bg1"/>
              </a:solidFill>
              <a:effectLst/>
              <a:uLnTx/>
              <a:uFillTx/>
              <a:latin typeface="Arial" pitchFamily="34" charset="0"/>
              <a:ea typeface="+mn-ea"/>
              <a:cs typeface="Arial" pitchFamily="34" charset="0"/>
            </a:endParaRPr>
          </a:p>
        </p:txBody>
      </p:sp>
      <p:sp>
        <p:nvSpPr>
          <p:cNvPr id="7" name="Title 6"/>
          <p:cNvSpPr>
            <a:spLocks noGrp="1"/>
          </p:cNvSpPr>
          <p:nvPr>
            <p:ph type="ctrTitle"/>
          </p:nvPr>
        </p:nvSpPr>
        <p:spPr>
          <a:xfrm>
            <a:off x="2123728" y="1340768"/>
            <a:ext cx="5043265" cy="555848"/>
          </a:xfrm>
        </p:spPr>
        <p:txBody>
          <a:bodyPr/>
          <a:lstStyle/>
          <a:p>
            <a:r>
              <a:rPr lang="en-US" dirty="0" err="1" smtClean="0"/>
              <a:t>AngularJs</a:t>
            </a:r>
            <a:r>
              <a:rPr lang="en-US" dirty="0" smtClean="0"/>
              <a:t/>
            </a:r>
            <a:br>
              <a:rPr lang="en-US" dirty="0" smtClean="0"/>
            </a:br>
            <a:r>
              <a:rPr lang="en-US" dirty="0" smtClean="0"/>
              <a:t>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1+#ppt_w/2"/>
                                          </p:val>
                                        </p:tav>
                                        <p:tav tm="100000">
                                          <p:val>
                                            <p:strVal val="#ppt_x"/>
                                          </p:val>
                                        </p:tav>
                                      </p:tavLst>
                                    </p:anim>
                                    <p:anim calcmode="lin" valueType="num">
                                      <p:cBhvr additive="base">
                                        <p:cTn id="8" dur="2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58" y="1857364"/>
            <a:ext cx="8429684" cy="8279190"/>
          </a:xfrm>
          <a:prstGeom prst="rect">
            <a:avLst/>
          </a:prstGeom>
          <a:noFill/>
        </p:spPr>
        <p:txBody>
          <a:bodyPr wrap="square" rtlCol="0">
            <a:spAutoFit/>
          </a:bodyPr>
          <a:lstStyle/>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p:txBody>
      </p:sp>
      <p:sp>
        <p:nvSpPr>
          <p:cNvPr id="9" name="Title 8"/>
          <p:cNvSpPr>
            <a:spLocks noGrp="1"/>
          </p:cNvSpPr>
          <p:nvPr>
            <p:ph type="title"/>
          </p:nvPr>
        </p:nvSpPr>
        <p:spPr>
          <a:xfrm>
            <a:off x="533400" y="685800"/>
            <a:ext cx="8077200" cy="582960"/>
          </a:xfrm>
        </p:spPr>
        <p:txBody>
          <a:bodyPr/>
          <a:lstStyle/>
          <a:p>
            <a:r>
              <a:rPr lang="en-US" dirty="0" smtClean="0"/>
              <a:t>Http Request</a:t>
            </a:r>
            <a:endParaRPr lang="zh-CN" altLang="en-US" dirty="0" smtClean="0"/>
          </a:p>
        </p:txBody>
      </p:sp>
      <p:sp>
        <p:nvSpPr>
          <p:cNvPr id="12" name="Content Placeholder 11"/>
          <p:cNvSpPr>
            <a:spLocks noGrp="1"/>
          </p:cNvSpPr>
          <p:nvPr>
            <p:ph sz="quarter" idx="15"/>
          </p:nvPr>
        </p:nvSpPr>
        <p:spPr>
          <a:xfrm>
            <a:off x="533400" y="1484784"/>
            <a:ext cx="8077200" cy="4687416"/>
          </a:xfrm>
        </p:spPr>
        <p:txBody>
          <a:bodyPr/>
          <a:lstStyle/>
          <a:p>
            <a:pPr>
              <a:buFont typeface="Arial" pitchFamily="34" charset="0"/>
              <a:buChar char="•"/>
            </a:pPr>
            <a:r>
              <a:rPr lang="en-US" b="1" dirty="0" smtClean="0"/>
              <a:t>$http</a:t>
            </a:r>
          </a:p>
          <a:p>
            <a:endParaRPr lang="en-US" b="1" dirty="0" smtClean="0"/>
          </a:p>
          <a:p>
            <a:endParaRPr lang="en-US" b="1" dirty="0" smtClean="0"/>
          </a:p>
          <a:p>
            <a:endParaRPr lang="en-US" b="1" dirty="0" smtClean="0"/>
          </a:p>
          <a:p>
            <a:endParaRPr lang="en-US" b="1" dirty="0" smtClean="0"/>
          </a:p>
          <a:p>
            <a:endParaRPr lang="en-US" b="1" dirty="0" smtClean="0"/>
          </a:p>
          <a:p>
            <a:pPr>
              <a:buFont typeface="Arial" pitchFamily="34" charset="0"/>
              <a:buChar char="•"/>
            </a:pPr>
            <a:r>
              <a:rPr lang="en-US" b="1" dirty="0" smtClean="0"/>
              <a:t>$resource</a:t>
            </a:r>
          </a:p>
          <a:p>
            <a:r>
              <a:rPr lang="en-US" dirty="0" smtClean="0"/>
              <a:t>A factory which creates a resource object that lets you interact with </a:t>
            </a:r>
            <a:r>
              <a:rPr lang="en-US" dirty="0" err="1" smtClean="0">
                <a:hlinkClick r:id="rId3"/>
              </a:rPr>
              <a:t>RESTful</a:t>
            </a:r>
            <a:r>
              <a:rPr lang="en-US" dirty="0" smtClean="0"/>
              <a:t> server-side data sources.</a:t>
            </a:r>
          </a:p>
          <a:p>
            <a:r>
              <a:rPr lang="en-US" dirty="0" smtClean="0"/>
              <a:t>The returned resource object has action methods which provide high-level behaviors without the need to interact with the low level </a:t>
            </a:r>
            <a:r>
              <a:rPr lang="en-US" dirty="0" smtClean="0">
                <a:hlinkClick r:id="rId4"/>
              </a:rPr>
              <a:t>$http</a:t>
            </a:r>
            <a:r>
              <a:rPr lang="en-US" dirty="0" smtClean="0"/>
              <a:t> service.</a:t>
            </a:r>
          </a:p>
          <a:p>
            <a:endParaRPr lang="en-US" b="1" dirty="0" smtClean="0"/>
          </a:p>
          <a:p>
            <a:endParaRPr lang="en-US" b="1" dirty="0" smtClean="0"/>
          </a:p>
          <a:p>
            <a:endParaRPr lang="en-US" b="1" dirty="0" smtClean="0"/>
          </a:p>
        </p:txBody>
      </p:sp>
      <p:sp>
        <p:nvSpPr>
          <p:cNvPr id="11" name="Slide Number Placeholder 10"/>
          <p:cNvSpPr>
            <a:spLocks noGrp="1"/>
          </p:cNvSpPr>
          <p:nvPr>
            <p:ph type="sldNum" sz="quarter" idx="4"/>
          </p:nvPr>
        </p:nvSpPr>
        <p:spPr/>
        <p:txBody>
          <a:bodyPr/>
          <a:lstStyle/>
          <a:p>
            <a:fld id="{9EBD5762-3BDC-484D-9503-7EA6D5A9A8CE}" type="slidenum">
              <a:rPr lang="en-GB" smtClean="0"/>
              <a:pPr/>
              <a:t>10</a:t>
            </a:fld>
            <a:endParaRPr lang="en-GB"/>
          </a:p>
        </p:txBody>
      </p:sp>
      <p:graphicFrame>
        <p:nvGraphicFramePr>
          <p:cNvPr id="7" name="Object 6"/>
          <p:cNvGraphicFramePr>
            <a:graphicFrameLocks noChangeAspect="1"/>
          </p:cNvGraphicFramePr>
          <p:nvPr/>
        </p:nvGraphicFramePr>
        <p:xfrm>
          <a:off x="685800" y="2057400"/>
          <a:ext cx="6086475" cy="1695450"/>
        </p:xfrm>
        <a:graphic>
          <a:graphicData uri="http://schemas.openxmlformats.org/presentationml/2006/ole">
            <p:oleObj spid="_x0000_s32770" name="Document" r:id="rId5" imgW="6092280" imgH="2025720" progId="Word.OpenDocumentText.12">
              <p:embed/>
            </p:oleObj>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58" y="1857364"/>
            <a:ext cx="8429684" cy="8279190"/>
          </a:xfrm>
          <a:prstGeom prst="rect">
            <a:avLst/>
          </a:prstGeom>
          <a:noFill/>
        </p:spPr>
        <p:txBody>
          <a:bodyPr wrap="square" rtlCol="0">
            <a:spAutoFit/>
          </a:bodyPr>
          <a:lstStyle/>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p:txBody>
      </p:sp>
      <p:sp>
        <p:nvSpPr>
          <p:cNvPr id="9" name="Title 8"/>
          <p:cNvSpPr>
            <a:spLocks noGrp="1"/>
          </p:cNvSpPr>
          <p:nvPr>
            <p:ph type="title"/>
          </p:nvPr>
        </p:nvSpPr>
        <p:spPr>
          <a:xfrm>
            <a:off x="533400" y="685800"/>
            <a:ext cx="8077200" cy="582960"/>
          </a:xfrm>
        </p:spPr>
        <p:txBody>
          <a:bodyPr/>
          <a:lstStyle/>
          <a:p>
            <a:r>
              <a:rPr lang="en-US" dirty="0" smtClean="0"/>
              <a:t>A Web App Simple Structure</a:t>
            </a:r>
            <a:endParaRPr lang="zh-CN" altLang="en-US" dirty="0" smtClean="0"/>
          </a:p>
        </p:txBody>
      </p:sp>
      <p:sp>
        <p:nvSpPr>
          <p:cNvPr id="12" name="Content Placeholder 11"/>
          <p:cNvSpPr>
            <a:spLocks noGrp="1"/>
          </p:cNvSpPr>
          <p:nvPr>
            <p:ph sz="quarter" idx="15"/>
          </p:nvPr>
        </p:nvSpPr>
        <p:spPr>
          <a:xfrm>
            <a:off x="533400" y="1484784"/>
            <a:ext cx="8077200" cy="4687416"/>
          </a:xfrm>
        </p:spPr>
        <p:txBody>
          <a:bodyPr/>
          <a:lstStyle/>
          <a:p>
            <a:pPr>
              <a:buFont typeface="Arial" pitchFamily="34" charset="0"/>
              <a:buChar char="•"/>
            </a:pPr>
            <a:r>
              <a:rPr lang="en-US" b="1" dirty="0" smtClean="0"/>
              <a:t>Use </a:t>
            </a:r>
            <a:r>
              <a:rPr lang="en-US" b="1" dirty="0" err="1" smtClean="0"/>
              <a:t>ngView</a:t>
            </a:r>
            <a:endParaRPr lang="en-US" b="1" dirty="0" smtClean="0"/>
          </a:p>
          <a:p>
            <a:pPr>
              <a:buFont typeface="Arial" pitchFamily="34" charset="0"/>
              <a:buChar char="•"/>
            </a:pPr>
            <a:r>
              <a:rPr lang="en-US" b="1" dirty="0" smtClean="0"/>
              <a:t>Use $</a:t>
            </a:r>
            <a:r>
              <a:rPr lang="en-US" b="1" dirty="0" err="1" smtClean="0"/>
              <a:t>routerProvider</a:t>
            </a:r>
            <a:endParaRPr lang="en-US" b="1" dirty="0" smtClean="0"/>
          </a:p>
          <a:p>
            <a:pPr>
              <a:buFont typeface="Arial" pitchFamily="34" charset="0"/>
              <a:buChar char="•"/>
            </a:pPr>
            <a:r>
              <a:rPr lang="en-US" b="1" dirty="0" smtClean="0"/>
              <a:t>Separate modules – service, filters, directives, your app modules.</a:t>
            </a:r>
            <a:endParaRPr lang="en-US" b="1" smtClean="0"/>
          </a:p>
          <a:p>
            <a:pPr>
              <a:buFont typeface="Arial" pitchFamily="34" charset="0"/>
              <a:buChar char="•"/>
            </a:pPr>
            <a:endParaRPr lang="en-US" b="1" smtClean="0"/>
          </a:p>
          <a:p>
            <a:pPr>
              <a:buFont typeface="Arial" pitchFamily="34" charset="0"/>
              <a:buChar char="•"/>
            </a:pPr>
            <a:endParaRPr lang="en-US" b="1" dirty="0" smtClean="0"/>
          </a:p>
          <a:p>
            <a:endParaRPr lang="en-US" b="1" dirty="0" smtClean="0"/>
          </a:p>
          <a:p>
            <a:endParaRPr lang="en-US" b="1" dirty="0" smtClean="0"/>
          </a:p>
        </p:txBody>
      </p:sp>
      <p:sp>
        <p:nvSpPr>
          <p:cNvPr id="11" name="Slide Number Placeholder 10"/>
          <p:cNvSpPr>
            <a:spLocks noGrp="1"/>
          </p:cNvSpPr>
          <p:nvPr>
            <p:ph type="sldNum" sz="quarter" idx="4"/>
          </p:nvPr>
        </p:nvSpPr>
        <p:spPr/>
        <p:txBody>
          <a:bodyPr/>
          <a:lstStyle/>
          <a:p>
            <a:fld id="{9EBD5762-3BDC-484D-9503-7EA6D5A9A8CE}" type="slidenum">
              <a:rPr lang="en-GB" smtClean="0"/>
              <a:pPr/>
              <a:t>11</a:t>
            </a:fld>
            <a:endParaRPr lang="en-GB"/>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58" y="1857364"/>
            <a:ext cx="8429684" cy="8279190"/>
          </a:xfrm>
          <a:prstGeom prst="rect">
            <a:avLst/>
          </a:prstGeom>
          <a:noFill/>
        </p:spPr>
        <p:txBody>
          <a:bodyPr wrap="square" rtlCol="0">
            <a:spAutoFit/>
          </a:bodyPr>
          <a:lstStyle/>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p:txBody>
      </p:sp>
      <p:sp>
        <p:nvSpPr>
          <p:cNvPr id="9" name="Title 8"/>
          <p:cNvSpPr>
            <a:spLocks noGrp="1"/>
          </p:cNvSpPr>
          <p:nvPr>
            <p:ph type="title"/>
          </p:nvPr>
        </p:nvSpPr>
        <p:spPr>
          <a:xfrm>
            <a:off x="533400" y="685800"/>
            <a:ext cx="8077200" cy="438944"/>
          </a:xfrm>
        </p:spPr>
        <p:txBody>
          <a:bodyPr/>
          <a:lstStyle/>
          <a:p>
            <a:r>
              <a:rPr lang="en-US" dirty="0" smtClean="0"/>
              <a:t>Testing</a:t>
            </a:r>
            <a:endParaRPr lang="zh-CN" altLang="en-US" dirty="0" smtClean="0"/>
          </a:p>
        </p:txBody>
      </p:sp>
      <p:sp>
        <p:nvSpPr>
          <p:cNvPr id="12" name="Content Placeholder 11"/>
          <p:cNvSpPr>
            <a:spLocks noGrp="1"/>
          </p:cNvSpPr>
          <p:nvPr>
            <p:ph sz="quarter" idx="15"/>
          </p:nvPr>
        </p:nvSpPr>
        <p:spPr>
          <a:xfrm>
            <a:off x="533400" y="1484784"/>
            <a:ext cx="8077200" cy="4687416"/>
          </a:xfrm>
        </p:spPr>
        <p:txBody>
          <a:bodyPr/>
          <a:lstStyle/>
          <a:p>
            <a:pPr>
              <a:buFont typeface="Arial" pitchFamily="34" charset="0"/>
              <a:buChar char="•"/>
            </a:pPr>
            <a:r>
              <a:rPr lang="en-US" b="1" dirty="0" smtClean="0"/>
              <a:t>Unit Test – </a:t>
            </a:r>
            <a:r>
              <a:rPr lang="en-US" dirty="0" smtClean="0"/>
              <a:t>Karma, node.js, jasmine </a:t>
            </a:r>
          </a:p>
          <a:p>
            <a:r>
              <a:rPr lang="en-US" dirty="0" smtClean="0"/>
              <a:t>	Only test logic code, recommend controller</a:t>
            </a:r>
          </a:p>
          <a:p>
            <a:pPr>
              <a:buFont typeface="Arial" pitchFamily="34" charset="0"/>
              <a:buChar char="•"/>
            </a:pPr>
            <a:r>
              <a:rPr lang="en-US" b="1" dirty="0" smtClean="0"/>
              <a:t>E2E Test – </a:t>
            </a:r>
            <a:r>
              <a:rPr lang="en-US" dirty="0" smtClean="0"/>
              <a:t>jasmine, angular scenario</a:t>
            </a:r>
          </a:p>
          <a:p>
            <a:r>
              <a:rPr lang="en-US" dirty="0" smtClean="0"/>
              <a:t>	Simulate user’s behavior</a:t>
            </a:r>
          </a:p>
          <a:p>
            <a:pPr>
              <a:buFont typeface="Arial" pitchFamily="34" charset="0"/>
              <a:buChar char="•"/>
            </a:pPr>
            <a:endParaRPr lang="en-US" b="1" dirty="0" smtClean="0"/>
          </a:p>
          <a:p>
            <a:pPr>
              <a:buFont typeface="Arial" pitchFamily="34" charset="0"/>
              <a:buChar char="•"/>
            </a:pPr>
            <a:endParaRPr lang="en-US" b="1" dirty="0" smtClean="0"/>
          </a:p>
          <a:p>
            <a:endParaRPr lang="en-US" b="1" dirty="0" smtClean="0"/>
          </a:p>
          <a:p>
            <a:endParaRPr lang="en-US" b="1" dirty="0" smtClean="0"/>
          </a:p>
        </p:txBody>
      </p:sp>
      <p:sp>
        <p:nvSpPr>
          <p:cNvPr id="11" name="Slide Number Placeholder 10"/>
          <p:cNvSpPr>
            <a:spLocks noGrp="1"/>
          </p:cNvSpPr>
          <p:nvPr>
            <p:ph type="sldNum" sz="quarter" idx="4"/>
          </p:nvPr>
        </p:nvSpPr>
        <p:spPr/>
        <p:txBody>
          <a:bodyPr/>
          <a:lstStyle/>
          <a:p>
            <a:fld id="{9EBD5762-3BDC-484D-9503-7EA6D5A9A8CE}" type="slidenum">
              <a:rPr lang="en-GB" smtClean="0"/>
              <a:pPr/>
              <a:t>12</a:t>
            </a:fld>
            <a:endParaRPr lang="en-GB"/>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Georgia" pitchFamily="18" charset="0"/>
              </a:rPr>
              <a:t>Thanks</a:t>
            </a:r>
            <a:endParaRPr lang="en-GB" dirty="0">
              <a:latin typeface="Georgia" pitchFamily="18" charset="0"/>
            </a:endParaRPr>
          </a:p>
        </p:txBody>
      </p:sp>
      <p:sp>
        <p:nvSpPr>
          <p:cNvPr id="7" name="Title 1"/>
          <p:cNvSpPr txBox="1">
            <a:spLocks/>
          </p:cNvSpPr>
          <p:nvPr/>
        </p:nvSpPr>
        <p:spPr>
          <a:xfrm>
            <a:off x="467544" y="3861048"/>
            <a:ext cx="8077200" cy="36004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1" i="1" u="none" strike="noStrike" kern="1200" cap="none" spc="0" normalizeH="0" baseline="0" noProof="0" dirty="0" smtClean="0">
                <a:ln>
                  <a:noFill/>
                </a:ln>
                <a:solidFill>
                  <a:schemeClr val="tx1"/>
                </a:solidFill>
                <a:effectLst/>
                <a:uLnTx/>
                <a:uFillTx/>
                <a:latin typeface="Georgia" pitchFamily="18" charset="0"/>
                <a:ea typeface="+mj-ea"/>
                <a:cs typeface="+mj-cs"/>
              </a:rPr>
              <a:t>Author:</a:t>
            </a:r>
            <a:r>
              <a:rPr kumimoji="0" lang="en-US" altLang="zh-CN" sz="2000" b="1" i="1" u="none" strike="noStrike" kern="1200" cap="none" spc="0" normalizeH="0" noProof="0" dirty="0" smtClean="0">
                <a:ln>
                  <a:noFill/>
                </a:ln>
                <a:solidFill>
                  <a:schemeClr val="tx1"/>
                </a:solidFill>
                <a:effectLst/>
                <a:uLnTx/>
                <a:uFillTx/>
                <a:latin typeface="Georgia" pitchFamily="18" charset="0"/>
                <a:ea typeface="+mj-ea"/>
                <a:cs typeface="+mj-cs"/>
              </a:rPr>
              <a:t> Bo</a:t>
            </a:r>
            <a:endParaRPr kumimoji="0" lang="en-GB" sz="2000" b="1" i="1" u="none" strike="noStrike" kern="1200" cap="none" spc="0" normalizeH="0" baseline="0" noProof="0" dirty="0">
              <a:ln>
                <a:noFill/>
              </a:ln>
              <a:solidFill>
                <a:schemeClr val="tx1"/>
              </a:solidFill>
              <a:effectLst/>
              <a:uLnTx/>
              <a:uFillTx/>
              <a:latin typeface="Georgia" pitchFamily="18" charset="0"/>
              <a:ea typeface="+mj-ea"/>
              <a:cs typeface="+mj-cs"/>
            </a:endParaRPr>
          </a:p>
        </p:txBody>
      </p:sp>
      <p:sp>
        <p:nvSpPr>
          <p:cNvPr id="4" name="TextBox 3"/>
          <p:cNvSpPr txBox="1"/>
          <p:nvPr/>
        </p:nvSpPr>
        <p:spPr>
          <a:xfrm>
            <a:off x="683568" y="1916832"/>
            <a:ext cx="5904656" cy="1944216"/>
          </a:xfrm>
          <a:prstGeom prst="rect">
            <a:avLst/>
          </a:prstGeom>
          <a:noFill/>
        </p:spPr>
        <p:txBody>
          <a:bodyPr wrap="square" lIns="0" tIns="0" rIns="0" bIns="0" rtlCol="0">
            <a:noAutofit/>
          </a:bodyPr>
          <a:lstStyle/>
          <a:p>
            <a:pPr indent="-274320">
              <a:spcAft>
                <a:spcPts val="900"/>
              </a:spcAft>
            </a:pPr>
            <a:endParaRPr lang="en-US" sz="2000" dirty="0" err="1" smtClean="0">
              <a:latin typeface="Georgia" pitchFamily="18" charset="0"/>
            </a:endParaRPr>
          </a:p>
        </p:txBody>
      </p:sp>
      <p:sp>
        <p:nvSpPr>
          <p:cNvPr id="5" name="Rectangle 4"/>
          <p:cNvSpPr/>
          <p:nvPr/>
        </p:nvSpPr>
        <p:spPr>
          <a:xfrm>
            <a:off x="395536" y="4653136"/>
            <a:ext cx="6336704" cy="369332"/>
          </a:xfrm>
          <a:prstGeom prst="rect">
            <a:avLst/>
          </a:prstGeom>
        </p:spPr>
        <p:txBody>
          <a:bodyPr wrap="square">
            <a:spAutoFit/>
          </a:bodyPr>
          <a:lstStyle/>
          <a:p>
            <a:r>
              <a:rPr lang="en-US" dirty="0" smtClean="0"/>
              <a:t>Example URL: https</a:t>
            </a:r>
            <a:r>
              <a:rPr lang="en-US" dirty="0" smtClean="0"/>
              <a:t>://github.com/bwang073/AngularJsKT.git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2876" y="214290"/>
            <a:ext cx="6429388" cy="523220"/>
          </a:xfrm>
          <a:prstGeom prst="rect">
            <a:avLst/>
          </a:prstGeom>
          <a:noFill/>
        </p:spPr>
        <p:txBody>
          <a:bodyPr wrap="square" rtlCol="0">
            <a:spAutoFit/>
          </a:bodyPr>
          <a:lstStyle/>
          <a:p>
            <a:r>
              <a:rPr lang="en-US" altLang="zh-CN" sz="2800" dirty="0" smtClean="0">
                <a:solidFill>
                  <a:schemeClr val="bg1"/>
                </a:solidFill>
                <a:latin typeface="Arial" pitchFamily="34" charset="0"/>
                <a:cs typeface="Arial" pitchFamily="34" charset="0"/>
              </a:rPr>
              <a:t>Agenda</a:t>
            </a:r>
            <a:endParaRPr lang="zh-CN" altLang="en-US" sz="2800" dirty="0">
              <a:solidFill>
                <a:schemeClr val="bg1"/>
              </a:solidFill>
              <a:latin typeface="Arial" pitchFamily="34" charset="0"/>
              <a:cs typeface="Arial" pitchFamily="34" charset="0"/>
            </a:endParaRPr>
          </a:p>
        </p:txBody>
      </p:sp>
      <p:sp>
        <p:nvSpPr>
          <p:cNvPr id="9" name="Title 8"/>
          <p:cNvSpPr>
            <a:spLocks noGrp="1"/>
          </p:cNvSpPr>
          <p:nvPr>
            <p:ph type="title"/>
          </p:nvPr>
        </p:nvSpPr>
        <p:spPr>
          <a:xfrm>
            <a:off x="533400" y="685800"/>
            <a:ext cx="8077200" cy="510952"/>
          </a:xfrm>
        </p:spPr>
        <p:txBody>
          <a:bodyPr/>
          <a:lstStyle/>
          <a:p>
            <a:r>
              <a:rPr lang="en-US" dirty="0" smtClean="0"/>
              <a:t>Introduce</a:t>
            </a:r>
            <a:endParaRPr lang="en-US" dirty="0"/>
          </a:p>
        </p:txBody>
      </p:sp>
      <p:sp>
        <p:nvSpPr>
          <p:cNvPr id="15" name="Slide Number Placeholder 14"/>
          <p:cNvSpPr>
            <a:spLocks noGrp="1"/>
          </p:cNvSpPr>
          <p:nvPr>
            <p:ph type="sldNum" sz="quarter" idx="4"/>
          </p:nvPr>
        </p:nvSpPr>
        <p:spPr/>
        <p:txBody>
          <a:bodyPr/>
          <a:lstStyle/>
          <a:p>
            <a:fld id="{9EBD5762-3BDC-484D-9503-7EA6D5A9A8CE}" type="slidenum">
              <a:rPr lang="en-GB" smtClean="0"/>
              <a:pPr/>
              <a:t>2</a:t>
            </a:fld>
            <a:endParaRPr lang="en-GB" dirty="0"/>
          </a:p>
        </p:txBody>
      </p:sp>
      <p:sp>
        <p:nvSpPr>
          <p:cNvPr id="10" name="TextBox 9"/>
          <p:cNvSpPr txBox="1"/>
          <p:nvPr/>
        </p:nvSpPr>
        <p:spPr>
          <a:xfrm>
            <a:off x="827584" y="1628800"/>
            <a:ext cx="7776864" cy="4608512"/>
          </a:xfrm>
          <a:prstGeom prst="rect">
            <a:avLst/>
          </a:prstGeom>
          <a:noFill/>
        </p:spPr>
        <p:txBody>
          <a:bodyPr wrap="square" lIns="0" tIns="0" rIns="0" bIns="0" rtlCol="0">
            <a:noAutofit/>
          </a:bodyPr>
          <a:lstStyle/>
          <a:p>
            <a:pPr indent="-274320">
              <a:spcAft>
                <a:spcPts val="900"/>
              </a:spcAft>
            </a:pPr>
            <a:endParaRPr lang="en-US" sz="2000" dirty="0" err="1" smtClean="0">
              <a:latin typeface="Georgia" pitchFamily="18" charset="0"/>
            </a:endParaRPr>
          </a:p>
        </p:txBody>
      </p:sp>
      <p:sp>
        <p:nvSpPr>
          <p:cNvPr id="12" name="Content Placeholder 11"/>
          <p:cNvSpPr>
            <a:spLocks noGrp="1"/>
          </p:cNvSpPr>
          <p:nvPr>
            <p:ph sz="quarter" idx="15"/>
          </p:nvPr>
        </p:nvSpPr>
        <p:spPr>
          <a:xfrm>
            <a:off x="467544" y="1412776"/>
            <a:ext cx="8077200" cy="4419600"/>
          </a:xfrm>
        </p:spPr>
        <p:txBody>
          <a:bodyPr/>
          <a:lstStyle/>
          <a:p>
            <a:pPr>
              <a:buFont typeface="Arial" pitchFamily="34" charset="0"/>
              <a:buChar char="•"/>
            </a:pPr>
            <a:r>
              <a:rPr lang="en-US" dirty="0" smtClean="0"/>
              <a:t>Developed in 2009 by </a:t>
            </a:r>
            <a:r>
              <a:rPr lang="en-US" dirty="0" err="1" smtClean="0"/>
              <a:t>Miško</a:t>
            </a:r>
            <a:r>
              <a:rPr lang="en-US" dirty="0" smtClean="0"/>
              <a:t> </a:t>
            </a:r>
            <a:r>
              <a:rPr lang="en-US" dirty="0" err="1" smtClean="0"/>
              <a:t>Hevery</a:t>
            </a:r>
            <a:r>
              <a:rPr lang="en-US" dirty="0" smtClean="0"/>
              <a:t> and Adam </a:t>
            </a:r>
            <a:r>
              <a:rPr lang="en-US" dirty="0" err="1" smtClean="0"/>
              <a:t>Abrons</a:t>
            </a:r>
            <a:r>
              <a:rPr lang="en-US" dirty="0" smtClean="0"/>
              <a:t> — both Google employees at that time.</a:t>
            </a:r>
          </a:p>
          <a:p>
            <a:pPr>
              <a:buFont typeface="Arial" pitchFamily="34" charset="0"/>
              <a:buChar char="•"/>
            </a:pPr>
            <a:r>
              <a:rPr lang="en-US" dirty="0" smtClean="0"/>
              <a:t>Entirely JavaScript and entirely client-side, so anywhere JavaScript can run, </a:t>
            </a:r>
            <a:r>
              <a:rPr lang="en-US" dirty="0" err="1" smtClean="0"/>
              <a:t>AngularJs</a:t>
            </a:r>
            <a:r>
              <a:rPr lang="en-US" dirty="0" smtClean="0"/>
              <a:t> can run.</a:t>
            </a:r>
          </a:p>
          <a:p>
            <a:pPr>
              <a:buFont typeface="Arial" pitchFamily="34" charset="0"/>
              <a:buChar char="•"/>
            </a:pPr>
            <a:r>
              <a:rPr lang="en-US" dirty="0" smtClean="0"/>
              <a:t>Single-page apps.</a:t>
            </a:r>
          </a:p>
          <a:p>
            <a:pPr>
              <a:buFont typeface="Arial" pitchFamily="34" charset="0"/>
              <a:buChar char="•"/>
            </a:pPr>
            <a:r>
              <a:rPr lang="en-US" dirty="0" smtClean="0"/>
              <a:t>First Example  </a:t>
            </a:r>
            <a:r>
              <a:rPr lang="en-US" dirty="0" smtClean="0">
                <a:hlinkClick r:id="rId2"/>
              </a:rPr>
              <a:t>http://localhost:3000/apis/1</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692696"/>
            <a:ext cx="6429388" cy="461665"/>
          </a:xfrm>
          <a:prstGeom prst="rect">
            <a:avLst/>
          </a:prstGeom>
          <a:noFill/>
        </p:spPr>
        <p:txBody>
          <a:bodyPr wrap="square" rtlCol="0">
            <a:spAutoFit/>
          </a:bodyPr>
          <a:lstStyle/>
          <a:p>
            <a:r>
              <a:rPr lang="en-US" altLang="zh-CN" sz="2400" b="1" i="1" dirty="0" smtClean="0">
                <a:latin typeface="+mj-lt"/>
                <a:ea typeface="+mj-ea"/>
                <a:cs typeface="+mj-cs"/>
              </a:rPr>
              <a:t>MVC</a:t>
            </a:r>
            <a:endParaRPr lang="zh-CN" altLang="en-US" sz="2400" b="1" i="1" dirty="0">
              <a:latin typeface="+mj-lt"/>
              <a:ea typeface="+mj-ea"/>
              <a:cs typeface="+mj-cs"/>
            </a:endParaRPr>
          </a:p>
        </p:txBody>
      </p:sp>
      <p:sp>
        <p:nvSpPr>
          <p:cNvPr id="20" name="Slide Number Placeholder 19"/>
          <p:cNvSpPr>
            <a:spLocks noGrp="1"/>
          </p:cNvSpPr>
          <p:nvPr>
            <p:ph type="sldNum" sz="quarter" idx="4"/>
          </p:nvPr>
        </p:nvSpPr>
        <p:spPr/>
        <p:txBody>
          <a:bodyPr/>
          <a:lstStyle/>
          <a:p>
            <a:fld id="{9EBD5762-3BDC-484D-9503-7EA6D5A9A8CE}" type="slidenum">
              <a:rPr lang="en-GB" smtClean="0">
                <a:latin typeface="Georgia" pitchFamily="18" charset="0"/>
              </a:rPr>
              <a:pPr/>
              <a:t>3</a:t>
            </a:fld>
            <a:endParaRPr lang="en-GB" dirty="0">
              <a:latin typeface="Georgia" pitchFamily="18" charset="0"/>
            </a:endParaRPr>
          </a:p>
        </p:txBody>
      </p:sp>
      <p:sp>
        <p:nvSpPr>
          <p:cNvPr id="6" name="Content Placeholder 5"/>
          <p:cNvSpPr>
            <a:spLocks noGrp="1"/>
          </p:cNvSpPr>
          <p:nvPr>
            <p:ph sz="quarter" idx="15"/>
          </p:nvPr>
        </p:nvSpPr>
        <p:spPr>
          <a:xfrm>
            <a:off x="467545" y="1556792"/>
            <a:ext cx="8143056" cy="4615408"/>
          </a:xfrm>
        </p:spPr>
        <p:txBody>
          <a:bodyPr/>
          <a:lstStyle/>
          <a:p>
            <a:pPr>
              <a:buFont typeface="Arial" pitchFamily="34" charset="0"/>
              <a:buChar char="•"/>
            </a:pPr>
            <a:r>
              <a:rPr lang="en-US" dirty="0" smtClean="0"/>
              <a:t>Controller – A controller is a JavaScript function(type/class) that is used to augment instances of angular Scope, excluding the root scope.</a:t>
            </a:r>
          </a:p>
          <a:p>
            <a:endParaRPr lang="en-US" dirty="0" smtClean="0"/>
          </a:p>
          <a:p>
            <a:pPr>
              <a:buFont typeface="Arial" pitchFamily="34" charset="0"/>
              <a:buChar char="•"/>
            </a:pPr>
            <a:r>
              <a:rPr lang="en-US" dirty="0" smtClean="0"/>
              <a:t>Model - A model is any data that is reachable as a property of an angular Scope object. The name of the property is the model identifier and the value is any JavaScript object (including arrays and primitives).</a:t>
            </a:r>
          </a:p>
          <a:p>
            <a:endParaRPr lang="en-US" dirty="0" smtClean="0"/>
          </a:p>
          <a:p>
            <a:pPr>
              <a:buFont typeface="Arial" pitchFamily="34" charset="0"/>
              <a:buChar char="•"/>
            </a:pPr>
            <a:r>
              <a:rPr lang="en-US" dirty="0" smtClean="0"/>
              <a:t>View - The view is the DOM loaded and rendered in the browser, after Angular has transformed the DOM based on information in the template, controller and model.</a:t>
            </a:r>
          </a:p>
          <a:p>
            <a:pPr>
              <a:buFont typeface="Arial" pitchFamily="34" charset="0"/>
              <a:buChar char="•"/>
            </a:pPr>
            <a:endParaRPr lang="en-US" dirty="0" smtClean="0"/>
          </a:p>
          <a:p>
            <a:pPr>
              <a:buFont typeface="Arial" pitchFamily="34" charset="0"/>
              <a:buChar char="•"/>
            </a:pPr>
            <a:r>
              <a:rPr lang="en-US" dirty="0" smtClean="0">
                <a:hlinkClick r:id="rId2"/>
              </a:rPr>
              <a:t>http://localhost:3000/apis/2</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4"/>
          </p:nvPr>
        </p:nvSpPr>
        <p:spPr/>
        <p:txBody>
          <a:bodyPr/>
          <a:lstStyle/>
          <a:p>
            <a:fld id="{9EBD5762-3BDC-484D-9503-7EA6D5A9A8CE}" type="slidenum">
              <a:rPr lang="en-GB" smtClean="0">
                <a:latin typeface="Georgia" pitchFamily="18" charset="0"/>
              </a:rPr>
              <a:pPr/>
              <a:t>4</a:t>
            </a:fld>
            <a:endParaRPr lang="en-GB" dirty="0">
              <a:latin typeface="Georgia" pitchFamily="18" charset="0"/>
            </a:endParaRPr>
          </a:p>
        </p:txBody>
      </p:sp>
      <p:sp>
        <p:nvSpPr>
          <p:cNvPr id="9" name="Content Placeholder 13"/>
          <p:cNvSpPr>
            <a:spLocks noGrp="1"/>
          </p:cNvSpPr>
          <p:nvPr>
            <p:ph sz="quarter" idx="15"/>
          </p:nvPr>
        </p:nvSpPr>
        <p:spPr>
          <a:xfrm>
            <a:off x="533400" y="836712"/>
            <a:ext cx="8077200" cy="432048"/>
          </a:xfrm>
        </p:spPr>
        <p:txBody>
          <a:bodyPr/>
          <a:lstStyle/>
          <a:p>
            <a:r>
              <a:rPr lang="en-US" sz="2400" b="1" i="1" dirty="0" smtClean="0">
                <a:latin typeface="+mj-lt"/>
                <a:ea typeface="+mj-ea"/>
                <a:cs typeface="+mj-cs"/>
              </a:rPr>
              <a:t>Scope</a:t>
            </a:r>
          </a:p>
        </p:txBody>
      </p:sp>
      <p:sp>
        <p:nvSpPr>
          <p:cNvPr id="7" name="TextBox 6"/>
          <p:cNvSpPr txBox="1"/>
          <p:nvPr/>
        </p:nvSpPr>
        <p:spPr>
          <a:xfrm>
            <a:off x="539552" y="1412776"/>
            <a:ext cx="7992888" cy="4896544"/>
          </a:xfrm>
          <a:prstGeom prst="rect">
            <a:avLst/>
          </a:prstGeom>
          <a:noFill/>
        </p:spPr>
        <p:txBody>
          <a:bodyPr wrap="square" lIns="0" tIns="0" rIns="0" bIns="0" rtlCol="0">
            <a:noAutofit/>
          </a:bodyPr>
          <a:lstStyle/>
          <a:p>
            <a:pPr indent="-274320">
              <a:spcAft>
                <a:spcPts val="900"/>
              </a:spcAft>
            </a:pPr>
            <a:r>
              <a:rPr lang="en-US" sz="2000" dirty="0" smtClean="0"/>
              <a:t>Scope is an object that refers to the application model. It is an execution context for expressions. Scopes are arranged in hierarchical structure which mimic the DOM structure of the application. </a:t>
            </a:r>
          </a:p>
          <a:p>
            <a:pPr indent="-274320">
              <a:spcAft>
                <a:spcPts val="900"/>
              </a:spcAft>
            </a:pPr>
            <a:endParaRPr lang="en-US" sz="2000" dirty="0" smtClean="0">
              <a:latin typeface="Georgia" pitchFamily="18" charset="0"/>
            </a:endParaRPr>
          </a:p>
          <a:p>
            <a:pPr indent="-274320">
              <a:spcAft>
                <a:spcPts val="900"/>
              </a:spcAft>
            </a:pPr>
            <a:r>
              <a:rPr lang="en-US" sz="2000" dirty="0" smtClean="0">
                <a:latin typeface="Georgia" pitchFamily="18" charset="0"/>
              </a:rPr>
              <a:t>$watch - similar with the change event.</a:t>
            </a:r>
          </a:p>
          <a:p>
            <a:pPr indent="-274320">
              <a:spcAft>
                <a:spcPts val="900"/>
              </a:spcAft>
            </a:pPr>
            <a:endParaRPr lang="en-US" sz="2000" dirty="0" smtClean="0">
              <a:latin typeface="Georgia" pitchFamily="18" charset="0"/>
            </a:endParaRPr>
          </a:p>
          <a:p>
            <a:pPr indent="-274320">
              <a:spcAft>
                <a:spcPts val="900"/>
              </a:spcAft>
            </a:pPr>
            <a:r>
              <a:rPr lang="en-US" sz="2000" dirty="0" smtClean="0">
                <a:latin typeface="Georgia" pitchFamily="18" charset="0"/>
              </a:rPr>
              <a:t>$apply – apply the DOM render</a:t>
            </a:r>
          </a:p>
          <a:p>
            <a:pPr indent="-274320">
              <a:spcAft>
                <a:spcPts val="900"/>
              </a:spcAft>
            </a:pPr>
            <a:endParaRPr lang="en-US" sz="2000" dirty="0" smtClean="0">
              <a:latin typeface="Georgia" pitchFamily="18" charset="0"/>
            </a:endParaRPr>
          </a:p>
          <a:p>
            <a:pPr indent="-274320">
              <a:spcAft>
                <a:spcPts val="900"/>
              </a:spcAft>
            </a:pPr>
            <a:r>
              <a:rPr lang="en-US" sz="2000" dirty="0" smtClean="0">
                <a:latin typeface="Georgia" pitchFamily="18" charset="0"/>
                <a:hlinkClick r:id="rId2"/>
              </a:rPr>
              <a:t>http://localhost:3000/apis/3</a:t>
            </a:r>
            <a:endParaRPr lang="en-US" sz="2000" dirty="0" smtClean="0">
              <a:latin typeface="Georgia" pitchFamily="18" charset="0"/>
            </a:endParaRPr>
          </a:p>
          <a:p>
            <a:pPr indent="-274320">
              <a:spcAft>
                <a:spcPts val="900"/>
              </a:spcAft>
            </a:pPr>
            <a:endParaRPr lang="en-US" sz="2000" dirty="0" smtClean="0">
              <a:latin typeface="Georgia" pitchFamily="18" charset="0"/>
            </a:endParaRPr>
          </a:p>
          <a:p>
            <a:pPr indent="-274320">
              <a:spcAft>
                <a:spcPts val="900"/>
              </a:spcAft>
            </a:pPr>
            <a:endParaRPr lang="en-US" sz="2000" dirty="0" smtClean="0">
              <a:latin typeface="Georgia" pitchFamily="18" charset="0"/>
            </a:endParaRPr>
          </a:p>
          <a:p>
            <a:pPr indent="-274320">
              <a:spcAft>
                <a:spcPts val="900"/>
              </a:spcAft>
            </a:pPr>
            <a:endParaRPr lang="en-US" sz="2000" dirty="0" smtClean="0">
              <a:latin typeface="Georgia" pitchFamily="18" charset="0"/>
            </a:endParaRPr>
          </a:p>
          <a:p>
            <a:pPr indent="-274320">
              <a:spcAft>
                <a:spcPts val="900"/>
              </a:spcAft>
            </a:pPr>
            <a:endParaRPr lang="en-US" sz="2000" dirty="0" smtClean="0">
              <a:latin typeface="Georgia"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58" y="1857364"/>
            <a:ext cx="8429684" cy="8279190"/>
          </a:xfrm>
          <a:prstGeom prst="rect">
            <a:avLst/>
          </a:prstGeom>
          <a:noFill/>
        </p:spPr>
        <p:txBody>
          <a:bodyPr wrap="square" rtlCol="0">
            <a:spAutoFit/>
          </a:bodyPr>
          <a:lstStyle/>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p:txBody>
      </p:sp>
      <p:sp>
        <p:nvSpPr>
          <p:cNvPr id="9" name="Title 8"/>
          <p:cNvSpPr>
            <a:spLocks noGrp="1"/>
          </p:cNvSpPr>
          <p:nvPr>
            <p:ph type="title"/>
          </p:nvPr>
        </p:nvSpPr>
        <p:spPr>
          <a:xfrm>
            <a:off x="533400" y="685800"/>
            <a:ext cx="8077200" cy="510952"/>
          </a:xfrm>
        </p:spPr>
        <p:txBody>
          <a:bodyPr/>
          <a:lstStyle/>
          <a:p>
            <a:r>
              <a:rPr lang="en-US" dirty="0" smtClean="0"/>
              <a:t>Data Binding</a:t>
            </a:r>
            <a:endParaRPr lang="zh-CN" altLang="en-US" dirty="0" smtClean="0"/>
          </a:p>
        </p:txBody>
      </p:sp>
      <p:sp>
        <p:nvSpPr>
          <p:cNvPr id="11" name="Slide Number Placeholder 10"/>
          <p:cNvSpPr>
            <a:spLocks noGrp="1"/>
          </p:cNvSpPr>
          <p:nvPr>
            <p:ph type="sldNum" sz="quarter" idx="4"/>
          </p:nvPr>
        </p:nvSpPr>
        <p:spPr/>
        <p:txBody>
          <a:bodyPr/>
          <a:lstStyle/>
          <a:p>
            <a:fld id="{9EBD5762-3BDC-484D-9503-7EA6D5A9A8CE}" type="slidenum">
              <a:rPr lang="en-GB" smtClean="0"/>
              <a:pPr/>
              <a:t>5</a:t>
            </a:fld>
            <a:endParaRPr lang="en-GB"/>
          </a:p>
        </p:txBody>
      </p:sp>
      <p:sp>
        <p:nvSpPr>
          <p:cNvPr id="7" name="TextBox 6"/>
          <p:cNvSpPr txBox="1"/>
          <p:nvPr/>
        </p:nvSpPr>
        <p:spPr>
          <a:xfrm>
            <a:off x="467544" y="1412776"/>
            <a:ext cx="8136904" cy="4752528"/>
          </a:xfrm>
          <a:prstGeom prst="rect">
            <a:avLst/>
          </a:prstGeom>
          <a:noFill/>
        </p:spPr>
        <p:txBody>
          <a:bodyPr wrap="square" lIns="0" tIns="0" rIns="0" bIns="0" rtlCol="0">
            <a:noAutofit/>
          </a:bodyPr>
          <a:lstStyle/>
          <a:p>
            <a:pPr indent="-274320">
              <a:spcAft>
                <a:spcPts val="900"/>
              </a:spcAft>
            </a:pPr>
            <a:r>
              <a:rPr lang="en-US" sz="2000" dirty="0" smtClean="0"/>
              <a:t>Data-binding in Angular web apps is the automatic synchronization of data between the model and view components. The way that Angular implements data-binding lets you treat the model as the single-source-of-truth in your application. The view is a projection of the model at all times. When the model changes, the view reflects the change, and vice versa.</a:t>
            </a:r>
          </a:p>
          <a:p>
            <a:pPr indent="-274320">
              <a:spcAft>
                <a:spcPts val="900"/>
              </a:spcAft>
              <a:buFont typeface="Arial" pitchFamily="34" charset="0"/>
              <a:buChar char="•"/>
            </a:pPr>
            <a:r>
              <a:rPr lang="en-US" sz="2000" dirty="0" smtClean="0">
                <a:latin typeface="Georgia" pitchFamily="18" charset="0"/>
              </a:rPr>
              <a:t>Mark up {{}} – unidirectional</a:t>
            </a:r>
          </a:p>
          <a:p>
            <a:pPr indent="-274320">
              <a:spcAft>
                <a:spcPts val="900"/>
              </a:spcAft>
              <a:buFont typeface="Arial" pitchFamily="34" charset="0"/>
              <a:buChar char="•"/>
            </a:pPr>
            <a:r>
              <a:rPr lang="en-US" sz="2000" dirty="0" err="1" smtClean="0">
                <a:latin typeface="Georgia" pitchFamily="18" charset="0"/>
              </a:rPr>
              <a:t>ngModel</a:t>
            </a:r>
            <a:r>
              <a:rPr lang="en-US" sz="2000" dirty="0" smtClean="0">
                <a:latin typeface="Georgia" pitchFamily="18" charset="0"/>
              </a:rPr>
              <a:t> – bidirectional</a:t>
            </a:r>
          </a:p>
          <a:p>
            <a:pPr indent="-274320">
              <a:spcAft>
                <a:spcPts val="900"/>
              </a:spcAft>
              <a:buFont typeface="Arial" pitchFamily="34" charset="0"/>
              <a:buChar char="•"/>
            </a:pPr>
            <a:r>
              <a:rPr lang="en-US" sz="2000" dirty="0" err="1" smtClean="0">
                <a:latin typeface="Georgia" pitchFamily="18" charset="0"/>
              </a:rPr>
              <a:t>ngBind</a:t>
            </a:r>
            <a:r>
              <a:rPr lang="en-US" sz="2000" dirty="0" smtClean="0">
                <a:latin typeface="Georgia" pitchFamily="18" charset="0"/>
              </a:rPr>
              <a:t> – unidirectional</a:t>
            </a:r>
          </a:p>
          <a:p>
            <a:pPr indent="-274320">
              <a:spcAft>
                <a:spcPts val="900"/>
              </a:spcAft>
              <a:buFont typeface="Arial" pitchFamily="34" charset="0"/>
              <a:buChar char="•"/>
            </a:pPr>
            <a:endParaRPr lang="en-US" sz="2000" dirty="0" smtClean="0">
              <a:latin typeface="Georgia" pitchFamily="18" charset="0"/>
            </a:endParaRPr>
          </a:p>
          <a:p>
            <a:pPr indent="-274320">
              <a:spcAft>
                <a:spcPts val="900"/>
              </a:spcAft>
            </a:pPr>
            <a:r>
              <a:rPr lang="en-US" sz="2000" dirty="0" smtClean="0">
                <a:latin typeface="Georgia" pitchFamily="18" charset="0"/>
                <a:hlinkClick r:id="rId2"/>
              </a:rPr>
              <a:t>http://localhost:3000/apis/4</a:t>
            </a:r>
            <a:endParaRPr lang="en-US" sz="2000" dirty="0" smtClean="0">
              <a:latin typeface="Georgia" pitchFamily="18" charset="0"/>
            </a:endParaRPr>
          </a:p>
          <a:p>
            <a:pPr indent="-274320">
              <a:spcAft>
                <a:spcPts val="900"/>
              </a:spcAft>
              <a:buFont typeface="Arial" pitchFamily="34" charset="0"/>
              <a:buChar char="•"/>
            </a:pPr>
            <a:endParaRPr lang="en-US" sz="2000" dirty="0" smtClean="0">
              <a:latin typeface="Georgia"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4" name="Slide Number Placeholder 3"/>
          <p:cNvSpPr>
            <a:spLocks noGrp="1"/>
          </p:cNvSpPr>
          <p:nvPr>
            <p:ph type="sldNum" sz="quarter" idx="4"/>
          </p:nvPr>
        </p:nvSpPr>
        <p:spPr/>
        <p:txBody>
          <a:bodyPr/>
          <a:lstStyle/>
          <a:p>
            <a:fld id="{9EBD5762-3BDC-484D-9503-7EA6D5A9A8CE}" type="slidenum">
              <a:rPr lang="en-GB" smtClean="0"/>
              <a:pPr/>
              <a:t>6</a:t>
            </a:fld>
            <a:endParaRPr lang="en-GB" dirty="0"/>
          </a:p>
        </p:txBody>
      </p:sp>
      <p:sp>
        <p:nvSpPr>
          <p:cNvPr id="5" name="Content Placeholder 4"/>
          <p:cNvSpPr>
            <a:spLocks noGrp="1"/>
          </p:cNvSpPr>
          <p:nvPr>
            <p:ph sz="quarter" idx="15"/>
          </p:nvPr>
        </p:nvSpPr>
        <p:spPr/>
        <p:txBody>
          <a:bodyPr/>
          <a:lstStyle/>
          <a:p>
            <a:r>
              <a:rPr lang="en-US" dirty="0" err="1" smtClean="0"/>
              <a:t>AngularJs</a:t>
            </a:r>
            <a:r>
              <a:rPr lang="en-US" dirty="0" smtClean="0"/>
              <a:t> nested events includes mouse, keyboard, etc.</a:t>
            </a:r>
          </a:p>
          <a:p>
            <a:r>
              <a:rPr lang="en-US" dirty="0" err="1" smtClean="0"/>
              <a:t>ngClick</a:t>
            </a:r>
            <a:r>
              <a:rPr lang="en-US" dirty="0" smtClean="0"/>
              <a:t>, </a:t>
            </a:r>
            <a:r>
              <a:rPr lang="en-US" dirty="0" err="1" smtClean="0"/>
              <a:t>ngKeyPress</a:t>
            </a:r>
            <a:r>
              <a:rPr lang="en-US" dirty="0" smtClean="0"/>
              <a:t>, </a:t>
            </a:r>
            <a:r>
              <a:rPr lang="en-US" dirty="0" err="1" smtClean="0"/>
              <a:t>ngChecked</a:t>
            </a:r>
            <a:r>
              <a:rPr lang="en-US" dirty="0" smtClean="0"/>
              <a:t>, etc.</a:t>
            </a:r>
          </a:p>
          <a:p>
            <a:r>
              <a:rPr lang="en-US" dirty="0" smtClean="0"/>
              <a:t>When the </a:t>
            </a:r>
            <a:r>
              <a:rPr lang="en-US" dirty="0" err="1" smtClean="0"/>
              <a:t>AngularJs</a:t>
            </a:r>
            <a:r>
              <a:rPr lang="en-US" dirty="0" smtClean="0"/>
              <a:t> events </a:t>
            </a:r>
            <a:r>
              <a:rPr lang="en-US" dirty="0" err="1" smtClean="0"/>
              <a:t>actived</a:t>
            </a:r>
            <a:r>
              <a:rPr lang="en-US" dirty="0" smtClean="0"/>
              <a:t>, the events callback can update the DOM by the callback function automatically.</a:t>
            </a:r>
          </a:p>
          <a:p>
            <a:r>
              <a:rPr lang="en-US" dirty="0" smtClean="0"/>
              <a:t>If not using the </a:t>
            </a:r>
            <a:r>
              <a:rPr lang="en-US" dirty="0" err="1" smtClean="0"/>
              <a:t>AngularJs</a:t>
            </a:r>
            <a:r>
              <a:rPr lang="en-US" dirty="0" smtClean="0"/>
              <a:t> events, the DOM may not be updated, but you can use $</a:t>
            </a:r>
            <a:r>
              <a:rPr lang="en-US" dirty="0" err="1" smtClean="0"/>
              <a:t>scope.$apply</a:t>
            </a:r>
            <a:r>
              <a:rPr lang="en-US" dirty="0" smtClean="0"/>
              <a:t>() to update the change </a:t>
            </a:r>
            <a:r>
              <a:rPr lang="en-US" dirty="0" err="1" smtClean="0"/>
              <a:t>manaually</a:t>
            </a:r>
            <a:r>
              <a:rPr lang="en-US" dirty="0" smtClean="0"/>
              <a:t>.</a:t>
            </a:r>
          </a:p>
          <a:p>
            <a:endParaRPr lang="en-US" dirty="0" smtClean="0"/>
          </a:p>
          <a:p>
            <a:r>
              <a:rPr lang="en-US" dirty="0" smtClean="0">
                <a:hlinkClick r:id="rId2"/>
              </a:rPr>
              <a:t>http://localhost:3000/apis/5</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4" name="Slide Number Placeholder 3"/>
          <p:cNvSpPr>
            <a:spLocks noGrp="1"/>
          </p:cNvSpPr>
          <p:nvPr>
            <p:ph type="sldNum" sz="quarter" idx="4"/>
          </p:nvPr>
        </p:nvSpPr>
        <p:spPr/>
        <p:txBody>
          <a:bodyPr/>
          <a:lstStyle/>
          <a:p>
            <a:fld id="{9EBD5762-3BDC-484D-9503-7EA6D5A9A8CE}" type="slidenum">
              <a:rPr lang="en-GB" smtClean="0"/>
              <a:pPr/>
              <a:t>7</a:t>
            </a:fld>
            <a:endParaRPr lang="en-GB" dirty="0"/>
          </a:p>
        </p:txBody>
      </p:sp>
      <p:sp>
        <p:nvSpPr>
          <p:cNvPr id="5" name="Content Placeholder 4"/>
          <p:cNvSpPr>
            <a:spLocks noGrp="1"/>
          </p:cNvSpPr>
          <p:nvPr>
            <p:ph sz="quarter" idx="15"/>
          </p:nvPr>
        </p:nvSpPr>
        <p:spPr/>
        <p:txBody>
          <a:bodyPr/>
          <a:lstStyle/>
          <a:p>
            <a:r>
              <a:rPr lang="en-US" dirty="0" smtClean="0"/>
              <a:t>Angular filters format data for display to the user.</a:t>
            </a:r>
          </a:p>
          <a:p>
            <a:endParaRPr lang="en-US" dirty="0" smtClean="0"/>
          </a:p>
          <a:p>
            <a:r>
              <a:rPr lang="en-US" dirty="0" smtClean="0"/>
              <a:t>Pattern: {{data | filter1 | filter2}}</a:t>
            </a:r>
          </a:p>
          <a:p>
            <a:endParaRPr lang="en-US" dirty="0" smtClean="0"/>
          </a:p>
          <a:p>
            <a:r>
              <a:rPr lang="en-US" dirty="0" smtClean="0">
                <a:hlinkClick r:id="rId2"/>
              </a:rPr>
              <a:t>http://localhost:3000/apis/6</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510952"/>
          </a:xfrm>
        </p:spPr>
        <p:txBody>
          <a:bodyPr/>
          <a:lstStyle/>
          <a:p>
            <a:r>
              <a:rPr lang="en-US" dirty="0" err="1" smtClean="0"/>
              <a:t>ngRepeat</a:t>
            </a:r>
            <a:endParaRPr lang="en-US" dirty="0"/>
          </a:p>
        </p:txBody>
      </p:sp>
      <p:sp>
        <p:nvSpPr>
          <p:cNvPr id="4" name="Slide Number Placeholder 3"/>
          <p:cNvSpPr>
            <a:spLocks noGrp="1"/>
          </p:cNvSpPr>
          <p:nvPr>
            <p:ph type="sldNum" sz="quarter" idx="4"/>
          </p:nvPr>
        </p:nvSpPr>
        <p:spPr/>
        <p:txBody>
          <a:bodyPr/>
          <a:lstStyle/>
          <a:p>
            <a:fld id="{9EBD5762-3BDC-484D-9503-7EA6D5A9A8CE}" type="slidenum">
              <a:rPr lang="en-GB" smtClean="0"/>
              <a:pPr/>
              <a:t>8</a:t>
            </a:fld>
            <a:endParaRPr lang="en-GB" dirty="0"/>
          </a:p>
        </p:txBody>
      </p:sp>
      <p:sp>
        <p:nvSpPr>
          <p:cNvPr id="5" name="Content Placeholder 4"/>
          <p:cNvSpPr>
            <a:spLocks noGrp="1"/>
          </p:cNvSpPr>
          <p:nvPr>
            <p:ph sz="quarter" idx="15"/>
          </p:nvPr>
        </p:nvSpPr>
        <p:spPr>
          <a:xfrm>
            <a:off x="539552" y="1196752"/>
            <a:ext cx="8077200" cy="4896544"/>
          </a:xfrm>
        </p:spPr>
        <p:txBody>
          <a:bodyPr/>
          <a:lstStyle/>
          <a:p>
            <a:r>
              <a:rPr lang="en-US" sz="1600" dirty="0" smtClean="0"/>
              <a:t>The </a:t>
            </a:r>
            <a:r>
              <a:rPr lang="en-US" sz="1600" dirty="0" err="1" smtClean="0"/>
              <a:t>ngRepeat</a:t>
            </a:r>
            <a:r>
              <a:rPr lang="en-US" sz="1600" dirty="0" smtClean="0"/>
              <a:t> directive instantiates a template once per item from a collection. Each template instance gets its own scope, where the given loop variable is set to the current collection item, and $index is set to the item index or key.</a:t>
            </a:r>
          </a:p>
          <a:p>
            <a:r>
              <a:rPr lang="en-US" sz="1600" dirty="0" smtClean="0"/>
              <a:t>Special properties are exposed on the local scope of each template instance, including:</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pPr>
              <a:buFont typeface="Arial" pitchFamily="34" charset="0"/>
              <a:buChar char="•"/>
            </a:pPr>
            <a:r>
              <a:rPr lang="en-US" sz="1600" b="1" dirty="0" smtClean="0"/>
              <a:t>This directive creates new scope.</a:t>
            </a:r>
          </a:p>
          <a:p>
            <a:r>
              <a:rPr lang="en-US" sz="1600" dirty="0" smtClean="0">
                <a:hlinkClick r:id="rId2"/>
              </a:rPr>
              <a:t>http://localhost:3000/apis/7</a:t>
            </a:r>
            <a:endParaRPr lang="en-US" sz="1600" dirty="0" smtClean="0"/>
          </a:p>
          <a:p>
            <a:endParaRPr lang="en-US" sz="1600" b="1" dirty="0" smtClean="0"/>
          </a:p>
          <a:p>
            <a:pPr>
              <a:buFont typeface="Arial" pitchFamily="34" charset="0"/>
              <a:buChar char="•"/>
            </a:pPr>
            <a:endParaRPr lang="en-US" sz="1600" b="1" dirty="0" smtClean="0"/>
          </a:p>
        </p:txBody>
      </p:sp>
      <p:graphicFrame>
        <p:nvGraphicFramePr>
          <p:cNvPr id="6" name="Table 5"/>
          <p:cNvGraphicFramePr>
            <a:graphicFrameLocks noGrp="1"/>
          </p:cNvGraphicFramePr>
          <p:nvPr/>
        </p:nvGraphicFramePr>
        <p:xfrm>
          <a:off x="539552" y="2492896"/>
          <a:ext cx="7920880" cy="2595880"/>
        </p:xfrm>
        <a:graphic>
          <a:graphicData uri="http://schemas.openxmlformats.org/drawingml/2006/table">
            <a:tbl>
              <a:tblPr firstRow="1" bandRow="1">
                <a:tableStyleId>{5C22544A-7EE6-4342-B048-85BDC9FD1C3A}</a:tableStyleId>
              </a:tblPr>
              <a:tblGrid>
                <a:gridCol w="1080120"/>
                <a:gridCol w="1080120"/>
                <a:gridCol w="5760640"/>
              </a:tblGrid>
              <a:tr h="370840">
                <a:tc>
                  <a:txBody>
                    <a:bodyPr/>
                    <a:lstStyle/>
                    <a:p>
                      <a:r>
                        <a:rPr lang="en-US" dirty="0"/>
                        <a:t>Variable</a:t>
                      </a:r>
                    </a:p>
                  </a:txBody>
                  <a:tcPr anchor="ctr"/>
                </a:tc>
                <a:tc>
                  <a:txBody>
                    <a:bodyPr/>
                    <a:lstStyle/>
                    <a:p>
                      <a:r>
                        <a:rPr lang="en-US"/>
                        <a:t>Type</a:t>
                      </a:r>
                    </a:p>
                  </a:txBody>
                  <a:tcPr anchor="ctr"/>
                </a:tc>
                <a:tc>
                  <a:txBody>
                    <a:bodyPr/>
                    <a:lstStyle/>
                    <a:p>
                      <a:r>
                        <a:rPr lang="en-US" dirty="0"/>
                        <a:t>Details</a:t>
                      </a:r>
                    </a:p>
                  </a:txBody>
                  <a:tcPr anchor="ctr"/>
                </a:tc>
              </a:tr>
              <a:tr h="370840">
                <a:tc>
                  <a:txBody>
                    <a:bodyPr/>
                    <a:lstStyle/>
                    <a:p>
                      <a:r>
                        <a:rPr lang="en-US" sz="1400"/>
                        <a:t>$index</a:t>
                      </a:r>
                    </a:p>
                  </a:txBody>
                  <a:tcPr anchor="ctr"/>
                </a:tc>
                <a:tc>
                  <a:txBody>
                    <a:bodyPr/>
                    <a:lstStyle/>
                    <a:p>
                      <a:r>
                        <a:rPr lang="en-US" sz="1400" b="1" u="none" strike="noStrike">
                          <a:solidFill>
                            <a:srgbClr val="FFFFFF"/>
                          </a:solidFill>
                          <a:effectLst/>
                          <a:hlinkClick r:id="rId3"/>
                        </a:rPr>
                        <a:t>number</a:t>
                      </a:r>
                      <a:endParaRPr lang="en-US" sz="1400"/>
                    </a:p>
                  </a:txBody>
                  <a:tcPr anchor="ctr"/>
                </a:tc>
                <a:tc>
                  <a:txBody>
                    <a:bodyPr/>
                    <a:lstStyle/>
                    <a:p>
                      <a:r>
                        <a:rPr lang="en-US" sz="1400"/>
                        <a:t>iterator offset of the repeated element (0..length-1)</a:t>
                      </a:r>
                    </a:p>
                  </a:txBody>
                  <a:tcPr anchor="ctr"/>
                </a:tc>
              </a:tr>
              <a:tr h="370840">
                <a:tc>
                  <a:txBody>
                    <a:bodyPr/>
                    <a:lstStyle/>
                    <a:p>
                      <a:r>
                        <a:rPr lang="en-US" sz="1400"/>
                        <a:t>$first</a:t>
                      </a:r>
                    </a:p>
                  </a:txBody>
                  <a:tcPr anchor="ctr"/>
                </a:tc>
                <a:tc>
                  <a:txBody>
                    <a:bodyPr/>
                    <a:lstStyle/>
                    <a:p>
                      <a:r>
                        <a:rPr lang="en-US" sz="1400" b="1" u="none" strike="noStrike">
                          <a:solidFill>
                            <a:srgbClr val="FFFFFF"/>
                          </a:solidFill>
                          <a:effectLst/>
                          <a:hlinkClick r:id="rId3"/>
                        </a:rPr>
                        <a:t>boolean</a:t>
                      </a:r>
                      <a:endParaRPr lang="en-US" sz="1400"/>
                    </a:p>
                  </a:txBody>
                  <a:tcPr anchor="ctr"/>
                </a:tc>
                <a:tc>
                  <a:txBody>
                    <a:bodyPr/>
                    <a:lstStyle/>
                    <a:p>
                      <a:r>
                        <a:rPr lang="en-US" sz="1400"/>
                        <a:t>true if the repeated element is first in the iterator.</a:t>
                      </a:r>
                    </a:p>
                  </a:txBody>
                  <a:tcPr anchor="ctr"/>
                </a:tc>
              </a:tr>
              <a:tr h="370840">
                <a:tc>
                  <a:txBody>
                    <a:bodyPr/>
                    <a:lstStyle/>
                    <a:p>
                      <a:r>
                        <a:rPr lang="en-US" sz="1400"/>
                        <a:t>$middle</a:t>
                      </a:r>
                    </a:p>
                  </a:txBody>
                  <a:tcPr anchor="ctr"/>
                </a:tc>
                <a:tc>
                  <a:txBody>
                    <a:bodyPr/>
                    <a:lstStyle/>
                    <a:p>
                      <a:r>
                        <a:rPr lang="en-US" sz="1400" b="1" u="none" strike="noStrike" dirty="0" err="1">
                          <a:solidFill>
                            <a:srgbClr val="FFFFFF"/>
                          </a:solidFill>
                          <a:effectLst/>
                          <a:hlinkClick r:id="rId3"/>
                        </a:rPr>
                        <a:t>boolean</a:t>
                      </a:r>
                      <a:endParaRPr lang="en-US" sz="1400" dirty="0"/>
                    </a:p>
                  </a:txBody>
                  <a:tcPr anchor="ctr"/>
                </a:tc>
                <a:tc>
                  <a:txBody>
                    <a:bodyPr/>
                    <a:lstStyle/>
                    <a:p>
                      <a:r>
                        <a:rPr lang="en-US" sz="1400"/>
                        <a:t>true if the repeated element is between the first and last in the iterator.</a:t>
                      </a:r>
                    </a:p>
                  </a:txBody>
                  <a:tcPr anchor="ctr"/>
                </a:tc>
              </a:tr>
              <a:tr h="370840">
                <a:tc>
                  <a:txBody>
                    <a:bodyPr/>
                    <a:lstStyle/>
                    <a:p>
                      <a:r>
                        <a:rPr lang="en-US" sz="1400"/>
                        <a:t>$last</a:t>
                      </a:r>
                    </a:p>
                  </a:txBody>
                  <a:tcPr anchor="ctr"/>
                </a:tc>
                <a:tc>
                  <a:txBody>
                    <a:bodyPr/>
                    <a:lstStyle/>
                    <a:p>
                      <a:r>
                        <a:rPr lang="en-US" sz="1400" b="1" u="none" strike="noStrike">
                          <a:solidFill>
                            <a:srgbClr val="FFFFFF"/>
                          </a:solidFill>
                          <a:effectLst/>
                          <a:hlinkClick r:id="rId3"/>
                        </a:rPr>
                        <a:t>boolean</a:t>
                      </a:r>
                      <a:endParaRPr lang="en-US" sz="1400"/>
                    </a:p>
                  </a:txBody>
                  <a:tcPr anchor="ctr"/>
                </a:tc>
                <a:tc>
                  <a:txBody>
                    <a:bodyPr/>
                    <a:lstStyle/>
                    <a:p>
                      <a:r>
                        <a:rPr lang="en-US" sz="1400"/>
                        <a:t>true if the repeated element is last in the iterator.</a:t>
                      </a:r>
                    </a:p>
                  </a:txBody>
                  <a:tcPr anchor="ctr"/>
                </a:tc>
              </a:tr>
              <a:tr h="370840">
                <a:tc>
                  <a:txBody>
                    <a:bodyPr/>
                    <a:lstStyle/>
                    <a:p>
                      <a:r>
                        <a:rPr lang="en-US" sz="1400"/>
                        <a:t>$even</a:t>
                      </a:r>
                    </a:p>
                  </a:txBody>
                  <a:tcPr anchor="ctr"/>
                </a:tc>
                <a:tc>
                  <a:txBody>
                    <a:bodyPr/>
                    <a:lstStyle/>
                    <a:p>
                      <a:r>
                        <a:rPr lang="en-US" sz="1400" b="1" u="none" strike="noStrike">
                          <a:solidFill>
                            <a:srgbClr val="FFFFFF"/>
                          </a:solidFill>
                          <a:effectLst/>
                          <a:hlinkClick r:id="rId3"/>
                        </a:rPr>
                        <a:t>boolean</a:t>
                      </a:r>
                      <a:endParaRPr lang="en-US" sz="1400"/>
                    </a:p>
                  </a:txBody>
                  <a:tcPr anchor="ctr"/>
                </a:tc>
                <a:tc>
                  <a:txBody>
                    <a:bodyPr/>
                    <a:lstStyle/>
                    <a:p>
                      <a:r>
                        <a:rPr lang="en-US" sz="1400"/>
                        <a:t>true if the iterator position $index is even (otherwise false).</a:t>
                      </a:r>
                    </a:p>
                  </a:txBody>
                  <a:tcPr anchor="ctr"/>
                </a:tc>
              </a:tr>
              <a:tr h="370840">
                <a:tc>
                  <a:txBody>
                    <a:bodyPr/>
                    <a:lstStyle/>
                    <a:p>
                      <a:r>
                        <a:rPr lang="en-US" sz="1400"/>
                        <a:t>$odd</a:t>
                      </a:r>
                    </a:p>
                  </a:txBody>
                  <a:tcPr anchor="ctr"/>
                </a:tc>
                <a:tc>
                  <a:txBody>
                    <a:bodyPr/>
                    <a:lstStyle/>
                    <a:p>
                      <a:r>
                        <a:rPr lang="en-US" sz="1400" b="1" u="none" strike="noStrike">
                          <a:solidFill>
                            <a:srgbClr val="FFFFFF"/>
                          </a:solidFill>
                          <a:effectLst/>
                          <a:hlinkClick r:id="rId3"/>
                        </a:rPr>
                        <a:t>boolean</a:t>
                      </a:r>
                      <a:endParaRPr lang="en-US" sz="1400"/>
                    </a:p>
                  </a:txBody>
                  <a:tcPr anchor="ctr"/>
                </a:tc>
                <a:tc>
                  <a:txBody>
                    <a:bodyPr/>
                    <a:lstStyle/>
                    <a:p>
                      <a:r>
                        <a:rPr lang="en-US" sz="1400" dirty="0"/>
                        <a:t>true if the </a:t>
                      </a:r>
                      <a:r>
                        <a:rPr lang="en-US" sz="1400" dirty="0" err="1"/>
                        <a:t>iterator</a:t>
                      </a:r>
                      <a:r>
                        <a:rPr lang="en-US" sz="1400" dirty="0"/>
                        <a:t> position $index is odd (otherwise false).</a:t>
                      </a:r>
                    </a:p>
                  </a:txBody>
                  <a:tcPr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510952"/>
          </a:xfrm>
        </p:spPr>
        <p:txBody>
          <a:bodyPr/>
          <a:lstStyle/>
          <a:p>
            <a:r>
              <a:rPr lang="en-US" dirty="0" smtClean="0"/>
              <a:t>Directives</a:t>
            </a:r>
            <a:endParaRPr lang="en-US" dirty="0"/>
          </a:p>
        </p:txBody>
      </p:sp>
      <p:sp>
        <p:nvSpPr>
          <p:cNvPr id="4" name="Slide Number Placeholder 3"/>
          <p:cNvSpPr>
            <a:spLocks noGrp="1"/>
          </p:cNvSpPr>
          <p:nvPr>
            <p:ph type="sldNum" sz="quarter" idx="4"/>
          </p:nvPr>
        </p:nvSpPr>
        <p:spPr/>
        <p:txBody>
          <a:bodyPr/>
          <a:lstStyle/>
          <a:p>
            <a:fld id="{9EBD5762-3BDC-484D-9503-7EA6D5A9A8CE}" type="slidenum">
              <a:rPr lang="en-GB" smtClean="0"/>
              <a:pPr/>
              <a:t>9</a:t>
            </a:fld>
            <a:endParaRPr lang="en-GB" dirty="0"/>
          </a:p>
        </p:txBody>
      </p:sp>
      <p:sp>
        <p:nvSpPr>
          <p:cNvPr id="5" name="Content Placeholder 4"/>
          <p:cNvSpPr>
            <a:spLocks noGrp="1"/>
          </p:cNvSpPr>
          <p:nvPr>
            <p:ph sz="quarter" idx="15"/>
          </p:nvPr>
        </p:nvSpPr>
        <p:spPr>
          <a:xfrm>
            <a:off x="533400" y="1268760"/>
            <a:ext cx="8077200" cy="4903440"/>
          </a:xfrm>
        </p:spPr>
        <p:txBody>
          <a:bodyPr/>
          <a:lstStyle/>
          <a:p>
            <a:r>
              <a:rPr lang="en-US" dirty="0" smtClean="0"/>
              <a:t>The directive of </a:t>
            </a:r>
            <a:r>
              <a:rPr lang="en-US" dirty="0" err="1" smtClean="0"/>
              <a:t>AngularJs</a:t>
            </a:r>
            <a:r>
              <a:rPr lang="en-US" dirty="0" smtClean="0"/>
              <a:t> let you to teach the browser new tricks.</a:t>
            </a:r>
          </a:p>
          <a:p>
            <a:r>
              <a:rPr lang="en-US" dirty="0" smtClean="0"/>
              <a:t>Refer to: </a:t>
            </a:r>
            <a:r>
              <a:rPr lang="en-US" dirty="0" smtClean="0">
                <a:hlinkClick r:id="rId2"/>
              </a:rPr>
              <a:t>http://docs.angularjs.org/guide/directive</a:t>
            </a:r>
            <a:endParaRPr lang="en-US" dirty="0" smtClean="0"/>
          </a:p>
          <a:p>
            <a:pPr>
              <a:buFont typeface="Arial" pitchFamily="34" charset="0"/>
              <a:buChar char="•"/>
            </a:pPr>
            <a:r>
              <a:rPr lang="en-US" dirty="0" smtClean="0"/>
              <a:t>Scope (@, =, &amp;)</a:t>
            </a:r>
          </a:p>
          <a:p>
            <a:r>
              <a:rPr lang="en-US" dirty="0" smtClean="0"/>
              <a:t>Example: </a:t>
            </a:r>
            <a:r>
              <a:rPr lang="en-US" dirty="0" smtClean="0">
                <a:hlinkClick r:id="rId3"/>
              </a:rPr>
              <a:t>http://localhost:3000/apis/8</a:t>
            </a:r>
            <a:endParaRPr lang="en-US" dirty="0"/>
          </a:p>
        </p:txBody>
      </p:sp>
    </p:spTree>
  </p:cSld>
  <p:clrMapOvr>
    <a:masterClrMapping/>
  </p:clrMapOvr>
</p:sld>
</file>

<file path=ppt/theme/theme1.xml><?xml version="1.0" encoding="utf-8"?>
<a:theme xmlns:a="http://schemas.openxmlformats.org/drawingml/2006/main" name="SDC-TMP-Powerpoint Template">
  <a:themeElements>
    <a:clrScheme name="PwC Orange">
      <a:dk1>
        <a:srgbClr val="000000"/>
      </a:dk1>
      <a:lt1>
        <a:srgbClr val="FFFFFF"/>
      </a:lt1>
      <a:dk2>
        <a:srgbClr val="DC6900"/>
      </a:dk2>
      <a:lt2>
        <a:srgbClr val="FFFFFF"/>
      </a:lt2>
      <a:accent1>
        <a:srgbClr val="DC6900"/>
      </a:accent1>
      <a:accent2>
        <a:srgbClr val="FFB600"/>
      </a:accent2>
      <a:accent3>
        <a:srgbClr val="602320"/>
      </a:accent3>
      <a:accent4>
        <a:srgbClr val="E27588"/>
      </a:accent4>
      <a:accent5>
        <a:srgbClr val="A32020"/>
      </a:accent5>
      <a:accent6>
        <a:srgbClr val="E0301E"/>
      </a:accent6>
      <a:hlink>
        <a:srgbClr val="0000FF"/>
      </a:hlink>
      <a:folHlink>
        <a:srgbClr val="0000FF"/>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indent="-274320">
          <a:spcAft>
            <a:spcPts val="900"/>
          </a:spcAft>
          <a:defRPr sz="2000" dirty="0" err="1" smtClean="0">
            <a:latin typeface="Georgia"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SDC-TMP-Powerpoint Template</Template>
  <TotalTime>18154</TotalTime>
  <Words>418</Words>
  <Application>Microsoft Office PowerPoint</Application>
  <PresentationFormat>On-screen Show (4:3)</PresentationFormat>
  <Paragraphs>255</Paragraphs>
  <Slides>13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SDC-TMP-Powerpoint Template</vt:lpstr>
      <vt:lpstr>Document</vt:lpstr>
      <vt:lpstr>AngularJs    </vt:lpstr>
      <vt:lpstr>Introduce</vt:lpstr>
      <vt:lpstr>Slide 3</vt:lpstr>
      <vt:lpstr>Slide 4</vt:lpstr>
      <vt:lpstr>Data Binding</vt:lpstr>
      <vt:lpstr>Events</vt:lpstr>
      <vt:lpstr>Filters</vt:lpstr>
      <vt:lpstr>ngRepeat</vt:lpstr>
      <vt:lpstr>Directives</vt:lpstr>
      <vt:lpstr>Http Request</vt:lpstr>
      <vt:lpstr>A Web App Simple Structure</vt:lpstr>
      <vt:lpstr>Testing</vt:lpstr>
      <vt:lpstr>Thanks</vt:lpstr>
    </vt:vector>
  </TitlesOfParts>
  <Company>PricewaterhouseCoopers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Joyce Zhang</dc:creator>
  <cp:lastModifiedBy>Windows User</cp:lastModifiedBy>
  <cp:revision>605</cp:revision>
  <dcterms:created xsi:type="dcterms:W3CDTF">2010-03-05T17:04:21Z</dcterms:created>
  <dcterms:modified xsi:type="dcterms:W3CDTF">2013-08-20T06:42:42Z</dcterms:modified>
</cp:coreProperties>
</file>