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1316" autoAdjust="0"/>
  </p:normalViewPr>
  <p:slideViewPr>
    <p:cSldViewPr snapToGrid="0">
      <p:cViewPr varScale="1">
        <p:scale>
          <a:sx n="93" d="100"/>
          <a:sy n="93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BC9C4-D961-43C9-B9AD-BBA5B4611A5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2AD-4D71-4BC5-B972-4941F2502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starts with 1 controller or server and 5 clients</a:t>
            </a:r>
          </a:p>
          <a:p>
            <a:r>
              <a:rPr lang="en-US" dirty="0"/>
              <a:t>Each client initializes a vector of 5 elements, all at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client will connect to the server, once all clients have connected, then they begin to generate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clients will generate 100 events total and simultaneously accepts vectors from other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event generated by the client will increase the clients own vector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(e.g.)  If client 1 generates an event, then element 1 in Client 1’s local vector will be incremented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client will send its vector to either itself, or one of the other clients at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vector gets sent to the controller which routes it to the destination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receiving client will compare the values in the vector to its own vector, keeping the highest value for each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100 events have been generated, a client will cease to generate events, but will continue to accept incoming vectors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all events have been generated and sent/received, the server will tell the clients it’s okay to disconnect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Userthread</a:t>
            </a:r>
            <a:r>
              <a:rPr lang="en-US" dirty="0"/>
              <a:t> is overall very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loop, we try to receive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receive a message, we pull the first value from the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can recall, this is the value that was appended on to the front of the String by the Client Write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we save just the message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send just the message part to the intended recipient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does not have to do any String array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Userthread</a:t>
            </a:r>
            <a:r>
              <a:rPr lang="en-US" dirty="0"/>
              <a:t> is overall very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loop, we try to receive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receive a message, we pull the first value from the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can recall, this is the value that was appended on to the front of the String by the Client Write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we save just the message part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send just the message part to the intended recipient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does not have to do any String array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some clarification of the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1: All of the clients initialize their 5 element vectors with 0s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2: Client 0 generates 2 local events and then 1 additional event, so the 0</a:t>
            </a:r>
            <a:r>
              <a:rPr lang="en-US" baseline="30000" dirty="0"/>
              <a:t>th</a:t>
            </a:r>
            <a:r>
              <a:rPr lang="en-US" dirty="0"/>
              <a:t> element In client 0s vector increments by 3.  It then sends its vector to client 1.  Client 1 compares the values and only changes the 3 in the 0</a:t>
            </a:r>
            <a:r>
              <a:rPr lang="en-US" baseline="30000" dirty="0"/>
              <a:t>th</a:t>
            </a:r>
            <a:r>
              <a:rPr lang="en-US" dirty="0"/>
              <a:t> element of its own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3: Client 0 generates 1 event.  The 0</a:t>
            </a:r>
            <a:r>
              <a:rPr lang="en-US" baseline="30000" dirty="0"/>
              <a:t>th</a:t>
            </a:r>
            <a:r>
              <a:rPr lang="en-US" dirty="0"/>
              <a:t> element is incremented and then Client 2 receives the vector, changing only the 0</a:t>
            </a:r>
            <a:r>
              <a:rPr lang="en-US" baseline="30000" dirty="0"/>
              <a:t>th</a:t>
            </a:r>
            <a:r>
              <a:rPr lang="en-US" dirty="0"/>
              <a:t> element of its own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4: Client 1 generates 2 local events and 1 additional event, so the 1th element in the vector is incremented by 3.  It then sends its vector to Client 2.  Client 2 compares the values and only changes the 1th element in its own vector because it has a 4 in the 0</a:t>
            </a:r>
            <a:r>
              <a:rPr lang="en-US" baseline="30000" dirty="0"/>
              <a:t>th</a:t>
            </a:r>
            <a:r>
              <a:rPr lang="en-US" dirty="0"/>
              <a:t>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5: Client 2 generates an event to send to client 1.  The 2</a:t>
            </a:r>
            <a:r>
              <a:rPr lang="en-US" baseline="30000" dirty="0"/>
              <a:t>th</a:t>
            </a:r>
            <a:r>
              <a:rPr lang="en-US" dirty="0"/>
              <a:t> element in client 2 vector is incremented.  Client 1 receives the vector and updates its 0</a:t>
            </a:r>
            <a:r>
              <a:rPr lang="en-US" baseline="30000" dirty="0"/>
              <a:t>th</a:t>
            </a:r>
            <a:r>
              <a:rPr lang="en-US" dirty="0"/>
              <a:t> and 2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1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client will connect to the server based on a given </a:t>
            </a:r>
            <a:r>
              <a:rPr lang="en-US" dirty="0" err="1"/>
              <a:t>ip</a:t>
            </a:r>
            <a:r>
              <a:rPr lang="en-US" dirty="0"/>
              <a:t> address and port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then create an instance of the logger class to make it easier to log events as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client then creates a thread for reading and a thread for 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Read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will loop while trying to receive a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first message that it expects to receive is an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is responsible for divvying out IDs, which helps to keep things synchronized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Receiving the ID is like receiving a “GO” message from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do receive the ID, we set a Boolean flag to true, this lets the write thread to start generating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we the next messages we receive will be String messages from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we have our ID, we start receiving String messages from the other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Strings are just comma separated values converted from arrays that are converted into Strings to make it easier to send/receive.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then convert the string back into an array and compare it to the local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keep the highest value for each element in our local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client write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first, we are waiting for the read thread to flip a Boolean flag to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Then, we will generate a number between 0 and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number will determine the recipient of the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then increment the IDTH element of the local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Then, if the generated value is equal to our ID, we just continue, we don’t need to send anything to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if it’s not, then we package our local array up into a comma separated value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we append the outgoing client’s ID to the front of the string and send it off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set these constants to determine the number of events to generate and the delay between generating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set the delay because it looks very odd where is not delay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clients can generate sometimes 50 events before they start receiving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Gives time for the server route the arrays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we are done generating events, we send a message to the server saying “stop”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we wait while the read thread is still possibly receiving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start the server by creating an instance of </a:t>
            </a:r>
            <a:r>
              <a:rPr lang="en-US" dirty="0" err="1"/>
              <a:t>ChatServer</a:t>
            </a:r>
            <a:r>
              <a:rPr lang="en-US" dirty="0"/>
              <a:t> and passing in a valid port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server will loop while accepting incoming socket connections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it receives new connections, it creates a </a:t>
            </a:r>
            <a:r>
              <a:rPr lang="en-US" dirty="0" err="1"/>
              <a:t>UserThread</a:t>
            </a:r>
            <a:r>
              <a:rPr lang="en-US" dirty="0"/>
              <a:t> for each client, and assigns an ID to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have enough connections, we start all of the threads, and then send the clients their 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started before, sending the IDs is like a “GO”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7D2AD-4D71-4BC5-B972-4941F2502B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6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6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6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09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5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12/10/2020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0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14E24-A217-40DA-BA00-84540E05C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1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Time Table Exchange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F337-20EC-41E3-8DC0-E449A09B9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 fontScale="40000" lnSpcReduction="20000"/>
          </a:bodyPr>
          <a:lstStyle/>
          <a:p>
            <a:pPr algn="l"/>
            <a:r>
              <a:rPr lang="en-US" dirty="0"/>
              <a:t>Brett Warrender</a:t>
            </a:r>
          </a:p>
          <a:p>
            <a:pPr algn="l"/>
            <a:r>
              <a:rPr lang="en-US" dirty="0"/>
              <a:t>CSCI-3601 Operating Systems</a:t>
            </a:r>
          </a:p>
          <a:p>
            <a:pPr algn="l"/>
            <a:r>
              <a:rPr lang="en-US" dirty="0"/>
              <a:t>Hawaii Pacific University</a:t>
            </a:r>
          </a:p>
          <a:p>
            <a:pPr algn="l"/>
            <a:r>
              <a:rPr lang="en-US" dirty="0"/>
              <a:t>Dr. Yi Zhu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40ACF-41DD-4205-AA16-3E73967D8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0" r="7009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9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Server is started by creating an instance of </a:t>
            </a:r>
            <a:r>
              <a:rPr lang="en-US" dirty="0" err="1">
                <a:solidFill>
                  <a:schemeClr val="bg1"/>
                </a:solidFill>
              </a:rPr>
              <a:t>ChatServer</a:t>
            </a:r>
            <a:r>
              <a:rPr lang="en-US" dirty="0">
                <a:solidFill>
                  <a:schemeClr val="bg1"/>
                </a:solidFill>
              </a:rPr>
              <a:t> and providing it with a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Server loops while accepting new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Creates a </a:t>
            </a:r>
            <a:r>
              <a:rPr lang="en-US" dirty="0" err="1">
                <a:solidFill>
                  <a:schemeClr val="bg1"/>
                </a:solidFill>
              </a:rPr>
              <a:t>UserThread</a:t>
            </a:r>
            <a:r>
              <a:rPr lang="en-US" dirty="0">
                <a:solidFill>
                  <a:schemeClr val="bg1"/>
                </a:solidFill>
              </a:rPr>
              <a:t> for each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we have enough clients, start the </a:t>
            </a:r>
            <a:r>
              <a:rPr lang="en-US" dirty="0" err="1">
                <a:solidFill>
                  <a:schemeClr val="bg1"/>
                </a:solidFill>
              </a:rPr>
              <a:t>UserThreads</a:t>
            </a:r>
            <a:r>
              <a:rPr lang="en-US" dirty="0">
                <a:solidFill>
                  <a:schemeClr val="bg1"/>
                </a:solidFill>
              </a:rPr>
              <a:t> and send IDs to each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“GO”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7F1FA-4971-47D7-B354-28E75C94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4" y="0"/>
            <a:ext cx="3695246" cy="142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7E8D8-A59F-4C2E-9A40-7078B50A2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1602768"/>
            <a:ext cx="6096002" cy="52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 – User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Receives a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Determines where it’s supposed to 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the message to its destination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38FB-9294-496E-B443-957DD4BF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1" y="0"/>
            <a:ext cx="5028388" cy="4746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31A29-8235-4865-A107-841791C6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21" y="4786247"/>
            <a:ext cx="4484990" cy="1062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067BF-9ABD-447D-850A-BBF94A3CC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721" y="5965123"/>
            <a:ext cx="26574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9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47104B-5D2A-44BE-B55E-3082FA9D6B38}"/>
              </a:ext>
            </a:extLst>
          </p:cNvPr>
          <p:cNvSpPr txBox="1">
            <a:spLocks/>
          </p:cNvSpPr>
          <p:nvPr/>
        </p:nvSpPr>
        <p:spPr>
          <a:xfrm>
            <a:off x="6542928" y="154113"/>
            <a:ext cx="5178176" cy="648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350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Clients initialize vector  [0, 0, 0, 0, 0]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Clients generates 100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event increments clients own vector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randomly chooses destination (0-4)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sends vector to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Controller routes vector to destination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Destination client compares received vector with its own vector, keeps highest value for each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100 events, client no longer generates events and only receives new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all done, close the sockets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0316676-B859-414C-83D1-EA308E9D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450271"/>
            <a:ext cx="6096002" cy="59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Clarification of the 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 clients begin with a 0 initialized vector of 5 elements [0, 0, 0, 0, 0]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Client 0 generates 2 local events and 1 additional event to send to client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Client 0 generates an event to send to client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Client 1 generates 2 local events and 1 additional event to send to client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Client 2 generates an event to send to client 1</a:t>
            </a:r>
          </a:p>
        </p:txBody>
      </p:sp>
      <p:pic>
        <p:nvPicPr>
          <p:cNvPr id="4" name="Picture 3" descr="A picture containing text, calculator, electronics&#10;&#10;Description automatically generated">
            <a:extLst>
              <a:ext uri="{FF2B5EF4-FFF2-40B4-BE49-F238E27FC236}">
                <a16:creationId xmlns:a16="http://schemas.microsoft.com/office/drawing/2014/main" id="{0701EB27-1531-457A-9941-19E100A01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698641"/>
            <a:ext cx="6097526" cy="51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Client/Server TCP Socket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Two separate Java files, runs client or server depending on command line argument passed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a foundation for the TCP client/server I cannibalized the TCP chat program we made earlier in the semester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AE637-65D0-4BD6-91CF-3AFA0600D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4" y="2535489"/>
            <a:ext cx="1676400" cy="103822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5FEB14-5A28-4AF3-9A91-B55D9AC135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6" t="-861" r="-1" b="861"/>
          <a:stretch/>
        </p:blipFill>
        <p:spPr>
          <a:xfrm>
            <a:off x="6094474" y="3727552"/>
            <a:ext cx="4130764" cy="3159303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6C9D18-5805-4479-8785-CF8687B04A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" r="50318" b="-534"/>
          <a:stretch/>
        </p:blipFill>
        <p:spPr>
          <a:xfrm>
            <a:off x="8659620" y="3130448"/>
            <a:ext cx="3527804" cy="3809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A1E8B8-AAF6-4108-9A19-AF0A1DD7E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290" y="-28855"/>
            <a:ext cx="4869710" cy="24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connects via IP and 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Creates instance of Logger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Creates a thread for reading and another thread for writing, pass in instance of Logger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A3DDD8-0640-41AF-AF0D-A254D1878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90" y="670067"/>
            <a:ext cx="5200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Read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Will loop while trying to receive messages from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Expects first message to be ID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the “GO” message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we have an ID, receive String messages from other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 everything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35F6A-8C94-478F-9611-9C07E60D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09" y="215584"/>
            <a:ext cx="4465461" cy="3870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26F9C-DBB9-4E49-A227-DC0083A6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09" y="4086225"/>
            <a:ext cx="45624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Read Thread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Convert String messages to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values of the received array with local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 local array based on highest value between the two arrays per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 everything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3602-FB81-4D6F-9500-23DFF74B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4" y="1575959"/>
            <a:ext cx="6096002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9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Write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Waits until Read Thread says that we have an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Generates random number (0-4)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Increments the ID </a:t>
            </a:r>
            <a:r>
              <a:rPr lang="en-US" dirty="0" err="1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element of the local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random number does not equal our ID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Package the array into comma separated value String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Append outgoing # to the front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to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62DC9-217D-4791-82F3-F2471DE60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4" y="1212351"/>
            <a:ext cx="6097526" cy="44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4991-A0A6-459F-9A25-2AA8CAB8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0" y="102741"/>
            <a:ext cx="5178176" cy="648299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Write Thread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Constants for number of events and delay between generating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“stop” to server when we are done generating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Wait here while the read thread is still potentially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6DF85-B1C0-4A57-A254-82099692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029" y="1264095"/>
            <a:ext cx="338137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9C563-2BC5-4DEC-9C44-91CDBC00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85" y="2009775"/>
            <a:ext cx="54006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367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2363C"/>
      </a:dk2>
      <a:lt2>
        <a:srgbClr val="E2E4E8"/>
      </a:lt2>
      <a:accent1>
        <a:srgbClr val="BB9E66"/>
      </a:accent1>
      <a:accent2>
        <a:srgbClr val="A1A75B"/>
      </a:accent2>
      <a:accent3>
        <a:srgbClr val="8DAB6E"/>
      </a:accent3>
      <a:accent4>
        <a:srgbClr val="67B060"/>
      </a:accent4>
      <a:accent5>
        <a:srgbClr val="6CAF82"/>
      </a:accent5>
      <a:accent6>
        <a:srgbClr val="60B09B"/>
      </a:accent6>
      <a:hlink>
        <a:srgbClr val="6981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1527</Words>
  <Application>Microsoft Office PowerPoint</Application>
  <PresentationFormat>Widescreen</PresentationFormat>
  <Paragraphs>140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Project 1 Time Table 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Brett Warrender</dc:creator>
  <cp:lastModifiedBy>Brett Warrender</cp:lastModifiedBy>
  <cp:revision>24</cp:revision>
  <dcterms:created xsi:type="dcterms:W3CDTF">2020-12-10T19:30:06Z</dcterms:created>
  <dcterms:modified xsi:type="dcterms:W3CDTF">2020-12-10T23:07:47Z</dcterms:modified>
</cp:coreProperties>
</file>