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006DCD-BF24-4581-BD6E-8748649B4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AEB7104-59B4-4CBC-9E81-129149B47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6F93292-D13F-4314-A026-D8528EC9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23.05.2019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D15BA13-827B-497E-9A4D-F630CEE1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77583C-02B5-416A-8487-363E8F33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508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07C7C9-3691-4BF5-92C7-ADA69F7D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1CD8F98-8EF5-4C73-8BD3-8A0ABEAC6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54C52D-E3F1-445C-8188-8A9EF8D5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23.05.2019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C14AD3-3B36-4FC1-8791-24080646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99EE27-395C-4230-9E0C-AEFE9647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360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37FE6E9-771F-4264-BD98-7B072E3E4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13B0536-3805-4B6B-A122-503BB5DC0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D730F5-8FE8-4A85-AC41-A3FBEA59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23.05.2019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68F8B03-6E14-4CF3-9C2E-C18D9CD6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BECAEF-C752-46FD-BB1B-C6B54850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604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368B48-DC23-42EF-A78D-7C8D60D3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17D9CA-0D86-407E-8CF4-8172C6097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BF8FAF9-32AA-4CF6-896C-6F9714173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23.05.2019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744DE3-1F22-424A-9E82-7D728B22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F46A5AB-876B-4BAB-B940-7B689A86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438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5E911C-4E9E-4B93-87E6-3447B4D4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698C4F6-99B3-424E-B655-431E43F3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592D8A2-2CAA-4205-988F-A70593F0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23.05.2019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62ACEDB-334B-4187-AD83-48489414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C39B057-2CC4-4955-AB58-0EE1810C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659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38C482-E2BA-4219-938F-C90F8FC1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EA41E6-0D20-419D-968B-FFCD351C9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4211D3E-2842-41B3-BA56-8527DFF39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12837C7-77BC-4127-90D3-B3027085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23.05.2019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061FA90-5D80-47B7-A2DE-E82BC65C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B833F1B-F2A1-4619-968D-CA81E4B8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64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B960C0-2EEE-4AB4-9456-C9C2A5B2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8BBDA71-4D0E-4BE1-A5B8-A285DC91F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6AC335F-A6A9-4DBA-8B0E-97051FC9B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C92C20D-9FBE-4425-812F-FF590A08C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AFF9CE4-6B5B-42E4-B074-32F09A47E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4F9072D-F70D-4600-86EE-00F819CE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23.05.2019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64192A0-962E-4231-BBE2-9A973E36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DDC0215-4310-4642-9335-1C301592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055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AD620A-49E5-48BC-BA30-ACC07114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7DAFA63-37C1-4D9C-97DD-E50666F6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23.05.2019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BBC01B1-BAF9-44FF-88FB-35F7B1F0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A3F520E-05D3-4772-BD82-5AF44FD3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652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0F08D3A-5AA2-4F9F-821C-761A21A7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23.05.2019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506C040-C759-4C2D-97ED-5CE057B4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B054EB5-C36A-494D-85FA-84774BFC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553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EE2D1E-49A1-4871-A93D-4CF706B9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022E98-AF1E-49F1-A98B-C4D54A57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AE4DA95-A4E2-4819-A191-2EA90553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5C82186-3725-4A1E-AC68-8D6B27B2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23.05.2019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FAEE13D-4A21-4EC5-86DA-8882A155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3DC3A7-069D-4E1C-8B68-0AD19FC4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728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996E2C-2B39-4E19-8D5D-548D33C7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C74E021-8A22-4575-8C1E-1E9B106E0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7186FD6-171D-4CB1-B385-8A64FE8DA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19AFF4D-26D5-46E3-8224-AB158D99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23.05.2019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181DC67-E476-4F42-9A3D-EF411D90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475E987-30F6-4662-B61C-796D1227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56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096062C-197D-4D7A-8530-8936322F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09D5ABB-DDB8-4F1B-9AE0-2D648AEC0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AF2E57C-DA5B-4884-8378-B4E39DC0A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7A324-FCA6-491D-BCE4-701652686B7A}" type="datetimeFigureOut">
              <a:rPr lang="pl-PL" smtClean="0"/>
              <a:t>23.05.2019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16EFC4-C48D-4192-A4F2-3C3A142C2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52DF8C-5613-464A-8F8D-FBA617BDB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986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C8F6B-0B5E-4996-8FB1-0DAFAE228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l-PL" dirty="0"/>
            </a:br>
            <a:r>
              <a:rPr lang="en-US" dirty="0"/>
              <a:t> </a:t>
            </a:r>
            <a:r>
              <a:rPr lang="en-US" b="1" dirty="0"/>
              <a:t>Classification of the genre of the film based on the description of the plot</a:t>
            </a:r>
            <a:r>
              <a:rPr lang="en-US" dirty="0"/>
              <a:t>	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873FCAE-45C7-46C4-BEEE-E8A5DD273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l-PL" dirty="0"/>
              <a:t>Aleksandra Musiał</a:t>
            </a:r>
          </a:p>
          <a:p>
            <a:pPr algn="l"/>
            <a:r>
              <a:rPr lang="pl-PL" dirty="0"/>
              <a:t>Benedykt Waszkiewicz</a:t>
            </a:r>
          </a:p>
          <a:p>
            <a:pPr algn="l"/>
            <a:r>
              <a:rPr lang="pl-PL" dirty="0"/>
              <a:t>GKiO3, sekcja 7</a:t>
            </a:r>
          </a:p>
        </p:txBody>
      </p:sp>
    </p:spTree>
    <p:extLst>
      <p:ext uri="{BB962C8B-B14F-4D97-AF65-F5344CB8AC3E}">
        <p14:creationId xmlns:p14="http://schemas.microsoft.com/office/powerpoint/2010/main" val="12093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CF7B45-F00C-4AFD-9201-7BE6150A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SET - Wikipedia Movie </a:t>
            </a:r>
            <a:r>
              <a:rPr lang="pl-PL" dirty="0" err="1"/>
              <a:t>Plots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6183F6-C8A6-436C-BD80-17C579E60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Source: www.Kaggle.com</a:t>
            </a:r>
          </a:p>
          <a:p>
            <a:r>
              <a:rPr lang="pl-PL" dirty="0" err="1"/>
              <a:t>About</a:t>
            </a:r>
            <a:r>
              <a:rPr lang="pl-PL" dirty="0"/>
              <a:t> 35 000 </a:t>
            </a:r>
            <a:r>
              <a:rPr lang="pl-PL" dirty="0" err="1"/>
              <a:t>movies</a:t>
            </a:r>
            <a:endParaRPr lang="pl-PL" dirty="0"/>
          </a:p>
          <a:p>
            <a:r>
              <a:rPr lang="pl-PL" dirty="0" err="1"/>
              <a:t>Columns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Release</a:t>
            </a:r>
            <a:r>
              <a:rPr lang="pl-PL" dirty="0"/>
              <a:t> </a:t>
            </a:r>
            <a:r>
              <a:rPr lang="pl-PL" dirty="0" err="1"/>
              <a:t>year</a:t>
            </a:r>
            <a:endParaRPr lang="pl-PL" dirty="0"/>
          </a:p>
          <a:p>
            <a:pPr lvl="1"/>
            <a:r>
              <a:rPr lang="pl-PL" dirty="0" err="1"/>
              <a:t>Title</a:t>
            </a:r>
            <a:endParaRPr lang="pl-PL" dirty="0"/>
          </a:p>
          <a:p>
            <a:pPr lvl="1"/>
            <a:r>
              <a:rPr lang="pl-PL" dirty="0" err="1"/>
              <a:t>Origin</a:t>
            </a:r>
            <a:r>
              <a:rPr lang="pl-PL" dirty="0"/>
              <a:t>/</a:t>
            </a:r>
            <a:r>
              <a:rPr lang="pl-PL" dirty="0" err="1"/>
              <a:t>ethnicy</a:t>
            </a:r>
            <a:endParaRPr lang="pl-PL" dirty="0"/>
          </a:p>
          <a:p>
            <a:pPr lvl="1"/>
            <a:r>
              <a:rPr lang="pl-PL" dirty="0" err="1"/>
              <a:t>Director</a:t>
            </a:r>
            <a:endParaRPr lang="pl-PL" dirty="0"/>
          </a:p>
          <a:p>
            <a:pPr lvl="1"/>
            <a:r>
              <a:rPr lang="pl-PL" dirty="0" err="1"/>
              <a:t>Actors</a:t>
            </a:r>
            <a:r>
              <a:rPr lang="pl-PL" dirty="0"/>
              <a:t> and </a:t>
            </a:r>
            <a:r>
              <a:rPr lang="pl-PL" dirty="0" err="1"/>
              <a:t>actresses</a:t>
            </a:r>
            <a:endParaRPr lang="pl-PL" dirty="0"/>
          </a:p>
          <a:p>
            <a:pPr lvl="1"/>
            <a:r>
              <a:rPr lang="pl-PL" b="1" dirty="0"/>
              <a:t>Genre</a:t>
            </a:r>
          </a:p>
          <a:p>
            <a:pPr lvl="1"/>
            <a:r>
              <a:rPr lang="pl-PL" dirty="0"/>
              <a:t>Wiki </a:t>
            </a:r>
            <a:r>
              <a:rPr lang="pl-PL" dirty="0" err="1"/>
              <a:t>page</a:t>
            </a:r>
            <a:endParaRPr lang="pl-PL" dirty="0"/>
          </a:p>
          <a:p>
            <a:pPr lvl="1"/>
            <a:r>
              <a:rPr lang="pl-PL" b="1" dirty="0"/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426204326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41</Words>
  <Application>Microsoft Office PowerPoint</Application>
  <PresentationFormat>Panoramiczny</PresentationFormat>
  <Paragraphs>16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  Classification of the genre of the film based on the description of the plot </vt:lpstr>
      <vt:lpstr>DATA SET - Wikipedia Movie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the genre of the film based on the description of the plot</dc:title>
  <dc:creator>Aleksandra Musiał</dc:creator>
  <cp:lastModifiedBy>Aleksandra Musiał</cp:lastModifiedBy>
  <cp:revision>2</cp:revision>
  <dcterms:created xsi:type="dcterms:W3CDTF">2019-05-23T19:38:57Z</dcterms:created>
  <dcterms:modified xsi:type="dcterms:W3CDTF">2019-05-23T19:59:23Z</dcterms:modified>
</cp:coreProperties>
</file>