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Styl pośredni 3 — 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06DCD-BF24-4581-BD6E-8748649B4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AEB7104-59B4-4CBC-9E81-129149B47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F93292-D13F-4314-A026-D8528EC9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15BA13-827B-497E-9A4D-F630CEE1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77583C-02B5-416A-8487-363E8F33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08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07C7C9-3691-4BF5-92C7-ADA69F7D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CD8F98-8EF5-4C73-8BD3-8A0ABEAC6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54C52D-E3F1-445C-8188-8A9EF8D5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C14AD3-3B36-4FC1-8791-24080646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99EE27-395C-4230-9E0C-AEFE9647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6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37FE6E9-771F-4264-BD98-7B072E3E4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3B0536-3805-4B6B-A122-503BB5DC0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D730F5-8FE8-4A85-AC41-A3FBEA59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8F8B03-6E14-4CF3-9C2E-C18D9CD6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BECAEF-C752-46FD-BB1B-C6B54850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604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368B48-DC23-42EF-A78D-7C8D60D3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17D9CA-0D86-407E-8CF4-8172C609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F8FAF9-32AA-4CF6-896C-6F971417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744DE3-1F22-424A-9E82-7D728B22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46A5AB-876B-4BAB-B940-7B689A86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3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5E911C-4E9E-4B93-87E6-3447B4D4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98C4F6-99B3-424E-B655-431E43F3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92D8A2-2CAA-4205-988F-A70593F0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2ACEDB-334B-4187-AD83-48489414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39B057-2CC4-4955-AB58-0EE1810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59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38C482-E2BA-4219-938F-C90F8FC1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EA41E6-0D20-419D-968B-FFCD351C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211D3E-2842-41B3-BA56-8527DFF3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12837C7-77BC-4127-90D3-B3027085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61FA90-5D80-47B7-A2DE-E82BC65C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833F1B-F2A1-4619-968D-CA81E4B8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64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B960C0-2EEE-4AB4-9456-C9C2A5B2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BBDA71-4D0E-4BE1-A5B8-A285DC91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6AC335F-A6A9-4DBA-8B0E-97051FC9B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C92C20D-9FBE-4425-812F-FF590A08C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FF9CE4-6B5B-42E4-B074-32F09A47E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4F9072D-F70D-4600-86EE-00F819CE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64192A0-962E-4231-BBE2-9A973E3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DC0215-4310-4642-9335-1C301592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55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D620A-49E5-48BC-BA30-ACC07114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7DAFA63-37C1-4D9C-97DD-E50666F6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BBC01B1-BAF9-44FF-88FB-35F7B1F0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A3F520E-05D3-4772-BD82-5AF44FD3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52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0F08D3A-5AA2-4F9F-821C-761A21A7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506C040-C759-4C2D-97ED-5CE057B4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054EB5-C36A-494D-85FA-84774BFC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53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EE2D1E-49A1-4871-A93D-4CF706B9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022E98-AF1E-49F1-A98B-C4D54A57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AE4DA95-A4E2-4819-A191-2EA90553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5C82186-3725-4A1E-AC68-8D6B27B2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FAEE13D-4A21-4EC5-86DA-8882A155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3DC3A7-069D-4E1C-8B68-0AD19FC4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8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996E2C-2B39-4E19-8D5D-548D33C7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C74E021-8A22-4575-8C1E-1E9B106E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186FD6-171D-4CB1-B385-8A64FE8DA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9AFF4D-26D5-46E3-8224-AB158D99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81DC67-E476-4F42-9A3D-EF411D90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75E987-30F6-4662-B61C-796D1227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096062C-197D-4D7A-8530-8936322F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9D5ABB-DDB8-4F1B-9AE0-2D648AEC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F2E57C-DA5B-4884-8378-B4E39DC0A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7A324-FCA6-491D-BCE4-701652686B7A}" type="datetimeFigureOut">
              <a:rPr lang="pl-PL" smtClean="0"/>
              <a:t>23.05.2019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16EFC4-C48D-4192-A4F2-3C3A142C2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52DF8C-5613-464A-8F8D-FBA617BDB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A3B4-756E-4363-85E0-B5CE2B042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86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C8F6B-0B5E-4996-8FB1-0DAFAE228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en-US" dirty="0"/>
              <a:t> </a:t>
            </a:r>
            <a:r>
              <a:rPr lang="en-US" b="1" dirty="0"/>
              <a:t>Classification of the genre of the film based on the description of the plot</a:t>
            </a:r>
            <a:r>
              <a:rPr lang="en-US" dirty="0"/>
              <a:t>	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873FCAE-45C7-46C4-BEEE-E8A5DD27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Aleksandra Musiał</a:t>
            </a:r>
          </a:p>
          <a:p>
            <a:pPr algn="l"/>
            <a:r>
              <a:rPr lang="pl-PL" dirty="0"/>
              <a:t>Benedykt Waszkiewicz</a:t>
            </a:r>
          </a:p>
          <a:p>
            <a:pPr algn="l"/>
            <a:r>
              <a:rPr lang="pl-PL" dirty="0"/>
              <a:t>GKiO3, sekcja 7</a:t>
            </a:r>
          </a:p>
        </p:txBody>
      </p:sp>
    </p:spTree>
    <p:extLst>
      <p:ext uri="{BB962C8B-B14F-4D97-AF65-F5344CB8AC3E}">
        <p14:creationId xmlns:p14="http://schemas.microsoft.com/office/powerpoint/2010/main" val="12093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CF7B45-F00C-4AFD-9201-7BE6150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SET - Wikipedia Movie </a:t>
            </a:r>
            <a:r>
              <a:rPr lang="pl-PL" dirty="0" err="1"/>
              <a:t>Plots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6183F6-C8A6-436C-BD80-17C579E6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Source: www.Kaggle.com</a:t>
            </a:r>
          </a:p>
          <a:p>
            <a:r>
              <a:rPr lang="pl-PL" dirty="0" err="1"/>
              <a:t>About</a:t>
            </a:r>
            <a:r>
              <a:rPr lang="pl-PL" dirty="0"/>
              <a:t> 35 000 </a:t>
            </a:r>
            <a:r>
              <a:rPr lang="pl-PL" dirty="0" err="1"/>
              <a:t>movies</a:t>
            </a:r>
            <a:endParaRPr lang="pl-PL" dirty="0"/>
          </a:p>
          <a:p>
            <a:r>
              <a:rPr lang="pl-PL" dirty="0" err="1"/>
              <a:t>Columns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year</a:t>
            </a:r>
            <a:endParaRPr lang="pl-PL" dirty="0"/>
          </a:p>
          <a:p>
            <a:pPr lvl="1"/>
            <a:r>
              <a:rPr lang="pl-PL" dirty="0" err="1"/>
              <a:t>Title</a:t>
            </a:r>
            <a:endParaRPr lang="pl-PL" dirty="0"/>
          </a:p>
          <a:p>
            <a:pPr lvl="1"/>
            <a:r>
              <a:rPr lang="pl-PL" dirty="0" err="1"/>
              <a:t>Origin</a:t>
            </a:r>
            <a:r>
              <a:rPr lang="pl-PL" dirty="0"/>
              <a:t>/</a:t>
            </a:r>
            <a:r>
              <a:rPr lang="pl-PL" dirty="0" err="1"/>
              <a:t>ethnicy</a:t>
            </a:r>
            <a:endParaRPr lang="pl-PL" dirty="0"/>
          </a:p>
          <a:p>
            <a:pPr lvl="1"/>
            <a:r>
              <a:rPr lang="pl-PL" dirty="0" err="1"/>
              <a:t>Director</a:t>
            </a:r>
            <a:endParaRPr lang="pl-PL" dirty="0"/>
          </a:p>
          <a:p>
            <a:pPr lvl="1"/>
            <a:r>
              <a:rPr lang="pl-PL" dirty="0" err="1"/>
              <a:t>Actors</a:t>
            </a:r>
            <a:r>
              <a:rPr lang="pl-PL" dirty="0"/>
              <a:t> and </a:t>
            </a:r>
            <a:r>
              <a:rPr lang="pl-PL" dirty="0" err="1"/>
              <a:t>actresses</a:t>
            </a:r>
            <a:endParaRPr lang="pl-PL" dirty="0"/>
          </a:p>
          <a:p>
            <a:pPr lvl="1"/>
            <a:r>
              <a:rPr lang="pl-PL" b="1" dirty="0"/>
              <a:t>Genre</a:t>
            </a:r>
          </a:p>
          <a:p>
            <a:pPr lvl="1"/>
            <a:r>
              <a:rPr lang="pl-PL" dirty="0"/>
              <a:t>Wiki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b="1" dirty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42620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6B32C9-DE34-4F1B-BD2E-79CF7FFB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CLEANSING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D5AEF2A-0663-4EE4-A417-06C2FF069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81086"/>
              </p:ext>
            </p:extLst>
          </p:nvPr>
        </p:nvGraphicFramePr>
        <p:xfrm>
          <a:off x="2031999" y="1872963"/>
          <a:ext cx="9204412" cy="4334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2206">
                  <a:extLst>
                    <a:ext uri="{9D8B030D-6E8A-4147-A177-3AD203B41FA5}">
                      <a16:colId xmlns:a16="http://schemas.microsoft.com/office/drawing/2014/main" val="3825491113"/>
                    </a:ext>
                  </a:extLst>
                </a:gridCol>
                <a:gridCol w="4602206">
                  <a:extLst>
                    <a:ext uri="{9D8B030D-6E8A-4147-A177-3AD203B41FA5}">
                      <a16:colId xmlns:a16="http://schemas.microsoft.com/office/drawing/2014/main" val="3142304272"/>
                    </a:ext>
                  </a:extLst>
                </a:gridCol>
              </a:tblGrid>
              <a:tr h="433632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GENRES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/>
                        <a:t>PLOTS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597642"/>
                  </a:ext>
                </a:extLst>
              </a:tr>
              <a:tr h="39008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2265 </a:t>
                      </a:r>
                      <a:r>
                        <a:rPr lang="pl-PL" dirty="0" err="1"/>
                        <a:t>different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genres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at</a:t>
                      </a:r>
                      <a:r>
                        <a:rPr lang="pl-PL" dirty="0"/>
                        <a:t> the </a:t>
                      </a:r>
                      <a:r>
                        <a:rPr lang="pl-PL" dirty="0" err="1"/>
                        <a:t>beggining</a:t>
                      </a:r>
                      <a:endParaRPr lang="pl-PL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l-PL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Multiple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genres</a:t>
                      </a:r>
                      <a:r>
                        <a:rPr lang="pl-PL" dirty="0"/>
                        <a:t> for one </a:t>
                      </a:r>
                      <a:r>
                        <a:rPr lang="pl-PL" dirty="0" err="1"/>
                        <a:t>movie</a:t>
                      </a:r>
                      <a:r>
                        <a:rPr lang="pl-PL" dirty="0"/>
                        <a:t> (</a:t>
                      </a:r>
                      <a:r>
                        <a:rPr lang="pl-PL" dirty="0" err="1"/>
                        <a:t>e.g</a:t>
                      </a:r>
                      <a:r>
                        <a:rPr lang="pl-PL" dirty="0"/>
                        <a:t>. drama </a:t>
                      </a:r>
                      <a:r>
                        <a:rPr lang="pl-PL" dirty="0" err="1"/>
                        <a:t>historical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short</a:t>
                      </a:r>
                      <a:r>
                        <a:rPr lang="pl-PL" dirty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l-PL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Different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names</a:t>
                      </a:r>
                      <a:r>
                        <a:rPr lang="pl-PL" dirty="0"/>
                        <a:t> for the same genre (</a:t>
                      </a:r>
                      <a:r>
                        <a:rPr lang="pl-PL" dirty="0" err="1"/>
                        <a:t>e.g</a:t>
                      </a:r>
                      <a:r>
                        <a:rPr lang="pl-PL" dirty="0"/>
                        <a:t>. </a:t>
                      </a:r>
                      <a:r>
                        <a:rPr lang="pl-PL" dirty="0" err="1"/>
                        <a:t>biographical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biography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biopiC</a:t>
                      </a:r>
                      <a:r>
                        <a:rPr lang="pl-PL" dirty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l-PL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Less </a:t>
                      </a:r>
                      <a:r>
                        <a:rPr lang="pl-PL" dirty="0" err="1"/>
                        <a:t>than</a:t>
                      </a:r>
                      <a:r>
                        <a:rPr lang="pl-PL" dirty="0"/>
                        <a:t> 1000 </a:t>
                      </a:r>
                      <a:r>
                        <a:rPr lang="pl-PL" dirty="0" err="1"/>
                        <a:t>after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cleansing</a:t>
                      </a:r>
                      <a:endParaRPr lang="pl-PL" dirty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Extracting</a:t>
                      </a:r>
                      <a:r>
                        <a:rPr lang="pl-PL" dirty="0"/>
                        <a:t> single </a:t>
                      </a:r>
                      <a:r>
                        <a:rPr lang="pl-PL" dirty="0" err="1"/>
                        <a:t>words</a:t>
                      </a:r>
                      <a:endParaRPr lang="pl-PL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 err="1"/>
                        <a:t>Removing</a:t>
                      </a:r>
                      <a:r>
                        <a:rPr lang="pl-PL" dirty="0"/>
                        <a:t> </a:t>
                      </a:r>
                      <a:r>
                        <a:rPr lang="pl-PL" sz="1800" u="none" kern="1200" dirty="0">
                          <a:effectLst/>
                        </a:rPr>
                        <a:t>punctuation marks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Changing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short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forms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into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forms</a:t>
                      </a:r>
                      <a:r>
                        <a:rPr lang="pl-PL" dirty="0"/>
                        <a:t> </a:t>
                      </a:r>
                      <a:br>
                        <a:rPr lang="pl-PL" dirty="0"/>
                      </a:br>
                      <a:r>
                        <a:rPr lang="pl-PL" dirty="0"/>
                        <a:t>(</a:t>
                      </a:r>
                      <a:r>
                        <a:rPr lang="pl-PL" dirty="0" err="1"/>
                        <a:t>e.g</a:t>
                      </a:r>
                      <a:r>
                        <a:rPr lang="pl-PL" dirty="0"/>
                        <a:t>. </a:t>
                      </a:r>
                      <a:r>
                        <a:rPr lang="pl-PL" dirty="0" err="1"/>
                        <a:t>can’t</a:t>
                      </a:r>
                      <a:r>
                        <a:rPr lang="pl-PL" dirty="0"/>
                        <a:t> -&gt; </a:t>
                      </a:r>
                      <a:r>
                        <a:rPr lang="pl-PL" dirty="0" err="1"/>
                        <a:t>can</a:t>
                      </a:r>
                      <a:r>
                        <a:rPr lang="pl-PL" dirty="0"/>
                        <a:t> not)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Eliminating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nonsignificant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words</a:t>
                      </a:r>
                      <a:r>
                        <a:rPr lang="pl-PL" dirty="0"/>
                        <a:t> </a:t>
                      </a:r>
                      <a:br>
                        <a:rPr lang="pl-PL" dirty="0"/>
                      </a:br>
                      <a:r>
                        <a:rPr lang="pl-PL" dirty="0"/>
                        <a:t>(</a:t>
                      </a:r>
                      <a:r>
                        <a:rPr lang="pl-PL" dirty="0" err="1"/>
                        <a:t>e.g</a:t>
                      </a:r>
                      <a:r>
                        <a:rPr lang="pl-PL" dirty="0"/>
                        <a:t>. </a:t>
                      </a:r>
                      <a:r>
                        <a:rPr lang="pl-PL" dirty="0" err="1"/>
                        <a:t>about</a:t>
                      </a:r>
                      <a:r>
                        <a:rPr lang="pl-PL" dirty="0"/>
                        <a:t>, with, but)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85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5AC1A-72D1-4266-9EE3-4C043111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E83C3D1-DFE5-4A9F-8813-256F1557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66" y="2303357"/>
            <a:ext cx="5266667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869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99</Words>
  <Application>Microsoft Office PowerPoint</Application>
  <PresentationFormat>Panoramiczny</PresentationFormat>
  <Paragraphs>33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  Classification of the genre of the film based on the description of the plot </vt:lpstr>
      <vt:lpstr>DATA SET - Wikipedia Movie Plots</vt:lpstr>
      <vt:lpstr>DATA CLEANSING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the genre of the film based on the description of the plot</dc:title>
  <dc:creator>Aleksandra Musiał</dc:creator>
  <cp:lastModifiedBy>Aleksandra Musiał</cp:lastModifiedBy>
  <cp:revision>8</cp:revision>
  <dcterms:created xsi:type="dcterms:W3CDTF">2019-05-23T19:38:57Z</dcterms:created>
  <dcterms:modified xsi:type="dcterms:W3CDTF">2019-05-23T20:30:02Z</dcterms:modified>
</cp:coreProperties>
</file>