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  <p:sldMasterId id="2147483768" r:id="rId5"/>
    <p:sldMasterId id="2147483792" r:id="rId6"/>
  </p:sldMasterIdLst>
  <p:notesMasterIdLst>
    <p:notesMasterId r:id="rId16"/>
  </p:notesMasterIdLst>
  <p:sldIdLst>
    <p:sldId id="256" r:id="rId7"/>
    <p:sldId id="257" r:id="rId8"/>
    <p:sldId id="258" r:id="rId9"/>
    <p:sldId id="263" r:id="rId10"/>
    <p:sldId id="259" r:id="rId11"/>
    <p:sldId id="260" r:id="rId12"/>
    <p:sldId id="261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EB03D-3E18-4891-89B3-C10465091DD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58F8E-05E1-40CC-94D4-B436A49DC4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F8E-05E1-40CC-94D4-B436A49DC42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F8E-05E1-40CC-94D4-B436A49DC42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F8E-05E1-40CC-94D4-B436A49DC42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223FB7-0AA5-4BB1-B89A-69B1AC21DC9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5B43CC-6AF8-4398-94A1-1F37D6D88E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 smtClean="0"/>
              <a:t>&amp; </a:t>
            </a:r>
            <a:r>
              <a:rPr lang="en-US" dirty="0" smtClean="0"/>
              <a:t>Security </a:t>
            </a:r>
            <a:r>
              <a:rPr lang="en-US" dirty="0" smtClean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304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hlinkClick r:id="rId2" action="ppaction://hlinksldjump"/>
              </a:rPr>
              <a:t>Network Deployment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hlinkClick r:id="rId3" action="ppaction://hlinksldjump"/>
              </a:rPr>
              <a:t>Feature Configuration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hlinkClick r:id="rId4" action="ppaction://hlinksldjump"/>
              </a:rPr>
              <a:t>Network Security Management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hlinkClick r:id="rId5" action="ppaction://hlinksldjump"/>
              </a:rPr>
              <a:t>Network Monitoring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hlinkClick r:id="rId6" action="ppaction://hlinksldjump"/>
              </a:rPr>
              <a:t>Network Maintenance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304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Initial Configuration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Remote Installation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Configuration Automated Scripts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4343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Deployment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-deployment-service-500x5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6019800" cy="47069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Deployment.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304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Interfaces Configuration/VLAN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Ethernet Switching Configuration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Routing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48006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Feature Configuration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48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Security Policy.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Shared/Reusable Security Policy And Objects.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Threat Mitigation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VPN Configuration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NAT (Network Address Translation)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6248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Security Management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48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Log &amp; Reports.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Data &amp; Application Activity.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Topology View.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Network Failure Recognition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High Availability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Hardware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4191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Monitoring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48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Signature Updates.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Firewall Rule Adjustments.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Single/Multiple/Bulk/Shared Configuration.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Licenses.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OS Version Upgrade.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Adjust Routing.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1"/>
            <a:ext cx="4724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Maintenance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4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Firewall is a point of control and management.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Firewall Can Be Hardware Or Software.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Rules About Inbound and Outbound Traffic Can Be Defined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Unwanted Traffic Could Be Blocked.</a:t>
            </a:r>
            <a:endParaRPr lang="en-US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1"/>
            <a:ext cx="5105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Firewall Rule Adjustments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135</Words>
  <Application>Microsoft Office PowerPoint</Application>
  <PresentationFormat>On-screen Show (4:3)</PresentationFormat>
  <Paragraphs>43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Concourse</vt:lpstr>
      <vt:lpstr>Apex</vt:lpstr>
      <vt:lpstr>Verve</vt:lpstr>
      <vt:lpstr>Equity</vt:lpstr>
      <vt:lpstr>Flow</vt:lpstr>
      <vt:lpstr>1_Apex</vt:lpstr>
      <vt:lpstr>Networking &amp; Security Management</vt:lpstr>
      <vt:lpstr>Slide 2</vt:lpstr>
      <vt:lpstr>Slide 3</vt:lpstr>
      <vt:lpstr>Network Deployment.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&amp; Security Management</dc:title>
  <dc:creator>admin</dc:creator>
  <cp:lastModifiedBy>admin</cp:lastModifiedBy>
  <cp:revision>13</cp:revision>
  <dcterms:created xsi:type="dcterms:W3CDTF">2018-09-17T07:29:54Z</dcterms:created>
  <dcterms:modified xsi:type="dcterms:W3CDTF">2018-09-17T08:46:52Z</dcterms:modified>
</cp:coreProperties>
</file>