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1D0116-5B8F-46E8-A1D8-59FE5EDD633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E97A4C-4B67-4188-A36F-E9FDEAAEBDA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181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5720" cy="54288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2480" cy="18576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1840" cy="12492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184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2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1360" cy="355428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09600" cy="4201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724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2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32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484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37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4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 and Recall across 10 documents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37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Precision: 0.67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Recall: 0.576368876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Positives: 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 147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774120" y="4688280"/>
            <a:ext cx="2131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2CE6168-4A27-4670-9D00-04D9D5A9D366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3160" y="326880"/>
            <a:ext cx="7314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Analysis:</a:t>
            </a: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6640" y="1303920"/>
            <a:ext cx="79837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Error: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Egg → (Egg crate)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Honey, Duck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Errors: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“Butter Bread”. Expected → “Butter Bread and Jelly”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Brownie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“Milk”, “Shake”. Expected → “Milk Shake”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Summary: Algorithm Errors ? Database Errors: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774120" y="4688280"/>
            <a:ext cx="2131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D564EE1-465C-4731-BA30-72CDC8CDA932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4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Analysis:</a:t>
            </a: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37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Error: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detecting → Pean(ut).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Errors: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“Butter Bread and Jelly”. Found → “Butter”, ”Bread”, “Jelly”.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Oatmeal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Didn't Find → “Macaroni Salad”. Found → “Macaroni”, “Salad”.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“Milk Shake”. (Found → “Milk”, “Shake”)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Summary: Algorithm Errors &lt;&lt; Database Errors: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774120" y="4688280"/>
            <a:ext cx="2131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013544-368E-4D89-9A08-46B6FD5CF399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43160" y="326880"/>
            <a:ext cx="7314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False Positives: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(Lesk – Word Sense Disambiguation):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6640" y="1303920"/>
            <a:ext cx="79837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 → “Duck”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that's (.) Donald Duck → duck.n.03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xxx was the Duck_Tales → hedge.v.01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(Synset('duck.n.01'), u'small wild or domesticated web-footed broad-billed swimming bird usually having a depressed body and short legs')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(Synset('duck.n.02'), u'(cricket) a score of nothing by a batsman')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(Synset('duck.n.03'), u'flesh of a duck (domestic or wild)')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(Synset('duck.n.04'), u'a heavy cotton fabric of plain weave; used for clothing and tents')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(Synset('duck.v.01'), u'to move (the head or body) quickly downwards or away')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(Synset('duck.v.02'), u'submerge or plunge suddenly')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(Synset('dip.v.10'), u'dip into a liquid')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(Synset('hedge.v.01'), u'avoid or try to avoid fulfilling, answering, or performing (duties, questions, or issues)')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74120" y="4688280"/>
            <a:ext cx="2131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A415BB-0E83-4627-A221-88E89041D1D3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3160" y="326880"/>
            <a:ext cx="7314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6640" y="1303920"/>
            <a:ext cx="798372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Speech2Health: A Mobile Framework for Monitoring Dietary Composition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Sepideh Mazrouee, Hassan Ghasemzadeh. IEEE JOURNAL OF BIOMEDICAL AND HEALTH INFORMATICS, 2017.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36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S2NI: A Mobile Platform for Nutrition Monitoring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Cody A. Reynold, Drew T. Miller, Naomi Chaytor, Hassan Ghasemzadeh. IEEE Engineering in Medicine and Biology Society.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774120" y="4688280"/>
            <a:ext cx="2131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18BD67-5D31-4C8C-BDF8-CFD335CB2168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9141840" cy="514152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09600" cy="4201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LibreOffice/5.1.6.2$Linux_X86_64 LibreOffice_project/10m0$Build-2</Application>
  <Words>316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2018-01-24T11:17:02Z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