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6565681-E54B-400B-AE4A-5F3E77093BC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3A4E7D-A97A-483F-81C9-EEC4F65D861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F0653D-83BF-4A3C-AE2C-182D9437023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5964F3-E990-4B1E-90E8-99BDA2C171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ABA01A-C8ED-4AB4-9B3D-EDE8D20216E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2F6E65-38F5-47FA-826A-E0B4DF14E05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1B9F0FB-7F89-4127-A2ED-170BDDC29DB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6D7C22-1321-4E1E-AA6B-7F6E463958E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7D1EB7-844B-4526-AB3C-66494FE7ED3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99672CE-01AA-43E3-852D-BF77D0CFFA6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1AA46B-3407-43AD-B219-DA97EC8996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D437FE-D681-4F49-8AF0-DD07C41D135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28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18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320" y="150840"/>
            <a:ext cx="1828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946120" y="0"/>
            <a:ext cx="3196080" cy="54324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0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2840" cy="18612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0" y="5016600"/>
            <a:ext cx="9142200" cy="12528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0" y="4952880"/>
            <a:ext cx="9142200" cy="6156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320" y="150840"/>
            <a:ext cx="1828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60480" y="-23760"/>
            <a:ext cx="5481720" cy="355464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09960" cy="4204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981960" y="2163960"/>
            <a:ext cx="41976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Pritish Yuvraj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Brennan Waters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81960" y="1107360"/>
            <a:ext cx="49129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70880" y="3037680"/>
            <a:ext cx="39236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11</a:t>
            </a:r>
            <a:r>
              <a:rPr b="0" lang="en-US" sz="1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January,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LanguaL – Language of 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Expanded standardized food description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some food groups. eg. (pork products, spices and herbs, 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classifying food products for  information retrieval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Based on concept that: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food is comprised of combination of characteristics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Characteristics can be categorized into viewpoints (&amp; coded for computer processing)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Resulting viewpoints/characteristic codes can be used to retrieve data about food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LanguaL - catsup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Condiment or relish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Vegetables and vegetable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Tomato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Fruit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Fully heat-treated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Acidified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Low sodium food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Flavoring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Semi liquid with smooth consistency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Cooking method not applied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 or wrapping not know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POS Tags: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Helpful: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Honey → VBD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Shake → VB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Sunshine → JJ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 (from Tea party) → JJ, VBN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Helpful: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Honey → 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Duck → NN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Confusion: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no NN in POS Tags?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~03279~^~0300~^~Babyfood,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dinner, mixed vegetable, junior~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5" descr=""/>
          <p:cNvPicPr/>
          <p:nvPr/>
        </p:nvPicPr>
        <p:blipFill>
          <a:blip r:embed="rId1"/>
          <a:stretch/>
        </p:blipFill>
        <p:spPr>
          <a:xfrm>
            <a:off x="5394960" y="548640"/>
            <a:ext cx="3616200" cy="437652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09960" cy="42048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 Tags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Automated precision/recall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Previously, calculating the precision and recall of our algorithm required going through multiple documents by hand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updated our program so that it compares its tagging answers to a saved solution and automatically calculates the precision and recall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Currently only the file ‘admmt1.cha’ has a saved solution, as creating the solutions is labor-intensive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the file ‘admmt1.cha’: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precision: 0.65625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recall: 0.724137931034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 positives:[(79, (22, 29)), (79, (34, 38)), (99, (31, 40)), (104, (14, 21)), (115, (21, 28)), (121, (48, 55)), (134, (37, 44)), (155, (15, 21)), (276, (27, 31)), (276, (36, 42)), (284, (30, 36)), (284, (41, 46)), (308, (20, 25)), (308, (30, 36)), (314, (15, 22)), (314, (60, 66)), (329, (19, 24)), (329, (29, 35)), (651, (18, 24)), (810, (55, 60)), (869, (16, 23))]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((79, (22, 29)), '*MOT:\tKim got lots_of carrots and peas in the xxx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((79, (34, 38)), '*MOT:\tKim got lots_of carrots and peas in the xxx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(31, 40)),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((104, (14, 21)), '*MOT:\tsee the carrots in there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((115, (21, 28)), '*CHI:\t&lt;I have my xxx carrots&gt; [&lt;]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((121, (48, 55)), '*MOT:\tsee if we can &lt;find some more of&gt; [&gt;] the carrots in here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((134, (37, 44)), "*MOT:\there you go here's some of the carrots right on top !\n")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((155, (15, 21)), '*CHI:\tI have a carrot haha [x 2] &amp;=singing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((276, (27, 31)), '*MOT:\t&lt;let me&gt; [&lt;] see the salt and pepper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((276, (36, 42)), '*MOT:\t&lt;let me&gt; [&lt;] see the salt and pepper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((284, (30, 36)), "*MOT:\tsure you don't want any butter and bread Adam ?\n")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((284, (41, 46)), "*MOT:\tsure you don't want any butter and bread Adam ?\n")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((308, (20, 25)), '*MOT:\tyou want some bread and butter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((308, (30, 36)), '*MOT:\tyou want some bread and butter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(15, 22)),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(60, 66)),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((329, (19, 24)), "*MOT:\tthere's your bread and butter right there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((329, (29, 35)), "*MOT:\tthere's your bread and butter right there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((651, (18, 24)), '*CHI:\tMommy ate a cookie and I ate a cookie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((810, (55, 60)), "*FAT:\tyep alright well you don't have_to skitch@f your bread in it just put it on the table if you don't want it Kim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((869, (16, 23)), '*SIS:\tI have my chicken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 [(99, (31, 35)), (99, (36, 40)), (196, (25, 31)), (196, (32, 37)), (253, 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38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43)), (305, (15, 21)), (305, (22, 27)), (314, (50, 55)), (644, (6, 18)), (806, (18, 23)), (869, (16, 24))]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(31, 35)),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((99, (36, 40)), "*FAT:\tAdam's not gonna eat her beef stew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(25, 31)),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(32, 37)),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((253, (38, 43)), "*MOT:\t&lt;there's no kids out&gt; [&lt;] there honey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(15, 21)),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(22, 27)),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(50, 55)),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(6, 18)),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((806, (18, 23)), "*FAT:\tI'll eat it honey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((869, (16, 24)), '*SIS:\tI have my chicken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Precision/Recall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 [(196, (25, 37)), (305, (15, 27)), (314, (50, 59)), (631, (8, 15)), (634, (8, 15)), (644, (6, 17)), (644, (27, 31)), (651, (37, 43))]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((196, (25, 37)), '*MOT:\tAdam you want some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((305, (15, 27)), '*MOT:\tyou want butter bread ?\n')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((314, (50, 59)), "*MOT:\teat some carrots on there I'll give you the bread and butter .\n")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((631, (8, 15)), '*CHI:\ta brownie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((634, (8, 15)), '*CHI:\ta brownie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(6, 17)),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((644, (27, 31)), '*CHI:\tpotato chips (.) and coke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((651, (37, 43)), '*CHI:\tMommy ate a cookie and I ate a cookie .\n')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 of USDA database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~01001~^~0100~^~Butter, salted~^~BUTTER,WITH SALT~^~~^~~^~Y~^~~^0^~~^6.38^4.27^8.79^3.87  → (14 fields)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→ Food Item No: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→ Food Group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→ Long Description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→ Short Description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→ Common Name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Important Points: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Words in Capital represents Company Names.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Consists of Few Acronyms: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eg. REST-PREP → Restaurant Prepared, CHICK → Chicken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 25 food groups, some of them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Dairy and Egg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Baby Foods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Pork Products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Sweets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Fast Foods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2018-01-11T08:56:25Z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