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9B1F430-75C6-4F14-A785-991060F038A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02E8A24-CB38-4425-9CC2-A06C5339DFB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F12047C-4178-4DDD-A900-73F02B1065E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C6CCD9-5825-406D-8B2F-BC00D0D6CA6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E8C7240-8E89-4816-A991-BD21B5D100C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76540C9-1C83-4B80-B4C4-6CCD321F3EC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93E5BC5-985A-4CC3-9394-9DEE95D2414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6320" y="15084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Shape 14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51195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6320" y="15084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5946120" y="0"/>
            <a:ext cx="3197160" cy="544320"/>
          </a:xfrm>
          <a:prstGeom prst="rect">
            <a:avLst/>
          </a:prstGeom>
          <a:solidFill>
            <a:srgbClr val="661023"/>
          </a:soli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0" name="Shape 24" descr=""/>
          <p:cNvPicPr/>
          <p:nvPr/>
        </p:nvPicPr>
        <p:blipFill>
          <a:blip r:embed="rId2"/>
          <a:stretch/>
        </p:blipFill>
        <p:spPr>
          <a:xfrm>
            <a:off x="7401600" y="172080"/>
            <a:ext cx="1483920" cy="18720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0" y="5016600"/>
            <a:ext cx="9143280" cy="126360"/>
          </a:xfrm>
          <a:prstGeom prst="rect">
            <a:avLst/>
          </a:prstGeom>
          <a:solidFill>
            <a:srgbClr val="6610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0" y="4952880"/>
            <a:ext cx="9143280" cy="62640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6320" y="15084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60480" y="-23760"/>
            <a:ext cx="5482800" cy="355572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45" descr=""/>
          <p:cNvPicPr/>
          <p:nvPr/>
        </p:nvPicPr>
        <p:blipFill>
          <a:blip r:embed="rId1"/>
          <a:stretch/>
        </p:blipFill>
        <p:spPr>
          <a:xfrm>
            <a:off x="6845400" y="205200"/>
            <a:ext cx="2111040" cy="42156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3981960" y="2163960"/>
            <a:ext cx="419868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Pritish Yuvraj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Brennan Waters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981960" y="1107360"/>
            <a:ext cx="491400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Food Monitoring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970880" y="3037680"/>
            <a:ext cx="39247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r>
              <a:rPr b="0" lang="en-US" sz="12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January,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43160" y="326880"/>
            <a:ext cx="73162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6640" y="130392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 Tags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Automated precision/recall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43160" y="326880"/>
            <a:ext cx="73162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6640" y="130392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Previously, calculating the precision and recall of our algorithm required going through multiple documents by hand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 consuming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updated our program so that it compares its tagging answers to a saved solution and automatically calculates the precision and recall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Currently only the file ‘admmt1.cha’ has a saved solution, as creating the solutions is labor-intensive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43160" y="326880"/>
            <a:ext cx="73162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86640" y="130392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the file ‘admmt1.cha’: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precision: 0.65625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recall: 0.724137931034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43160" y="326880"/>
            <a:ext cx="73162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86640" y="130392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 positives:[(79, (22, 29)), (79, (34, 38)), (99, (31, 40)), (104, (14, 21)), (115, (21, 28)), (121, (48, 55)), (134, (37, 44)), (155, (15, 21)), (276, (27, 31)), (276, (36, 42)), (284, (30, 36)), (284, (41, 46)), (308, (20, 25)), (308, (30, 36)), (314, (15, 22)), (314, (60, 66)), (329, (19, 24)), (329, (29, 35)), (651, (18, 24)), (810, (55, 60)), (869, (16, 23))]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((79, (22, 29)), '*MOT:\tKim got lots_of carrots and peas in the xxx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((79, (34, 38)), '*MOT:\tKim got lots_of carrots and peas in the xxx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((99, (31, 40)), "*FAT:\tAdam's not gonna eat her beef stew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((104, (14, 21)), '*MOT:\tsee the carrots in there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((115, (21, 28)), '*CHI:\t&lt;I have my xxx carrots&gt; [&lt;]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((121, (48, 55)), '*MOT:\tsee if we can &lt;find some more of&gt; [&gt;] the carrots in here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((134, (37, 44)), "*MOT:\there you go here's some of the carrots right on top !\n")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((155, (15, 21)), '*CHI:\tI have a carrot haha [x 2] &amp;=singing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((276, (27, 31)), '*MOT:\t&lt;let me&gt; [&lt;] see the salt and pepper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((276, (36, 42)), '*MOT:\t&lt;let me&gt; [&lt;] see the salt and pepper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((284, (30, 36)), "*MOT:\tsure you don't want any butter and bread Adam ?\n")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((284, (41, 46)), "*MOT:\tsure you don't want any butter and bread Adam ?\n")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((308, (20, 25)), '*MOT:\tyou want some bread and butter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((308, (30, 36)), '*MOT:\tyou want some bread and butter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((314, (15, 22)), "*MOT:\teat some carrots on there I'll give you the bread and butter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((314, (60, 66)), "*MOT:\teat some carrots on there I'll give you the bread and butter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((329, (19, 24)), "*MOT:\tthere's your bread and butter right there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((329, (29, 35)), "*MOT:\tthere's your bread and butter right there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((651, (18, 24)), '*CHI:\tMommy ate a cookie and I ate a cookie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((810, (55, 60)), "*FAT:\tyep alright well you don't have_to skitch@f your bread in it just put it on the table if you don't want it Kim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((869, (16, 23)), '*SIS:\tI have my chicken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43160" y="326880"/>
            <a:ext cx="73162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6640" y="130392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positives: [(99, (31, 35)), (99, (36, 40)), (196, (25, 31)), (196, (32, 37)), (253, 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38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43)), (305, (15, 21)), (305, (22, 27)), (314, (50, 55)), (644, (6, 18)), (806, (18, 23)), (869, (16, 24))]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((99, (31, 35)), "*FAT:\tAdam's not gonna eat her beef stew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((99, (36, 40)), "*FAT:\tAdam's not gonna eat her beef stew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((196, (25, 31)), '*MOT:\tAdam you want some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((196, (32, 37)), '*MOT:\tAdam you want some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((253, (38, 43)), "*MOT:\t&lt;there's no kids out&gt; [&lt;] there honey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((305, (15, 21)), '*MOT:\tyou want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((305, (22, 27)), '*MOT:\tyou want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((314, (50, 55)), "*MOT:\teat some carrots on there I'll give you the bread and butter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((644, (6, 18)), '*CHI:\tpotato chips (.) and coke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((806, (18, 23)), "*FAT:\tI'll eat it honey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((869, (16, 24)), '*SIS:\tI have my chicken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43160" y="326880"/>
            <a:ext cx="73162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86640" y="1303920"/>
            <a:ext cx="79851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negatives: [(196, (25, 37)), (305, (15, 27)), (314, (50, 59)), (631, (8, 15)), (634, (8, 15)), (644, (6, 17)), (644, (27, 31)), (651, (37, 43))]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((196, (25, 37)), '*MOT:\tAdam you want some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((305, (15, 27)), '*MOT:\tyou want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((314, (50, 59)), "*MOT:\teat some carrots on there I'll give you the bread and butter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((631, (8, 15)), '*CHI:\ta brownie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((634, (8, 15)), '*CHI:\ta brownie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((644, (6, 17)), '*CHI:\tpotato chips (.) and coke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((644, (27, 31)), '*CHI:\tpotato chips (.) and coke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((651, (37, 43)), '*CHI:\tMommy ate a cookie and I ate a cookie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Shape 82" descr=""/>
          <p:cNvPicPr/>
          <p:nvPr/>
        </p:nvPicPr>
        <p:blipFill>
          <a:blip r:embed="rId1"/>
          <a:stretch/>
        </p:blipFill>
        <p:spPr>
          <a:xfrm>
            <a:off x="3385440" y="2282040"/>
            <a:ext cx="2111040" cy="42156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2018-01-10T22:25:28Z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