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C2F0507-313F-4D05-8D77-B091405C54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5648BB-311E-4356-9205-186AB8F4778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192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6800" cy="54396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3560" cy="18684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2920" cy="12600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2920" cy="62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2440" cy="355536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10680" cy="42120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832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36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43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59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48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59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False Negatives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(Lesk – Word Sense Disambiguation):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48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 → “Honey”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 pour some honey on the top. → hedge.v.01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 love you honey → hedge.v.01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(Synset('honey.n.01'), u'a sweet yellow liquid produced by bees')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(Synset('beloved.n.01'), u'a beloved person; used as terms of endearment')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(Synset('honey.v.01'), u'sweeten with honey')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(Synset('honey.s.01'), u'of something having the color of honey')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774120" y="4688280"/>
            <a:ext cx="21326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755EE1C-6787-4E13-B806-08B3EA12FCEA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3160" y="326880"/>
            <a:ext cx="73159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False Negatives: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(Lesk – Word Sense Disambiguation):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6640" y="1303920"/>
            <a:ext cx="79848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 → “Duck”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that's (.) Donald Duck → duck.n.03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xxx was the Duck_Tales → hedge.v.01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(Synset('duck.n.01'), u'small wild or domesticated web-footed broad-billed swimming bird usually having a depressed body and short legs')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(Synset('duck.n.02'), u'(cricket) a score of nothing by a batsman')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(Synset('duck.n.03'), u'flesh of a duck (domestic or wild)')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(Synset('duck.n.04'), u'a heavy cotton fabric of plain weave; used for clothing and tents')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(Synset('duck.v.01'), u'to move (the head or body) quickly downwards or away')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(Synset('duck.v.02'), u'submerge or plunge suddenly')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(Synset('dip.v.10'), u'dip into a liquid')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(Synset('hedge.v.01'), u'avoid or try to avoid fulfilling, answering, or performing (duties, questions, or issues)')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774120" y="4688280"/>
            <a:ext cx="21326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B163B27-97C2-45C4-B9F3-47321ECC4549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59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48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Speech2Health: A Mobile Framework for Monitoring Dietary Composition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Sepideh Mazrouee, Hassan Ghasemzadeh. IEEE JOURNAL OF BIOMEDICAL AND HEALTH INFORMATICS, 2017.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04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S2NI: A Mobile Platform for Nutrition Monitoring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Cody A. Reynold, Drew T. Miller, Naomi Chaytor, Hassan Ghasemzadeh. IEEE Engineering in Medicine and Biology Society.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774120" y="4688280"/>
            <a:ext cx="21326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493A99-AD85-4DAB-B4B4-0A830AC2487F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10680" cy="42120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LibreOffice/5.1.6.2$Linux_X86_64 LibreOffice_project/10m0$Build-2</Application>
  <Words>316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2018-01-17T20:12:21Z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