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9399110-1BD0-41CB-A37E-A76B4874122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66018D-02E6-4290-A6B4-35652C09780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E440A9-3955-4499-B45F-8284C8A67A2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6073EE-865B-442E-AC15-E035DA0C707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364272-8DB7-4146-9B68-DBE26DE078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2C1DA2-9763-49DC-82D3-4D36EC4DAC1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348621-38FC-428E-AF6A-6C05E06EA33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F90D23-885B-48FA-9C97-EDC33D78C1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9C601C-E7BC-489B-AA7F-041D55F24F8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5ED902-4262-4AC3-8F30-8E6CC44CB5A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88BF55-7676-4951-AE85-8CC2965B4FE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8D7E7B-9B3E-4944-A59F-CB52AFFCF80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188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6440" cy="54360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3200" cy="18648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2560" cy="12564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2560" cy="6192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2080" cy="355500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10320" cy="4208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7960" cy="66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328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4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LanguaL – Language of 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standardized food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some food groups. eg. (pork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products, spices and herbs,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classifying food products for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Based on concept that: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food is comprised of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combination of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Characteristics can be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categorized into viewpoints (&amp;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coded for computer processing)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viewpoints/characteristic codes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used to retrieve data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LanguaL - catsup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Condiment or relish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Vegetables and vegetable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Tomato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Fruit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Fully heat-treated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Acidified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 sodium food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Flavoring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Semi liquid with smooth consistency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Cooking method not applied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or wrapping not know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POS Tags: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Helpful: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 → VBD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Shake → VB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Sunshine → JJ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 (from Tea party) → JJ, VBN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Helpful: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 → 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Duck → NN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no NN in POS Tags?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eg. macroni/cheese/cheddar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1"/>
          <a:stretch/>
        </p:blipFill>
        <p:spPr>
          <a:xfrm>
            <a:off x="5394960" y="548640"/>
            <a:ext cx="3616560" cy="43768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10320" cy="4208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Automated precision/recall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Previously, calculating the precision and recall of our algorithm required going through multiple documents by hand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updated our program so that it compares its tagging answers to a saved solution and automatically calculates the precision and 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 only the file ‘admmt1.cha’ has a saved solution, as creating the solutions is labor-intensive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the file ‘admmt1.cha’: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precision: 0.65625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recall: 0.724137931034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positives:[(79, (22, 29)), (79, (34, 38)), (99, (31, 40)), (104, (14, 21)), (115, (21, 28)), (121, (48, 55)), (134, (37, 44)), (155, (15, 21)), (276, (27, 31)), (276, (36, 42)), (284, (30, 36)), (284, (41, 46)), (308, (20, 25)), (308, (30, 36)), (314, (15, 22)), (314, (60, 66)), (329, (19, 24)), (329, (29, 35)), (651, (18, 24)), (810, (55, 60)), (869, (16, 23))]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(22, 29)),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(34, 38)),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((104, (14, 21)), '*MOT:\tsee the carrots in there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((115, (21, 28)), '*CHI:\t&lt;I have my xxx carrots&gt; [&lt;]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((121, (48, 55)), '*MOT:\tsee if we can &lt;find some more of&gt; [&gt;] the carrots in here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((134, (37, 44)), "*MOT:\there you go here's some of the carrots right on top !\n")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((155, (15, 21)), '*CHI:\tI have a carrot haha [x 2] &amp;=singing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(27, 31)),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(36, 42)),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(30, 36)),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(41, 46)),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(20, 25)),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(30, 36)),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(15, 22)),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(60, 66)),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(19, 24)),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(29, 35)),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(18, 24)),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((810, (55, 60)), "*FAT:\tyep alright well you don't have_to skitch@f your bread in it just put it on the table if you don't want it Kim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23)),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 [(99, (31, 35)), (99, (36, 40)), (196, (25, 31)), (196, (32, 37)), (253,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38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43)), (305, (15, 21)), (305, (22, 27)), (314, (50, 55)), (644, (6, 18)), (806, (18, 23)), (869, (16, 24))]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35)),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(36,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31)),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(32,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((253, (38, 43)), "*MOT:\t&lt;there's no kids out&gt; [&lt;] there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21)),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(22,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55)),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18)),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((806, (18, 23)), "*FAT:\tI'll eat it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24)),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 [(196, (25, 37)), (305, (15, 27)), (314, (50, 59)), (631, (8, 15)), (634, (8, 15)), (644, (6, 17)), (644, (27, 31)), (651, (37, 43))]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59)),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((631,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((634,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17)),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(27, 31)),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(37, 43)),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of USDA database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~01001~^~0100~^~Butter, salted~^~BUTTER,WITH SALT~^~~^~~^~Y~^~~^0^~~^6.38^4.27^8.79^3.87  → (14 fields)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→ Food Item No: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→ Food Group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→ Long 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→ Short 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→ Common Name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Important Points: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Words in Capital represents Company Names.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Consists of Few Acronyms: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eg. REST-PREP → Restaurant Prepared, CHICK → Chicken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 25 food groups, some of them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Dairy and Egg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Baby Foods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Pork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Sweets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Fast Foods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2018-01-11T00:18:05Z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