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94EEC9E-5BBC-4729-9756-CA1976F5B50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AFBBC7-81D2-47D9-BAE2-9CA757EAC85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A39F96-A5A9-4385-9417-924801F56A1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6A91F5-3611-4BB4-9EC1-1291C3F295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2A3A48-397A-418E-9D81-99D23339E7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86A83F-9AF8-4DFD-94A2-FD59BF84EA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DC4001-23F2-4CD0-A133-61C0B0CA6F3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63DB8A-4BB4-4291-BA9F-C2FF4C30B3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A7AD60-4AAD-4576-9954-B33AC525FB1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F8CDEA-07BF-4C50-A253-ECDE531E24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3514D1-1EA6-4B37-9B59-66B923D100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450A1C-04E4-4603-936A-B46DD95C92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18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6440" cy="54360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3200" cy="18648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2560" cy="12564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2560" cy="6192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2080" cy="355500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0320" cy="4208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7960" cy="6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32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4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– Language of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standardized food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some food groups. eg. (pork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products, spices and herbs,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classifying food products for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Based on concept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food is comprised of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combination of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Characteristics can be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categorized into viewpoints (&amp;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coded for computer processing)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viewpoints/characteristic codes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to retrieve data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- catsup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Condiment or relish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Vegetables and vegetable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Tomato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Fruit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Fully heat-treated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Acidified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 sodium food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Flavoring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Semi liquid with smooth consistency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Cooking method not applied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or wrapping not know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POS Tags: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VBD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Shake → VB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Sunshine → JJ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 (from Tea party) → JJ, VBN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Duck → NN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no NN in POS Tags?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5394960" y="548640"/>
            <a:ext cx="3616560" cy="43768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0320" cy="4208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precision/recall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Previously, calculating the precision and recall of our algorithm required going through multiple documents by hand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updated our program so that it compares its tagging answers to a saved solution and automatically calculates the precision and 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 only the file ‘admmt1.cha’ has a saved solution, as creating the solutions is labor-intensive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file ‘admmt1.cha’: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0.65625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0.724137931034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positives:[(79, (22, 29)), (79, (34, 38)), (99, (31, 40)), (104, (14, 21)), (115, (21, 28)), (121, (48, 55)), (134, (37, 44)), (155, (15, 21)), (276, (27, 31)), (276, (36, 42)), (284, (30, 36)), (284, (41, 46)), (308, (20, 25)), (308, (30, 36)), (314, (15, 22)), (314, (60, 66)), (329, (19, 24)), (329, (29, 35)), (651, (18, 24)), (810, (55, 60)), (869, (16, 23))]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(22, 29)),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(34, 38)),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((104, (14, 21)), '*MOT:\tsee the carrots in there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((115, (21, 28)), '*CHI:\t&lt;I have my xxx carrots&gt; [&lt;]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((121, (48, 55)), '*MOT:\tsee if we can &lt;find some more of&gt; [&gt;] the carrots in here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((134, (37, 44)), "*MOT:\there you go here's some of the carrots right on top !\n")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((155, (15, 21)), '*CHI:\tI have a carrot haha [x 2] &amp;=singing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(27, 31)),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(36, 42)),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(30, 36)),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(41, 46)),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(20, 25)),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(30, 36)),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(15, 22)),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(60, 66)),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(19, 24)),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(29, 35)),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(18, 24)),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((810, (55, 60)), "*FAT:\tyep alright well you don't have_to skitch@f your bread in it just put it on the table if you don't want it Kim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23)),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[(99, (31, 35)), (99, (36, 40)), (196, (25, 31)), (196, (32, 37)), (253,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38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43)), (305, (15, 21)), (305, (22, 27)), (314, (50, 55)), (644, (6, 18)), (806, (18, 23)), (869, (16, 24))]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35)),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(36,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31)),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(32,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((253, (38, 43)), "*MOT:\t&lt;there's no kids out&gt; [&lt;] there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21)),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(22,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55)),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18)),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((806, (18, 23)), "*FAT:\tI'll eat it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24)),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[(196, (25, 37)), (305, (15, 27)), (314, (50, 59)), (631, (8, 15)), (634, (8, 15)), (644, (6, 17)), (644, (27, 31)), (651, (37, 43))]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59)),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((631,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((634,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17)),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(27, 31)),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(37, 43)),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of USDA database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~01001~^~0100~^~Butter, salted~^~BUTTER,WITH SALT~^~~^~~^~Y~^~~^0^~~^6.38^4.27^8.79^3.87  → (14 fields)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→ Food Item 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→ Food Group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→ Long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→ Short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→ Common 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Important Points: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Words in Capital represents Company Names.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Consists of Few Acronyms: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eg. REST-PREP → Restaurant Prepared, CHICK → Chicken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3160" y="326880"/>
            <a:ext cx="73155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640" y="1303920"/>
            <a:ext cx="79844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25 food groups, some of them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Dairy and Egg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Baby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Pork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2018-01-10T23:59:59Z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