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C692E3A-6B8D-419E-A987-EBA5774768A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5F3210-3E52-485C-95A8-70AE25E6943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2701440" y="1203480"/>
            <a:ext cx="37404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6320" y="150840"/>
            <a:ext cx="1828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5118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6320" y="150840"/>
            <a:ext cx="1828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946120" y="0"/>
            <a:ext cx="3196080" cy="543240"/>
          </a:xfrm>
          <a:prstGeom prst="rect">
            <a:avLst/>
          </a:prstGeom>
          <a:solidFill>
            <a:srgbClr val="661023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0" name="Shape 24" descr=""/>
          <p:cNvPicPr/>
          <p:nvPr/>
        </p:nvPicPr>
        <p:blipFill>
          <a:blip r:embed="rId2"/>
          <a:stretch/>
        </p:blipFill>
        <p:spPr>
          <a:xfrm>
            <a:off x="7401600" y="172080"/>
            <a:ext cx="1482840" cy="186120"/>
          </a:xfrm>
          <a:prstGeom prst="rect">
            <a:avLst/>
          </a:prstGeom>
          <a:ln>
            <a:noFill/>
          </a:ln>
        </p:spPr>
      </p:pic>
      <p:sp>
        <p:nvSpPr>
          <p:cNvPr id="41" name="CustomShape 3"/>
          <p:cNvSpPr/>
          <p:nvPr/>
        </p:nvSpPr>
        <p:spPr>
          <a:xfrm>
            <a:off x="0" y="5016600"/>
            <a:ext cx="9142200" cy="125280"/>
          </a:xfrm>
          <a:prstGeom prst="rect">
            <a:avLst/>
          </a:prstGeom>
          <a:solidFill>
            <a:srgbClr val="66102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0" y="4952880"/>
            <a:ext cx="9142200" cy="61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76320" y="150840"/>
            <a:ext cx="1828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60480" y="-23760"/>
            <a:ext cx="5481720" cy="355464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Shape 45" descr=""/>
          <p:cNvPicPr/>
          <p:nvPr/>
        </p:nvPicPr>
        <p:blipFill>
          <a:blip r:embed="rId1"/>
          <a:stretch/>
        </p:blipFill>
        <p:spPr>
          <a:xfrm>
            <a:off x="6845400" y="205200"/>
            <a:ext cx="2109960" cy="4204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3981960" y="2163960"/>
            <a:ext cx="41976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Pritish Yuvraj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Brennan Waters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981960" y="1107360"/>
            <a:ext cx="49129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Food Monitoring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70880" y="3037680"/>
            <a:ext cx="392364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r>
              <a:rPr b="0" lang="en-US" sz="1200" spc="-1" strike="noStrike" baseline="30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January,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3160" y="326880"/>
            <a:ext cx="731520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 thruBlk="true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43160" y="326880"/>
            <a:ext cx="7315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 and Recall across 10 documents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Precision: 0.67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Recall: 0.576368876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 Positives: 200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 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 147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774120" y="4688280"/>
            <a:ext cx="213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8F46958-B351-4AF2-B6D5-C0139EF5AF52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3160" y="326880"/>
            <a:ext cx="7315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Error Analysis:</a:t>
            </a: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Positives: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Error: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Egg → (Egg crate)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Honey, Duck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Errors: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Found → “Butter Bread”. Expected → “Butter Bread and Jelly”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Didn’t find → Brownie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Found → “Milk”, “Shake”. Expected → “Milk Shake”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Summary: Algorithm Errors ? Database Errors: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774120" y="4688280"/>
            <a:ext cx="213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C58E8D-50CF-4729-847D-847F9D5CCFFE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3160" y="326880"/>
            <a:ext cx="7315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Error Analysis:</a:t>
            </a: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Negatives: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 Error: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detecting → Pean(ut).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Database Errors: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Didn’t find → “Butter Bread and Jelly”.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Found → “Butter”, ”Bread”, “Jelly”.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Oatmeal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Didn't Find → “Macaroni Salad”.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Found → “Macaroni”, “Salad”.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Didn’t find → “Milk Shake”. 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Found → “Milk”, “Shake”)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Summary: Algorithm Errors &lt;&lt; Database Errors: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774120" y="4688280"/>
            <a:ext cx="213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4055E91-8A85-492C-B758-7C7963F6FD47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43160" y="326880"/>
            <a:ext cx="7315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False Positives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(Lesk – Word Sense Disambiguation):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 → “Honey”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Please pour some honey on the top. → hedge.v.01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 love you honey → hedge.v.01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(Synset('honey.n.01'), u'a sweet yellow liquid produced by bees')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(Synset('beloved.n.01'), u'a beloved person; used as terms of endearment')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(Synset('honey.v.01'), u'sweeten with honey')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(Synset('honey.s.01'), u'of something having the color of honey')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774120" y="4688280"/>
            <a:ext cx="213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B543C1E-6C32-4C48-98DD-366526AA223E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43160" y="326880"/>
            <a:ext cx="7315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Common False Positives: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(Lesk – Word Sense Disambiguation):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Word → “Duck”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that's (.) Donald Duck → duck.n.03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xxx was the Duck_Tales → hedge.v.01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(Synset('duck.n.01'), u'small wild or domesticated web-footed broad-billed swimming bird usually having a depressed body and short legs')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(Synset('duck.n.02'), u'(cricket) a score of nothing by a batsman')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(Synset('duck.n.03'), u'flesh of a duck (domestic or wild)')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(Synset('duck.n.04'), u'a heavy cotton fabric of plain weave; used for clothing and tents')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(Synset('duck.v.01'), u'to move (the head or body) quickly downwards or away')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(Synset('duck.v.02'), u'submerge or plunge suddenly')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(Synset('dip.v.10'), u'dip into a liquid')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(Synset('hedge.v.01'), u'avoid or try to avoid fulfilling, answering, or performing (duties, questions, or issues)')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774120" y="4688280"/>
            <a:ext cx="213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FBA4B6B-5BB2-470F-B3E1-F60DF1CF702F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43160" y="326880"/>
            <a:ext cx="731520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86111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6640" y="1303920"/>
            <a:ext cx="798408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Speech2Health: A Mobile Framework for Monitoring Dietary Composition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Sepideh Mazrouee, Hassan Ghasemzadeh. IEEE JOURNAL OF BIOMEDICAL AND HEALTH INFORMATICS, 2017.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99720">
              <a:lnSpc>
                <a:spcPct val="100000"/>
              </a:lnSpc>
              <a:buClr>
                <a:srgbClr val="99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S2NI: A Mobile Platform for Nutrition Monitoring from Spoken Data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”. Niloofar Hezarjaribi, Cody A. Reynold, Drew T. Miller, Naomi Chaytor, Hassan Ghasemzadeh. IEEE Engineering in Medicine and Biology Society.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774120" y="4688280"/>
            <a:ext cx="21319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0DAA441-3265-4865-AEB0-290A1D76459C}" type="slidenum">
              <a:rPr b="0" lang="en-US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 thruBlk="true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9142200" cy="5141880"/>
          </a:xfrm>
          <a:prstGeom prst="rect">
            <a:avLst/>
          </a:prstGeom>
          <a:solidFill>
            <a:srgbClr val="5c0d1c">
              <a:alpha val="8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Shape 82" descr=""/>
          <p:cNvPicPr/>
          <p:nvPr/>
        </p:nvPicPr>
        <p:blipFill>
          <a:blip r:embed="rId1"/>
          <a:stretch/>
        </p:blipFill>
        <p:spPr>
          <a:xfrm>
            <a:off x="3385440" y="2282040"/>
            <a:ext cx="2109960" cy="420480"/>
          </a:xfrm>
          <a:prstGeom prst="rect">
            <a:avLst/>
          </a:prstGeom>
          <a:ln>
            <a:noFill/>
          </a:ln>
        </p:spPr>
      </p:pic>
    </p:spTree>
  </p:cSld>
  <p:transition spd="med">
    <p:fade thruBlk="true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LibreOffice/5.1.6.2$Linux_X86_64 LibreOffice_project/10m0$Build-2</Application>
  <Words>316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2018-01-18T00:34:31Z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