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3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37" r:id="rId1"/>
    <p:sldMasterId id="2147483738" r:id="rId2"/>
    <p:sldMasterId id="2147483739" r:id="rId3"/>
    <p:sldMasterId id="2147483740" r:id="rId4"/>
    <p:sldMasterId id="2147483741" r:id="rId5"/>
  </p:sldMasterIdLst>
  <p:notesMasterIdLst>
    <p:notesMasterId r:id="rId23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71" r:id="rId13"/>
    <p:sldId id="273" r:id="rId14"/>
    <p:sldId id="272" r:id="rId15"/>
    <p:sldId id="263" r:id="rId16"/>
    <p:sldId id="264" r:id="rId17"/>
    <p:sldId id="265" r:id="rId18"/>
    <p:sldId id="267" r:id="rId19"/>
    <p:sldId id="268" r:id="rId20"/>
    <p:sldId id="269" r:id="rId21"/>
    <p:sldId id="270" r:id="rId2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FF2B44A6-4CBE-4AD4-AC82-158104410958}">
  <a:tblStyle styleId="{FF2B44A6-4CBE-4AD4-AC82-158104410958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9F0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9F0E7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l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1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765975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Shape 9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0" name="Shape 9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Shape 9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3" name="Shape 9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Shape 10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5" name="Shape 10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Shape 10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8" name="Shape 10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Shape 10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1" name="Shape 10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Shape 10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3" name="Shape 10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Shape 10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5" name="Shape 10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Shape 10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9" name="Shape 10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Shape 9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8" name="Shape 9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8" name="Shape 9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Shape 947"/>
          <p:cNvSpPr>
            <a:spLocks noGrp="1" noRot="1" noChangeAspect="1"/>
          </p:cNvSpPr>
          <p:nvPr>
            <p:ph type="sldImg" idx="2"/>
          </p:nvPr>
        </p:nvSpPr>
        <p:spPr>
          <a:xfrm>
            <a:off x="1155424" y="685488"/>
            <a:ext cx="45471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Shape 9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Shape 949"/>
          <p:cNvSpPr txBox="1">
            <a:spLocks noGrp="1"/>
          </p:cNvSpPr>
          <p:nvPr>
            <p:ph type="sldNum" idx="12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Shape 9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8" name="Shape 9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Shape 9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0" name="Shape 9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Shape 9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0" name="Shape 9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Shape 9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3" name="Shape 9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Shape 9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3" name="Shape 9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Shape 10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2" name="Shape 10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png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png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3.png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4.png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4.png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3.png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282575" y="5527739"/>
            <a:ext cx="4038599" cy="407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14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4624387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6810188" y="237744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22"/>
          <p:cNvSpPr/>
          <p:nvPr/>
        </p:nvSpPr>
        <p:spPr>
          <a:xfrm>
            <a:off x="6810188" y="228600"/>
            <a:ext cx="2057400" cy="203911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4624387" y="22860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282575" y="4617942"/>
            <a:ext cx="7556312" cy="663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pic>
        <p:nvPicPr>
          <p:cNvPr id="25" name="Shape 25" descr="CREST_2013.AI"/>
          <p:cNvPicPr preferRelativeResize="0"/>
          <p:nvPr/>
        </p:nvPicPr>
        <p:blipFill rotWithShape="1">
          <a:blip r:embed="rId2">
            <a:alphaModFix/>
          </a:blip>
          <a:srcRect l="3271" r="55575"/>
          <a:stretch/>
        </p:blipFill>
        <p:spPr>
          <a:xfrm>
            <a:off x="485360" y="669889"/>
            <a:ext cx="3763010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Shape 26" descr="CREST_2013.AI"/>
          <p:cNvPicPr preferRelativeResize="0"/>
          <p:nvPr/>
        </p:nvPicPr>
        <p:blipFill rotWithShape="1">
          <a:blip r:embed="rId2">
            <a:alphaModFix/>
          </a:blip>
          <a:srcRect l="3271" r="55575"/>
          <a:stretch/>
        </p:blipFill>
        <p:spPr>
          <a:xfrm>
            <a:off x="485360" y="669889"/>
            <a:ext cx="376301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Conte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201706" y="1317366"/>
            <a:ext cx="7853080" cy="663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502920" y="1985963"/>
            <a:ext cx="3657413" cy="1965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502920" y="4164964"/>
            <a:ext cx="3657413" cy="1965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3"/>
          </p:nvPr>
        </p:nvSpPr>
        <p:spPr>
          <a:xfrm>
            <a:off x="4410075" y="1985963"/>
            <a:ext cx="3657600" cy="1965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4"/>
          </p:nvPr>
        </p:nvSpPr>
        <p:spPr>
          <a:xfrm>
            <a:off x="4410075" y="4169664"/>
            <a:ext cx="3657600" cy="1965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8376906" y="180025"/>
            <a:ext cx="482932" cy="4904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376906" y="242234"/>
            <a:ext cx="4829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8226870" y="180023"/>
            <a:ext cx="118168" cy="490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376906" y="180025"/>
            <a:ext cx="482932" cy="4904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8226870" y="180023"/>
            <a:ext cx="118168" cy="490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201706" y="1317366"/>
            <a:ext cx="7853080" cy="663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8376906" y="180025"/>
            <a:ext cx="482932" cy="4904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8376906" y="242234"/>
            <a:ext cx="4829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8226870" y="180023"/>
            <a:ext cx="118168" cy="490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8376906" y="180025"/>
            <a:ext cx="482932" cy="4904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8226870" y="180023"/>
            <a:ext cx="118168" cy="490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8376906" y="180025"/>
            <a:ext cx="482932" cy="4904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8376906" y="242234"/>
            <a:ext cx="4829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8226870" y="180023"/>
            <a:ext cx="118168" cy="490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8376906" y="180025"/>
            <a:ext cx="482932" cy="4904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8226870" y="180023"/>
            <a:ext cx="118168" cy="490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380555" y="3930810"/>
            <a:ext cx="3255264" cy="1162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4168775" y="273050"/>
            <a:ext cx="4597398" cy="585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body" idx="2"/>
          </p:nvPr>
        </p:nvSpPr>
        <p:spPr>
          <a:xfrm>
            <a:off x="381092" y="5209733"/>
            <a:ext cx="3255264" cy="916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  <a:defRPr sz="10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169403" y="3124200"/>
            <a:ext cx="3898272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54" name="Shape 154"/>
          <p:cNvSpPr>
            <a:spLocks noGrp="1"/>
          </p:cNvSpPr>
          <p:nvPr>
            <p:ph type="pic" idx="2"/>
          </p:nvPr>
        </p:nvSpPr>
        <p:spPr>
          <a:xfrm>
            <a:off x="277906" y="1520854"/>
            <a:ext cx="3460657" cy="456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2B2B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2B2B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4169403" y="3995737"/>
            <a:ext cx="3898272" cy="2147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  <a:defRPr sz="10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dt" idx="10"/>
          </p:nvPr>
        </p:nvSpPr>
        <p:spPr>
          <a:xfrm>
            <a:off x="8067675" y="6423585"/>
            <a:ext cx="86116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ftr" idx="11"/>
          </p:nvPr>
        </p:nvSpPr>
        <p:spPr>
          <a:xfrm>
            <a:off x="3738564" y="6423585"/>
            <a:ext cx="41161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above Caption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277905" y="4539532"/>
            <a:ext cx="6191157" cy="833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60" name="Shape 160"/>
          <p:cNvSpPr>
            <a:spLocks noGrp="1"/>
          </p:cNvSpPr>
          <p:nvPr>
            <p:ph type="pic" idx="2"/>
          </p:nvPr>
        </p:nvSpPr>
        <p:spPr>
          <a:xfrm>
            <a:off x="277905" y="228600"/>
            <a:ext cx="6378388" cy="418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2B2B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2B2B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277905" y="5373250"/>
            <a:ext cx="6191157" cy="885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  <a:defRPr sz="10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1E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481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7E8D"/>
              </a:buClr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1D7E8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1D7E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Shape 167" descr="CREST_2013.AI"/>
          <p:cNvPicPr preferRelativeResize="0"/>
          <p:nvPr/>
        </p:nvPicPr>
        <p:blipFill rotWithShape="1">
          <a:blip r:embed="rId2">
            <a:alphaModFix/>
          </a:blip>
          <a:srcRect l="6394" r="56923" b="3223"/>
          <a:stretch/>
        </p:blipFill>
        <p:spPr>
          <a:xfrm>
            <a:off x="6902843" y="266975"/>
            <a:ext cx="1874522" cy="1978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 descr="CREST_2013.AI"/>
          <p:cNvPicPr preferRelativeResize="0"/>
          <p:nvPr/>
        </p:nvPicPr>
        <p:blipFill rotWithShape="1">
          <a:blip r:embed="rId2">
            <a:alphaModFix/>
          </a:blip>
          <a:srcRect l="6394" r="56923" b="3223"/>
          <a:stretch/>
        </p:blipFill>
        <p:spPr>
          <a:xfrm>
            <a:off x="6902843" y="266975"/>
            <a:ext cx="1874522" cy="1978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Pictures with Ca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/>
        </p:nvSpPr>
        <p:spPr>
          <a:xfrm>
            <a:off x="282573" y="228600"/>
            <a:ext cx="6387167" cy="6345238"/>
          </a:xfrm>
          <a:prstGeom prst="rect">
            <a:avLst/>
          </a:prstGeom>
          <a:solidFill>
            <a:srgbClr val="00481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380554" y="2903425"/>
            <a:ext cx="6181611" cy="1162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381093" y="4065476"/>
            <a:ext cx="6179565" cy="2392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  <a:defRPr sz="10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Shape 174"/>
          <p:cNvSpPr>
            <a:spLocks noGrp="1"/>
          </p:cNvSpPr>
          <p:nvPr>
            <p:ph type="pic" idx="2"/>
          </p:nvPr>
        </p:nvSpPr>
        <p:spPr>
          <a:xfrm>
            <a:off x="6802438" y="2374940"/>
            <a:ext cx="2057400" cy="203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28600" marR="0" lvl="0" indent="-228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7950" marR="0" lvl="5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3375" marR="0" lvl="6" indent="-15557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30388" marR="0" lvl="7" indent="-1539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152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Shape 175"/>
          <p:cNvSpPr>
            <a:spLocks noGrp="1"/>
          </p:cNvSpPr>
          <p:nvPr>
            <p:ph type="pic" idx="3"/>
          </p:nvPr>
        </p:nvSpPr>
        <p:spPr>
          <a:xfrm>
            <a:off x="6802438" y="4535423"/>
            <a:ext cx="2057400" cy="203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28600" marR="0" lvl="0" indent="-228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7950" marR="0" lvl="5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3375" marR="0" lvl="6" indent="-15557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30388" marR="0" lvl="7" indent="-1539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152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76" name="Shape 176" descr="CREST_2013.AI"/>
          <p:cNvPicPr preferRelativeResize="0"/>
          <p:nvPr/>
        </p:nvPicPr>
        <p:blipFill rotWithShape="1">
          <a:blip r:embed="rId2">
            <a:alphaModFix/>
          </a:blip>
          <a:srcRect l="6394" r="56923" b="3223"/>
          <a:stretch/>
        </p:blipFill>
        <p:spPr>
          <a:xfrm>
            <a:off x="6902843" y="266975"/>
            <a:ext cx="1874522" cy="1978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 descr="CREST_2013.AI"/>
          <p:cNvPicPr preferRelativeResize="0"/>
          <p:nvPr/>
        </p:nvPicPr>
        <p:blipFill rotWithShape="1">
          <a:blip r:embed="rId2">
            <a:alphaModFix/>
          </a:blip>
          <a:srcRect l="6394" r="56923" b="3223"/>
          <a:stretch/>
        </p:blipFill>
        <p:spPr>
          <a:xfrm>
            <a:off x="6902843" y="266975"/>
            <a:ext cx="1874522" cy="1978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s with Caption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rgbClr val="00481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381093" y="3953701"/>
            <a:ext cx="4016633" cy="1162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381634" y="5225912"/>
            <a:ext cx="4015304" cy="128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  <a:defRPr sz="10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4624387" y="4534726"/>
            <a:ext cx="2057400" cy="2039112"/>
          </a:xfrm>
          <a:prstGeom prst="rect">
            <a:avLst/>
          </a:prstGeom>
          <a:solidFill>
            <a:srgbClr val="1D7E8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Shape 184"/>
          <p:cNvSpPr>
            <a:spLocks noGrp="1"/>
          </p:cNvSpPr>
          <p:nvPr>
            <p:ph type="pic" idx="2"/>
          </p:nvPr>
        </p:nvSpPr>
        <p:spPr>
          <a:xfrm>
            <a:off x="4624387" y="228600"/>
            <a:ext cx="2057400" cy="203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28600" marR="0" lvl="0" indent="-228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7950" marR="0" lvl="5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3375" marR="0" lvl="6" indent="-15557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30388" marR="0" lvl="7" indent="-1539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152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5" name="Shape 185"/>
          <p:cNvSpPr>
            <a:spLocks noGrp="1"/>
          </p:cNvSpPr>
          <p:nvPr>
            <p:ph type="pic" idx="3"/>
          </p:nvPr>
        </p:nvSpPr>
        <p:spPr>
          <a:xfrm>
            <a:off x="4624387" y="2381663"/>
            <a:ext cx="2057400" cy="203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28600" marR="0" lvl="0" indent="-228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7950" marR="0" lvl="5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3375" marR="0" lvl="6" indent="-15557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30388" marR="0" lvl="7" indent="-1539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152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" name="Shape 186"/>
          <p:cNvSpPr>
            <a:spLocks noGrp="1"/>
          </p:cNvSpPr>
          <p:nvPr>
            <p:ph type="pic" idx="4"/>
          </p:nvPr>
        </p:nvSpPr>
        <p:spPr>
          <a:xfrm>
            <a:off x="6803135" y="2381661"/>
            <a:ext cx="2057400" cy="418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28600" marR="0" lvl="0" indent="-228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7950" marR="0" lvl="5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3375" marR="0" lvl="6" indent="-15557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30388" marR="0" lvl="7" indent="-1539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152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87" name="Shape 187" descr="CREST_2013.AI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4040" y="440525"/>
            <a:ext cx="2997481" cy="1198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 descr="CREST_2013.AI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4040" y="440525"/>
            <a:ext cx="2997481" cy="1198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s with Caption, Alt.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4953000" y="3124200"/>
            <a:ext cx="3906838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91" name="Shape 191"/>
          <p:cNvSpPr>
            <a:spLocks noGrp="1"/>
          </p:cNvSpPr>
          <p:nvPr>
            <p:ph type="pic" idx="2"/>
          </p:nvPr>
        </p:nvSpPr>
        <p:spPr>
          <a:xfrm>
            <a:off x="277905" y="3648432"/>
            <a:ext cx="4204639" cy="2495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2B2B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2B2B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4953000" y="4093360"/>
            <a:ext cx="3906838" cy="205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  <a:defRPr sz="10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dt" idx="10"/>
          </p:nvPr>
        </p:nvSpPr>
        <p:spPr>
          <a:xfrm>
            <a:off x="8145975" y="6423585"/>
            <a:ext cx="78287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ftr" idx="11"/>
          </p:nvPr>
        </p:nvSpPr>
        <p:spPr>
          <a:xfrm>
            <a:off x="3575492" y="6423585"/>
            <a:ext cx="4206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pic" idx="3"/>
          </p:nvPr>
        </p:nvSpPr>
        <p:spPr>
          <a:xfrm>
            <a:off x="277905" y="1514854"/>
            <a:ext cx="2057400" cy="203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28600" marR="0" lvl="0" indent="-228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7950" marR="0" lvl="5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3375" marR="0" lvl="6" indent="-15557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30388" marR="0" lvl="7" indent="-1539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152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" name="Shape 196"/>
          <p:cNvSpPr>
            <a:spLocks noGrp="1"/>
          </p:cNvSpPr>
          <p:nvPr>
            <p:ph type="pic" idx="4"/>
          </p:nvPr>
        </p:nvSpPr>
        <p:spPr>
          <a:xfrm>
            <a:off x="2425143" y="1514854"/>
            <a:ext cx="2057400" cy="203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28600" marR="0" lvl="0" indent="-228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7950" marR="0" lvl="5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3375" marR="0" lvl="6" indent="-15557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30388" marR="0" lvl="7" indent="-1539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152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8376906" y="180025"/>
            <a:ext cx="482932" cy="4904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8376906" y="242234"/>
            <a:ext cx="4829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8226870" y="180023"/>
            <a:ext cx="118168" cy="490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8376906" y="180025"/>
            <a:ext cx="482932" cy="4904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8226870" y="180023"/>
            <a:ext cx="118168" cy="490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201706" y="1317366"/>
            <a:ext cx="7853080" cy="663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 rot="5400000">
            <a:off x="2055763" y="127141"/>
            <a:ext cx="4144963" cy="785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8376906" y="180025"/>
            <a:ext cx="482932" cy="4904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Shape 208"/>
          <p:cNvSpPr txBox="1">
            <a:spLocks noGrp="1"/>
          </p:cNvSpPr>
          <p:nvPr>
            <p:ph type="sldNum" idx="12"/>
          </p:nvPr>
        </p:nvSpPr>
        <p:spPr>
          <a:xfrm>
            <a:off x="8376906" y="242234"/>
            <a:ext cx="4829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8226870" y="180023"/>
            <a:ext cx="118168" cy="490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8376906" y="180025"/>
            <a:ext cx="482932" cy="4904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8226870" y="180023"/>
            <a:ext cx="118168" cy="490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8376906" y="180025"/>
            <a:ext cx="482932" cy="4904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201706" y="1317366"/>
            <a:ext cx="8727140" cy="663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201706" y="1981200"/>
            <a:ext cx="8727140" cy="414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/>
          <p:nvPr/>
        </p:nvSpPr>
        <p:spPr>
          <a:xfrm>
            <a:off x="8226870" y="180023"/>
            <a:ext cx="118168" cy="490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8376906" y="180025"/>
            <a:ext cx="482932" cy="4904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Shape 36"/>
          <p:cNvSpPr/>
          <p:nvPr/>
        </p:nvSpPr>
        <p:spPr>
          <a:xfrm>
            <a:off x="8226870" y="180023"/>
            <a:ext cx="118168" cy="490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 rot="5400000">
            <a:off x="5647779" y="3096852"/>
            <a:ext cx="4912716" cy="1145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 rot="5400000">
            <a:off x="1421110" y="249535"/>
            <a:ext cx="4930178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" name="Shape 215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" name="Shape 216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subTitle" idx="1"/>
          </p:nvPr>
        </p:nvSpPr>
        <p:spPr>
          <a:xfrm>
            <a:off x="282575" y="5527739"/>
            <a:ext cx="4038599" cy="407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14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4624387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6810188" y="237744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6810188" y="228600"/>
            <a:ext cx="2057400" cy="203911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4624387" y="22860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282575" y="4617942"/>
            <a:ext cx="7556312" cy="663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pic>
        <p:nvPicPr>
          <p:cNvPr id="225" name="Shape 225" descr="CREST_2013.AI"/>
          <p:cNvPicPr preferRelativeResize="0"/>
          <p:nvPr/>
        </p:nvPicPr>
        <p:blipFill rotWithShape="1">
          <a:blip r:embed="rId2">
            <a:alphaModFix/>
          </a:blip>
          <a:srcRect l="3271" r="55575"/>
          <a:stretch/>
        </p:blipFill>
        <p:spPr>
          <a:xfrm>
            <a:off x="485360" y="669889"/>
            <a:ext cx="376301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/>
        </p:nvSpPr>
        <p:spPr>
          <a:xfrm>
            <a:off x="8376906" y="180025"/>
            <a:ext cx="482932" cy="4904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201706" y="1317366"/>
            <a:ext cx="8727140" cy="663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201706" y="1981200"/>
            <a:ext cx="8727140" cy="414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8226870" y="180023"/>
            <a:ext cx="118168" cy="490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Shape 231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" name="Shape 233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201706" y="1317366"/>
            <a:ext cx="87270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201706" y="1981200"/>
            <a:ext cx="8727000" cy="41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8226870" y="180023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9" name="Shape 249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8226870" y="180023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subTitle" idx="1"/>
          </p:nvPr>
        </p:nvSpPr>
        <p:spPr>
          <a:xfrm>
            <a:off x="282575" y="5527739"/>
            <a:ext cx="40386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sz="14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282575" y="228600"/>
            <a:ext cx="4235400" cy="418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Shape 255"/>
          <p:cNvSpPr/>
          <p:nvPr/>
        </p:nvSpPr>
        <p:spPr>
          <a:xfrm>
            <a:off x="4624387" y="2377440"/>
            <a:ext cx="2057400" cy="2039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6810188" y="2377440"/>
            <a:ext cx="2057400" cy="203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6810188" y="228600"/>
            <a:ext cx="2057400" cy="2039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4624387" y="228600"/>
            <a:ext cx="2057400" cy="2039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282575" y="4617942"/>
            <a:ext cx="75564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pic>
        <p:nvPicPr>
          <p:cNvPr id="260" name="Shape 260" descr="CREST_2013.AI"/>
          <p:cNvPicPr preferRelativeResize="0"/>
          <p:nvPr/>
        </p:nvPicPr>
        <p:blipFill rotWithShape="1">
          <a:blip r:embed="rId2">
            <a:alphaModFix/>
          </a:blip>
          <a:srcRect l="3271" r="55576"/>
          <a:stretch/>
        </p:blipFill>
        <p:spPr>
          <a:xfrm>
            <a:off x="485360" y="669889"/>
            <a:ext cx="3763010" cy="365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 descr="CREST_2013.AI"/>
          <p:cNvPicPr preferRelativeResize="0"/>
          <p:nvPr/>
        </p:nvPicPr>
        <p:blipFill rotWithShape="1">
          <a:blip r:embed="rId2">
            <a:alphaModFix/>
          </a:blip>
          <a:srcRect l="3271" r="55576"/>
          <a:stretch/>
        </p:blipFill>
        <p:spPr>
          <a:xfrm>
            <a:off x="485360" y="669889"/>
            <a:ext cx="3763010" cy="365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, Alt.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201706" y="1261984"/>
            <a:ext cx="8658000" cy="7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201706" y="2952722"/>
            <a:ext cx="8661300" cy="31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5" name="Shape 265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6" name="Shape 266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" name="Shape 267"/>
          <p:cNvSpPr txBox="1">
            <a:spLocks noGrp="1"/>
          </p:cNvSpPr>
          <p:nvPr>
            <p:ph type="body" idx="2"/>
          </p:nvPr>
        </p:nvSpPr>
        <p:spPr>
          <a:xfrm>
            <a:off x="201748" y="2051773"/>
            <a:ext cx="8661300" cy="7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Arial"/>
              <a:buNone/>
              <a:defRPr sz="10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Shape 269"/>
          <p:cNvSpPr txBox="1">
            <a:spLocks noGrp="1"/>
          </p:cNvSpPr>
          <p:nvPr>
            <p:ph type="sldNum" idx="12"/>
          </p:nvPr>
        </p:nvSpPr>
        <p:spPr>
          <a:xfrm>
            <a:off x="8376906" y="242234"/>
            <a:ext cx="48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8226870" y="180023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8226870" y="180023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2 Pictures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ctrTitle"/>
          </p:nvPr>
        </p:nvSpPr>
        <p:spPr>
          <a:xfrm>
            <a:off x="4624387" y="4624667"/>
            <a:ext cx="42147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75" name="Shape 275"/>
          <p:cNvSpPr txBox="1">
            <a:spLocks noGrp="1"/>
          </p:cNvSpPr>
          <p:nvPr>
            <p:ph type="subTitle" idx="1"/>
          </p:nvPr>
        </p:nvSpPr>
        <p:spPr>
          <a:xfrm>
            <a:off x="4624387" y="5562598"/>
            <a:ext cx="4214700" cy="7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sz="14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282575" y="228600"/>
            <a:ext cx="4235400" cy="418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6802438" y="228600"/>
            <a:ext cx="2057400" cy="203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4624387" y="2377440"/>
            <a:ext cx="2057400" cy="2039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Shape 279"/>
          <p:cNvSpPr>
            <a:spLocks noGrp="1"/>
          </p:cNvSpPr>
          <p:nvPr>
            <p:ph type="pic" idx="2"/>
          </p:nvPr>
        </p:nvSpPr>
        <p:spPr>
          <a:xfrm>
            <a:off x="4624387" y="228600"/>
            <a:ext cx="2057400" cy="20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28600" marR="0" lvl="0" indent="-228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428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1428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1428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7950" marR="0" lvl="5" indent="-1492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3375" marR="0" lvl="6" indent="-1460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30387" marR="0" lvl="7" indent="-14446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14287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" name="Shape 280"/>
          <p:cNvSpPr>
            <a:spLocks noGrp="1"/>
          </p:cNvSpPr>
          <p:nvPr>
            <p:ph type="pic" idx="3"/>
          </p:nvPr>
        </p:nvSpPr>
        <p:spPr>
          <a:xfrm>
            <a:off x="6802438" y="2377440"/>
            <a:ext cx="2057400" cy="20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28600" marR="0" lvl="0" indent="-228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428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1428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1428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7950" marR="0" lvl="5" indent="-1492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3375" marR="0" lvl="6" indent="-1460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30387" marR="0" lvl="7" indent="-14446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14287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" name="Shape 281"/>
          <p:cNvSpPr txBox="1">
            <a:spLocks noGrp="1"/>
          </p:cNvSpPr>
          <p:nvPr>
            <p:ph type="body" idx="4"/>
          </p:nvPr>
        </p:nvSpPr>
        <p:spPr>
          <a:xfrm>
            <a:off x="282575" y="4624667"/>
            <a:ext cx="4235400" cy="16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9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62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Arial"/>
              <a:buChar char="•"/>
              <a:defRPr sz="10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146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Arial"/>
              <a:buChar char="•"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146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Arial"/>
              <a:buChar char="•"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82" name="Shape 282" descr="CREST_2013.AI"/>
          <p:cNvPicPr preferRelativeResize="0"/>
          <p:nvPr/>
        </p:nvPicPr>
        <p:blipFill rotWithShape="1">
          <a:blip r:embed="rId2">
            <a:alphaModFix/>
          </a:blip>
          <a:srcRect l="3271" r="55576"/>
          <a:stretch/>
        </p:blipFill>
        <p:spPr>
          <a:xfrm>
            <a:off x="485360" y="597079"/>
            <a:ext cx="3763010" cy="365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Shape 283" descr="CREST_2013.AI"/>
          <p:cNvPicPr preferRelativeResize="0"/>
          <p:nvPr/>
        </p:nvPicPr>
        <p:blipFill rotWithShape="1">
          <a:blip r:embed="rId2">
            <a:alphaModFix/>
          </a:blip>
          <a:srcRect l="3271" r="55576"/>
          <a:stretch/>
        </p:blipFill>
        <p:spPr>
          <a:xfrm>
            <a:off x="485360" y="597079"/>
            <a:ext cx="3763010" cy="365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/>
        </p:nvSpPr>
        <p:spPr>
          <a:xfrm>
            <a:off x="658906" y="228600"/>
            <a:ext cx="8200800" cy="634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Shape 286"/>
          <p:cNvSpPr txBox="1">
            <a:spLocks noGrp="1"/>
          </p:cNvSpPr>
          <p:nvPr>
            <p:ph type="title"/>
          </p:nvPr>
        </p:nvSpPr>
        <p:spPr>
          <a:xfrm>
            <a:off x="2515788" y="3124200"/>
            <a:ext cx="54090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2515788" y="4495800"/>
            <a:ext cx="54090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050"/>
              <a:buFont typeface="Arial"/>
              <a:buNone/>
              <a:defRPr sz="14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sz="14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2B2B2"/>
              </a:buClr>
              <a:buSzPts val="1050"/>
              <a:buFont typeface="Noto Sans Symbols"/>
              <a:buNone/>
              <a:defRPr sz="14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None/>
              <a:defRPr sz="14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2B2B2"/>
              </a:buClr>
              <a:buSzPts val="1050"/>
              <a:buFont typeface="Noto Sans Symbols"/>
              <a:buNone/>
              <a:defRPr sz="14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None/>
              <a:defRPr sz="14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8" name="Shape 288"/>
          <p:cNvSpPr txBox="1">
            <a:spLocks noGrp="1"/>
          </p:cNvSpPr>
          <p:nvPr>
            <p:ph type="dt" idx="10"/>
          </p:nvPr>
        </p:nvSpPr>
        <p:spPr>
          <a:xfrm>
            <a:off x="658906" y="6248773"/>
            <a:ext cx="147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" name="Shape 289"/>
          <p:cNvSpPr txBox="1">
            <a:spLocks noGrp="1"/>
          </p:cNvSpPr>
          <p:nvPr>
            <p:ph type="ftr" idx="11"/>
          </p:nvPr>
        </p:nvSpPr>
        <p:spPr>
          <a:xfrm>
            <a:off x="2286000" y="6248773"/>
            <a:ext cx="5638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0" name="Shape 290"/>
          <p:cNvSpPr txBox="1">
            <a:spLocks noGrp="1"/>
          </p:cNvSpPr>
          <p:nvPr>
            <p:ph type="sldNum" idx="12"/>
          </p:nvPr>
        </p:nvSpPr>
        <p:spPr>
          <a:xfrm>
            <a:off x="8305800" y="6248773"/>
            <a:ext cx="55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Shape 291"/>
          <p:cNvSpPr/>
          <p:nvPr/>
        </p:nvSpPr>
        <p:spPr>
          <a:xfrm>
            <a:off x="285750" y="228600"/>
            <a:ext cx="304800" cy="6345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2" name="Shape 292" descr="CREST_2013.AI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8906" y="440524"/>
            <a:ext cx="4136734" cy="1654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Shape 293" descr="CREST_2013.AI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8906" y="440524"/>
            <a:ext cx="4136734" cy="1654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/>
        </p:nvSpPr>
        <p:spPr>
          <a:xfrm>
            <a:off x="223185" y="228600"/>
            <a:ext cx="261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900"/>
              <a:buFont typeface="Arial"/>
              <a:buNone/>
            </a:pPr>
            <a:r>
              <a:rPr lang="en-US" sz="3600" b="1" i="0" u="none" strike="noStrike" cap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201706" y="1244557"/>
            <a:ext cx="80253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498518" y="1985963"/>
            <a:ext cx="3756600" cy="41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8" name="Shape 298"/>
          <p:cNvSpPr txBox="1">
            <a:spLocks noGrp="1"/>
          </p:cNvSpPr>
          <p:nvPr>
            <p:ph type="body" idx="2"/>
          </p:nvPr>
        </p:nvSpPr>
        <p:spPr>
          <a:xfrm>
            <a:off x="4473410" y="1985963"/>
            <a:ext cx="3753600" cy="41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9" name="Shape 299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0" name="Shape 300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" name="Shape 301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xfrm>
            <a:off x="8376906" y="242234"/>
            <a:ext cx="48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Shape 303"/>
          <p:cNvSpPr/>
          <p:nvPr/>
        </p:nvSpPr>
        <p:spPr>
          <a:xfrm>
            <a:off x="8226870" y="180023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Shape 304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Shape 305"/>
          <p:cNvSpPr/>
          <p:nvPr/>
        </p:nvSpPr>
        <p:spPr>
          <a:xfrm>
            <a:off x="8226870" y="180023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201706" y="1317366"/>
            <a:ext cx="78531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497541" y="2447365"/>
            <a:ext cx="3657600" cy="3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2B2B2"/>
              </a:buClr>
              <a:buSzPts val="1200"/>
              <a:buFont typeface="Noto Sans Symbols"/>
              <a:buChar char="■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■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2B2B2"/>
              </a:buClr>
              <a:buSzPts val="1200"/>
              <a:buFont typeface="Noto Sans Symbols"/>
              <a:buChar char="■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■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9" name="Shape 309"/>
          <p:cNvSpPr txBox="1">
            <a:spLocks noGrp="1"/>
          </p:cNvSpPr>
          <p:nvPr>
            <p:ph type="body" idx="2"/>
          </p:nvPr>
        </p:nvSpPr>
        <p:spPr>
          <a:xfrm>
            <a:off x="4399878" y="2447365"/>
            <a:ext cx="3657600" cy="3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2B2B2"/>
              </a:buClr>
              <a:buSzPts val="1200"/>
              <a:buFont typeface="Noto Sans Symbols"/>
              <a:buChar char="■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■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2B2B2"/>
              </a:buClr>
              <a:buSzPts val="1200"/>
              <a:buFont typeface="Noto Sans Symbols"/>
              <a:buChar char="■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■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0" name="Shape 310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" name="Shape 311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2" name="Shape 312"/>
          <p:cNvSpPr txBox="1">
            <a:spLocks noGrp="1"/>
          </p:cNvSpPr>
          <p:nvPr>
            <p:ph type="body" idx="3"/>
          </p:nvPr>
        </p:nvSpPr>
        <p:spPr>
          <a:xfrm>
            <a:off x="497541" y="2070847"/>
            <a:ext cx="3657600" cy="32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  <a:defRPr sz="1800" b="1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2B2B2"/>
              </a:buClr>
              <a:buSzPts val="1200"/>
              <a:buFont typeface="Noto Sans Symbols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2B2B2"/>
              </a:buClr>
              <a:buSzPts val="1200"/>
              <a:buFont typeface="Noto Sans Symbols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3" name="Shape 313"/>
          <p:cNvSpPr txBox="1">
            <a:spLocks noGrp="1"/>
          </p:cNvSpPr>
          <p:nvPr>
            <p:ph type="body" idx="4"/>
          </p:nvPr>
        </p:nvSpPr>
        <p:spPr>
          <a:xfrm>
            <a:off x="4399878" y="2070847"/>
            <a:ext cx="3657600" cy="32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  <a:defRPr sz="1800" b="1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2B2B2"/>
              </a:buClr>
              <a:buSzPts val="1200"/>
              <a:buFont typeface="Noto Sans Symbols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2B2B2"/>
              </a:buClr>
              <a:buSzPts val="1200"/>
              <a:buFont typeface="Noto Sans Symbols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Shape 315"/>
          <p:cNvSpPr txBox="1">
            <a:spLocks noGrp="1"/>
          </p:cNvSpPr>
          <p:nvPr>
            <p:ph type="sldNum" idx="12"/>
          </p:nvPr>
        </p:nvSpPr>
        <p:spPr>
          <a:xfrm>
            <a:off x="8376906" y="242234"/>
            <a:ext cx="48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8226870" y="180023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Shape 317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Shape 318"/>
          <p:cNvSpPr/>
          <p:nvPr/>
        </p:nvSpPr>
        <p:spPr>
          <a:xfrm>
            <a:off x="8226870" y="180023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, Alt.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201706" y="1261984"/>
            <a:ext cx="8658132" cy="78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201706" y="2952722"/>
            <a:ext cx="8661207" cy="317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201748" y="2051773"/>
            <a:ext cx="8661164" cy="7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2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  <a:defRPr sz="10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/>
          <p:nvPr/>
        </p:nvSpPr>
        <p:spPr>
          <a:xfrm>
            <a:off x="8376906" y="180025"/>
            <a:ext cx="482932" cy="4904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376906" y="242234"/>
            <a:ext cx="4829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8226870" y="180023"/>
            <a:ext cx="118168" cy="490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Shape 46"/>
          <p:cNvSpPr/>
          <p:nvPr/>
        </p:nvSpPr>
        <p:spPr>
          <a:xfrm>
            <a:off x="8376906" y="180025"/>
            <a:ext cx="482932" cy="4904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8226870" y="180023"/>
            <a:ext cx="118168" cy="490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Content, Top and Bottom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title"/>
          </p:nvPr>
        </p:nvSpPr>
        <p:spPr>
          <a:xfrm>
            <a:off x="201706" y="1317366"/>
            <a:ext cx="78531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498516" y="1985963"/>
            <a:ext cx="7569300" cy="19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" name="Shape 322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3" name="Shape 323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4" name="Shape 324"/>
          <p:cNvSpPr txBox="1">
            <a:spLocks noGrp="1"/>
          </p:cNvSpPr>
          <p:nvPr>
            <p:ph type="body" idx="2"/>
          </p:nvPr>
        </p:nvSpPr>
        <p:spPr>
          <a:xfrm>
            <a:off x="498516" y="4164964"/>
            <a:ext cx="7569300" cy="19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Shape 326"/>
          <p:cNvSpPr txBox="1">
            <a:spLocks noGrp="1"/>
          </p:cNvSpPr>
          <p:nvPr>
            <p:ph type="sldNum" idx="12"/>
          </p:nvPr>
        </p:nvSpPr>
        <p:spPr>
          <a:xfrm>
            <a:off x="8376906" y="242234"/>
            <a:ext cx="48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Shape 327"/>
          <p:cNvSpPr/>
          <p:nvPr/>
        </p:nvSpPr>
        <p:spPr>
          <a:xfrm>
            <a:off x="8226870" y="180023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Shape 328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Shape 329"/>
          <p:cNvSpPr/>
          <p:nvPr/>
        </p:nvSpPr>
        <p:spPr>
          <a:xfrm>
            <a:off x="8226870" y="180023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ntent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201706" y="1317366"/>
            <a:ext cx="78531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4410075" y="1985963"/>
            <a:ext cx="3657600" cy="19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3" name="Shape 333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4" name="Shape 334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5" name="Shape 335"/>
          <p:cNvSpPr txBox="1">
            <a:spLocks noGrp="1"/>
          </p:cNvSpPr>
          <p:nvPr>
            <p:ph type="body" idx="2"/>
          </p:nvPr>
        </p:nvSpPr>
        <p:spPr>
          <a:xfrm>
            <a:off x="498518" y="1985963"/>
            <a:ext cx="3657600" cy="41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6" name="Shape 336"/>
          <p:cNvSpPr txBox="1">
            <a:spLocks noGrp="1"/>
          </p:cNvSpPr>
          <p:nvPr>
            <p:ph type="body" idx="3"/>
          </p:nvPr>
        </p:nvSpPr>
        <p:spPr>
          <a:xfrm>
            <a:off x="4410075" y="4169664"/>
            <a:ext cx="3657600" cy="19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Shape 338"/>
          <p:cNvSpPr txBox="1">
            <a:spLocks noGrp="1"/>
          </p:cNvSpPr>
          <p:nvPr>
            <p:ph type="sldNum" idx="12"/>
          </p:nvPr>
        </p:nvSpPr>
        <p:spPr>
          <a:xfrm>
            <a:off x="8376906" y="242234"/>
            <a:ext cx="48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Shape 339"/>
          <p:cNvSpPr/>
          <p:nvPr/>
        </p:nvSpPr>
        <p:spPr>
          <a:xfrm>
            <a:off x="8226870" y="180023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Shape 340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Shape 341"/>
          <p:cNvSpPr/>
          <p:nvPr/>
        </p:nvSpPr>
        <p:spPr>
          <a:xfrm>
            <a:off x="8226870" y="180023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Content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201706" y="1317366"/>
            <a:ext cx="78531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44" name="Shape 344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5" name="Shape 345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502920" y="1985963"/>
            <a:ext cx="3657300" cy="19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" name="Shape 347"/>
          <p:cNvSpPr txBox="1">
            <a:spLocks noGrp="1"/>
          </p:cNvSpPr>
          <p:nvPr>
            <p:ph type="body" idx="2"/>
          </p:nvPr>
        </p:nvSpPr>
        <p:spPr>
          <a:xfrm>
            <a:off x="502920" y="4164964"/>
            <a:ext cx="3657300" cy="19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" name="Shape 348"/>
          <p:cNvSpPr txBox="1">
            <a:spLocks noGrp="1"/>
          </p:cNvSpPr>
          <p:nvPr>
            <p:ph type="body" idx="3"/>
          </p:nvPr>
        </p:nvSpPr>
        <p:spPr>
          <a:xfrm>
            <a:off x="4410075" y="1985963"/>
            <a:ext cx="3657600" cy="19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9" name="Shape 349"/>
          <p:cNvSpPr txBox="1">
            <a:spLocks noGrp="1"/>
          </p:cNvSpPr>
          <p:nvPr>
            <p:ph type="body" idx="4"/>
          </p:nvPr>
        </p:nvSpPr>
        <p:spPr>
          <a:xfrm>
            <a:off x="4410075" y="4169664"/>
            <a:ext cx="3657600" cy="19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Shape 351"/>
          <p:cNvSpPr txBox="1">
            <a:spLocks noGrp="1"/>
          </p:cNvSpPr>
          <p:nvPr>
            <p:ph type="sldNum" idx="12"/>
          </p:nvPr>
        </p:nvSpPr>
        <p:spPr>
          <a:xfrm>
            <a:off x="8376906" y="242234"/>
            <a:ext cx="48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Shape 352"/>
          <p:cNvSpPr/>
          <p:nvPr/>
        </p:nvSpPr>
        <p:spPr>
          <a:xfrm>
            <a:off x="8226870" y="180023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Shape 353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Shape 354"/>
          <p:cNvSpPr/>
          <p:nvPr/>
        </p:nvSpPr>
        <p:spPr>
          <a:xfrm>
            <a:off x="8226870" y="180023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title"/>
          </p:nvPr>
        </p:nvSpPr>
        <p:spPr>
          <a:xfrm>
            <a:off x="201706" y="1317366"/>
            <a:ext cx="78531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57" name="Shape 357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8" name="Shape 358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Shape 360"/>
          <p:cNvSpPr txBox="1">
            <a:spLocks noGrp="1"/>
          </p:cNvSpPr>
          <p:nvPr>
            <p:ph type="sldNum" idx="12"/>
          </p:nvPr>
        </p:nvSpPr>
        <p:spPr>
          <a:xfrm>
            <a:off x="8376906" y="242234"/>
            <a:ext cx="48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Shape 361"/>
          <p:cNvSpPr/>
          <p:nvPr/>
        </p:nvSpPr>
        <p:spPr>
          <a:xfrm>
            <a:off x="8226870" y="180023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Shape 362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Shape 363"/>
          <p:cNvSpPr/>
          <p:nvPr/>
        </p:nvSpPr>
        <p:spPr>
          <a:xfrm>
            <a:off x="8226870" y="180023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6" name="Shape 366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Shape 368"/>
          <p:cNvSpPr txBox="1">
            <a:spLocks noGrp="1"/>
          </p:cNvSpPr>
          <p:nvPr>
            <p:ph type="sldNum" idx="12"/>
          </p:nvPr>
        </p:nvSpPr>
        <p:spPr>
          <a:xfrm>
            <a:off x="8376906" y="242234"/>
            <a:ext cx="48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Shape 369"/>
          <p:cNvSpPr/>
          <p:nvPr/>
        </p:nvSpPr>
        <p:spPr>
          <a:xfrm>
            <a:off x="8226870" y="180023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Shape 370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Shape 371"/>
          <p:cNvSpPr/>
          <p:nvPr/>
        </p:nvSpPr>
        <p:spPr>
          <a:xfrm>
            <a:off x="8226870" y="180023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/>
        </p:nvSpPr>
        <p:spPr>
          <a:xfrm>
            <a:off x="282575" y="228600"/>
            <a:ext cx="3451200" cy="634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Shape 374"/>
          <p:cNvSpPr txBox="1">
            <a:spLocks noGrp="1"/>
          </p:cNvSpPr>
          <p:nvPr>
            <p:ph type="title"/>
          </p:nvPr>
        </p:nvSpPr>
        <p:spPr>
          <a:xfrm>
            <a:off x="380555" y="3930810"/>
            <a:ext cx="32553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4168775" y="273050"/>
            <a:ext cx="45975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6" name="Shape 376"/>
          <p:cNvSpPr txBox="1">
            <a:spLocks noGrp="1"/>
          </p:cNvSpPr>
          <p:nvPr>
            <p:ph type="body" idx="2"/>
          </p:nvPr>
        </p:nvSpPr>
        <p:spPr>
          <a:xfrm>
            <a:off x="381092" y="5209733"/>
            <a:ext cx="3255300" cy="9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Arial"/>
              <a:buNone/>
              <a:defRPr sz="10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title"/>
          </p:nvPr>
        </p:nvSpPr>
        <p:spPr>
          <a:xfrm>
            <a:off x="4169403" y="3124200"/>
            <a:ext cx="38982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79" name="Shape 379"/>
          <p:cNvSpPr>
            <a:spLocks noGrp="1"/>
          </p:cNvSpPr>
          <p:nvPr>
            <p:ph type="pic" idx="2"/>
          </p:nvPr>
        </p:nvSpPr>
        <p:spPr>
          <a:xfrm>
            <a:off x="277906" y="1520854"/>
            <a:ext cx="3460800" cy="45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21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4169403" y="3995737"/>
            <a:ext cx="3898200" cy="21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Arial"/>
              <a:buNone/>
              <a:defRPr sz="10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1" name="Shape 381"/>
          <p:cNvSpPr txBox="1">
            <a:spLocks noGrp="1"/>
          </p:cNvSpPr>
          <p:nvPr>
            <p:ph type="dt" idx="10"/>
          </p:nvPr>
        </p:nvSpPr>
        <p:spPr>
          <a:xfrm>
            <a:off x="8067675" y="6423585"/>
            <a:ext cx="861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2" name="Shape 382"/>
          <p:cNvSpPr txBox="1">
            <a:spLocks noGrp="1"/>
          </p:cNvSpPr>
          <p:nvPr>
            <p:ph type="ftr" idx="11"/>
          </p:nvPr>
        </p:nvSpPr>
        <p:spPr>
          <a:xfrm>
            <a:off x="3738564" y="6423585"/>
            <a:ext cx="4116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above Caption"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xfrm>
            <a:off x="277905" y="4539532"/>
            <a:ext cx="6191100" cy="8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85" name="Shape 385"/>
          <p:cNvSpPr>
            <a:spLocks noGrp="1"/>
          </p:cNvSpPr>
          <p:nvPr>
            <p:ph type="pic" idx="2"/>
          </p:nvPr>
        </p:nvSpPr>
        <p:spPr>
          <a:xfrm>
            <a:off x="277905" y="228600"/>
            <a:ext cx="6378300" cy="41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21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277905" y="5373250"/>
            <a:ext cx="6191100" cy="8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Arial"/>
              <a:buNone/>
              <a:defRPr sz="10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7" name="Shape 387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1E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481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8" name="Shape 388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9" name="Shape 389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7E8D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1D7E8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1D7E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Shape 390"/>
          <p:cNvSpPr/>
          <p:nvPr/>
        </p:nvSpPr>
        <p:spPr>
          <a:xfrm>
            <a:off x="6802438" y="228600"/>
            <a:ext cx="2057400" cy="203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Shape 391"/>
          <p:cNvSpPr/>
          <p:nvPr/>
        </p:nvSpPr>
        <p:spPr>
          <a:xfrm>
            <a:off x="6802438" y="2377440"/>
            <a:ext cx="2057400" cy="203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2" name="Shape 392" descr="CREST_2013.AI"/>
          <p:cNvPicPr preferRelativeResize="0"/>
          <p:nvPr/>
        </p:nvPicPr>
        <p:blipFill rotWithShape="1">
          <a:blip r:embed="rId2">
            <a:alphaModFix/>
          </a:blip>
          <a:srcRect l="6393" r="56923" b="3222"/>
          <a:stretch/>
        </p:blipFill>
        <p:spPr>
          <a:xfrm>
            <a:off x="6902843" y="266975"/>
            <a:ext cx="1874521" cy="1978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Shape 393" descr="CREST_2013.AI"/>
          <p:cNvPicPr preferRelativeResize="0"/>
          <p:nvPr/>
        </p:nvPicPr>
        <p:blipFill rotWithShape="1">
          <a:blip r:embed="rId2">
            <a:alphaModFix/>
          </a:blip>
          <a:srcRect l="6393" r="56923" b="3222"/>
          <a:stretch/>
        </p:blipFill>
        <p:spPr>
          <a:xfrm>
            <a:off x="6902843" y="266975"/>
            <a:ext cx="1874521" cy="1978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Pictures with Caption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/>
        </p:nvSpPr>
        <p:spPr>
          <a:xfrm>
            <a:off x="282573" y="228600"/>
            <a:ext cx="6387300" cy="6345300"/>
          </a:xfrm>
          <a:prstGeom prst="rect">
            <a:avLst/>
          </a:prstGeom>
          <a:solidFill>
            <a:srgbClr val="00481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Shape 396"/>
          <p:cNvSpPr txBox="1">
            <a:spLocks noGrp="1"/>
          </p:cNvSpPr>
          <p:nvPr>
            <p:ph type="title"/>
          </p:nvPr>
        </p:nvSpPr>
        <p:spPr>
          <a:xfrm>
            <a:off x="380554" y="2903425"/>
            <a:ext cx="61815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97" name="Shape 397"/>
          <p:cNvSpPr txBox="1">
            <a:spLocks noGrp="1"/>
          </p:cNvSpPr>
          <p:nvPr>
            <p:ph type="body" idx="1"/>
          </p:nvPr>
        </p:nvSpPr>
        <p:spPr>
          <a:xfrm>
            <a:off x="381093" y="4065476"/>
            <a:ext cx="6179700" cy="23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Arial"/>
              <a:buNone/>
              <a:defRPr sz="10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8" name="Shape 398"/>
          <p:cNvSpPr/>
          <p:nvPr/>
        </p:nvSpPr>
        <p:spPr>
          <a:xfrm>
            <a:off x="6802438" y="228600"/>
            <a:ext cx="2057400" cy="203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Shape 399"/>
          <p:cNvSpPr>
            <a:spLocks noGrp="1"/>
          </p:cNvSpPr>
          <p:nvPr>
            <p:ph type="pic" idx="2"/>
          </p:nvPr>
        </p:nvSpPr>
        <p:spPr>
          <a:xfrm>
            <a:off x="6802438" y="2374940"/>
            <a:ext cx="2057400" cy="20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28600" marR="0" lvl="0" indent="-228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428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1428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1428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7950" marR="0" lvl="5" indent="-1492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3375" marR="0" lvl="6" indent="-1460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30387" marR="0" lvl="7" indent="-14446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14287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0" name="Shape 400"/>
          <p:cNvSpPr>
            <a:spLocks noGrp="1"/>
          </p:cNvSpPr>
          <p:nvPr>
            <p:ph type="pic" idx="3"/>
          </p:nvPr>
        </p:nvSpPr>
        <p:spPr>
          <a:xfrm>
            <a:off x="6802438" y="4535423"/>
            <a:ext cx="2057400" cy="20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28600" marR="0" lvl="0" indent="-228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428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1428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1428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7950" marR="0" lvl="5" indent="-1492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3375" marR="0" lvl="6" indent="-1460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30387" marR="0" lvl="7" indent="-14446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14287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401" name="Shape 401" descr="CREST_2013.AI"/>
          <p:cNvPicPr preferRelativeResize="0"/>
          <p:nvPr/>
        </p:nvPicPr>
        <p:blipFill rotWithShape="1">
          <a:blip r:embed="rId2">
            <a:alphaModFix/>
          </a:blip>
          <a:srcRect l="6393" r="56923" b="3222"/>
          <a:stretch/>
        </p:blipFill>
        <p:spPr>
          <a:xfrm>
            <a:off x="6902843" y="266975"/>
            <a:ext cx="1874521" cy="1978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Shape 402" descr="CREST_2013.AI"/>
          <p:cNvPicPr preferRelativeResize="0"/>
          <p:nvPr/>
        </p:nvPicPr>
        <p:blipFill rotWithShape="1">
          <a:blip r:embed="rId2">
            <a:alphaModFix/>
          </a:blip>
          <a:srcRect l="6393" r="56923" b="3222"/>
          <a:stretch/>
        </p:blipFill>
        <p:spPr>
          <a:xfrm>
            <a:off x="6902843" y="266975"/>
            <a:ext cx="1874521" cy="1978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s with Caption">
    <p:bg>
      <p:bgPr>
        <a:solidFill>
          <a:schemeClr val="lt1"/>
        </a:solidFill>
        <a:effectLst/>
      </p:bgPr>
    </p:bg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/>
        </p:nvSpPr>
        <p:spPr>
          <a:xfrm>
            <a:off x="282575" y="228600"/>
            <a:ext cx="4235400" cy="6345300"/>
          </a:xfrm>
          <a:prstGeom prst="rect">
            <a:avLst/>
          </a:prstGeom>
          <a:solidFill>
            <a:srgbClr val="00481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Shape 405"/>
          <p:cNvSpPr txBox="1">
            <a:spLocks noGrp="1"/>
          </p:cNvSpPr>
          <p:nvPr>
            <p:ph type="title"/>
          </p:nvPr>
        </p:nvSpPr>
        <p:spPr>
          <a:xfrm>
            <a:off x="381093" y="3953701"/>
            <a:ext cx="40167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381634" y="5225912"/>
            <a:ext cx="4015200" cy="1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Arial"/>
              <a:buNone/>
              <a:defRPr sz="10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7" name="Shape 407"/>
          <p:cNvSpPr/>
          <p:nvPr/>
        </p:nvSpPr>
        <p:spPr>
          <a:xfrm>
            <a:off x="6802438" y="228600"/>
            <a:ext cx="2057400" cy="203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Shape 408"/>
          <p:cNvSpPr/>
          <p:nvPr/>
        </p:nvSpPr>
        <p:spPr>
          <a:xfrm>
            <a:off x="4624387" y="4534726"/>
            <a:ext cx="2057400" cy="2039100"/>
          </a:xfrm>
          <a:prstGeom prst="rect">
            <a:avLst/>
          </a:prstGeom>
          <a:solidFill>
            <a:srgbClr val="1D7E8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Shape 409"/>
          <p:cNvSpPr>
            <a:spLocks noGrp="1"/>
          </p:cNvSpPr>
          <p:nvPr>
            <p:ph type="pic" idx="2"/>
          </p:nvPr>
        </p:nvSpPr>
        <p:spPr>
          <a:xfrm>
            <a:off x="4624387" y="228600"/>
            <a:ext cx="2057400" cy="20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28600" marR="0" lvl="0" indent="-228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428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1428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1428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7950" marR="0" lvl="5" indent="-1492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3375" marR="0" lvl="6" indent="-1460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30387" marR="0" lvl="7" indent="-14446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14287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0" name="Shape 410"/>
          <p:cNvSpPr>
            <a:spLocks noGrp="1"/>
          </p:cNvSpPr>
          <p:nvPr>
            <p:ph type="pic" idx="3"/>
          </p:nvPr>
        </p:nvSpPr>
        <p:spPr>
          <a:xfrm>
            <a:off x="4624387" y="2381663"/>
            <a:ext cx="2057400" cy="20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28600" marR="0" lvl="0" indent="-228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428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1428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1428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7950" marR="0" lvl="5" indent="-1492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3375" marR="0" lvl="6" indent="-1460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30387" marR="0" lvl="7" indent="-14446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14287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1" name="Shape 411"/>
          <p:cNvSpPr>
            <a:spLocks noGrp="1"/>
          </p:cNvSpPr>
          <p:nvPr>
            <p:ph type="pic" idx="4"/>
          </p:nvPr>
        </p:nvSpPr>
        <p:spPr>
          <a:xfrm>
            <a:off x="6803135" y="2381661"/>
            <a:ext cx="2057400" cy="41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28600" marR="0" lvl="0" indent="-228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428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1428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1428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7950" marR="0" lvl="5" indent="-1492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3375" marR="0" lvl="6" indent="-1460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30387" marR="0" lvl="7" indent="-14446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14287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412" name="Shape 412" descr="CREST_2013.AI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4040" y="440525"/>
            <a:ext cx="2997481" cy="1198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Shape 413" descr="CREST_2013.AI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4040" y="440525"/>
            <a:ext cx="2997481" cy="1198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2 Picture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ctrTitle"/>
          </p:nvPr>
        </p:nvSpPr>
        <p:spPr>
          <a:xfrm>
            <a:off x="4624387" y="4624667"/>
            <a:ext cx="4214812" cy="93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4624387" y="5562598"/>
            <a:ext cx="4214812" cy="74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14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Shape 53"/>
          <p:cNvSpPr/>
          <p:nvPr/>
        </p:nvSpPr>
        <p:spPr>
          <a:xfrm>
            <a:off x="4624387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Shape 54"/>
          <p:cNvSpPr>
            <a:spLocks noGrp="1"/>
          </p:cNvSpPr>
          <p:nvPr>
            <p:ph type="pic" idx="2"/>
          </p:nvPr>
        </p:nvSpPr>
        <p:spPr>
          <a:xfrm>
            <a:off x="4624387" y="228600"/>
            <a:ext cx="2057400" cy="203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28600" marR="0" lvl="0" indent="-228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7950" marR="0" lvl="5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3375" marR="0" lvl="6" indent="-15557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30388" marR="0" lvl="7" indent="-1539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152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3"/>
          </p:nvPr>
        </p:nvSpPr>
        <p:spPr>
          <a:xfrm>
            <a:off x="6802438" y="2377440"/>
            <a:ext cx="2057400" cy="203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28600" marR="0" lvl="0" indent="-228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7950" marR="0" lvl="5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3375" marR="0" lvl="6" indent="-15557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30388" marR="0" lvl="7" indent="-1539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152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4"/>
          </p:nvPr>
        </p:nvSpPr>
        <p:spPr>
          <a:xfrm>
            <a:off x="282575" y="4624667"/>
            <a:ext cx="4235450" cy="1683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9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62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Arial"/>
              <a:buChar char="•"/>
              <a:defRPr sz="10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146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Arial"/>
              <a:buChar char="•"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146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Arial"/>
              <a:buChar char="•"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7" name="Shape 57" descr="CREST_2013.AI"/>
          <p:cNvPicPr preferRelativeResize="0"/>
          <p:nvPr/>
        </p:nvPicPr>
        <p:blipFill rotWithShape="1">
          <a:blip r:embed="rId2">
            <a:alphaModFix/>
          </a:blip>
          <a:srcRect l="3271" r="55575"/>
          <a:stretch/>
        </p:blipFill>
        <p:spPr>
          <a:xfrm>
            <a:off x="485360" y="597079"/>
            <a:ext cx="3763010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 descr="CREST_2013.AI"/>
          <p:cNvPicPr preferRelativeResize="0"/>
          <p:nvPr/>
        </p:nvPicPr>
        <p:blipFill rotWithShape="1">
          <a:blip r:embed="rId2">
            <a:alphaModFix/>
          </a:blip>
          <a:srcRect l="3271" r="55575"/>
          <a:stretch/>
        </p:blipFill>
        <p:spPr>
          <a:xfrm>
            <a:off x="485360" y="597079"/>
            <a:ext cx="376301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s with Caption, Alt."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>
            <a:spLocks noGrp="1"/>
          </p:cNvSpPr>
          <p:nvPr>
            <p:ph type="title"/>
          </p:nvPr>
        </p:nvSpPr>
        <p:spPr>
          <a:xfrm>
            <a:off x="4953000" y="3124200"/>
            <a:ext cx="39069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16" name="Shape 416"/>
          <p:cNvSpPr>
            <a:spLocks noGrp="1"/>
          </p:cNvSpPr>
          <p:nvPr>
            <p:ph type="pic" idx="2"/>
          </p:nvPr>
        </p:nvSpPr>
        <p:spPr>
          <a:xfrm>
            <a:off x="277905" y="3648432"/>
            <a:ext cx="4204500" cy="24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21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4953000" y="4093360"/>
            <a:ext cx="3906900" cy="20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Arial"/>
              <a:buNone/>
              <a:defRPr sz="10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8" name="Shape 418"/>
          <p:cNvSpPr txBox="1">
            <a:spLocks noGrp="1"/>
          </p:cNvSpPr>
          <p:nvPr>
            <p:ph type="dt" idx="10"/>
          </p:nvPr>
        </p:nvSpPr>
        <p:spPr>
          <a:xfrm>
            <a:off x="8145975" y="6423585"/>
            <a:ext cx="78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9" name="Shape 419"/>
          <p:cNvSpPr txBox="1">
            <a:spLocks noGrp="1"/>
          </p:cNvSpPr>
          <p:nvPr>
            <p:ph type="ftr" idx="11"/>
          </p:nvPr>
        </p:nvSpPr>
        <p:spPr>
          <a:xfrm>
            <a:off x="3575492" y="6423585"/>
            <a:ext cx="4206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0" name="Shape 420"/>
          <p:cNvSpPr>
            <a:spLocks noGrp="1"/>
          </p:cNvSpPr>
          <p:nvPr>
            <p:ph type="pic" idx="3"/>
          </p:nvPr>
        </p:nvSpPr>
        <p:spPr>
          <a:xfrm>
            <a:off x="277905" y="1514854"/>
            <a:ext cx="2057400" cy="20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28600" marR="0" lvl="0" indent="-228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428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1428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1428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7950" marR="0" lvl="5" indent="-1492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3375" marR="0" lvl="6" indent="-1460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30387" marR="0" lvl="7" indent="-14446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14287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1" name="Shape 421"/>
          <p:cNvSpPr>
            <a:spLocks noGrp="1"/>
          </p:cNvSpPr>
          <p:nvPr>
            <p:ph type="pic" idx="4"/>
          </p:nvPr>
        </p:nvSpPr>
        <p:spPr>
          <a:xfrm>
            <a:off x="2425143" y="1514854"/>
            <a:ext cx="2057400" cy="20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28600" marR="0" lvl="0" indent="-228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428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1428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1428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7950" marR="0" lvl="5" indent="-1492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3375" marR="0" lvl="6" indent="-1460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30387" marR="0" lvl="7" indent="-14446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14287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2" name="Shape 422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Shape 423"/>
          <p:cNvSpPr txBox="1">
            <a:spLocks noGrp="1"/>
          </p:cNvSpPr>
          <p:nvPr>
            <p:ph type="sldNum" idx="12"/>
          </p:nvPr>
        </p:nvSpPr>
        <p:spPr>
          <a:xfrm>
            <a:off x="8376906" y="242234"/>
            <a:ext cx="48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Shape 424"/>
          <p:cNvSpPr/>
          <p:nvPr/>
        </p:nvSpPr>
        <p:spPr>
          <a:xfrm>
            <a:off x="8226870" y="180023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Shape 425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Shape 426"/>
          <p:cNvSpPr/>
          <p:nvPr/>
        </p:nvSpPr>
        <p:spPr>
          <a:xfrm>
            <a:off x="8226870" y="180023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title"/>
          </p:nvPr>
        </p:nvSpPr>
        <p:spPr>
          <a:xfrm>
            <a:off x="201706" y="1317366"/>
            <a:ext cx="78531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29" name="Shape 429"/>
          <p:cNvSpPr txBox="1">
            <a:spLocks noGrp="1"/>
          </p:cNvSpPr>
          <p:nvPr>
            <p:ph type="body" idx="1"/>
          </p:nvPr>
        </p:nvSpPr>
        <p:spPr>
          <a:xfrm rot="5400000">
            <a:off x="2055685" y="127199"/>
            <a:ext cx="4145100" cy="78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0" name="Shape 430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1" name="Shape 431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2" name="Shape 432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Shape 433"/>
          <p:cNvSpPr txBox="1">
            <a:spLocks noGrp="1"/>
          </p:cNvSpPr>
          <p:nvPr>
            <p:ph type="sldNum" idx="12"/>
          </p:nvPr>
        </p:nvSpPr>
        <p:spPr>
          <a:xfrm>
            <a:off x="8376906" y="242234"/>
            <a:ext cx="48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Shape 434"/>
          <p:cNvSpPr/>
          <p:nvPr/>
        </p:nvSpPr>
        <p:spPr>
          <a:xfrm>
            <a:off x="8226870" y="180023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Shape 436"/>
          <p:cNvSpPr/>
          <p:nvPr/>
        </p:nvSpPr>
        <p:spPr>
          <a:xfrm>
            <a:off x="8226870" y="180023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xfrm rot="5400000">
            <a:off x="5647688" y="3096846"/>
            <a:ext cx="4912800" cy="11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 rot="5400000">
            <a:off x="1421099" y="249546"/>
            <a:ext cx="49302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0" name="Shape 440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1" name="Shape 441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subTitle" idx="1"/>
          </p:nvPr>
        </p:nvSpPr>
        <p:spPr>
          <a:xfrm>
            <a:off x="282575" y="5527739"/>
            <a:ext cx="40386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sz="14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4" name="Shape 444"/>
          <p:cNvSpPr/>
          <p:nvPr/>
        </p:nvSpPr>
        <p:spPr>
          <a:xfrm>
            <a:off x="282575" y="228600"/>
            <a:ext cx="4235400" cy="418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Shape 445"/>
          <p:cNvSpPr/>
          <p:nvPr/>
        </p:nvSpPr>
        <p:spPr>
          <a:xfrm>
            <a:off x="4624387" y="2377440"/>
            <a:ext cx="2057400" cy="2039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Shape 446"/>
          <p:cNvSpPr/>
          <p:nvPr/>
        </p:nvSpPr>
        <p:spPr>
          <a:xfrm>
            <a:off x="6810188" y="2377440"/>
            <a:ext cx="2057400" cy="203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Shape 447"/>
          <p:cNvSpPr/>
          <p:nvPr/>
        </p:nvSpPr>
        <p:spPr>
          <a:xfrm>
            <a:off x="6810188" y="228600"/>
            <a:ext cx="2057400" cy="2039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Shape 448"/>
          <p:cNvSpPr/>
          <p:nvPr/>
        </p:nvSpPr>
        <p:spPr>
          <a:xfrm>
            <a:off x="4624387" y="228600"/>
            <a:ext cx="2057400" cy="2039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Shape 449"/>
          <p:cNvSpPr txBox="1">
            <a:spLocks noGrp="1"/>
          </p:cNvSpPr>
          <p:nvPr>
            <p:ph type="title"/>
          </p:nvPr>
        </p:nvSpPr>
        <p:spPr>
          <a:xfrm>
            <a:off x="282575" y="4617942"/>
            <a:ext cx="75564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pic>
        <p:nvPicPr>
          <p:cNvPr id="450" name="Shape 450" descr="CREST_2013.AI"/>
          <p:cNvPicPr preferRelativeResize="0"/>
          <p:nvPr/>
        </p:nvPicPr>
        <p:blipFill rotWithShape="1">
          <a:blip r:embed="rId2">
            <a:alphaModFix/>
          </a:blip>
          <a:srcRect l="3271" r="55576"/>
          <a:stretch/>
        </p:blipFill>
        <p:spPr>
          <a:xfrm>
            <a:off x="485360" y="669889"/>
            <a:ext cx="3763010" cy="365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Shape 453"/>
          <p:cNvSpPr txBox="1">
            <a:spLocks noGrp="1"/>
          </p:cNvSpPr>
          <p:nvPr>
            <p:ph type="title"/>
          </p:nvPr>
        </p:nvSpPr>
        <p:spPr>
          <a:xfrm>
            <a:off x="201706" y="1317366"/>
            <a:ext cx="87270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201706" y="1981200"/>
            <a:ext cx="8727000" cy="41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5" name="Shape 455"/>
          <p:cNvSpPr/>
          <p:nvPr/>
        </p:nvSpPr>
        <p:spPr>
          <a:xfrm>
            <a:off x="8226870" y="180023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Shape 456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7" name="Shape 457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8" name="Shape 458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subTitle" idx="1"/>
          </p:nvPr>
        </p:nvSpPr>
        <p:spPr>
          <a:xfrm>
            <a:off x="282575" y="5527739"/>
            <a:ext cx="40386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sz="14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9" name="Shape 469"/>
          <p:cNvSpPr/>
          <p:nvPr/>
        </p:nvSpPr>
        <p:spPr>
          <a:xfrm>
            <a:off x="282575" y="228600"/>
            <a:ext cx="4235400" cy="418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Shape 470"/>
          <p:cNvSpPr/>
          <p:nvPr/>
        </p:nvSpPr>
        <p:spPr>
          <a:xfrm>
            <a:off x="4624388" y="2377440"/>
            <a:ext cx="2057400" cy="2039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Shape 471"/>
          <p:cNvSpPr/>
          <p:nvPr/>
        </p:nvSpPr>
        <p:spPr>
          <a:xfrm>
            <a:off x="6810188" y="2377440"/>
            <a:ext cx="2057400" cy="203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Shape 472"/>
          <p:cNvSpPr/>
          <p:nvPr/>
        </p:nvSpPr>
        <p:spPr>
          <a:xfrm>
            <a:off x="6810188" y="228600"/>
            <a:ext cx="2057400" cy="2039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Shape 473"/>
          <p:cNvSpPr/>
          <p:nvPr/>
        </p:nvSpPr>
        <p:spPr>
          <a:xfrm>
            <a:off x="4624388" y="228600"/>
            <a:ext cx="2057400" cy="2039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Shape 474"/>
          <p:cNvSpPr txBox="1">
            <a:spLocks noGrp="1"/>
          </p:cNvSpPr>
          <p:nvPr>
            <p:ph type="title"/>
          </p:nvPr>
        </p:nvSpPr>
        <p:spPr>
          <a:xfrm>
            <a:off x="282575" y="4617943"/>
            <a:ext cx="75564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475" name="Shape 475" descr="CREST_2013.AI"/>
          <p:cNvPicPr preferRelativeResize="0"/>
          <p:nvPr/>
        </p:nvPicPr>
        <p:blipFill rotWithShape="1">
          <a:blip r:embed="rId2">
            <a:alphaModFix/>
          </a:blip>
          <a:srcRect l="3271" r="55576"/>
          <a:stretch/>
        </p:blipFill>
        <p:spPr>
          <a:xfrm>
            <a:off x="485361" y="669890"/>
            <a:ext cx="3763010" cy="365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Shape 476" descr="CREST_2013.AI"/>
          <p:cNvPicPr preferRelativeResize="0"/>
          <p:nvPr/>
        </p:nvPicPr>
        <p:blipFill rotWithShape="1">
          <a:blip r:embed="rId2">
            <a:alphaModFix/>
          </a:blip>
          <a:srcRect l="3271" r="55576"/>
          <a:stretch/>
        </p:blipFill>
        <p:spPr>
          <a:xfrm>
            <a:off x="485361" y="669890"/>
            <a:ext cx="3763010" cy="365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/>
        </p:nvSpPr>
        <p:spPr>
          <a:xfrm>
            <a:off x="658907" y="228600"/>
            <a:ext cx="8200800" cy="634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Shape 479"/>
          <p:cNvSpPr txBox="1">
            <a:spLocks noGrp="1"/>
          </p:cNvSpPr>
          <p:nvPr>
            <p:ph type="title"/>
          </p:nvPr>
        </p:nvSpPr>
        <p:spPr>
          <a:xfrm>
            <a:off x="2515788" y="3124200"/>
            <a:ext cx="54090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2515788" y="4495800"/>
            <a:ext cx="54090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050"/>
              <a:buFont typeface="Arial"/>
              <a:buNone/>
              <a:defRPr sz="14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sz="14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B2B2B2"/>
              </a:buClr>
              <a:buSzPts val="1050"/>
              <a:buFont typeface="Noto Sans Symbols"/>
              <a:buNone/>
              <a:defRPr sz="14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None/>
              <a:defRPr sz="14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B2B2B2"/>
              </a:buClr>
              <a:buSzPts val="1050"/>
              <a:buFont typeface="Noto Sans Symbols"/>
              <a:buNone/>
              <a:defRPr sz="14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None/>
              <a:defRPr sz="14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1" name="Shape 481"/>
          <p:cNvSpPr txBox="1">
            <a:spLocks noGrp="1"/>
          </p:cNvSpPr>
          <p:nvPr>
            <p:ph type="dt" idx="10"/>
          </p:nvPr>
        </p:nvSpPr>
        <p:spPr>
          <a:xfrm>
            <a:off x="658906" y="6248774"/>
            <a:ext cx="147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2" name="Shape 482"/>
          <p:cNvSpPr txBox="1">
            <a:spLocks noGrp="1"/>
          </p:cNvSpPr>
          <p:nvPr>
            <p:ph type="ftr" idx="11"/>
          </p:nvPr>
        </p:nvSpPr>
        <p:spPr>
          <a:xfrm>
            <a:off x="2286000" y="6248774"/>
            <a:ext cx="5638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3" name="Shape 483"/>
          <p:cNvSpPr txBox="1">
            <a:spLocks noGrp="1"/>
          </p:cNvSpPr>
          <p:nvPr>
            <p:ph type="sldNum" idx="12"/>
          </p:nvPr>
        </p:nvSpPr>
        <p:spPr>
          <a:xfrm>
            <a:off x="8305800" y="6248774"/>
            <a:ext cx="55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Shape 484"/>
          <p:cNvSpPr/>
          <p:nvPr/>
        </p:nvSpPr>
        <p:spPr>
          <a:xfrm>
            <a:off x="285750" y="228600"/>
            <a:ext cx="304800" cy="6345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5" name="Shape 485" descr="CREST_2013.AI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8906" y="440524"/>
            <a:ext cx="4136734" cy="1654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Shape 486" descr="CREST_2013.AI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8906" y="440524"/>
            <a:ext cx="4136734" cy="1654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/>
          <p:nvPr/>
        </p:nvSpPr>
        <p:spPr>
          <a:xfrm>
            <a:off x="223185" y="228600"/>
            <a:ext cx="261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489" name="Shape 489"/>
          <p:cNvSpPr txBox="1">
            <a:spLocks noGrp="1"/>
          </p:cNvSpPr>
          <p:nvPr>
            <p:ph type="title"/>
          </p:nvPr>
        </p:nvSpPr>
        <p:spPr>
          <a:xfrm>
            <a:off x="201706" y="1244557"/>
            <a:ext cx="80253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0" name="Shape 490"/>
          <p:cNvSpPr txBox="1">
            <a:spLocks noGrp="1"/>
          </p:cNvSpPr>
          <p:nvPr>
            <p:ph type="body" idx="1"/>
          </p:nvPr>
        </p:nvSpPr>
        <p:spPr>
          <a:xfrm>
            <a:off x="498518" y="1985963"/>
            <a:ext cx="3756600" cy="41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1" name="Shape 491"/>
          <p:cNvSpPr txBox="1">
            <a:spLocks noGrp="1"/>
          </p:cNvSpPr>
          <p:nvPr>
            <p:ph type="body" idx="2"/>
          </p:nvPr>
        </p:nvSpPr>
        <p:spPr>
          <a:xfrm>
            <a:off x="4473410" y="1985963"/>
            <a:ext cx="3753600" cy="41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2" name="Shape 492"/>
          <p:cNvSpPr txBox="1">
            <a:spLocks noGrp="1"/>
          </p:cNvSpPr>
          <p:nvPr>
            <p:ph type="dt" idx="10"/>
          </p:nvPr>
        </p:nvSpPr>
        <p:spPr>
          <a:xfrm>
            <a:off x="6795247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3" name="Shape 493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4" name="Shape 494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 txBox="1">
            <a:spLocks noGrp="1"/>
          </p:cNvSpPr>
          <p:nvPr>
            <p:ph type="sldNum" idx="12"/>
          </p:nvPr>
        </p:nvSpPr>
        <p:spPr>
          <a:xfrm>
            <a:off x="8376906" y="242234"/>
            <a:ext cx="48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Shape 496"/>
          <p:cNvSpPr/>
          <p:nvPr/>
        </p:nvSpPr>
        <p:spPr>
          <a:xfrm>
            <a:off x="8226870" y="180024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Shape 497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Shape 498"/>
          <p:cNvSpPr/>
          <p:nvPr/>
        </p:nvSpPr>
        <p:spPr>
          <a:xfrm>
            <a:off x="8226870" y="180024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, Alt.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>
            <a:spLocks noGrp="1"/>
          </p:cNvSpPr>
          <p:nvPr>
            <p:ph type="title"/>
          </p:nvPr>
        </p:nvSpPr>
        <p:spPr>
          <a:xfrm>
            <a:off x="201706" y="1261985"/>
            <a:ext cx="8658000" cy="7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201706" y="2952722"/>
            <a:ext cx="8661300" cy="31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2" name="Shape 502"/>
          <p:cNvSpPr txBox="1">
            <a:spLocks noGrp="1"/>
          </p:cNvSpPr>
          <p:nvPr>
            <p:ph type="dt" idx="10"/>
          </p:nvPr>
        </p:nvSpPr>
        <p:spPr>
          <a:xfrm>
            <a:off x="6795247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3" name="Shape 503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4" name="Shape 504"/>
          <p:cNvSpPr txBox="1">
            <a:spLocks noGrp="1"/>
          </p:cNvSpPr>
          <p:nvPr>
            <p:ph type="body" idx="2"/>
          </p:nvPr>
        </p:nvSpPr>
        <p:spPr>
          <a:xfrm>
            <a:off x="201749" y="2051773"/>
            <a:ext cx="8661300" cy="7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Arial"/>
              <a:buNone/>
              <a:defRPr sz="10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5" name="Shape 505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Shape 506"/>
          <p:cNvSpPr txBox="1">
            <a:spLocks noGrp="1"/>
          </p:cNvSpPr>
          <p:nvPr>
            <p:ph type="sldNum" idx="12"/>
          </p:nvPr>
        </p:nvSpPr>
        <p:spPr>
          <a:xfrm>
            <a:off x="8376906" y="242234"/>
            <a:ext cx="48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Shape 507"/>
          <p:cNvSpPr/>
          <p:nvPr/>
        </p:nvSpPr>
        <p:spPr>
          <a:xfrm>
            <a:off x="8226870" y="180024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Shape 508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Shape 509"/>
          <p:cNvSpPr/>
          <p:nvPr/>
        </p:nvSpPr>
        <p:spPr>
          <a:xfrm>
            <a:off x="8226870" y="180024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Shape 512"/>
          <p:cNvSpPr txBox="1">
            <a:spLocks noGrp="1"/>
          </p:cNvSpPr>
          <p:nvPr>
            <p:ph type="title"/>
          </p:nvPr>
        </p:nvSpPr>
        <p:spPr>
          <a:xfrm>
            <a:off x="201706" y="1317366"/>
            <a:ext cx="87270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201706" y="1981200"/>
            <a:ext cx="8727000" cy="41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4" name="Shape 514"/>
          <p:cNvSpPr/>
          <p:nvPr/>
        </p:nvSpPr>
        <p:spPr>
          <a:xfrm>
            <a:off x="8226870" y="180024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Shape 515"/>
          <p:cNvSpPr txBox="1">
            <a:spLocks noGrp="1"/>
          </p:cNvSpPr>
          <p:nvPr>
            <p:ph type="dt" idx="10"/>
          </p:nvPr>
        </p:nvSpPr>
        <p:spPr>
          <a:xfrm>
            <a:off x="6795247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6" name="Shape 516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7" name="Shape 517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Shape 518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8226870" y="180024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658906" y="228600"/>
            <a:ext cx="8200929" cy="634523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2515788" y="3124200"/>
            <a:ext cx="5409012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2515788" y="4495800"/>
            <a:ext cx="5409012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  <a:defRPr sz="16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None/>
              <a:defRPr sz="14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None/>
              <a:defRPr sz="14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sz="14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None/>
              <a:defRPr sz="14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sz="14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658906" y="6248773"/>
            <a:ext cx="14746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2286000" y="6248773"/>
            <a:ext cx="563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305800" y="6248773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Shape 66"/>
          <p:cNvSpPr/>
          <p:nvPr/>
        </p:nvSpPr>
        <p:spPr>
          <a:xfrm>
            <a:off x="285750" y="228600"/>
            <a:ext cx="304772" cy="63452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Shape 67" descr="CREST_2013.AI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8906" y="440524"/>
            <a:ext cx="4136733" cy="1654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 descr="CREST_2013.AI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8906" y="440524"/>
            <a:ext cx="4136733" cy="1654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2 Pictures"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>
            <a:spLocks noGrp="1"/>
          </p:cNvSpPr>
          <p:nvPr>
            <p:ph type="ctrTitle"/>
          </p:nvPr>
        </p:nvSpPr>
        <p:spPr>
          <a:xfrm>
            <a:off x="4624388" y="4624668"/>
            <a:ext cx="42147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2" name="Shape 522"/>
          <p:cNvSpPr txBox="1">
            <a:spLocks noGrp="1"/>
          </p:cNvSpPr>
          <p:nvPr>
            <p:ph type="subTitle" idx="1"/>
          </p:nvPr>
        </p:nvSpPr>
        <p:spPr>
          <a:xfrm>
            <a:off x="4624388" y="5562599"/>
            <a:ext cx="4214700" cy="7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sz="14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3" name="Shape 523"/>
          <p:cNvSpPr/>
          <p:nvPr/>
        </p:nvSpPr>
        <p:spPr>
          <a:xfrm>
            <a:off x="282575" y="228600"/>
            <a:ext cx="4235400" cy="418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Shape 524"/>
          <p:cNvSpPr/>
          <p:nvPr/>
        </p:nvSpPr>
        <p:spPr>
          <a:xfrm>
            <a:off x="6802438" y="228600"/>
            <a:ext cx="2057400" cy="203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Shape 525"/>
          <p:cNvSpPr/>
          <p:nvPr/>
        </p:nvSpPr>
        <p:spPr>
          <a:xfrm>
            <a:off x="4624388" y="2377440"/>
            <a:ext cx="2057400" cy="2039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Shape 526"/>
          <p:cNvSpPr>
            <a:spLocks noGrp="1"/>
          </p:cNvSpPr>
          <p:nvPr>
            <p:ph type="pic" idx="2"/>
          </p:nvPr>
        </p:nvSpPr>
        <p:spPr>
          <a:xfrm>
            <a:off x="4624388" y="228600"/>
            <a:ext cx="2057400" cy="20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28600" marR="0" lvl="0" indent="-2286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7950" marR="0" lvl="5" indent="-228600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3375" marR="0" lvl="6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30387" marR="0" lvl="7" indent="-228600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7" name="Shape 527"/>
          <p:cNvSpPr>
            <a:spLocks noGrp="1"/>
          </p:cNvSpPr>
          <p:nvPr>
            <p:ph type="pic" idx="3"/>
          </p:nvPr>
        </p:nvSpPr>
        <p:spPr>
          <a:xfrm>
            <a:off x="6802438" y="2377440"/>
            <a:ext cx="2057400" cy="20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28600" marR="0" lvl="0" indent="-2286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7950" marR="0" lvl="5" indent="-228600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3375" marR="0" lvl="6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30387" marR="0" lvl="7" indent="-228600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8" name="Shape 528"/>
          <p:cNvSpPr txBox="1">
            <a:spLocks noGrp="1"/>
          </p:cNvSpPr>
          <p:nvPr>
            <p:ph type="body" idx="4"/>
          </p:nvPr>
        </p:nvSpPr>
        <p:spPr>
          <a:xfrm>
            <a:off x="282575" y="4624668"/>
            <a:ext cx="4235400" cy="16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85750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9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62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Arial"/>
              <a:buChar char="•"/>
              <a:defRPr sz="10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1462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Arial"/>
              <a:buChar char="•"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146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Arial"/>
              <a:buChar char="•"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29" name="Shape 529" descr="CREST_2013.AI"/>
          <p:cNvPicPr preferRelativeResize="0"/>
          <p:nvPr/>
        </p:nvPicPr>
        <p:blipFill rotWithShape="1">
          <a:blip r:embed="rId2">
            <a:alphaModFix/>
          </a:blip>
          <a:srcRect l="3271" r="55576"/>
          <a:stretch/>
        </p:blipFill>
        <p:spPr>
          <a:xfrm>
            <a:off x="485361" y="597080"/>
            <a:ext cx="3763010" cy="365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Shape 530" descr="CREST_2013.AI"/>
          <p:cNvPicPr preferRelativeResize="0"/>
          <p:nvPr/>
        </p:nvPicPr>
        <p:blipFill rotWithShape="1">
          <a:blip r:embed="rId2">
            <a:alphaModFix/>
          </a:blip>
          <a:srcRect l="3271" r="55576"/>
          <a:stretch/>
        </p:blipFill>
        <p:spPr>
          <a:xfrm>
            <a:off x="485361" y="597080"/>
            <a:ext cx="3763010" cy="365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title"/>
          </p:nvPr>
        </p:nvSpPr>
        <p:spPr>
          <a:xfrm>
            <a:off x="201706" y="1317366"/>
            <a:ext cx="78531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3" name="Shape 533"/>
          <p:cNvSpPr txBox="1">
            <a:spLocks noGrp="1"/>
          </p:cNvSpPr>
          <p:nvPr>
            <p:ph type="body" idx="1"/>
          </p:nvPr>
        </p:nvSpPr>
        <p:spPr>
          <a:xfrm>
            <a:off x="497541" y="2447365"/>
            <a:ext cx="3657600" cy="3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spcBef>
                <a:spcPts val="320"/>
              </a:spcBef>
              <a:spcAft>
                <a:spcPts val="0"/>
              </a:spcAft>
              <a:buClr>
                <a:srgbClr val="B2B2B2"/>
              </a:buClr>
              <a:buSzPts val="1200"/>
              <a:buFont typeface="Noto Sans Symbols"/>
              <a:buChar char="■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■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spcBef>
                <a:spcPts val="320"/>
              </a:spcBef>
              <a:spcAft>
                <a:spcPts val="0"/>
              </a:spcAft>
              <a:buClr>
                <a:srgbClr val="B2B2B2"/>
              </a:buClr>
              <a:buSzPts val="1200"/>
              <a:buFont typeface="Noto Sans Symbols"/>
              <a:buChar char="■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■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4" name="Shape 534"/>
          <p:cNvSpPr txBox="1">
            <a:spLocks noGrp="1"/>
          </p:cNvSpPr>
          <p:nvPr>
            <p:ph type="body" idx="2"/>
          </p:nvPr>
        </p:nvSpPr>
        <p:spPr>
          <a:xfrm>
            <a:off x="4399878" y="2447365"/>
            <a:ext cx="3657600" cy="3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spcBef>
                <a:spcPts val="320"/>
              </a:spcBef>
              <a:spcAft>
                <a:spcPts val="0"/>
              </a:spcAft>
              <a:buClr>
                <a:srgbClr val="B2B2B2"/>
              </a:buClr>
              <a:buSzPts val="1200"/>
              <a:buFont typeface="Noto Sans Symbols"/>
              <a:buChar char="■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■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spcBef>
                <a:spcPts val="320"/>
              </a:spcBef>
              <a:spcAft>
                <a:spcPts val="0"/>
              </a:spcAft>
              <a:buClr>
                <a:srgbClr val="B2B2B2"/>
              </a:buClr>
              <a:buSzPts val="1200"/>
              <a:buFont typeface="Noto Sans Symbols"/>
              <a:buChar char="■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■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5" name="Shape 535"/>
          <p:cNvSpPr txBox="1">
            <a:spLocks noGrp="1"/>
          </p:cNvSpPr>
          <p:nvPr>
            <p:ph type="dt" idx="10"/>
          </p:nvPr>
        </p:nvSpPr>
        <p:spPr>
          <a:xfrm>
            <a:off x="6795247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6" name="Shape 536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7" name="Shape 537"/>
          <p:cNvSpPr txBox="1">
            <a:spLocks noGrp="1"/>
          </p:cNvSpPr>
          <p:nvPr>
            <p:ph type="body" idx="3"/>
          </p:nvPr>
        </p:nvSpPr>
        <p:spPr>
          <a:xfrm>
            <a:off x="497541" y="2070847"/>
            <a:ext cx="3657600" cy="32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  <a:defRPr sz="1800" b="1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rgbClr val="B2B2B2"/>
              </a:buClr>
              <a:buSzPts val="1200"/>
              <a:buFont typeface="Noto Sans Symbols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rgbClr val="B2B2B2"/>
              </a:buClr>
              <a:buSzPts val="1200"/>
              <a:buFont typeface="Noto Sans Symbols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8" name="Shape 538"/>
          <p:cNvSpPr txBox="1">
            <a:spLocks noGrp="1"/>
          </p:cNvSpPr>
          <p:nvPr>
            <p:ph type="body" idx="4"/>
          </p:nvPr>
        </p:nvSpPr>
        <p:spPr>
          <a:xfrm>
            <a:off x="4399878" y="2070847"/>
            <a:ext cx="3657600" cy="32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  <a:defRPr sz="1800" b="1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rgbClr val="B2B2B2"/>
              </a:buClr>
              <a:buSzPts val="1200"/>
              <a:buFont typeface="Noto Sans Symbols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rgbClr val="B2B2B2"/>
              </a:buClr>
              <a:buSzPts val="1200"/>
              <a:buFont typeface="Noto Sans Symbols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Shape 540"/>
          <p:cNvSpPr txBox="1">
            <a:spLocks noGrp="1"/>
          </p:cNvSpPr>
          <p:nvPr>
            <p:ph type="sldNum" idx="12"/>
          </p:nvPr>
        </p:nvSpPr>
        <p:spPr>
          <a:xfrm>
            <a:off x="8376906" y="242234"/>
            <a:ext cx="48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Shape 541"/>
          <p:cNvSpPr/>
          <p:nvPr/>
        </p:nvSpPr>
        <p:spPr>
          <a:xfrm>
            <a:off x="8226870" y="180024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Shape 542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Shape 543"/>
          <p:cNvSpPr/>
          <p:nvPr/>
        </p:nvSpPr>
        <p:spPr>
          <a:xfrm>
            <a:off x="8226870" y="180024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Content, Top and Bottom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 txBox="1">
            <a:spLocks noGrp="1"/>
          </p:cNvSpPr>
          <p:nvPr>
            <p:ph type="title"/>
          </p:nvPr>
        </p:nvSpPr>
        <p:spPr>
          <a:xfrm>
            <a:off x="201706" y="1317366"/>
            <a:ext cx="78531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498517" y="1985963"/>
            <a:ext cx="7569300" cy="19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7" name="Shape 547"/>
          <p:cNvSpPr txBox="1">
            <a:spLocks noGrp="1"/>
          </p:cNvSpPr>
          <p:nvPr>
            <p:ph type="dt" idx="10"/>
          </p:nvPr>
        </p:nvSpPr>
        <p:spPr>
          <a:xfrm>
            <a:off x="6795247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8" name="Shape 548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9" name="Shape 549"/>
          <p:cNvSpPr txBox="1">
            <a:spLocks noGrp="1"/>
          </p:cNvSpPr>
          <p:nvPr>
            <p:ph type="body" idx="2"/>
          </p:nvPr>
        </p:nvSpPr>
        <p:spPr>
          <a:xfrm>
            <a:off x="498517" y="4164965"/>
            <a:ext cx="7569300" cy="19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0" name="Shape 550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Shape 551"/>
          <p:cNvSpPr txBox="1">
            <a:spLocks noGrp="1"/>
          </p:cNvSpPr>
          <p:nvPr>
            <p:ph type="sldNum" idx="12"/>
          </p:nvPr>
        </p:nvSpPr>
        <p:spPr>
          <a:xfrm>
            <a:off x="8376906" y="242234"/>
            <a:ext cx="48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Shape 552"/>
          <p:cNvSpPr/>
          <p:nvPr/>
        </p:nvSpPr>
        <p:spPr>
          <a:xfrm>
            <a:off x="8226870" y="180024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Shape 553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Shape 554"/>
          <p:cNvSpPr/>
          <p:nvPr/>
        </p:nvSpPr>
        <p:spPr>
          <a:xfrm>
            <a:off x="8226870" y="180024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ntent"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/>
          </p:nvPr>
        </p:nvSpPr>
        <p:spPr>
          <a:xfrm>
            <a:off x="201706" y="1317366"/>
            <a:ext cx="78531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7" name="Shape 557"/>
          <p:cNvSpPr txBox="1">
            <a:spLocks noGrp="1"/>
          </p:cNvSpPr>
          <p:nvPr>
            <p:ph type="body" idx="1"/>
          </p:nvPr>
        </p:nvSpPr>
        <p:spPr>
          <a:xfrm>
            <a:off x="4410075" y="1985963"/>
            <a:ext cx="3657600" cy="19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8" name="Shape 558"/>
          <p:cNvSpPr txBox="1">
            <a:spLocks noGrp="1"/>
          </p:cNvSpPr>
          <p:nvPr>
            <p:ph type="dt" idx="10"/>
          </p:nvPr>
        </p:nvSpPr>
        <p:spPr>
          <a:xfrm>
            <a:off x="6795247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9" name="Shape 559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0" name="Shape 560"/>
          <p:cNvSpPr txBox="1">
            <a:spLocks noGrp="1"/>
          </p:cNvSpPr>
          <p:nvPr>
            <p:ph type="body" idx="2"/>
          </p:nvPr>
        </p:nvSpPr>
        <p:spPr>
          <a:xfrm>
            <a:off x="498518" y="1985963"/>
            <a:ext cx="3657600" cy="41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1" name="Shape 561"/>
          <p:cNvSpPr txBox="1">
            <a:spLocks noGrp="1"/>
          </p:cNvSpPr>
          <p:nvPr>
            <p:ph type="body" idx="3"/>
          </p:nvPr>
        </p:nvSpPr>
        <p:spPr>
          <a:xfrm>
            <a:off x="4410075" y="4169664"/>
            <a:ext cx="3657600" cy="19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2" name="Shape 562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Shape 563"/>
          <p:cNvSpPr txBox="1">
            <a:spLocks noGrp="1"/>
          </p:cNvSpPr>
          <p:nvPr>
            <p:ph type="sldNum" idx="12"/>
          </p:nvPr>
        </p:nvSpPr>
        <p:spPr>
          <a:xfrm>
            <a:off x="8376906" y="242234"/>
            <a:ext cx="48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Shape 564"/>
          <p:cNvSpPr/>
          <p:nvPr/>
        </p:nvSpPr>
        <p:spPr>
          <a:xfrm>
            <a:off x="8226870" y="180024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Shape 565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Shape 566"/>
          <p:cNvSpPr/>
          <p:nvPr/>
        </p:nvSpPr>
        <p:spPr>
          <a:xfrm>
            <a:off x="8226870" y="180024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Content"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title"/>
          </p:nvPr>
        </p:nvSpPr>
        <p:spPr>
          <a:xfrm>
            <a:off x="201706" y="1317366"/>
            <a:ext cx="78531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9" name="Shape 569"/>
          <p:cNvSpPr txBox="1">
            <a:spLocks noGrp="1"/>
          </p:cNvSpPr>
          <p:nvPr>
            <p:ph type="dt" idx="10"/>
          </p:nvPr>
        </p:nvSpPr>
        <p:spPr>
          <a:xfrm>
            <a:off x="6795247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0" name="Shape 570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502920" y="1985963"/>
            <a:ext cx="3657300" cy="19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2" name="Shape 572"/>
          <p:cNvSpPr txBox="1">
            <a:spLocks noGrp="1"/>
          </p:cNvSpPr>
          <p:nvPr>
            <p:ph type="body" idx="2"/>
          </p:nvPr>
        </p:nvSpPr>
        <p:spPr>
          <a:xfrm>
            <a:off x="502920" y="4164965"/>
            <a:ext cx="3657300" cy="19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3" name="Shape 573"/>
          <p:cNvSpPr txBox="1">
            <a:spLocks noGrp="1"/>
          </p:cNvSpPr>
          <p:nvPr>
            <p:ph type="body" idx="3"/>
          </p:nvPr>
        </p:nvSpPr>
        <p:spPr>
          <a:xfrm>
            <a:off x="4410075" y="1985963"/>
            <a:ext cx="3657600" cy="19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4" name="Shape 574"/>
          <p:cNvSpPr txBox="1">
            <a:spLocks noGrp="1"/>
          </p:cNvSpPr>
          <p:nvPr>
            <p:ph type="body" idx="4"/>
          </p:nvPr>
        </p:nvSpPr>
        <p:spPr>
          <a:xfrm>
            <a:off x="4410075" y="4169664"/>
            <a:ext cx="3657600" cy="19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5" name="Shape 575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Shape 576"/>
          <p:cNvSpPr txBox="1">
            <a:spLocks noGrp="1"/>
          </p:cNvSpPr>
          <p:nvPr>
            <p:ph type="sldNum" idx="12"/>
          </p:nvPr>
        </p:nvSpPr>
        <p:spPr>
          <a:xfrm>
            <a:off x="8376906" y="242234"/>
            <a:ext cx="48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Shape 577"/>
          <p:cNvSpPr/>
          <p:nvPr/>
        </p:nvSpPr>
        <p:spPr>
          <a:xfrm>
            <a:off x="8226870" y="180024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Shape 578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Shape 579"/>
          <p:cNvSpPr/>
          <p:nvPr/>
        </p:nvSpPr>
        <p:spPr>
          <a:xfrm>
            <a:off x="8226870" y="180024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title"/>
          </p:nvPr>
        </p:nvSpPr>
        <p:spPr>
          <a:xfrm>
            <a:off x="201706" y="1317366"/>
            <a:ext cx="78531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2" name="Shape 582"/>
          <p:cNvSpPr txBox="1">
            <a:spLocks noGrp="1"/>
          </p:cNvSpPr>
          <p:nvPr>
            <p:ph type="dt" idx="10"/>
          </p:nvPr>
        </p:nvSpPr>
        <p:spPr>
          <a:xfrm>
            <a:off x="6795247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3" name="Shape 583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4" name="Shape 584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Shape 585"/>
          <p:cNvSpPr txBox="1">
            <a:spLocks noGrp="1"/>
          </p:cNvSpPr>
          <p:nvPr>
            <p:ph type="sldNum" idx="12"/>
          </p:nvPr>
        </p:nvSpPr>
        <p:spPr>
          <a:xfrm>
            <a:off x="8376906" y="242234"/>
            <a:ext cx="48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Shape 586"/>
          <p:cNvSpPr/>
          <p:nvPr/>
        </p:nvSpPr>
        <p:spPr>
          <a:xfrm>
            <a:off x="8226870" y="180024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Shape 587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Shape 588"/>
          <p:cNvSpPr/>
          <p:nvPr/>
        </p:nvSpPr>
        <p:spPr>
          <a:xfrm>
            <a:off x="8226870" y="180024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 txBox="1">
            <a:spLocks noGrp="1"/>
          </p:cNvSpPr>
          <p:nvPr>
            <p:ph type="dt" idx="10"/>
          </p:nvPr>
        </p:nvSpPr>
        <p:spPr>
          <a:xfrm>
            <a:off x="6795247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1" name="Shape 591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2" name="Shape 592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Shape 593"/>
          <p:cNvSpPr txBox="1">
            <a:spLocks noGrp="1"/>
          </p:cNvSpPr>
          <p:nvPr>
            <p:ph type="sldNum" idx="12"/>
          </p:nvPr>
        </p:nvSpPr>
        <p:spPr>
          <a:xfrm>
            <a:off x="8376906" y="242234"/>
            <a:ext cx="48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Shape 594"/>
          <p:cNvSpPr/>
          <p:nvPr/>
        </p:nvSpPr>
        <p:spPr>
          <a:xfrm>
            <a:off x="8226870" y="180024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Shape 595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Shape 596"/>
          <p:cNvSpPr/>
          <p:nvPr/>
        </p:nvSpPr>
        <p:spPr>
          <a:xfrm>
            <a:off x="8226870" y="180024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/>
          <p:nvPr/>
        </p:nvSpPr>
        <p:spPr>
          <a:xfrm>
            <a:off x="282575" y="228600"/>
            <a:ext cx="3451200" cy="634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Shape 599"/>
          <p:cNvSpPr txBox="1">
            <a:spLocks noGrp="1"/>
          </p:cNvSpPr>
          <p:nvPr>
            <p:ph type="title"/>
          </p:nvPr>
        </p:nvSpPr>
        <p:spPr>
          <a:xfrm>
            <a:off x="380555" y="3930811"/>
            <a:ext cx="32553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0" name="Shape 600"/>
          <p:cNvSpPr txBox="1">
            <a:spLocks noGrp="1"/>
          </p:cNvSpPr>
          <p:nvPr>
            <p:ph type="body" idx="1"/>
          </p:nvPr>
        </p:nvSpPr>
        <p:spPr>
          <a:xfrm>
            <a:off x="4168775" y="273050"/>
            <a:ext cx="45975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4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4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1" name="Shape 601"/>
          <p:cNvSpPr txBox="1">
            <a:spLocks noGrp="1"/>
          </p:cNvSpPr>
          <p:nvPr>
            <p:ph type="body" idx="2"/>
          </p:nvPr>
        </p:nvSpPr>
        <p:spPr>
          <a:xfrm>
            <a:off x="381093" y="5209734"/>
            <a:ext cx="3255300" cy="9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Arial"/>
              <a:buNone/>
              <a:defRPr sz="10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>
            <a:spLocks noGrp="1"/>
          </p:cNvSpPr>
          <p:nvPr>
            <p:ph type="title"/>
          </p:nvPr>
        </p:nvSpPr>
        <p:spPr>
          <a:xfrm>
            <a:off x="4169404" y="3124200"/>
            <a:ext cx="38982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4" name="Shape 604"/>
          <p:cNvSpPr>
            <a:spLocks noGrp="1"/>
          </p:cNvSpPr>
          <p:nvPr>
            <p:ph type="pic" idx="2"/>
          </p:nvPr>
        </p:nvSpPr>
        <p:spPr>
          <a:xfrm>
            <a:off x="277906" y="1520854"/>
            <a:ext cx="3460800" cy="45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21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5" name="Shape 605"/>
          <p:cNvSpPr txBox="1">
            <a:spLocks noGrp="1"/>
          </p:cNvSpPr>
          <p:nvPr>
            <p:ph type="body" idx="1"/>
          </p:nvPr>
        </p:nvSpPr>
        <p:spPr>
          <a:xfrm>
            <a:off x="4169404" y="3995737"/>
            <a:ext cx="3898200" cy="21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Arial"/>
              <a:buNone/>
              <a:defRPr sz="10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6" name="Shape 606"/>
          <p:cNvSpPr txBox="1">
            <a:spLocks noGrp="1"/>
          </p:cNvSpPr>
          <p:nvPr>
            <p:ph type="dt" idx="10"/>
          </p:nvPr>
        </p:nvSpPr>
        <p:spPr>
          <a:xfrm>
            <a:off x="8067676" y="6423585"/>
            <a:ext cx="861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7" name="Shape 607"/>
          <p:cNvSpPr txBox="1">
            <a:spLocks noGrp="1"/>
          </p:cNvSpPr>
          <p:nvPr>
            <p:ph type="ftr" idx="11"/>
          </p:nvPr>
        </p:nvSpPr>
        <p:spPr>
          <a:xfrm>
            <a:off x="3738564" y="6423585"/>
            <a:ext cx="4116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Picture above Caption"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 txBox="1">
            <a:spLocks noGrp="1"/>
          </p:cNvSpPr>
          <p:nvPr>
            <p:ph type="title"/>
          </p:nvPr>
        </p:nvSpPr>
        <p:spPr>
          <a:xfrm>
            <a:off x="277905" y="4539533"/>
            <a:ext cx="6191100" cy="8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10" name="Shape 610"/>
          <p:cNvSpPr>
            <a:spLocks noGrp="1"/>
          </p:cNvSpPr>
          <p:nvPr>
            <p:ph type="pic" idx="2"/>
          </p:nvPr>
        </p:nvSpPr>
        <p:spPr>
          <a:xfrm>
            <a:off x="277905" y="228600"/>
            <a:ext cx="6378300" cy="41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21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1" name="Shape 611"/>
          <p:cNvSpPr txBox="1">
            <a:spLocks noGrp="1"/>
          </p:cNvSpPr>
          <p:nvPr>
            <p:ph type="body" idx="1"/>
          </p:nvPr>
        </p:nvSpPr>
        <p:spPr>
          <a:xfrm>
            <a:off x="277905" y="5373250"/>
            <a:ext cx="6191100" cy="8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Arial"/>
              <a:buNone/>
              <a:defRPr sz="10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2" name="Shape 612"/>
          <p:cNvSpPr txBox="1">
            <a:spLocks noGrp="1"/>
          </p:cNvSpPr>
          <p:nvPr>
            <p:ph type="dt" idx="10"/>
          </p:nvPr>
        </p:nvSpPr>
        <p:spPr>
          <a:xfrm>
            <a:off x="6795247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00481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3" name="Shape 613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4" name="Shape 614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1D7E8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1D7E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Shape 615"/>
          <p:cNvSpPr/>
          <p:nvPr/>
        </p:nvSpPr>
        <p:spPr>
          <a:xfrm>
            <a:off x="6802438" y="228600"/>
            <a:ext cx="2057400" cy="203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Shape 616"/>
          <p:cNvSpPr/>
          <p:nvPr/>
        </p:nvSpPr>
        <p:spPr>
          <a:xfrm>
            <a:off x="6802438" y="2377440"/>
            <a:ext cx="2057400" cy="203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7" name="Shape 617" descr="CREST_2013.AI"/>
          <p:cNvPicPr preferRelativeResize="0"/>
          <p:nvPr/>
        </p:nvPicPr>
        <p:blipFill rotWithShape="1">
          <a:blip r:embed="rId2">
            <a:alphaModFix/>
          </a:blip>
          <a:srcRect l="6393" r="56925" b="3222"/>
          <a:stretch/>
        </p:blipFill>
        <p:spPr>
          <a:xfrm>
            <a:off x="6902844" y="266975"/>
            <a:ext cx="1874523" cy="1978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Shape 618" descr="CREST_2013.AI"/>
          <p:cNvPicPr preferRelativeResize="0"/>
          <p:nvPr/>
        </p:nvPicPr>
        <p:blipFill rotWithShape="1">
          <a:blip r:embed="rId2">
            <a:alphaModFix/>
          </a:blip>
          <a:srcRect l="6393" r="56925" b="3222"/>
          <a:stretch/>
        </p:blipFill>
        <p:spPr>
          <a:xfrm>
            <a:off x="6902844" y="266975"/>
            <a:ext cx="1874523" cy="1978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/>
        </p:nvSpPr>
        <p:spPr>
          <a:xfrm>
            <a:off x="223185" y="228600"/>
            <a:ext cx="260908" cy="553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Font typeface="Arial"/>
              <a:buNone/>
            </a:pPr>
            <a:r>
              <a:rPr lang="en-US" sz="3600" b="1" i="0" u="none" strike="noStrike" cap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201706" y="1244557"/>
            <a:ext cx="8025163" cy="57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98518" y="1985963"/>
            <a:ext cx="3756480" cy="414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4473410" y="1985963"/>
            <a:ext cx="3753458" cy="414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/>
          <p:nvPr/>
        </p:nvSpPr>
        <p:spPr>
          <a:xfrm>
            <a:off x="8376906" y="180025"/>
            <a:ext cx="482932" cy="4904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376906" y="242234"/>
            <a:ext cx="4829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Shape 78"/>
          <p:cNvSpPr/>
          <p:nvPr/>
        </p:nvSpPr>
        <p:spPr>
          <a:xfrm>
            <a:off x="8226870" y="180023"/>
            <a:ext cx="118168" cy="490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8376906" y="180025"/>
            <a:ext cx="482932" cy="4904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/>
          <p:nvPr/>
        </p:nvSpPr>
        <p:spPr>
          <a:xfrm>
            <a:off x="8226870" y="180023"/>
            <a:ext cx="118168" cy="490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 Pictures with Caption"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/>
          <p:nvPr/>
        </p:nvSpPr>
        <p:spPr>
          <a:xfrm>
            <a:off x="282574" y="228600"/>
            <a:ext cx="6387300" cy="6345300"/>
          </a:xfrm>
          <a:prstGeom prst="rect">
            <a:avLst/>
          </a:prstGeom>
          <a:solidFill>
            <a:srgbClr val="00481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Shape 621"/>
          <p:cNvSpPr txBox="1">
            <a:spLocks noGrp="1"/>
          </p:cNvSpPr>
          <p:nvPr>
            <p:ph type="title"/>
          </p:nvPr>
        </p:nvSpPr>
        <p:spPr>
          <a:xfrm>
            <a:off x="380554" y="2903426"/>
            <a:ext cx="61815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2" name="Shape 622"/>
          <p:cNvSpPr txBox="1">
            <a:spLocks noGrp="1"/>
          </p:cNvSpPr>
          <p:nvPr>
            <p:ph type="body" idx="1"/>
          </p:nvPr>
        </p:nvSpPr>
        <p:spPr>
          <a:xfrm>
            <a:off x="381094" y="4065476"/>
            <a:ext cx="6179700" cy="23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Arial"/>
              <a:buNone/>
              <a:defRPr sz="10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3" name="Shape 623"/>
          <p:cNvSpPr/>
          <p:nvPr/>
        </p:nvSpPr>
        <p:spPr>
          <a:xfrm>
            <a:off x="6802438" y="228600"/>
            <a:ext cx="2057400" cy="203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Shape 624"/>
          <p:cNvSpPr>
            <a:spLocks noGrp="1"/>
          </p:cNvSpPr>
          <p:nvPr>
            <p:ph type="pic" idx="2"/>
          </p:nvPr>
        </p:nvSpPr>
        <p:spPr>
          <a:xfrm>
            <a:off x="6802438" y="2374940"/>
            <a:ext cx="2057400" cy="20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28600" marR="0" lvl="0" indent="-2286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7950" marR="0" lvl="5" indent="-228600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3375" marR="0" lvl="6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30387" marR="0" lvl="7" indent="-228600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5" name="Shape 625"/>
          <p:cNvSpPr>
            <a:spLocks noGrp="1"/>
          </p:cNvSpPr>
          <p:nvPr>
            <p:ph type="pic" idx="3"/>
          </p:nvPr>
        </p:nvSpPr>
        <p:spPr>
          <a:xfrm>
            <a:off x="6802438" y="4535424"/>
            <a:ext cx="2057400" cy="20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28600" marR="0" lvl="0" indent="-2286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7950" marR="0" lvl="5" indent="-228600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3375" marR="0" lvl="6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30387" marR="0" lvl="7" indent="-228600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626" name="Shape 626" descr="CREST_2013.AI"/>
          <p:cNvPicPr preferRelativeResize="0"/>
          <p:nvPr/>
        </p:nvPicPr>
        <p:blipFill rotWithShape="1">
          <a:blip r:embed="rId2">
            <a:alphaModFix/>
          </a:blip>
          <a:srcRect l="6393" r="56925" b="3222"/>
          <a:stretch/>
        </p:blipFill>
        <p:spPr>
          <a:xfrm>
            <a:off x="6902844" y="266975"/>
            <a:ext cx="1874523" cy="1978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Shape 627" descr="CREST_2013.AI"/>
          <p:cNvPicPr preferRelativeResize="0"/>
          <p:nvPr/>
        </p:nvPicPr>
        <p:blipFill rotWithShape="1">
          <a:blip r:embed="rId2">
            <a:alphaModFix/>
          </a:blip>
          <a:srcRect l="6393" r="56925" b="3222"/>
          <a:stretch/>
        </p:blipFill>
        <p:spPr>
          <a:xfrm>
            <a:off x="6902844" y="266975"/>
            <a:ext cx="1874523" cy="1978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 Pictures with Caption">
    <p:bg>
      <p:bgPr>
        <a:solidFill>
          <a:schemeClr val="lt1"/>
        </a:solidFill>
        <a:effectLst/>
      </p:bgPr>
    </p:bg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/>
          <p:nvPr/>
        </p:nvSpPr>
        <p:spPr>
          <a:xfrm>
            <a:off x="282575" y="228600"/>
            <a:ext cx="4235400" cy="6345300"/>
          </a:xfrm>
          <a:prstGeom prst="rect">
            <a:avLst/>
          </a:prstGeom>
          <a:solidFill>
            <a:srgbClr val="00481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Shape 630"/>
          <p:cNvSpPr txBox="1">
            <a:spLocks noGrp="1"/>
          </p:cNvSpPr>
          <p:nvPr>
            <p:ph type="title"/>
          </p:nvPr>
        </p:nvSpPr>
        <p:spPr>
          <a:xfrm>
            <a:off x="381094" y="3953701"/>
            <a:ext cx="40167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1" name="Shape 631"/>
          <p:cNvSpPr txBox="1">
            <a:spLocks noGrp="1"/>
          </p:cNvSpPr>
          <p:nvPr>
            <p:ph type="body" idx="1"/>
          </p:nvPr>
        </p:nvSpPr>
        <p:spPr>
          <a:xfrm>
            <a:off x="381634" y="5225913"/>
            <a:ext cx="4015200" cy="1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Arial"/>
              <a:buNone/>
              <a:defRPr sz="10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2" name="Shape 632"/>
          <p:cNvSpPr/>
          <p:nvPr/>
        </p:nvSpPr>
        <p:spPr>
          <a:xfrm>
            <a:off x="6802438" y="228600"/>
            <a:ext cx="2057400" cy="203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Shape 633"/>
          <p:cNvSpPr/>
          <p:nvPr/>
        </p:nvSpPr>
        <p:spPr>
          <a:xfrm>
            <a:off x="4624388" y="4534726"/>
            <a:ext cx="2057400" cy="2039100"/>
          </a:xfrm>
          <a:prstGeom prst="rect">
            <a:avLst/>
          </a:prstGeom>
          <a:solidFill>
            <a:srgbClr val="1D7E8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Shape 634"/>
          <p:cNvSpPr>
            <a:spLocks noGrp="1"/>
          </p:cNvSpPr>
          <p:nvPr>
            <p:ph type="pic" idx="2"/>
          </p:nvPr>
        </p:nvSpPr>
        <p:spPr>
          <a:xfrm>
            <a:off x="4624388" y="228600"/>
            <a:ext cx="2057400" cy="20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28600" marR="0" lvl="0" indent="-2286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7950" marR="0" lvl="5" indent="-228600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3375" marR="0" lvl="6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30387" marR="0" lvl="7" indent="-228600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5" name="Shape 635"/>
          <p:cNvSpPr>
            <a:spLocks noGrp="1"/>
          </p:cNvSpPr>
          <p:nvPr>
            <p:ph type="pic" idx="3"/>
          </p:nvPr>
        </p:nvSpPr>
        <p:spPr>
          <a:xfrm>
            <a:off x="4624388" y="2381663"/>
            <a:ext cx="2057400" cy="20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28600" marR="0" lvl="0" indent="-2286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7950" marR="0" lvl="5" indent="-228600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3375" marR="0" lvl="6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30387" marR="0" lvl="7" indent="-228600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6" name="Shape 636"/>
          <p:cNvSpPr>
            <a:spLocks noGrp="1"/>
          </p:cNvSpPr>
          <p:nvPr>
            <p:ph type="pic" idx="4"/>
          </p:nvPr>
        </p:nvSpPr>
        <p:spPr>
          <a:xfrm>
            <a:off x="6803136" y="2381662"/>
            <a:ext cx="2057400" cy="41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28600" marR="0" lvl="0" indent="-2286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7950" marR="0" lvl="5" indent="-228600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3375" marR="0" lvl="6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30387" marR="0" lvl="7" indent="-228600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637" name="Shape 637" descr="CREST_2013.AI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4041" y="440525"/>
            <a:ext cx="2997481" cy="1198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Shape 638" descr="CREST_2013.AI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4041" y="440525"/>
            <a:ext cx="2997481" cy="1198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s with Caption, Alt."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 txBox="1">
            <a:spLocks noGrp="1"/>
          </p:cNvSpPr>
          <p:nvPr>
            <p:ph type="title"/>
          </p:nvPr>
        </p:nvSpPr>
        <p:spPr>
          <a:xfrm>
            <a:off x="4953000" y="3124200"/>
            <a:ext cx="39069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41" name="Shape 641"/>
          <p:cNvSpPr>
            <a:spLocks noGrp="1"/>
          </p:cNvSpPr>
          <p:nvPr>
            <p:ph type="pic" idx="2"/>
          </p:nvPr>
        </p:nvSpPr>
        <p:spPr>
          <a:xfrm>
            <a:off x="277905" y="3648432"/>
            <a:ext cx="4204500" cy="24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21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2" name="Shape 642"/>
          <p:cNvSpPr txBox="1">
            <a:spLocks noGrp="1"/>
          </p:cNvSpPr>
          <p:nvPr>
            <p:ph type="body" idx="1"/>
          </p:nvPr>
        </p:nvSpPr>
        <p:spPr>
          <a:xfrm>
            <a:off x="4953000" y="4093361"/>
            <a:ext cx="3906900" cy="20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Arial"/>
              <a:buNone/>
              <a:defRPr sz="10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3" name="Shape 643"/>
          <p:cNvSpPr txBox="1">
            <a:spLocks noGrp="1"/>
          </p:cNvSpPr>
          <p:nvPr>
            <p:ph type="dt" idx="10"/>
          </p:nvPr>
        </p:nvSpPr>
        <p:spPr>
          <a:xfrm>
            <a:off x="8145976" y="6423585"/>
            <a:ext cx="78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4" name="Shape 644"/>
          <p:cNvSpPr txBox="1">
            <a:spLocks noGrp="1"/>
          </p:cNvSpPr>
          <p:nvPr>
            <p:ph type="ftr" idx="11"/>
          </p:nvPr>
        </p:nvSpPr>
        <p:spPr>
          <a:xfrm>
            <a:off x="3575493" y="6423585"/>
            <a:ext cx="4206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5" name="Shape 645"/>
          <p:cNvSpPr>
            <a:spLocks noGrp="1"/>
          </p:cNvSpPr>
          <p:nvPr>
            <p:ph type="pic" idx="3"/>
          </p:nvPr>
        </p:nvSpPr>
        <p:spPr>
          <a:xfrm>
            <a:off x="277905" y="1514855"/>
            <a:ext cx="2057400" cy="20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28600" marR="0" lvl="0" indent="-2286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7950" marR="0" lvl="5" indent="-228600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3375" marR="0" lvl="6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30387" marR="0" lvl="7" indent="-228600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6" name="Shape 646"/>
          <p:cNvSpPr>
            <a:spLocks noGrp="1"/>
          </p:cNvSpPr>
          <p:nvPr>
            <p:ph type="pic" idx="4"/>
          </p:nvPr>
        </p:nvSpPr>
        <p:spPr>
          <a:xfrm>
            <a:off x="2425144" y="1514855"/>
            <a:ext cx="2057400" cy="20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28600" marR="0" lvl="0" indent="-2286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7950" marR="0" lvl="5" indent="-228600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3375" marR="0" lvl="6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30387" marR="0" lvl="7" indent="-228600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7" name="Shape 647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Shape 648"/>
          <p:cNvSpPr txBox="1">
            <a:spLocks noGrp="1"/>
          </p:cNvSpPr>
          <p:nvPr>
            <p:ph type="sldNum" idx="12"/>
          </p:nvPr>
        </p:nvSpPr>
        <p:spPr>
          <a:xfrm>
            <a:off x="8376906" y="242234"/>
            <a:ext cx="48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Shape 649"/>
          <p:cNvSpPr/>
          <p:nvPr/>
        </p:nvSpPr>
        <p:spPr>
          <a:xfrm>
            <a:off x="8226870" y="180024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Shape 650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Shape 651"/>
          <p:cNvSpPr/>
          <p:nvPr/>
        </p:nvSpPr>
        <p:spPr>
          <a:xfrm>
            <a:off x="8226870" y="180024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 txBox="1">
            <a:spLocks noGrp="1"/>
          </p:cNvSpPr>
          <p:nvPr>
            <p:ph type="title"/>
          </p:nvPr>
        </p:nvSpPr>
        <p:spPr>
          <a:xfrm>
            <a:off x="201706" y="1317366"/>
            <a:ext cx="78531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54" name="Shape 654"/>
          <p:cNvSpPr txBox="1">
            <a:spLocks noGrp="1"/>
          </p:cNvSpPr>
          <p:nvPr>
            <p:ph type="body" idx="1"/>
          </p:nvPr>
        </p:nvSpPr>
        <p:spPr>
          <a:xfrm rot="5400000">
            <a:off x="2055687" y="127200"/>
            <a:ext cx="4145100" cy="78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5" name="Shape 655"/>
          <p:cNvSpPr txBox="1">
            <a:spLocks noGrp="1"/>
          </p:cNvSpPr>
          <p:nvPr>
            <p:ph type="dt" idx="10"/>
          </p:nvPr>
        </p:nvSpPr>
        <p:spPr>
          <a:xfrm>
            <a:off x="6795247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6" name="Shape 656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7" name="Shape 657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Shape 658"/>
          <p:cNvSpPr txBox="1">
            <a:spLocks noGrp="1"/>
          </p:cNvSpPr>
          <p:nvPr>
            <p:ph type="sldNum" idx="12"/>
          </p:nvPr>
        </p:nvSpPr>
        <p:spPr>
          <a:xfrm>
            <a:off x="8376906" y="242234"/>
            <a:ext cx="48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Shape 659"/>
          <p:cNvSpPr/>
          <p:nvPr/>
        </p:nvSpPr>
        <p:spPr>
          <a:xfrm>
            <a:off x="8226870" y="180024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Shape 660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Shape 661"/>
          <p:cNvSpPr/>
          <p:nvPr/>
        </p:nvSpPr>
        <p:spPr>
          <a:xfrm>
            <a:off x="8226870" y="180024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 txBox="1">
            <a:spLocks noGrp="1"/>
          </p:cNvSpPr>
          <p:nvPr>
            <p:ph type="title"/>
          </p:nvPr>
        </p:nvSpPr>
        <p:spPr>
          <a:xfrm rot="5400000">
            <a:off x="5647690" y="3096846"/>
            <a:ext cx="4912800" cy="11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64" name="Shape 664"/>
          <p:cNvSpPr txBox="1">
            <a:spLocks noGrp="1"/>
          </p:cNvSpPr>
          <p:nvPr>
            <p:ph type="body" idx="1"/>
          </p:nvPr>
        </p:nvSpPr>
        <p:spPr>
          <a:xfrm rot="5400000">
            <a:off x="1421100" y="249547"/>
            <a:ext cx="49302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5" name="Shape 665"/>
          <p:cNvSpPr txBox="1">
            <a:spLocks noGrp="1"/>
          </p:cNvSpPr>
          <p:nvPr>
            <p:ph type="dt" idx="10"/>
          </p:nvPr>
        </p:nvSpPr>
        <p:spPr>
          <a:xfrm>
            <a:off x="6795247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6" name="Shape 666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subTitle" idx="1"/>
          </p:nvPr>
        </p:nvSpPr>
        <p:spPr>
          <a:xfrm>
            <a:off x="282575" y="5527739"/>
            <a:ext cx="40386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sz="14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9" name="Shape 669"/>
          <p:cNvSpPr/>
          <p:nvPr/>
        </p:nvSpPr>
        <p:spPr>
          <a:xfrm>
            <a:off x="282575" y="228600"/>
            <a:ext cx="4235400" cy="418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Shape 670"/>
          <p:cNvSpPr/>
          <p:nvPr/>
        </p:nvSpPr>
        <p:spPr>
          <a:xfrm>
            <a:off x="4624388" y="2377440"/>
            <a:ext cx="2057400" cy="2039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Shape 671"/>
          <p:cNvSpPr/>
          <p:nvPr/>
        </p:nvSpPr>
        <p:spPr>
          <a:xfrm>
            <a:off x="6810188" y="2377440"/>
            <a:ext cx="2057400" cy="203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Shape 672"/>
          <p:cNvSpPr/>
          <p:nvPr/>
        </p:nvSpPr>
        <p:spPr>
          <a:xfrm>
            <a:off x="6810188" y="228600"/>
            <a:ext cx="2057400" cy="2039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Shape 673"/>
          <p:cNvSpPr/>
          <p:nvPr/>
        </p:nvSpPr>
        <p:spPr>
          <a:xfrm>
            <a:off x="4624388" y="228600"/>
            <a:ext cx="2057400" cy="2039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Shape 674"/>
          <p:cNvSpPr txBox="1">
            <a:spLocks noGrp="1"/>
          </p:cNvSpPr>
          <p:nvPr>
            <p:ph type="title"/>
          </p:nvPr>
        </p:nvSpPr>
        <p:spPr>
          <a:xfrm>
            <a:off x="282575" y="4617943"/>
            <a:ext cx="75564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675" name="Shape 675" descr="CREST_2013.AI"/>
          <p:cNvPicPr preferRelativeResize="0"/>
          <p:nvPr/>
        </p:nvPicPr>
        <p:blipFill rotWithShape="1">
          <a:blip r:embed="rId2">
            <a:alphaModFix/>
          </a:blip>
          <a:srcRect l="3271" r="55576"/>
          <a:stretch/>
        </p:blipFill>
        <p:spPr>
          <a:xfrm>
            <a:off x="485361" y="669890"/>
            <a:ext cx="3763010" cy="365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Shape 678"/>
          <p:cNvSpPr txBox="1">
            <a:spLocks noGrp="1"/>
          </p:cNvSpPr>
          <p:nvPr>
            <p:ph type="title"/>
          </p:nvPr>
        </p:nvSpPr>
        <p:spPr>
          <a:xfrm>
            <a:off x="201706" y="1317366"/>
            <a:ext cx="87270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9" name="Shape 679"/>
          <p:cNvSpPr txBox="1">
            <a:spLocks noGrp="1"/>
          </p:cNvSpPr>
          <p:nvPr>
            <p:ph type="body" idx="1"/>
          </p:nvPr>
        </p:nvSpPr>
        <p:spPr>
          <a:xfrm>
            <a:off x="201706" y="1981200"/>
            <a:ext cx="8727000" cy="41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0" name="Shape 680"/>
          <p:cNvSpPr/>
          <p:nvPr/>
        </p:nvSpPr>
        <p:spPr>
          <a:xfrm>
            <a:off x="8226870" y="180024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Shape 681"/>
          <p:cNvSpPr txBox="1">
            <a:spLocks noGrp="1"/>
          </p:cNvSpPr>
          <p:nvPr>
            <p:ph type="dt" idx="10"/>
          </p:nvPr>
        </p:nvSpPr>
        <p:spPr>
          <a:xfrm>
            <a:off x="6795247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2" name="Shape 682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3" name="Shape 683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, Alt."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Shape 697"/>
          <p:cNvSpPr txBox="1">
            <a:spLocks noGrp="1"/>
          </p:cNvSpPr>
          <p:nvPr>
            <p:ph type="title"/>
          </p:nvPr>
        </p:nvSpPr>
        <p:spPr>
          <a:xfrm>
            <a:off x="201706" y="1261985"/>
            <a:ext cx="8658000" cy="7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98" name="Shape 698"/>
          <p:cNvSpPr txBox="1">
            <a:spLocks noGrp="1"/>
          </p:cNvSpPr>
          <p:nvPr>
            <p:ph type="body" idx="1"/>
          </p:nvPr>
        </p:nvSpPr>
        <p:spPr>
          <a:xfrm>
            <a:off x="201706" y="2952722"/>
            <a:ext cx="8661300" cy="31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9" name="Shape 699"/>
          <p:cNvSpPr txBox="1">
            <a:spLocks noGrp="1"/>
          </p:cNvSpPr>
          <p:nvPr>
            <p:ph type="body" idx="2"/>
          </p:nvPr>
        </p:nvSpPr>
        <p:spPr>
          <a:xfrm>
            <a:off x="201749" y="2051773"/>
            <a:ext cx="8661300" cy="7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Arial"/>
              <a:buNone/>
              <a:defRPr sz="10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0" name="Shape 700"/>
          <p:cNvSpPr txBox="1">
            <a:spLocks noGrp="1"/>
          </p:cNvSpPr>
          <p:nvPr>
            <p:ph type="dt" idx="10"/>
          </p:nvPr>
        </p:nvSpPr>
        <p:spPr>
          <a:xfrm>
            <a:off x="6794500" y="642302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1" name="Shape 701"/>
          <p:cNvSpPr txBox="1">
            <a:spLocks noGrp="1"/>
          </p:cNvSpPr>
          <p:nvPr>
            <p:ph type="ftr" idx="11"/>
          </p:nvPr>
        </p:nvSpPr>
        <p:spPr>
          <a:xfrm>
            <a:off x="201612" y="642302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2" name="Shape 702"/>
          <p:cNvSpPr txBox="1">
            <a:spLocks noGrp="1"/>
          </p:cNvSpPr>
          <p:nvPr>
            <p:ph type="sldNum" idx="12"/>
          </p:nvPr>
        </p:nvSpPr>
        <p:spPr>
          <a:xfrm>
            <a:off x="8377237" y="242887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8376906" y="180025"/>
            <a:ext cx="482932" cy="4904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201706" y="1317366"/>
            <a:ext cx="8727140" cy="663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201706" y="1981200"/>
            <a:ext cx="8727140" cy="414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/>
          <p:nvPr/>
        </p:nvSpPr>
        <p:spPr>
          <a:xfrm>
            <a:off x="8226870" y="180023"/>
            <a:ext cx="118168" cy="490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8376906" y="180025"/>
            <a:ext cx="482932" cy="4904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Shape 36"/>
          <p:cNvSpPr/>
          <p:nvPr/>
        </p:nvSpPr>
        <p:spPr>
          <a:xfrm>
            <a:off x="8226870" y="180023"/>
            <a:ext cx="118168" cy="490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50161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Shape 713"/>
          <p:cNvSpPr txBox="1">
            <a:spLocks noGrp="1"/>
          </p:cNvSpPr>
          <p:nvPr>
            <p:ph type="title"/>
          </p:nvPr>
        </p:nvSpPr>
        <p:spPr>
          <a:xfrm>
            <a:off x="201706" y="1317366"/>
            <a:ext cx="87270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14" name="Shape 714"/>
          <p:cNvSpPr txBox="1">
            <a:spLocks noGrp="1"/>
          </p:cNvSpPr>
          <p:nvPr>
            <p:ph type="body" idx="1"/>
          </p:nvPr>
        </p:nvSpPr>
        <p:spPr>
          <a:xfrm>
            <a:off x="201706" y="1981200"/>
            <a:ext cx="8727000" cy="41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5" name="Shape 715"/>
          <p:cNvSpPr/>
          <p:nvPr/>
        </p:nvSpPr>
        <p:spPr>
          <a:xfrm>
            <a:off x="8226870" y="180023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Shape 716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7" name="Shape 717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8" name="Shape 718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Shape 719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Shape 720"/>
          <p:cNvSpPr/>
          <p:nvPr/>
        </p:nvSpPr>
        <p:spPr>
          <a:xfrm>
            <a:off x="8226870" y="180023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201706" y="1317366"/>
            <a:ext cx="7853080" cy="663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97541" y="2447365"/>
            <a:ext cx="3657600" cy="367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2B2B2"/>
              </a:buClr>
              <a:buSzPts val="1200"/>
              <a:buFont typeface="Noto Sans Symbols"/>
              <a:buChar char="■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■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2B2B2"/>
              </a:buClr>
              <a:buSzPts val="1200"/>
              <a:buFont typeface="Noto Sans Symbols"/>
              <a:buChar char="■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■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4399878" y="2447365"/>
            <a:ext cx="3657600" cy="367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2B2B2"/>
              </a:buClr>
              <a:buSzPts val="1200"/>
              <a:buFont typeface="Noto Sans Symbols"/>
              <a:buChar char="■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■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2B2B2"/>
              </a:buClr>
              <a:buSzPts val="1200"/>
              <a:buFont typeface="Noto Sans Symbols"/>
              <a:buChar char="■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■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3"/>
          </p:nvPr>
        </p:nvSpPr>
        <p:spPr>
          <a:xfrm>
            <a:off x="497541" y="2070847"/>
            <a:ext cx="3657600" cy="322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  <a:defRPr sz="1800" b="1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4"/>
          </p:nvPr>
        </p:nvSpPr>
        <p:spPr>
          <a:xfrm>
            <a:off x="4399878" y="2070847"/>
            <a:ext cx="3657600" cy="3227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  <a:defRPr sz="1800" b="1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Shape 89"/>
          <p:cNvSpPr/>
          <p:nvPr/>
        </p:nvSpPr>
        <p:spPr>
          <a:xfrm>
            <a:off x="8376906" y="180025"/>
            <a:ext cx="482932" cy="4904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376906" y="242234"/>
            <a:ext cx="4829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8226870" y="180023"/>
            <a:ext cx="118168" cy="490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8376906" y="180025"/>
            <a:ext cx="482932" cy="4904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8226870" y="180023"/>
            <a:ext cx="118168" cy="490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 txBox="1">
            <a:spLocks noGrp="1"/>
          </p:cNvSpPr>
          <p:nvPr>
            <p:ph type="subTitle" idx="1"/>
          </p:nvPr>
        </p:nvSpPr>
        <p:spPr>
          <a:xfrm>
            <a:off x="282575" y="5527739"/>
            <a:ext cx="40386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sz="14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3" name="Shape 723"/>
          <p:cNvSpPr/>
          <p:nvPr/>
        </p:nvSpPr>
        <p:spPr>
          <a:xfrm>
            <a:off x="282575" y="228600"/>
            <a:ext cx="4235400" cy="418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Shape 724"/>
          <p:cNvSpPr/>
          <p:nvPr/>
        </p:nvSpPr>
        <p:spPr>
          <a:xfrm>
            <a:off x="4624387" y="2377440"/>
            <a:ext cx="2057400" cy="2039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Shape 725"/>
          <p:cNvSpPr/>
          <p:nvPr/>
        </p:nvSpPr>
        <p:spPr>
          <a:xfrm>
            <a:off x="6810188" y="2377440"/>
            <a:ext cx="2057400" cy="203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Shape 726"/>
          <p:cNvSpPr/>
          <p:nvPr/>
        </p:nvSpPr>
        <p:spPr>
          <a:xfrm>
            <a:off x="6810188" y="228600"/>
            <a:ext cx="2057400" cy="2039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Shape 727"/>
          <p:cNvSpPr/>
          <p:nvPr/>
        </p:nvSpPr>
        <p:spPr>
          <a:xfrm>
            <a:off x="4624387" y="228600"/>
            <a:ext cx="2057400" cy="2039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Shape 728"/>
          <p:cNvSpPr txBox="1">
            <a:spLocks noGrp="1"/>
          </p:cNvSpPr>
          <p:nvPr>
            <p:ph type="title"/>
          </p:nvPr>
        </p:nvSpPr>
        <p:spPr>
          <a:xfrm>
            <a:off x="282575" y="4617942"/>
            <a:ext cx="75564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pic>
        <p:nvPicPr>
          <p:cNvPr id="729" name="Shape 729" descr="CREST_2013.AI"/>
          <p:cNvPicPr preferRelativeResize="0"/>
          <p:nvPr/>
        </p:nvPicPr>
        <p:blipFill rotWithShape="1">
          <a:blip r:embed="rId2">
            <a:alphaModFix/>
          </a:blip>
          <a:srcRect l="3271" r="55576"/>
          <a:stretch/>
        </p:blipFill>
        <p:spPr>
          <a:xfrm>
            <a:off x="485360" y="669889"/>
            <a:ext cx="3763010" cy="365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0" name="Shape 730" descr="CREST_2013.AI"/>
          <p:cNvPicPr preferRelativeResize="0"/>
          <p:nvPr/>
        </p:nvPicPr>
        <p:blipFill rotWithShape="1">
          <a:blip r:embed="rId2">
            <a:alphaModFix/>
          </a:blip>
          <a:srcRect l="3271" r="55576"/>
          <a:stretch/>
        </p:blipFill>
        <p:spPr>
          <a:xfrm>
            <a:off x="485360" y="669889"/>
            <a:ext cx="3763010" cy="365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, Alt."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 txBox="1">
            <a:spLocks noGrp="1"/>
          </p:cNvSpPr>
          <p:nvPr>
            <p:ph type="title"/>
          </p:nvPr>
        </p:nvSpPr>
        <p:spPr>
          <a:xfrm>
            <a:off x="201706" y="1261984"/>
            <a:ext cx="8658000" cy="7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33" name="Shape 733"/>
          <p:cNvSpPr txBox="1">
            <a:spLocks noGrp="1"/>
          </p:cNvSpPr>
          <p:nvPr>
            <p:ph type="body" idx="1"/>
          </p:nvPr>
        </p:nvSpPr>
        <p:spPr>
          <a:xfrm>
            <a:off x="201706" y="2952722"/>
            <a:ext cx="8661300" cy="31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4" name="Shape 734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5" name="Shape 735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6" name="Shape 736"/>
          <p:cNvSpPr txBox="1">
            <a:spLocks noGrp="1"/>
          </p:cNvSpPr>
          <p:nvPr>
            <p:ph type="body" idx="2"/>
          </p:nvPr>
        </p:nvSpPr>
        <p:spPr>
          <a:xfrm>
            <a:off x="201748" y="2051773"/>
            <a:ext cx="8661300" cy="7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Arial"/>
              <a:buNone/>
              <a:defRPr sz="10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7" name="Shape 737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Shape 738"/>
          <p:cNvSpPr txBox="1">
            <a:spLocks noGrp="1"/>
          </p:cNvSpPr>
          <p:nvPr>
            <p:ph type="sldNum" idx="12"/>
          </p:nvPr>
        </p:nvSpPr>
        <p:spPr>
          <a:xfrm>
            <a:off x="8376906" y="242234"/>
            <a:ext cx="48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Shape 739"/>
          <p:cNvSpPr/>
          <p:nvPr/>
        </p:nvSpPr>
        <p:spPr>
          <a:xfrm>
            <a:off x="8226870" y="180023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Shape 740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Shape 741"/>
          <p:cNvSpPr/>
          <p:nvPr/>
        </p:nvSpPr>
        <p:spPr>
          <a:xfrm>
            <a:off x="8226870" y="180023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2 Pictures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 txBox="1">
            <a:spLocks noGrp="1"/>
          </p:cNvSpPr>
          <p:nvPr>
            <p:ph type="ctrTitle"/>
          </p:nvPr>
        </p:nvSpPr>
        <p:spPr>
          <a:xfrm>
            <a:off x="4624387" y="4624667"/>
            <a:ext cx="42147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44" name="Shape 744"/>
          <p:cNvSpPr txBox="1">
            <a:spLocks noGrp="1"/>
          </p:cNvSpPr>
          <p:nvPr>
            <p:ph type="subTitle" idx="1"/>
          </p:nvPr>
        </p:nvSpPr>
        <p:spPr>
          <a:xfrm>
            <a:off x="4624387" y="5562598"/>
            <a:ext cx="4214700" cy="7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sz="14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5" name="Shape 745"/>
          <p:cNvSpPr/>
          <p:nvPr/>
        </p:nvSpPr>
        <p:spPr>
          <a:xfrm>
            <a:off x="282575" y="228600"/>
            <a:ext cx="4235400" cy="418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Shape 746"/>
          <p:cNvSpPr/>
          <p:nvPr/>
        </p:nvSpPr>
        <p:spPr>
          <a:xfrm>
            <a:off x="6802438" y="228600"/>
            <a:ext cx="2057400" cy="203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Shape 747"/>
          <p:cNvSpPr/>
          <p:nvPr/>
        </p:nvSpPr>
        <p:spPr>
          <a:xfrm>
            <a:off x="4624387" y="2377440"/>
            <a:ext cx="2057400" cy="2039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Shape 748"/>
          <p:cNvSpPr>
            <a:spLocks noGrp="1"/>
          </p:cNvSpPr>
          <p:nvPr>
            <p:ph type="pic" idx="2"/>
          </p:nvPr>
        </p:nvSpPr>
        <p:spPr>
          <a:xfrm>
            <a:off x="4624387" y="228600"/>
            <a:ext cx="2057400" cy="20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9" name="Shape 749"/>
          <p:cNvSpPr>
            <a:spLocks noGrp="1"/>
          </p:cNvSpPr>
          <p:nvPr>
            <p:ph type="pic" idx="3"/>
          </p:nvPr>
        </p:nvSpPr>
        <p:spPr>
          <a:xfrm>
            <a:off x="6802438" y="2377440"/>
            <a:ext cx="2057400" cy="20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0" name="Shape 750"/>
          <p:cNvSpPr txBox="1">
            <a:spLocks noGrp="1"/>
          </p:cNvSpPr>
          <p:nvPr>
            <p:ph type="body" idx="4"/>
          </p:nvPr>
        </p:nvSpPr>
        <p:spPr>
          <a:xfrm>
            <a:off x="282575" y="4624667"/>
            <a:ext cx="4235400" cy="16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9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62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Arial"/>
              <a:buChar char="•"/>
              <a:defRPr sz="10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146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Arial"/>
              <a:buChar char="•"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146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Arial"/>
              <a:buChar char="•"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51" name="Shape 751" descr="CREST_2013.AI"/>
          <p:cNvPicPr preferRelativeResize="0"/>
          <p:nvPr/>
        </p:nvPicPr>
        <p:blipFill rotWithShape="1">
          <a:blip r:embed="rId2">
            <a:alphaModFix/>
          </a:blip>
          <a:srcRect l="3271" r="55576"/>
          <a:stretch/>
        </p:blipFill>
        <p:spPr>
          <a:xfrm>
            <a:off x="485360" y="597079"/>
            <a:ext cx="3763010" cy="365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2" name="Shape 752" descr="CREST_2013.AI"/>
          <p:cNvPicPr preferRelativeResize="0"/>
          <p:nvPr/>
        </p:nvPicPr>
        <p:blipFill rotWithShape="1">
          <a:blip r:embed="rId2">
            <a:alphaModFix/>
          </a:blip>
          <a:srcRect l="3271" r="55576"/>
          <a:stretch/>
        </p:blipFill>
        <p:spPr>
          <a:xfrm>
            <a:off x="485360" y="597079"/>
            <a:ext cx="3763010" cy="365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Shape 754"/>
          <p:cNvSpPr/>
          <p:nvPr/>
        </p:nvSpPr>
        <p:spPr>
          <a:xfrm>
            <a:off x="658906" y="228600"/>
            <a:ext cx="8200800" cy="634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Shape 755"/>
          <p:cNvSpPr txBox="1">
            <a:spLocks noGrp="1"/>
          </p:cNvSpPr>
          <p:nvPr>
            <p:ph type="title"/>
          </p:nvPr>
        </p:nvSpPr>
        <p:spPr>
          <a:xfrm>
            <a:off x="2515788" y="3124200"/>
            <a:ext cx="54090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56" name="Shape 756"/>
          <p:cNvSpPr txBox="1">
            <a:spLocks noGrp="1"/>
          </p:cNvSpPr>
          <p:nvPr>
            <p:ph type="body" idx="1"/>
          </p:nvPr>
        </p:nvSpPr>
        <p:spPr>
          <a:xfrm>
            <a:off x="2515788" y="4495800"/>
            <a:ext cx="54090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050"/>
              <a:buFont typeface="Arial"/>
              <a:buNone/>
              <a:defRPr sz="14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sz="14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2B2B2"/>
              </a:buClr>
              <a:buSzPts val="1050"/>
              <a:buFont typeface="Noto Sans Symbols"/>
              <a:buNone/>
              <a:defRPr sz="14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None/>
              <a:defRPr sz="14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2B2B2"/>
              </a:buClr>
              <a:buSzPts val="1050"/>
              <a:buFont typeface="Noto Sans Symbols"/>
              <a:buNone/>
              <a:defRPr sz="14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None/>
              <a:defRPr sz="14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7" name="Shape 757"/>
          <p:cNvSpPr txBox="1">
            <a:spLocks noGrp="1"/>
          </p:cNvSpPr>
          <p:nvPr>
            <p:ph type="dt" idx="10"/>
          </p:nvPr>
        </p:nvSpPr>
        <p:spPr>
          <a:xfrm>
            <a:off x="658906" y="6248773"/>
            <a:ext cx="147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8" name="Shape 758"/>
          <p:cNvSpPr txBox="1">
            <a:spLocks noGrp="1"/>
          </p:cNvSpPr>
          <p:nvPr>
            <p:ph type="ftr" idx="11"/>
          </p:nvPr>
        </p:nvSpPr>
        <p:spPr>
          <a:xfrm>
            <a:off x="2286000" y="6248773"/>
            <a:ext cx="5638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9" name="Shape 759"/>
          <p:cNvSpPr txBox="1">
            <a:spLocks noGrp="1"/>
          </p:cNvSpPr>
          <p:nvPr>
            <p:ph type="sldNum" idx="12"/>
          </p:nvPr>
        </p:nvSpPr>
        <p:spPr>
          <a:xfrm>
            <a:off x="8305800" y="6248773"/>
            <a:ext cx="55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Shape 760"/>
          <p:cNvSpPr/>
          <p:nvPr/>
        </p:nvSpPr>
        <p:spPr>
          <a:xfrm>
            <a:off x="285750" y="228600"/>
            <a:ext cx="304800" cy="6345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1" name="Shape 761" descr="CREST_2013.AI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8906" y="440524"/>
            <a:ext cx="4136734" cy="1654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762" name="Shape 762" descr="CREST_2013.AI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8906" y="440524"/>
            <a:ext cx="4136734" cy="1654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Shape 764"/>
          <p:cNvSpPr txBox="1"/>
          <p:nvPr/>
        </p:nvSpPr>
        <p:spPr>
          <a:xfrm>
            <a:off x="223185" y="228600"/>
            <a:ext cx="261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900"/>
              <a:buFont typeface="Arial"/>
              <a:buNone/>
            </a:pPr>
            <a:r>
              <a:rPr lang="en-US" sz="3600" b="1" i="0" u="none" strike="noStrike" cap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765" name="Shape 765"/>
          <p:cNvSpPr txBox="1">
            <a:spLocks noGrp="1"/>
          </p:cNvSpPr>
          <p:nvPr>
            <p:ph type="title"/>
          </p:nvPr>
        </p:nvSpPr>
        <p:spPr>
          <a:xfrm>
            <a:off x="201706" y="1244557"/>
            <a:ext cx="80253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66" name="Shape 766"/>
          <p:cNvSpPr txBox="1">
            <a:spLocks noGrp="1"/>
          </p:cNvSpPr>
          <p:nvPr>
            <p:ph type="body" idx="1"/>
          </p:nvPr>
        </p:nvSpPr>
        <p:spPr>
          <a:xfrm>
            <a:off x="498518" y="1985963"/>
            <a:ext cx="3756600" cy="41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7" name="Shape 767"/>
          <p:cNvSpPr txBox="1">
            <a:spLocks noGrp="1"/>
          </p:cNvSpPr>
          <p:nvPr>
            <p:ph type="body" idx="2"/>
          </p:nvPr>
        </p:nvSpPr>
        <p:spPr>
          <a:xfrm>
            <a:off x="4473410" y="1985963"/>
            <a:ext cx="3753600" cy="41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8" name="Shape 768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9" name="Shape 769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0" name="Shape 770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Shape 771"/>
          <p:cNvSpPr txBox="1">
            <a:spLocks noGrp="1"/>
          </p:cNvSpPr>
          <p:nvPr>
            <p:ph type="sldNum" idx="12"/>
          </p:nvPr>
        </p:nvSpPr>
        <p:spPr>
          <a:xfrm>
            <a:off x="8376906" y="242234"/>
            <a:ext cx="48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Shape 772"/>
          <p:cNvSpPr/>
          <p:nvPr/>
        </p:nvSpPr>
        <p:spPr>
          <a:xfrm>
            <a:off x="8226870" y="180023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Shape 773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Shape 774"/>
          <p:cNvSpPr/>
          <p:nvPr/>
        </p:nvSpPr>
        <p:spPr>
          <a:xfrm>
            <a:off x="8226870" y="180023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 txBox="1">
            <a:spLocks noGrp="1"/>
          </p:cNvSpPr>
          <p:nvPr>
            <p:ph type="title"/>
          </p:nvPr>
        </p:nvSpPr>
        <p:spPr>
          <a:xfrm>
            <a:off x="201706" y="1317366"/>
            <a:ext cx="78531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77" name="Shape 777"/>
          <p:cNvSpPr txBox="1">
            <a:spLocks noGrp="1"/>
          </p:cNvSpPr>
          <p:nvPr>
            <p:ph type="body" idx="1"/>
          </p:nvPr>
        </p:nvSpPr>
        <p:spPr>
          <a:xfrm>
            <a:off x="497541" y="2447365"/>
            <a:ext cx="3657600" cy="3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2B2B2"/>
              </a:buClr>
              <a:buSzPts val="1200"/>
              <a:buFont typeface="Noto Sans Symbols"/>
              <a:buChar char="■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■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2B2B2"/>
              </a:buClr>
              <a:buSzPts val="1200"/>
              <a:buFont typeface="Noto Sans Symbols"/>
              <a:buChar char="■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■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8" name="Shape 778"/>
          <p:cNvSpPr txBox="1">
            <a:spLocks noGrp="1"/>
          </p:cNvSpPr>
          <p:nvPr>
            <p:ph type="body" idx="2"/>
          </p:nvPr>
        </p:nvSpPr>
        <p:spPr>
          <a:xfrm>
            <a:off x="4399878" y="2447365"/>
            <a:ext cx="3657600" cy="3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2B2B2"/>
              </a:buClr>
              <a:buSzPts val="1200"/>
              <a:buFont typeface="Noto Sans Symbols"/>
              <a:buChar char="■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■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2B2B2"/>
              </a:buClr>
              <a:buSzPts val="1200"/>
              <a:buFont typeface="Noto Sans Symbols"/>
              <a:buChar char="■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■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9" name="Shape 779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0" name="Shape 780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1" name="Shape 781"/>
          <p:cNvSpPr txBox="1">
            <a:spLocks noGrp="1"/>
          </p:cNvSpPr>
          <p:nvPr>
            <p:ph type="body" idx="3"/>
          </p:nvPr>
        </p:nvSpPr>
        <p:spPr>
          <a:xfrm>
            <a:off x="497541" y="2070847"/>
            <a:ext cx="3657600" cy="32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  <a:defRPr sz="1800" b="1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2B2B2"/>
              </a:buClr>
              <a:buSzPts val="1200"/>
              <a:buFont typeface="Noto Sans Symbols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2B2B2"/>
              </a:buClr>
              <a:buSzPts val="1200"/>
              <a:buFont typeface="Noto Sans Symbols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2" name="Shape 782"/>
          <p:cNvSpPr txBox="1">
            <a:spLocks noGrp="1"/>
          </p:cNvSpPr>
          <p:nvPr>
            <p:ph type="body" idx="4"/>
          </p:nvPr>
        </p:nvSpPr>
        <p:spPr>
          <a:xfrm>
            <a:off x="4399878" y="2070847"/>
            <a:ext cx="3657600" cy="32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  <a:defRPr sz="1800" b="1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2B2B2"/>
              </a:buClr>
              <a:buSzPts val="1200"/>
              <a:buFont typeface="Noto Sans Symbols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2B2B2"/>
              </a:buClr>
              <a:buSzPts val="1200"/>
              <a:buFont typeface="Noto Sans Symbols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3" name="Shape 783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Shape 784"/>
          <p:cNvSpPr txBox="1">
            <a:spLocks noGrp="1"/>
          </p:cNvSpPr>
          <p:nvPr>
            <p:ph type="sldNum" idx="12"/>
          </p:nvPr>
        </p:nvSpPr>
        <p:spPr>
          <a:xfrm>
            <a:off x="8376906" y="242234"/>
            <a:ext cx="48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Shape 785"/>
          <p:cNvSpPr/>
          <p:nvPr/>
        </p:nvSpPr>
        <p:spPr>
          <a:xfrm>
            <a:off x="8226870" y="180023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Shape 786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Shape 787"/>
          <p:cNvSpPr/>
          <p:nvPr/>
        </p:nvSpPr>
        <p:spPr>
          <a:xfrm>
            <a:off x="8226870" y="180023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Content, Top and Bottom"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 txBox="1">
            <a:spLocks noGrp="1"/>
          </p:cNvSpPr>
          <p:nvPr>
            <p:ph type="title"/>
          </p:nvPr>
        </p:nvSpPr>
        <p:spPr>
          <a:xfrm>
            <a:off x="201706" y="1317366"/>
            <a:ext cx="78531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90" name="Shape 790"/>
          <p:cNvSpPr txBox="1">
            <a:spLocks noGrp="1"/>
          </p:cNvSpPr>
          <p:nvPr>
            <p:ph type="body" idx="1"/>
          </p:nvPr>
        </p:nvSpPr>
        <p:spPr>
          <a:xfrm>
            <a:off x="498516" y="1985963"/>
            <a:ext cx="7569300" cy="19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1" name="Shape 791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2" name="Shape 792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3" name="Shape 793"/>
          <p:cNvSpPr txBox="1">
            <a:spLocks noGrp="1"/>
          </p:cNvSpPr>
          <p:nvPr>
            <p:ph type="body" idx="2"/>
          </p:nvPr>
        </p:nvSpPr>
        <p:spPr>
          <a:xfrm>
            <a:off x="498516" y="4164964"/>
            <a:ext cx="7569300" cy="19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4" name="Shape 794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Shape 795"/>
          <p:cNvSpPr txBox="1">
            <a:spLocks noGrp="1"/>
          </p:cNvSpPr>
          <p:nvPr>
            <p:ph type="sldNum" idx="12"/>
          </p:nvPr>
        </p:nvSpPr>
        <p:spPr>
          <a:xfrm>
            <a:off x="8376906" y="242234"/>
            <a:ext cx="48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Shape 796"/>
          <p:cNvSpPr/>
          <p:nvPr/>
        </p:nvSpPr>
        <p:spPr>
          <a:xfrm>
            <a:off x="8226870" y="180023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Shape 797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Shape 798"/>
          <p:cNvSpPr/>
          <p:nvPr/>
        </p:nvSpPr>
        <p:spPr>
          <a:xfrm>
            <a:off x="8226870" y="180023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ntent"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Shape 800"/>
          <p:cNvSpPr txBox="1">
            <a:spLocks noGrp="1"/>
          </p:cNvSpPr>
          <p:nvPr>
            <p:ph type="title"/>
          </p:nvPr>
        </p:nvSpPr>
        <p:spPr>
          <a:xfrm>
            <a:off x="201706" y="1317366"/>
            <a:ext cx="78531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01" name="Shape 801"/>
          <p:cNvSpPr txBox="1">
            <a:spLocks noGrp="1"/>
          </p:cNvSpPr>
          <p:nvPr>
            <p:ph type="body" idx="1"/>
          </p:nvPr>
        </p:nvSpPr>
        <p:spPr>
          <a:xfrm>
            <a:off x="4410075" y="1985963"/>
            <a:ext cx="3657600" cy="19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2" name="Shape 802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3" name="Shape 803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4" name="Shape 804"/>
          <p:cNvSpPr txBox="1">
            <a:spLocks noGrp="1"/>
          </p:cNvSpPr>
          <p:nvPr>
            <p:ph type="body" idx="2"/>
          </p:nvPr>
        </p:nvSpPr>
        <p:spPr>
          <a:xfrm>
            <a:off x="498518" y="1985963"/>
            <a:ext cx="3657600" cy="41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5" name="Shape 805"/>
          <p:cNvSpPr txBox="1">
            <a:spLocks noGrp="1"/>
          </p:cNvSpPr>
          <p:nvPr>
            <p:ph type="body" idx="3"/>
          </p:nvPr>
        </p:nvSpPr>
        <p:spPr>
          <a:xfrm>
            <a:off x="4410075" y="4169664"/>
            <a:ext cx="3657600" cy="19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6" name="Shape 806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Shape 807"/>
          <p:cNvSpPr txBox="1">
            <a:spLocks noGrp="1"/>
          </p:cNvSpPr>
          <p:nvPr>
            <p:ph type="sldNum" idx="12"/>
          </p:nvPr>
        </p:nvSpPr>
        <p:spPr>
          <a:xfrm>
            <a:off x="8376906" y="242234"/>
            <a:ext cx="48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Shape 808"/>
          <p:cNvSpPr/>
          <p:nvPr/>
        </p:nvSpPr>
        <p:spPr>
          <a:xfrm>
            <a:off x="8226870" y="180023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Shape 809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Shape 810"/>
          <p:cNvSpPr/>
          <p:nvPr/>
        </p:nvSpPr>
        <p:spPr>
          <a:xfrm>
            <a:off x="8226870" y="180023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Content"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Shape 812"/>
          <p:cNvSpPr txBox="1">
            <a:spLocks noGrp="1"/>
          </p:cNvSpPr>
          <p:nvPr>
            <p:ph type="title"/>
          </p:nvPr>
        </p:nvSpPr>
        <p:spPr>
          <a:xfrm>
            <a:off x="201706" y="1317366"/>
            <a:ext cx="78531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13" name="Shape 813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4" name="Shape 814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5" name="Shape 815"/>
          <p:cNvSpPr txBox="1">
            <a:spLocks noGrp="1"/>
          </p:cNvSpPr>
          <p:nvPr>
            <p:ph type="body" idx="1"/>
          </p:nvPr>
        </p:nvSpPr>
        <p:spPr>
          <a:xfrm>
            <a:off x="502920" y="1985963"/>
            <a:ext cx="3657300" cy="19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6" name="Shape 816"/>
          <p:cNvSpPr txBox="1">
            <a:spLocks noGrp="1"/>
          </p:cNvSpPr>
          <p:nvPr>
            <p:ph type="body" idx="2"/>
          </p:nvPr>
        </p:nvSpPr>
        <p:spPr>
          <a:xfrm>
            <a:off x="502920" y="4164964"/>
            <a:ext cx="3657300" cy="19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7" name="Shape 817"/>
          <p:cNvSpPr txBox="1">
            <a:spLocks noGrp="1"/>
          </p:cNvSpPr>
          <p:nvPr>
            <p:ph type="body" idx="3"/>
          </p:nvPr>
        </p:nvSpPr>
        <p:spPr>
          <a:xfrm>
            <a:off x="4410075" y="1985963"/>
            <a:ext cx="3657600" cy="19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8" name="Shape 818"/>
          <p:cNvSpPr txBox="1">
            <a:spLocks noGrp="1"/>
          </p:cNvSpPr>
          <p:nvPr>
            <p:ph type="body" idx="4"/>
          </p:nvPr>
        </p:nvSpPr>
        <p:spPr>
          <a:xfrm>
            <a:off x="4410075" y="4169664"/>
            <a:ext cx="3657600" cy="19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9" name="Shape 819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Shape 820"/>
          <p:cNvSpPr txBox="1">
            <a:spLocks noGrp="1"/>
          </p:cNvSpPr>
          <p:nvPr>
            <p:ph type="sldNum" idx="12"/>
          </p:nvPr>
        </p:nvSpPr>
        <p:spPr>
          <a:xfrm>
            <a:off x="8376906" y="242234"/>
            <a:ext cx="48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Shape 821"/>
          <p:cNvSpPr/>
          <p:nvPr/>
        </p:nvSpPr>
        <p:spPr>
          <a:xfrm>
            <a:off x="8226870" y="180023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Shape 822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Shape 823"/>
          <p:cNvSpPr/>
          <p:nvPr/>
        </p:nvSpPr>
        <p:spPr>
          <a:xfrm>
            <a:off x="8226870" y="180023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Shape 825"/>
          <p:cNvSpPr txBox="1">
            <a:spLocks noGrp="1"/>
          </p:cNvSpPr>
          <p:nvPr>
            <p:ph type="title"/>
          </p:nvPr>
        </p:nvSpPr>
        <p:spPr>
          <a:xfrm>
            <a:off x="201706" y="1317366"/>
            <a:ext cx="78531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26" name="Shape 826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7" name="Shape 827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8" name="Shape 828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Shape 829"/>
          <p:cNvSpPr txBox="1">
            <a:spLocks noGrp="1"/>
          </p:cNvSpPr>
          <p:nvPr>
            <p:ph type="sldNum" idx="12"/>
          </p:nvPr>
        </p:nvSpPr>
        <p:spPr>
          <a:xfrm>
            <a:off x="8376906" y="242234"/>
            <a:ext cx="48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Shape 830"/>
          <p:cNvSpPr/>
          <p:nvPr/>
        </p:nvSpPr>
        <p:spPr>
          <a:xfrm>
            <a:off x="8226870" y="180023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Shape 831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Shape 832"/>
          <p:cNvSpPr/>
          <p:nvPr/>
        </p:nvSpPr>
        <p:spPr>
          <a:xfrm>
            <a:off x="8226870" y="180023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Content, Top and Bottom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201706" y="1317366"/>
            <a:ext cx="7853080" cy="663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98516" y="1985963"/>
            <a:ext cx="7569156" cy="1965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498516" y="4164964"/>
            <a:ext cx="7569156" cy="1965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8376906" y="180025"/>
            <a:ext cx="482932" cy="4904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8376906" y="242234"/>
            <a:ext cx="4829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8226870" y="180023"/>
            <a:ext cx="118168" cy="490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8376906" y="180025"/>
            <a:ext cx="482932" cy="4904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8226870" y="180023"/>
            <a:ext cx="118168" cy="490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Shape 834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5" name="Shape 835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6" name="Shape 836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Shape 837"/>
          <p:cNvSpPr txBox="1">
            <a:spLocks noGrp="1"/>
          </p:cNvSpPr>
          <p:nvPr>
            <p:ph type="sldNum" idx="12"/>
          </p:nvPr>
        </p:nvSpPr>
        <p:spPr>
          <a:xfrm>
            <a:off x="8376906" y="242234"/>
            <a:ext cx="48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Shape 838"/>
          <p:cNvSpPr/>
          <p:nvPr/>
        </p:nvSpPr>
        <p:spPr>
          <a:xfrm>
            <a:off x="8226870" y="180023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Shape 839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Shape 840"/>
          <p:cNvSpPr/>
          <p:nvPr/>
        </p:nvSpPr>
        <p:spPr>
          <a:xfrm>
            <a:off x="8226870" y="180023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Shape 842"/>
          <p:cNvSpPr/>
          <p:nvPr/>
        </p:nvSpPr>
        <p:spPr>
          <a:xfrm>
            <a:off x="282575" y="228600"/>
            <a:ext cx="3451200" cy="634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Shape 843"/>
          <p:cNvSpPr txBox="1">
            <a:spLocks noGrp="1"/>
          </p:cNvSpPr>
          <p:nvPr>
            <p:ph type="title"/>
          </p:nvPr>
        </p:nvSpPr>
        <p:spPr>
          <a:xfrm>
            <a:off x="380555" y="3930810"/>
            <a:ext cx="32553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44" name="Shape 844"/>
          <p:cNvSpPr txBox="1">
            <a:spLocks noGrp="1"/>
          </p:cNvSpPr>
          <p:nvPr>
            <p:ph type="body" idx="1"/>
          </p:nvPr>
        </p:nvSpPr>
        <p:spPr>
          <a:xfrm>
            <a:off x="4168775" y="273050"/>
            <a:ext cx="45975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5" name="Shape 845"/>
          <p:cNvSpPr txBox="1">
            <a:spLocks noGrp="1"/>
          </p:cNvSpPr>
          <p:nvPr>
            <p:ph type="body" idx="2"/>
          </p:nvPr>
        </p:nvSpPr>
        <p:spPr>
          <a:xfrm>
            <a:off x="381092" y="5209733"/>
            <a:ext cx="3255300" cy="9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Arial"/>
              <a:buNone/>
              <a:defRPr sz="10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Shape 847"/>
          <p:cNvSpPr txBox="1">
            <a:spLocks noGrp="1"/>
          </p:cNvSpPr>
          <p:nvPr>
            <p:ph type="title"/>
          </p:nvPr>
        </p:nvSpPr>
        <p:spPr>
          <a:xfrm>
            <a:off x="4169403" y="3124200"/>
            <a:ext cx="38982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48" name="Shape 848"/>
          <p:cNvSpPr>
            <a:spLocks noGrp="1"/>
          </p:cNvSpPr>
          <p:nvPr>
            <p:ph type="pic" idx="2"/>
          </p:nvPr>
        </p:nvSpPr>
        <p:spPr>
          <a:xfrm>
            <a:off x="277906" y="1520854"/>
            <a:ext cx="3460800" cy="45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21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9" name="Shape 849"/>
          <p:cNvSpPr txBox="1">
            <a:spLocks noGrp="1"/>
          </p:cNvSpPr>
          <p:nvPr>
            <p:ph type="body" idx="1"/>
          </p:nvPr>
        </p:nvSpPr>
        <p:spPr>
          <a:xfrm>
            <a:off x="4169403" y="3995737"/>
            <a:ext cx="3898200" cy="21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Arial"/>
              <a:buNone/>
              <a:defRPr sz="10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0" name="Shape 850"/>
          <p:cNvSpPr txBox="1">
            <a:spLocks noGrp="1"/>
          </p:cNvSpPr>
          <p:nvPr>
            <p:ph type="dt" idx="10"/>
          </p:nvPr>
        </p:nvSpPr>
        <p:spPr>
          <a:xfrm>
            <a:off x="8067675" y="6423585"/>
            <a:ext cx="861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1" name="Shape 851"/>
          <p:cNvSpPr txBox="1">
            <a:spLocks noGrp="1"/>
          </p:cNvSpPr>
          <p:nvPr>
            <p:ph type="ftr" idx="11"/>
          </p:nvPr>
        </p:nvSpPr>
        <p:spPr>
          <a:xfrm>
            <a:off x="3738564" y="6423585"/>
            <a:ext cx="4116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above Caption"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Shape 853"/>
          <p:cNvSpPr txBox="1">
            <a:spLocks noGrp="1"/>
          </p:cNvSpPr>
          <p:nvPr>
            <p:ph type="title"/>
          </p:nvPr>
        </p:nvSpPr>
        <p:spPr>
          <a:xfrm>
            <a:off x="277905" y="4539532"/>
            <a:ext cx="6191100" cy="8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54" name="Shape 854"/>
          <p:cNvSpPr>
            <a:spLocks noGrp="1"/>
          </p:cNvSpPr>
          <p:nvPr>
            <p:ph type="pic" idx="2"/>
          </p:nvPr>
        </p:nvSpPr>
        <p:spPr>
          <a:xfrm>
            <a:off x="277905" y="228600"/>
            <a:ext cx="6378300" cy="41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21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5" name="Shape 855"/>
          <p:cNvSpPr txBox="1">
            <a:spLocks noGrp="1"/>
          </p:cNvSpPr>
          <p:nvPr>
            <p:ph type="body" idx="1"/>
          </p:nvPr>
        </p:nvSpPr>
        <p:spPr>
          <a:xfrm>
            <a:off x="277905" y="5373250"/>
            <a:ext cx="6191100" cy="8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Arial"/>
              <a:buNone/>
              <a:defRPr sz="10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6" name="Shape 856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1E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481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7" name="Shape 857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8" name="Shape 858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7E8D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1D7E8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1D7E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Shape 859"/>
          <p:cNvSpPr/>
          <p:nvPr/>
        </p:nvSpPr>
        <p:spPr>
          <a:xfrm>
            <a:off x="6802438" y="228600"/>
            <a:ext cx="2057400" cy="203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Shape 860"/>
          <p:cNvSpPr/>
          <p:nvPr/>
        </p:nvSpPr>
        <p:spPr>
          <a:xfrm>
            <a:off x="6802438" y="2377440"/>
            <a:ext cx="2057400" cy="203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1" name="Shape 861" descr="CREST_2013.AI"/>
          <p:cNvPicPr preferRelativeResize="0"/>
          <p:nvPr/>
        </p:nvPicPr>
        <p:blipFill rotWithShape="1">
          <a:blip r:embed="rId2">
            <a:alphaModFix/>
          </a:blip>
          <a:srcRect l="6393" r="56923" b="3222"/>
          <a:stretch/>
        </p:blipFill>
        <p:spPr>
          <a:xfrm>
            <a:off x="6902843" y="266975"/>
            <a:ext cx="1874521" cy="1978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2" name="Shape 862" descr="CREST_2013.AI"/>
          <p:cNvPicPr preferRelativeResize="0"/>
          <p:nvPr/>
        </p:nvPicPr>
        <p:blipFill rotWithShape="1">
          <a:blip r:embed="rId2">
            <a:alphaModFix/>
          </a:blip>
          <a:srcRect l="6393" r="56923" b="3222"/>
          <a:stretch/>
        </p:blipFill>
        <p:spPr>
          <a:xfrm>
            <a:off x="6902843" y="266975"/>
            <a:ext cx="1874521" cy="1978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Pictures with Caption"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Shape 864"/>
          <p:cNvSpPr/>
          <p:nvPr/>
        </p:nvSpPr>
        <p:spPr>
          <a:xfrm>
            <a:off x="282573" y="228600"/>
            <a:ext cx="6387300" cy="6345300"/>
          </a:xfrm>
          <a:prstGeom prst="rect">
            <a:avLst/>
          </a:prstGeom>
          <a:solidFill>
            <a:srgbClr val="00481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Shape 865"/>
          <p:cNvSpPr txBox="1">
            <a:spLocks noGrp="1"/>
          </p:cNvSpPr>
          <p:nvPr>
            <p:ph type="title"/>
          </p:nvPr>
        </p:nvSpPr>
        <p:spPr>
          <a:xfrm>
            <a:off x="380554" y="2903425"/>
            <a:ext cx="61815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66" name="Shape 866"/>
          <p:cNvSpPr txBox="1">
            <a:spLocks noGrp="1"/>
          </p:cNvSpPr>
          <p:nvPr>
            <p:ph type="body" idx="1"/>
          </p:nvPr>
        </p:nvSpPr>
        <p:spPr>
          <a:xfrm>
            <a:off x="381093" y="4065476"/>
            <a:ext cx="6179700" cy="23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Arial"/>
              <a:buNone/>
              <a:defRPr sz="10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7" name="Shape 867"/>
          <p:cNvSpPr/>
          <p:nvPr/>
        </p:nvSpPr>
        <p:spPr>
          <a:xfrm>
            <a:off x="6802438" y="228600"/>
            <a:ext cx="2057400" cy="203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Shape 868"/>
          <p:cNvSpPr>
            <a:spLocks noGrp="1"/>
          </p:cNvSpPr>
          <p:nvPr>
            <p:ph type="pic" idx="2"/>
          </p:nvPr>
        </p:nvSpPr>
        <p:spPr>
          <a:xfrm>
            <a:off x="6802438" y="2374940"/>
            <a:ext cx="2057400" cy="20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9" name="Shape 869"/>
          <p:cNvSpPr>
            <a:spLocks noGrp="1"/>
          </p:cNvSpPr>
          <p:nvPr>
            <p:ph type="pic" idx="3"/>
          </p:nvPr>
        </p:nvSpPr>
        <p:spPr>
          <a:xfrm>
            <a:off x="6802438" y="4535423"/>
            <a:ext cx="2057400" cy="20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70" name="Shape 870" descr="CREST_2013.AI"/>
          <p:cNvPicPr preferRelativeResize="0"/>
          <p:nvPr/>
        </p:nvPicPr>
        <p:blipFill rotWithShape="1">
          <a:blip r:embed="rId2">
            <a:alphaModFix/>
          </a:blip>
          <a:srcRect l="6393" r="56923" b="3222"/>
          <a:stretch/>
        </p:blipFill>
        <p:spPr>
          <a:xfrm>
            <a:off x="6902843" y="266975"/>
            <a:ext cx="1874521" cy="1978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1" name="Shape 871" descr="CREST_2013.AI"/>
          <p:cNvPicPr preferRelativeResize="0"/>
          <p:nvPr/>
        </p:nvPicPr>
        <p:blipFill rotWithShape="1">
          <a:blip r:embed="rId2">
            <a:alphaModFix/>
          </a:blip>
          <a:srcRect l="6393" r="56923" b="3222"/>
          <a:stretch/>
        </p:blipFill>
        <p:spPr>
          <a:xfrm>
            <a:off x="6902843" y="266975"/>
            <a:ext cx="1874521" cy="1978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s with Caption">
    <p:bg>
      <p:bgPr>
        <a:solidFill>
          <a:schemeClr val="lt1"/>
        </a:solidFill>
        <a:effectLst/>
      </p:bgPr>
    </p:bg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Shape 873"/>
          <p:cNvSpPr/>
          <p:nvPr/>
        </p:nvSpPr>
        <p:spPr>
          <a:xfrm>
            <a:off x="282575" y="228600"/>
            <a:ext cx="4235400" cy="6345300"/>
          </a:xfrm>
          <a:prstGeom prst="rect">
            <a:avLst/>
          </a:prstGeom>
          <a:solidFill>
            <a:srgbClr val="00481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Shape 874"/>
          <p:cNvSpPr txBox="1">
            <a:spLocks noGrp="1"/>
          </p:cNvSpPr>
          <p:nvPr>
            <p:ph type="title"/>
          </p:nvPr>
        </p:nvSpPr>
        <p:spPr>
          <a:xfrm>
            <a:off x="381093" y="3953701"/>
            <a:ext cx="40167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75" name="Shape 875"/>
          <p:cNvSpPr txBox="1">
            <a:spLocks noGrp="1"/>
          </p:cNvSpPr>
          <p:nvPr>
            <p:ph type="body" idx="1"/>
          </p:nvPr>
        </p:nvSpPr>
        <p:spPr>
          <a:xfrm>
            <a:off x="381634" y="5225912"/>
            <a:ext cx="4015200" cy="1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Arial"/>
              <a:buNone/>
              <a:defRPr sz="10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6" name="Shape 876"/>
          <p:cNvSpPr/>
          <p:nvPr/>
        </p:nvSpPr>
        <p:spPr>
          <a:xfrm>
            <a:off x="6802438" y="228600"/>
            <a:ext cx="2057400" cy="203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Shape 877"/>
          <p:cNvSpPr/>
          <p:nvPr/>
        </p:nvSpPr>
        <p:spPr>
          <a:xfrm>
            <a:off x="4624387" y="4534726"/>
            <a:ext cx="2057400" cy="2039100"/>
          </a:xfrm>
          <a:prstGeom prst="rect">
            <a:avLst/>
          </a:prstGeom>
          <a:solidFill>
            <a:srgbClr val="1D7E8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Shape 878"/>
          <p:cNvSpPr>
            <a:spLocks noGrp="1"/>
          </p:cNvSpPr>
          <p:nvPr>
            <p:ph type="pic" idx="2"/>
          </p:nvPr>
        </p:nvSpPr>
        <p:spPr>
          <a:xfrm>
            <a:off x="4624387" y="228600"/>
            <a:ext cx="2057400" cy="20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9" name="Shape 879"/>
          <p:cNvSpPr>
            <a:spLocks noGrp="1"/>
          </p:cNvSpPr>
          <p:nvPr>
            <p:ph type="pic" idx="3"/>
          </p:nvPr>
        </p:nvSpPr>
        <p:spPr>
          <a:xfrm>
            <a:off x="4624387" y="2381663"/>
            <a:ext cx="2057400" cy="20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0" name="Shape 880"/>
          <p:cNvSpPr>
            <a:spLocks noGrp="1"/>
          </p:cNvSpPr>
          <p:nvPr>
            <p:ph type="pic" idx="4"/>
          </p:nvPr>
        </p:nvSpPr>
        <p:spPr>
          <a:xfrm>
            <a:off x="6803135" y="2381661"/>
            <a:ext cx="2057400" cy="41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81" name="Shape 881" descr="CREST_2013.AI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4040" y="440525"/>
            <a:ext cx="2997481" cy="1198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82" name="Shape 882" descr="CREST_2013.AI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4040" y="440525"/>
            <a:ext cx="2997481" cy="1198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s with Caption, Alt."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Shape 884"/>
          <p:cNvSpPr txBox="1">
            <a:spLocks noGrp="1"/>
          </p:cNvSpPr>
          <p:nvPr>
            <p:ph type="title"/>
          </p:nvPr>
        </p:nvSpPr>
        <p:spPr>
          <a:xfrm>
            <a:off x="4953000" y="3124200"/>
            <a:ext cx="39069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85" name="Shape 885"/>
          <p:cNvSpPr>
            <a:spLocks noGrp="1"/>
          </p:cNvSpPr>
          <p:nvPr>
            <p:ph type="pic" idx="2"/>
          </p:nvPr>
        </p:nvSpPr>
        <p:spPr>
          <a:xfrm>
            <a:off x="277905" y="3648432"/>
            <a:ext cx="4204500" cy="24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21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6" name="Shape 886"/>
          <p:cNvSpPr txBox="1">
            <a:spLocks noGrp="1"/>
          </p:cNvSpPr>
          <p:nvPr>
            <p:ph type="body" idx="1"/>
          </p:nvPr>
        </p:nvSpPr>
        <p:spPr>
          <a:xfrm>
            <a:off x="4953000" y="4093360"/>
            <a:ext cx="3906900" cy="20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Arial"/>
              <a:buNone/>
              <a:defRPr sz="10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7" name="Shape 887"/>
          <p:cNvSpPr txBox="1">
            <a:spLocks noGrp="1"/>
          </p:cNvSpPr>
          <p:nvPr>
            <p:ph type="dt" idx="10"/>
          </p:nvPr>
        </p:nvSpPr>
        <p:spPr>
          <a:xfrm>
            <a:off x="8145975" y="6423585"/>
            <a:ext cx="78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8" name="Shape 888"/>
          <p:cNvSpPr txBox="1">
            <a:spLocks noGrp="1"/>
          </p:cNvSpPr>
          <p:nvPr>
            <p:ph type="ftr" idx="11"/>
          </p:nvPr>
        </p:nvSpPr>
        <p:spPr>
          <a:xfrm>
            <a:off x="3575492" y="6423585"/>
            <a:ext cx="4206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9" name="Shape 889"/>
          <p:cNvSpPr>
            <a:spLocks noGrp="1"/>
          </p:cNvSpPr>
          <p:nvPr>
            <p:ph type="pic" idx="3"/>
          </p:nvPr>
        </p:nvSpPr>
        <p:spPr>
          <a:xfrm>
            <a:off x="277905" y="1514854"/>
            <a:ext cx="2057400" cy="20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0" name="Shape 890"/>
          <p:cNvSpPr>
            <a:spLocks noGrp="1"/>
          </p:cNvSpPr>
          <p:nvPr>
            <p:ph type="pic" idx="4"/>
          </p:nvPr>
        </p:nvSpPr>
        <p:spPr>
          <a:xfrm>
            <a:off x="2425143" y="1514854"/>
            <a:ext cx="2057400" cy="20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1" name="Shape 891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Shape 892"/>
          <p:cNvSpPr txBox="1">
            <a:spLocks noGrp="1"/>
          </p:cNvSpPr>
          <p:nvPr>
            <p:ph type="sldNum" idx="12"/>
          </p:nvPr>
        </p:nvSpPr>
        <p:spPr>
          <a:xfrm>
            <a:off x="8376906" y="242234"/>
            <a:ext cx="48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Shape 893"/>
          <p:cNvSpPr/>
          <p:nvPr/>
        </p:nvSpPr>
        <p:spPr>
          <a:xfrm>
            <a:off x="8226870" y="180023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Shape 894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Shape 895"/>
          <p:cNvSpPr/>
          <p:nvPr/>
        </p:nvSpPr>
        <p:spPr>
          <a:xfrm>
            <a:off x="8226870" y="180023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Shape 897"/>
          <p:cNvSpPr txBox="1">
            <a:spLocks noGrp="1"/>
          </p:cNvSpPr>
          <p:nvPr>
            <p:ph type="title"/>
          </p:nvPr>
        </p:nvSpPr>
        <p:spPr>
          <a:xfrm>
            <a:off x="201706" y="1317366"/>
            <a:ext cx="78531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98" name="Shape 898"/>
          <p:cNvSpPr txBox="1">
            <a:spLocks noGrp="1"/>
          </p:cNvSpPr>
          <p:nvPr>
            <p:ph type="body" idx="1"/>
          </p:nvPr>
        </p:nvSpPr>
        <p:spPr>
          <a:xfrm rot="5400000">
            <a:off x="2055685" y="127199"/>
            <a:ext cx="4145100" cy="78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9" name="Shape 899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0" name="Shape 900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1" name="Shape 901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Shape 902"/>
          <p:cNvSpPr txBox="1">
            <a:spLocks noGrp="1"/>
          </p:cNvSpPr>
          <p:nvPr>
            <p:ph type="sldNum" idx="12"/>
          </p:nvPr>
        </p:nvSpPr>
        <p:spPr>
          <a:xfrm>
            <a:off x="8376906" y="242234"/>
            <a:ext cx="48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Shape 903"/>
          <p:cNvSpPr/>
          <p:nvPr/>
        </p:nvSpPr>
        <p:spPr>
          <a:xfrm>
            <a:off x="8226870" y="180023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Shape 904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Shape 905"/>
          <p:cNvSpPr/>
          <p:nvPr/>
        </p:nvSpPr>
        <p:spPr>
          <a:xfrm>
            <a:off x="8226870" y="180023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Shape 907"/>
          <p:cNvSpPr txBox="1">
            <a:spLocks noGrp="1"/>
          </p:cNvSpPr>
          <p:nvPr>
            <p:ph type="title"/>
          </p:nvPr>
        </p:nvSpPr>
        <p:spPr>
          <a:xfrm rot="5400000">
            <a:off x="5647688" y="3096846"/>
            <a:ext cx="4912800" cy="11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908" name="Shape 908"/>
          <p:cNvSpPr txBox="1">
            <a:spLocks noGrp="1"/>
          </p:cNvSpPr>
          <p:nvPr>
            <p:ph type="body" idx="1"/>
          </p:nvPr>
        </p:nvSpPr>
        <p:spPr>
          <a:xfrm rot="5400000">
            <a:off x="1421099" y="249546"/>
            <a:ext cx="49302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9" name="Shape 909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0" name="Shape 910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Shape 912"/>
          <p:cNvSpPr txBox="1">
            <a:spLocks noGrp="1"/>
          </p:cNvSpPr>
          <p:nvPr>
            <p:ph type="subTitle" idx="1"/>
          </p:nvPr>
        </p:nvSpPr>
        <p:spPr>
          <a:xfrm>
            <a:off x="282575" y="5527739"/>
            <a:ext cx="40386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sz="14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3" name="Shape 913"/>
          <p:cNvSpPr/>
          <p:nvPr/>
        </p:nvSpPr>
        <p:spPr>
          <a:xfrm>
            <a:off x="282575" y="228600"/>
            <a:ext cx="4235400" cy="418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Shape 914"/>
          <p:cNvSpPr/>
          <p:nvPr/>
        </p:nvSpPr>
        <p:spPr>
          <a:xfrm>
            <a:off x="4624387" y="2377440"/>
            <a:ext cx="2057400" cy="2039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Shape 915"/>
          <p:cNvSpPr/>
          <p:nvPr/>
        </p:nvSpPr>
        <p:spPr>
          <a:xfrm>
            <a:off x="6810188" y="2377440"/>
            <a:ext cx="2057400" cy="203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Shape 916"/>
          <p:cNvSpPr/>
          <p:nvPr/>
        </p:nvSpPr>
        <p:spPr>
          <a:xfrm>
            <a:off x="6810188" y="228600"/>
            <a:ext cx="2057400" cy="2039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Shape 917"/>
          <p:cNvSpPr/>
          <p:nvPr/>
        </p:nvSpPr>
        <p:spPr>
          <a:xfrm>
            <a:off x="4624387" y="228600"/>
            <a:ext cx="2057400" cy="2039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Shape 918"/>
          <p:cNvSpPr txBox="1">
            <a:spLocks noGrp="1"/>
          </p:cNvSpPr>
          <p:nvPr>
            <p:ph type="title"/>
          </p:nvPr>
        </p:nvSpPr>
        <p:spPr>
          <a:xfrm>
            <a:off x="282575" y="4617942"/>
            <a:ext cx="75564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pic>
        <p:nvPicPr>
          <p:cNvPr id="919" name="Shape 919" descr="CREST_2013.AI"/>
          <p:cNvPicPr preferRelativeResize="0"/>
          <p:nvPr/>
        </p:nvPicPr>
        <p:blipFill rotWithShape="1">
          <a:blip r:embed="rId2">
            <a:alphaModFix/>
          </a:blip>
          <a:srcRect l="3271" r="55576"/>
          <a:stretch/>
        </p:blipFill>
        <p:spPr>
          <a:xfrm>
            <a:off x="485360" y="669889"/>
            <a:ext cx="3763010" cy="365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nte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201706" y="1317366"/>
            <a:ext cx="7853080" cy="663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410075" y="1985963"/>
            <a:ext cx="3657600" cy="1965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2"/>
          </p:nvPr>
        </p:nvSpPr>
        <p:spPr>
          <a:xfrm>
            <a:off x="498518" y="1985963"/>
            <a:ext cx="3657600" cy="414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3"/>
          </p:nvPr>
        </p:nvSpPr>
        <p:spPr>
          <a:xfrm>
            <a:off x="4410075" y="4169664"/>
            <a:ext cx="3657600" cy="1965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8376906" y="180025"/>
            <a:ext cx="482932" cy="4904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8376906" y="242234"/>
            <a:ext cx="4829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8226870" y="180023"/>
            <a:ext cx="118168" cy="490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8376906" y="180025"/>
            <a:ext cx="482932" cy="4904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8226870" y="180023"/>
            <a:ext cx="118168" cy="490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Shape 921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Shape 922"/>
          <p:cNvSpPr txBox="1">
            <a:spLocks noGrp="1"/>
          </p:cNvSpPr>
          <p:nvPr>
            <p:ph type="title"/>
          </p:nvPr>
        </p:nvSpPr>
        <p:spPr>
          <a:xfrm>
            <a:off x="201706" y="1317366"/>
            <a:ext cx="87270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923" name="Shape 923"/>
          <p:cNvSpPr txBox="1">
            <a:spLocks noGrp="1"/>
          </p:cNvSpPr>
          <p:nvPr>
            <p:ph type="body" idx="1"/>
          </p:nvPr>
        </p:nvSpPr>
        <p:spPr>
          <a:xfrm>
            <a:off x="201706" y="1981200"/>
            <a:ext cx="8727000" cy="41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4" name="Shape 924"/>
          <p:cNvSpPr/>
          <p:nvPr/>
        </p:nvSpPr>
        <p:spPr>
          <a:xfrm>
            <a:off x="8226870" y="180023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Shape 925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6" name="Shape 926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7" name="Shape 927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24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20" Type="http://schemas.openxmlformats.org/officeDocument/2006/relationships/slideLayout" Target="../slideLayouts/slideLayout42.xml"/><Relationship Id="rId21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44.xml"/><Relationship Id="rId23" Type="http://schemas.openxmlformats.org/officeDocument/2006/relationships/theme" Target="../theme/theme2.xml"/><Relationship Id="rId24" Type="http://schemas.openxmlformats.org/officeDocument/2006/relationships/image" Target="../media/image1.png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20" Type="http://schemas.openxmlformats.org/officeDocument/2006/relationships/slideLayout" Target="../slideLayouts/slideLayout64.xml"/><Relationship Id="rId21" Type="http://schemas.openxmlformats.org/officeDocument/2006/relationships/slideLayout" Target="../slideLayouts/slideLayout65.xml"/><Relationship Id="rId22" Type="http://schemas.openxmlformats.org/officeDocument/2006/relationships/slideLayout" Target="../slideLayouts/slideLayout66.xml"/><Relationship Id="rId23" Type="http://schemas.openxmlformats.org/officeDocument/2006/relationships/theme" Target="../theme/theme3.xml"/><Relationship Id="rId24" Type="http://schemas.openxmlformats.org/officeDocument/2006/relationships/image" Target="../media/image1.png"/><Relationship Id="rId10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60.xml"/><Relationship Id="rId17" Type="http://schemas.openxmlformats.org/officeDocument/2006/relationships/slideLayout" Target="../slideLayouts/slideLayout61.xml"/><Relationship Id="rId18" Type="http://schemas.openxmlformats.org/officeDocument/2006/relationships/slideLayout" Target="../slideLayouts/slideLayout62.xml"/><Relationship Id="rId19" Type="http://schemas.openxmlformats.org/officeDocument/2006/relationships/slideLayout" Target="../slideLayouts/slideLayout63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7.xml"/><Relationship Id="rId20" Type="http://schemas.openxmlformats.org/officeDocument/2006/relationships/slideLayout" Target="../slideLayouts/slideLayout88.xml"/><Relationship Id="rId21" Type="http://schemas.openxmlformats.org/officeDocument/2006/relationships/slideLayout" Target="../slideLayouts/slideLayout89.xml"/><Relationship Id="rId22" Type="http://schemas.openxmlformats.org/officeDocument/2006/relationships/slideLayout" Target="../slideLayouts/slideLayout90.xml"/><Relationship Id="rId23" Type="http://schemas.openxmlformats.org/officeDocument/2006/relationships/theme" Target="../theme/theme5.xml"/><Relationship Id="rId24" Type="http://schemas.openxmlformats.org/officeDocument/2006/relationships/image" Target="../media/image1.png"/><Relationship Id="rId10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82.xml"/><Relationship Id="rId15" Type="http://schemas.openxmlformats.org/officeDocument/2006/relationships/slideLayout" Target="../slideLayouts/slideLayout83.xml"/><Relationship Id="rId16" Type="http://schemas.openxmlformats.org/officeDocument/2006/relationships/slideLayout" Target="../slideLayouts/slideLayout84.xml"/><Relationship Id="rId17" Type="http://schemas.openxmlformats.org/officeDocument/2006/relationships/slideLayout" Target="../slideLayouts/slideLayout85.xml"/><Relationship Id="rId18" Type="http://schemas.openxmlformats.org/officeDocument/2006/relationships/slideLayout" Target="../slideLayouts/slideLayout86.xml"/><Relationship Id="rId19" Type="http://schemas.openxmlformats.org/officeDocument/2006/relationships/slideLayout" Target="../slideLayouts/slideLayout87.xml"/><Relationship Id="rId1" Type="http://schemas.openxmlformats.org/officeDocument/2006/relationships/slideLayout" Target="../slideLayouts/slideLayout69.xml"/><Relationship Id="rId2" Type="http://schemas.openxmlformats.org/officeDocument/2006/relationships/slideLayout" Target="../slideLayouts/slideLayout70.xml"/><Relationship Id="rId3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47326" y="6336812"/>
            <a:ext cx="9276122" cy="61529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201706" y="1317366"/>
            <a:ext cx="7853080" cy="663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201706" y="1981200"/>
            <a:ext cx="7853080" cy="414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7E8D"/>
              </a:buClr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1D7E8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1D7E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Shape 16" descr="CREST_2013.AI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112722" y="83960"/>
            <a:ext cx="2463799" cy="96519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/>
        </p:nvSpPr>
        <p:spPr>
          <a:xfrm>
            <a:off x="-47326" y="6336812"/>
            <a:ext cx="9276000" cy="61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201706" y="1317366"/>
            <a:ext cx="78531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201706" y="1981200"/>
            <a:ext cx="7853100" cy="41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" name="Shape 238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" name="Shape 239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7E8D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1D7E8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1D7E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Shape 241" descr="CREST_2013.AI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112722" y="83960"/>
            <a:ext cx="2463800" cy="965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8" r:id="rId19"/>
    <p:sldLayoutId id="2147483689" r:id="rId20"/>
    <p:sldLayoutId id="2147483690" r:id="rId21"/>
    <p:sldLayoutId id="2147483691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/>
          <p:nvPr/>
        </p:nvSpPr>
        <p:spPr>
          <a:xfrm>
            <a:off x="-47326" y="6336812"/>
            <a:ext cx="9276000" cy="61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Shape 461"/>
          <p:cNvSpPr txBox="1">
            <a:spLocks noGrp="1"/>
          </p:cNvSpPr>
          <p:nvPr>
            <p:ph type="title"/>
          </p:nvPr>
        </p:nvSpPr>
        <p:spPr>
          <a:xfrm>
            <a:off x="201706" y="1317366"/>
            <a:ext cx="78531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201706" y="1981200"/>
            <a:ext cx="7853100" cy="41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3" name="Shape 463"/>
          <p:cNvSpPr txBox="1">
            <a:spLocks noGrp="1"/>
          </p:cNvSpPr>
          <p:nvPr>
            <p:ph type="dt" idx="10"/>
          </p:nvPr>
        </p:nvSpPr>
        <p:spPr>
          <a:xfrm>
            <a:off x="6795247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4" name="Shape 464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5" name="Shape 465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1D7E8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1D7E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6" name="Shape 466" descr="CREST_2013.AI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112723" y="83961"/>
            <a:ext cx="2463800" cy="965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  <p:sldLayoutId id="2147483710" r:id="rId19"/>
    <p:sldLayoutId id="2147483711" r:id="rId20"/>
    <p:sldLayoutId id="2147483712" r:id="rId21"/>
    <p:sldLayoutId id="2147483713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/>
          <p:nvPr/>
        </p:nvSpPr>
        <p:spPr>
          <a:xfrm>
            <a:off x="-47625" y="6337300"/>
            <a:ext cx="9275700" cy="6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6" name="Shape 686" descr="CREST_2013.AI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712" y="84137"/>
            <a:ext cx="2463800" cy="965200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Shape 687"/>
          <p:cNvSpPr txBox="1"/>
          <p:nvPr/>
        </p:nvSpPr>
        <p:spPr>
          <a:xfrm>
            <a:off x="8377237" y="179387"/>
            <a:ext cx="4827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Shape 688"/>
          <p:cNvSpPr txBox="1"/>
          <p:nvPr/>
        </p:nvSpPr>
        <p:spPr>
          <a:xfrm>
            <a:off x="8226425" y="179387"/>
            <a:ext cx="1191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Shape 689"/>
          <p:cNvSpPr txBox="1"/>
          <p:nvPr/>
        </p:nvSpPr>
        <p:spPr>
          <a:xfrm>
            <a:off x="8377237" y="179387"/>
            <a:ext cx="4827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Shape 690"/>
          <p:cNvSpPr txBox="1"/>
          <p:nvPr/>
        </p:nvSpPr>
        <p:spPr>
          <a:xfrm>
            <a:off x="8226425" y="179387"/>
            <a:ext cx="1191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Shape 691"/>
          <p:cNvSpPr txBox="1">
            <a:spLocks noGrp="1"/>
          </p:cNvSpPr>
          <p:nvPr>
            <p:ph type="title"/>
          </p:nvPr>
        </p:nvSpPr>
        <p:spPr>
          <a:xfrm>
            <a:off x="201612" y="1317625"/>
            <a:ext cx="78534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92" name="Shape 692"/>
          <p:cNvSpPr txBox="1">
            <a:spLocks noGrp="1"/>
          </p:cNvSpPr>
          <p:nvPr>
            <p:ph type="body" idx="1"/>
          </p:nvPr>
        </p:nvSpPr>
        <p:spPr>
          <a:xfrm>
            <a:off x="201612" y="1981200"/>
            <a:ext cx="7853400" cy="41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3" name="Shape 693"/>
          <p:cNvSpPr txBox="1">
            <a:spLocks noGrp="1"/>
          </p:cNvSpPr>
          <p:nvPr>
            <p:ph type="dt" idx="10"/>
          </p:nvPr>
        </p:nvSpPr>
        <p:spPr>
          <a:xfrm>
            <a:off x="6794500" y="642302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4" name="Shape 694"/>
          <p:cNvSpPr txBox="1">
            <a:spLocks noGrp="1"/>
          </p:cNvSpPr>
          <p:nvPr>
            <p:ph type="ftr" idx="11"/>
          </p:nvPr>
        </p:nvSpPr>
        <p:spPr>
          <a:xfrm>
            <a:off x="201612" y="642302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5" name="Shape 695"/>
          <p:cNvSpPr txBox="1">
            <a:spLocks noGrp="1"/>
          </p:cNvSpPr>
          <p:nvPr>
            <p:ph type="sldNum" idx="12"/>
          </p:nvPr>
        </p:nvSpPr>
        <p:spPr>
          <a:xfrm>
            <a:off x="8377237" y="242887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4" r:id="rId1"/>
    <p:sldLayoutId id="2147483742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/>
        </p:nvSpPr>
        <p:spPr>
          <a:xfrm>
            <a:off x="-47326" y="6336812"/>
            <a:ext cx="9276000" cy="61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Shape 705"/>
          <p:cNvSpPr txBox="1">
            <a:spLocks noGrp="1"/>
          </p:cNvSpPr>
          <p:nvPr>
            <p:ph type="title"/>
          </p:nvPr>
        </p:nvSpPr>
        <p:spPr>
          <a:xfrm>
            <a:off x="201706" y="1317366"/>
            <a:ext cx="78531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06" name="Shape 706"/>
          <p:cNvSpPr txBox="1">
            <a:spLocks noGrp="1"/>
          </p:cNvSpPr>
          <p:nvPr>
            <p:ph type="body" idx="1"/>
          </p:nvPr>
        </p:nvSpPr>
        <p:spPr>
          <a:xfrm>
            <a:off x="201706" y="1981200"/>
            <a:ext cx="7853100" cy="41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7" name="Shape 707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8" name="Shape 708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9" name="Shape 709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7E8D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1D7E8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1D7E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0" name="Shape 710" descr="CREST_2013.AI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112722" y="83960"/>
            <a:ext cx="2463800" cy="965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  <p:sldLayoutId id="2147483732" r:id="rId18"/>
    <p:sldLayoutId id="2147483733" r:id="rId19"/>
    <p:sldLayoutId id="2147483734" r:id="rId20"/>
    <p:sldLayoutId id="2147483735" r:id="rId21"/>
    <p:sldLayoutId id="2147483736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itu.edu/student-life/living-in-silicon-valley/inside-itu/student-learning-resources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hyperlink" Target="http://itu.edu/student-life/living-in-silicon-valley/inside-itu/student-learning-resources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hyperlink" Target="http://itu.edu/student-life/living-in-silicon-valley/inside-itu/student-learning-resources/" TargetMode="External"/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hyperlink" Target="https://libguides.mit.edu/database-search" TargetMode="External"/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itu.edu/student-life/living-in-silicon-valley/inside-itu/student-learning-resources/" TargetMode="External"/><Relationship Id="rId4" Type="http://schemas.openxmlformats.org/officeDocument/2006/relationships/image" Target="../media/image11.png"/><Relationship Id="rId5" Type="http://schemas.openxmlformats.org/officeDocument/2006/relationships/hyperlink" Target="https://libguides.mit.edu/database-search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hyperlink" Target="http://itu.edu/student-life/living-in-silicon-valley/inside-itu/student-learning-resources/" TargetMode="External"/><Relationship Id="rId5" Type="http://schemas.openxmlformats.org/officeDocument/2006/relationships/hyperlink" Target="http://www.caee.utexas.edu/prof/kockelman/public_html/TRB14EnoAVs.pdf" TargetMode="External"/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hyperlink" Target="http://itu.edu/student-life/living-in-silicon-valley/inside-itu/student-learning-resources/" TargetMode="External"/><Relationship Id="rId5" Type="http://schemas.openxmlformats.org/officeDocument/2006/relationships/hyperlink" Target="https://ems.itu.edu" TargetMode="External"/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jpl.org/membership" TargetMode="External"/><Relationship Id="rId4" Type="http://schemas.openxmlformats.org/officeDocument/2006/relationships/hyperlink" Target="https://libguides.sjsu.edu/az.php" TargetMode="External"/><Relationship Id="rId5" Type="http://schemas.openxmlformats.org/officeDocument/2006/relationships/hyperlink" Target="https://itu.edu/student-life/library/information-literacy-learning-instruction/" TargetMode="External"/><Relationship Id="rId6" Type="http://schemas.openxmlformats.org/officeDocument/2006/relationships/hyperlink" Target="https://ituedu-141b.kxcdn.com/pdf/library_workshop_spring_2018.pdf" TargetMode="External"/><Relationship Id="rId7" Type="http://schemas.openxmlformats.org/officeDocument/2006/relationships/hyperlink" Target="mailto:library@itu.edu" TargetMode="External"/><Relationship Id="rId8" Type="http://schemas.openxmlformats.org/officeDocument/2006/relationships/hyperlink" Target="https://itu.edu/regulations/acadpol/" TargetMode="External"/><Relationship Id="rId9" Type="http://schemas.openxmlformats.org/officeDocument/2006/relationships/hyperlink" Target="https://itu.edu/student-life/library/" TargetMode="External"/><Relationship Id="rId1" Type="http://schemas.openxmlformats.org/officeDocument/2006/relationships/slideLayout" Target="../slideLayouts/slideLayout6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hyperlink" Target="http://itu.edu/student-life/living-in-silicon-valley/inside-itu/student-learning-resources/" TargetMode="External"/><Relationship Id="rId5" Type="http://schemas.openxmlformats.org/officeDocument/2006/relationships/hyperlink" Target="mailto:library@itu.edu" TargetMode="External"/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itu.edu/student-life/living-in-silicon-valley/inside-itu/student-learning-resources/" TargetMode="External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hyperlink" Target="http://itu.edu/student-life/living-in-silicon-valley/inside-itu/student-learning-resources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tu.edu/regulations/acadpol/" TargetMode="External"/><Relationship Id="rId4" Type="http://schemas.openxmlformats.org/officeDocument/2006/relationships/hyperlink" Target="https://itu.edu/regulations/acadpol/student-code-of-conduct/" TargetMode="External"/><Relationship Id="rId1" Type="http://schemas.openxmlformats.org/officeDocument/2006/relationships/slideLayout" Target="../slideLayouts/slideLayout6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hyperlink" Target="http://itu.edu/student-life/living-in-silicon-valley/inside-itu/student-learning-resources/" TargetMode="External"/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hyperlink" Target="http://itu.edu/student-life/living-in-silicon-valley/inside-itu/student-learning-resources/" TargetMode="External"/><Relationship Id="rId5" Type="http://schemas.openxmlformats.org/officeDocument/2006/relationships/hyperlink" Target="http://www.google.com" TargetMode="External"/><Relationship Id="rId6" Type="http://schemas.openxmlformats.org/officeDocument/2006/relationships/hyperlink" Target="http://libguides.starkstate.edu/c.php?g=501249&amp;p=3431850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hyperlink" Target="http://itu.edu/student-life/living-in-silicon-valley/inside-itu/student-learning-resources/" TargetMode="External"/><Relationship Id="rId5" Type="http://schemas.openxmlformats.org/officeDocument/2006/relationships/hyperlink" Target="http://www.istl.org/18-winter/tips2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hyperlink" Target="http://itu.edu/student-life/living-in-silicon-valley/inside-itu/student-learning-resources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Shape 932"/>
          <p:cNvSpPr txBox="1">
            <a:spLocks noGrp="1"/>
          </p:cNvSpPr>
          <p:nvPr>
            <p:ph type="subTitle" idx="1"/>
          </p:nvPr>
        </p:nvSpPr>
        <p:spPr>
          <a:xfrm>
            <a:off x="144850" y="5525375"/>
            <a:ext cx="15627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dirty="0" smtClean="0"/>
              <a:t>10</a:t>
            </a:r>
            <a:r>
              <a:rPr lang="en-US" dirty="0" smtClean="0"/>
              <a:t> May </a:t>
            </a:r>
            <a:r>
              <a:rPr lang="en-US" sz="1400" b="0" i="0" u="none" strike="noStrike" cap="none" dirty="0" smtClean="0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rPr>
              <a:t>201</a:t>
            </a:r>
            <a:r>
              <a:rPr lang="en-US" dirty="0" smtClean="0"/>
              <a:t>8</a:t>
            </a:r>
            <a:endParaRPr sz="1400" b="0" i="0" u="none" strike="noStrike" cap="none" dirty="0">
              <a:solidFill>
                <a:srgbClr val="8A8A8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Shape 933"/>
          <p:cNvSpPr txBox="1">
            <a:spLocks noGrp="1"/>
          </p:cNvSpPr>
          <p:nvPr>
            <p:ph type="title"/>
          </p:nvPr>
        </p:nvSpPr>
        <p:spPr>
          <a:xfrm>
            <a:off x="1394850" y="4612550"/>
            <a:ext cx="6568800" cy="12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000"/>
              <a:t>Surf Like A Pro: Using ITU Databases</a:t>
            </a:r>
            <a:endParaRPr sz="4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Shape 934"/>
          <p:cNvSpPr txBox="1"/>
          <p:nvPr/>
        </p:nvSpPr>
        <p:spPr>
          <a:xfrm>
            <a:off x="5050875" y="5900139"/>
            <a:ext cx="4020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Marion Hayes, University Librarian</a:t>
            </a:r>
            <a:endParaRPr/>
          </a:p>
        </p:txBody>
      </p:sp>
      <p:sp>
        <p:nvSpPr>
          <p:cNvPr id="935" name="Shape 935"/>
          <p:cNvSpPr txBox="1"/>
          <p:nvPr/>
        </p:nvSpPr>
        <p:spPr>
          <a:xfrm>
            <a:off x="6530619" y="6488676"/>
            <a:ext cx="2300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ITU Library Website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Shape 995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6/27/16</a:t>
            </a:r>
            <a:endParaRPr/>
          </a:p>
        </p:txBody>
      </p:sp>
      <p:sp>
        <p:nvSpPr>
          <p:cNvPr id="996" name="Shape 996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2711 North First St. -  San Jose, CA 95134 - www.itu.edu </a:t>
            </a:r>
            <a:endParaRPr/>
          </a:p>
        </p:txBody>
      </p:sp>
      <p:sp>
        <p:nvSpPr>
          <p:cNvPr id="997" name="Shape 997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8" name="Shape 998" descr="j021607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251700" cy="7022400"/>
          </a:xfrm>
          <a:prstGeom prst="rect">
            <a:avLst/>
          </a:prstGeom>
          <a:noFill/>
          <a:ln>
            <a:noFill/>
          </a:ln>
        </p:spPr>
      </p:pic>
      <p:sp>
        <p:nvSpPr>
          <p:cNvPr id="999" name="Shape 999"/>
          <p:cNvSpPr txBox="1"/>
          <p:nvPr/>
        </p:nvSpPr>
        <p:spPr>
          <a:xfrm>
            <a:off x="5444228" y="6150060"/>
            <a:ext cx="2300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ITU Library Website</a:t>
            </a:r>
            <a:endParaRPr/>
          </a:p>
        </p:txBody>
      </p:sp>
      <p:sp>
        <p:nvSpPr>
          <p:cNvPr id="1000" name="Shape 1000"/>
          <p:cNvSpPr/>
          <p:nvPr/>
        </p:nvSpPr>
        <p:spPr>
          <a:xfrm>
            <a:off x="607175" y="441835"/>
            <a:ext cx="8252725" cy="113597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8923"/>
              </a:buClr>
              <a:buFont typeface="Arial"/>
              <a:buNone/>
            </a:pPr>
            <a:r>
              <a:rPr lang="en-US" sz="3000" b="1" dirty="0" smtClean="0">
                <a:solidFill>
                  <a:srgbClr val="45818E"/>
                </a:solidFill>
              </a:rPr>
              <a:t>OPEN ACCESS (OA)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8923"/>
              </a:buClr>
              <a:buFont typeface="Arial"/>
              <a:buNone/>
            </a:pPr>
            <a:r>
              <a:rPr lang="en-US" sz="3000" b="1" dirty="0" smtClean="0">
                <a:solidFill>
                  <a:srgbClr val="45818E"/>
                </a:solidFill>
              </a:rPr>
              <a:t>OPEN EDUCATIONAL RESOURCES (OER)</a:t>
            </a:r>
            <a:endParaRPr sz="3000" b="1" i="0" u="none" strike="noStrike" cap="none" dirty="0">
              <a:solidFill>
                <a:srgbClr val="45818E"/>
              </a:solidFill>
            </a:endParaRPr>
          </a:p>
        </p:txBody>
      </p:sp>
      <p:sp>
        <p:nvSpPr>
          <p:cNvPr id="1001" name="Shape 1001"/>
          <p:cNvSpPr txBox="1"/>
          <p:nvPr/>
        </p:nvSpPr>
        <p:spPr>
          <a:xfrm>
            <a:off x="7860632" y="6423585"/>
            <a:ext cx="1068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5/18/17</a:t>
            </a: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Shape 1002"/>
          <p:cNvSpPr txBox="1"/>
          <p:nvPr/>
        </p:nvSpPr>
        <p:spPr>
          <a:xfrm>
            <a:off x="89804" y="4306574"/>
            <a:ext cx="9054196" cy="2551426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spcAft>
                <a:spcPts val="500"/>
              </a:spcAft>
              <a:buClr>
                <a:srgbClr val="FFFFFF"/>
              </a:buClr>
              <a:buSzPts val="2400"/>
            </a:pPr>
            <a:r>
              <a:rPr lang="en-US" sz="2400" dirty="0" smtClean="0">
                <a:solidFill>
                  <a:schemeClr val="bg1"/>
                </a:solidFill>
              </a:rPr>
              <a:t>Examples:</a:t>
            </a:r>
            <a:endParaRPr lang="en-US" sz="2400" dirty="0">
              <a:solidFill>
                <a:schemeClr val="bg1"/>
              </a:solidFill>
            </a:endParaRPr>
          </a:p>
          <a:p>
            <a:pPr lvl="0" algn="ctr">
              <a:spcBef>
                <a:spcPts val="500"/>
              </a:spcBef>
              <a:buClr>
                <a:srgbClr val="FFFFFF"/>
              </a:buClr>
              <a:buSzPts val="2400"/>
            </a:pP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ITU Electronic Information Resources (.</a:t>
            </a:r>
            <a:r>
              <a:rPr lang="en-US" sz="24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xls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 on the library website</a:t>
            </a:r>
          </a:p>
          <a:p>
            <a:pPr marL="342900" lvl="0" indent="-342900">
              <a:spcBef>
                <a:spcPts val="500"/>
              </a:spcBef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Directory of Open Access Journals (DOAJ) </a:t>
            </a:r>
            <a:endParaRPr lang="en-US" sz="2000" dirty="0" smtClean="0">
              <a:solidFill>
                <a:srgbClr val="FFFFFF"/>
              </a:solidFill>
            </a:endParaRPr>
          </a:p>
          <a:p>
            <a:pPr marL="342900" lvl="0" indent="-342900">
              <a:spcBef>
                <a:spcPts val="500"/>
              </a:spcBef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000" dirty="0" err="1">
                <a:solidFill>
                  <a:srgbClr val="FFFFFF"/>
                </a:solidFill>
              </a:rPr>
              <a:t>Arxiv.org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endParaRPr lang="en-US" sz="2000" dirty="0" smtClean="0">
              <a:solidFill>
                <a:srgbClr val="FFFFFF"/>
              </a:solidFill>
            </a:endParaRPr>
          </a:p>
          <a:p>
            <a:pPr marL="342900" lvl="0" indent="-342900">
              <a:spcBef>
                <a:spcPts val="500"/>
              </a:spcBef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000" dirty="0" smtClean="0">
                <a:solidFill>
                  <a:srgbClr val="FFFFFF"/>
                </a:solidFill>
              </a:rPr>
              <a:t>MIT Open Courseware</a:t>
            </a:r>
          </a:p>
          <a:p>
            <a:pPr marL="342900" lvl="0" indent="-342900">
              <a:spcBef>
                <a:spcPts val="500"/>
              </a:spcBef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000" dirty="0" smtClean="0">
                <a:solidFill>
                  <a:srgbClr val="FFFFFF"/>
                </a:solidFill>
              </a:rPr>
              <a:t>MSU Open Courseware</a:t>
            </a:r>
          </a:p>
          <a:p>
            <a:pPr lvl="0">
              <a:spcBef>
                <a:spcPts val="500"/>
              </a:spcBef>
              <a:buClr>
                <a:srgbClr val="FFFFFF"/>
              </a:buClr>
              <a:buSzPts val="2400"/>
            </a:pPr>
            <a:endParaRPr sz="2400" dirty="0">
              <a:solidFill>
                <a:srgbClr val="FFFFFF"/>
              </a:solidFill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00"/>
          <p:cNvSpPr/>
          <p:nvPr/>
        </p:nvSpPr>
        <p:spPr>
          <a:xfrm>
            <a:off x="89804" y="1911955"/>
            <a:ext cx="9054196" cy="20261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E78923"/>
              </a:buClr>
            </a:pPr>
            <a:r>
              <a:rPr lang="en-US" sz="2200" b="1" dirty="0" smtClean="0"/>
              <a:t>OA</a:t>
            </a:r>
            <a:r>
              <a:rPr lang="en-US" sz="2200" dirty="0" smtClean="0"/>
              <a:t> - online research outputs free of all restrictions on access and </a:t>
            </a:r>
            <a:r>
              <a:rPr lang="en-US" sz="2200" dirty="0"/>
              <a:t>use </a:t>
            </a:r>
            <a:r>
              <a:rPr lang="en-US" sz="2200" dirty="0" smtClean="0"/>
              <a:t>(Wikipedia: </a:t>
            </a:r>
            <a:r>
              <a:rPr lang="en-US" sz="2200" dirty="0" smtClean="0">
                <a:hlinkClick r:id="" action="ppaction://noaction"/>
              </a:rPr>
              <a:t>https</a:t>
            </a:r>
            <a:r>
              <a:rPr lang="en-US" sz="2200" dirty="0">
                <a:hlinkClick r:id="" action="ppaction://noaction"/>
              </a:rPr>
              <a:t>://</a:t>
            </a:r>
            <a:r>
              <a:rPr lang="en-US" sz="2200" dirty="0" err="1">
                <a:hlinkClick r:id="" action="ppaction://noaction"/>
              </a:rPr>
              <a:t>en.wikipedia.org</a:t>
            </a:r>
            <a:r>
              <a:rPr lang="en-US" sz="2200" dirty="0">
                <a:hlinkClick r:id="" action="ppaction://noaction"/>
              </a:rPr>
              <a:t>/wiki/</a:t>
            </a:r>
            <a:r>
              <a:rPr lang="en-US" sz="2200" dirty="0" err="1">
                <a:hlinkClick r:id="" action="ppaction://noaction"/>
              </a:rPr>
              <a:t>Open_access</a:t>
            </a:r>
            <a:r>
              <a:rPr lang="en-US" sz="2200" dirty="0"/>
              <a:t> </a:t>
            </a:r>
            <a:endParaRPr lang="en-US" sz="2200" dirty="0" smtClean="0"/>
          </a:p>
          <a:p>
            <a:pPr lvl="0">
              <a:spcBef>
                <a:spcPts val="700"/>
              </a:spcBef>
              <a:buClr>
                <a:srgbClr val="E78923"/>
              </a:buClr>
            </a:pPr>
            <a:r>
              <a:rPr lang="en-US" sz="2200" b="1" dirty="0" smtClean="0"/>
              <a:t>OER</a:t>
            </a:r>
            <a:r>
              <a:rPr lang="en-US" sz="2200" dirty="0" smtClean="0"/>
              <a:t> - free </a:t>
            </a:r>
            <a:r>
              <a:rPr lang="en-US" sz="2200" dirty="0"/>
              <a:t>and openly licensed educational materials that can be used for teaching, learning, research, and other </a:t>
            </a:r>
            <a:r>
              <a:rPr lang="en-US" sz="2200" dirty="0" smtClean="0"/>
              <a:t>purposes (Creative </a:t>
            </a:r>
            <a:r>
              <a:rPr lang="en-US" sz="2200" dirty="0" err="1" smtClean="0"/>
              <a:t>Commons,</a:t>
            </a:r>
            <a:r>
              <a:rPr lang="en-US" sz="2200" dirty="0" err="1" smtClean="0">
                <a:hlinkClick r:id="" action="ppaction://noaction"/>
              </a:rPr>
              <a:t>https</a:t>
            </a:r>
            <a:r>
              <a:rPr lang="en-US" sz="2200" dirty="0">
                <a:hlinkClick r:id="" action="ppaction://noaction"/>
              </a:rPr>
              <a:t>://wiki.creativecommons.org/wiki/What_is_OER%</a:t>
            </a:r>
            <a:r>
              <a:rPr lang="en-US" sz="2200" dirty="0" smtClean="0">
                <a:hlinkClick r:id="" action="ppaction://noaction"/>
              </a:rPr>
              <a:t>3F</a:t>
            </a:r>
            <a:r>
              <a:rPr lang="en-US" sz="2200" dirty="0" smtClean="0"/>
              <a:t>)</a:t>
            </a:r>
          </a:p>
          <a:p>
            <a:pPr lvl="0" algn="ctr">
              <a:buClr>
                <a:srgbClr val="E78923"/>
              </a:buClr>
            </a:pPr>
            <a:endParaRPr sz="2400" b="1" i="0" u="none" strike="noStrike" cap="none" dirty="0">
              <a:solidFill>
                <a:srgbClr val="45818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437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Shape 1007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6/27/16</a:t>
            </a:r>
            <a:endParaRPr/>
          </a:p>
        </p:txBody>
      </p:sp>
      <p:sp>
        <p:nvSpPr>
          <p:cNvPr id="1008" name="Shape 1008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2711 North First St. -  San Jose, CA 95134 - www.itu.edu </a:t>
            </a:r>
            <a:endParaRPr/>
          </a:p>
        </p:txBody>
      </p:sp>
      <p:sp>
        <p:nvSpPr>
          <p:cNvPr id="1009" name="Shape 1009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0" name="Shape 1010" descr="j021607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14207" y="90157"/>
            <a:ext cx="9391581" cy="7022470"/>
          </a:xfrm>
          <a:prstGeom prst="rect">
            <a:avLst/>
          </a:prstGeom>
          <a:noFill/>
          <a:ln>
            <a:noFill/>
          </a:ln>
        </p:spPr>
      </p:pic>
      <p:sp>
        <p:nvSpPr>
          <p:cNvPr id="1011" name="Shape 1011"/>
          <p:cNvSpPr txBox="1"/>
          <p:nvPr/>
        </p:nvSpPr>
        <p:spPr>
          <a:xfrm>
            <a:off x="5444228" y="6150060"/>
            <a:ext cx="2300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50"/>
              <a:buFont typeface="Arial"/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ITU Library Website</a:t>
            </a:r>
            <a:endParaRPr/>
          </a:p>
        </p:txBody>
      </p:sp>
      <p:sp>
        <p:nvSpPr>
          <p:cNvPr id="1012" name="Shape 1012"/>
          <p:cNvSpPr txBox="1"/>
          <p:nvPr/>
        </p:nvSpPr>
        <p:spPr>
          <a:xfrm>
            <a:off x="243006" y="327419"/>
            <a:ext cx="8658000" cy="80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8923"/>
              </a:buClr>
              <a:buSzPts val="900"/>
              <a:buFont typeface="Arial"/>
              <a:buNone/>
            </a:pPr>
            <a:r>
              <a:rPr lang="en-US" sz="3600">
                <a:solidFill>
                  <a:srgbClr val="E78923"/>
                </a:solidFill>
              </a:rPr>
              <a:t>LIBRARY DATABASES</a:t>
            </a:r>
            <a:endParaRPr sz="3600" b="0" i="0" u="none" strike="noStrike" cap="none">
              <a:solidFill>
                <a:srgbClr val="E789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3" name="Shape 1013"/>
          <p:cNvSpPr txBox="1"/>
          <p:nvPr/>
        </p:nvSpPr>
        <p:spPr>
          <a:xfrm>
            <a:off x="7860632" y="6436953"/>
            <a:ext cx="1068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5/18/17</a:t>
            </a: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Shape 1014"/>
          <p:cNvSpPr/>
          <p:nvPr/>
        </p:nvSpPr>
        <p:spPr>
          <a:xfrm>
            <a:off x="-98849" y="2336475"/>
            <a:ext cx="1997700" cy="255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83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F9383"/>
                </a:solidFill>
              </a:rPr>
              <a:t>Google</a:t>
            </a:r>
            <a:endParaRPr sz="2000">
              <a:solidFill>
                <a:srgbClr val="FF9383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83"/>
              </a:buClr>
              <a:buSzPts val="2000"/>
              <a:buFont typeface="Arial"/>
              <a:buNone/>
            </a:pPr>
            <a:endParaRPr sz="2000">
              <a:solidFill>
                <a:srgbClr val="FF9383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83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F9383"/>
                </a:solidFill>
              </a:rPr>
              <a:t>Wikipedia</a:t>
            </a:r>
            <a:endParaRPr sz="2000">
              <a:solidFill>
                <a:srgbClr val="FF9383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83"/>
              </a:buClr>
              <a:buSzPts val="2000"/>
              <a:buFont typeface="Arial"/>
              <a:buNone/>
            </a:pPr>
            <a:endParaRPr sz="2000">
              <a:solidFill>
                <a:srgbClr val="FF9383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83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F9383"/>
                </a:solidFill>
              </a:rPr>
              <a:t>Library Databases</a:t>
            </a:r>
            <a:endParaRPr sz="2000">
              <a:solidFill>
                <a:srgbClr val="FF9383"/>
              </a:solidFill>
            </a:endParaRPr>
          </a:p>
        </p:txBody>
      </p:sp>
      <p:sp>
        <p:nvSpPr>
          <p:cNvPr id="1015" name="Shape 1015"/>
          <p:cNvSpPr txBox="1"/>
          <p:nvPr/>
        </p:nvSpPr>
        <p:spPr>
          <a:xfrm>
            <a:off x="2254125" y="1128425"/>
            <a:ext cx="6674700" cy="5660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00"/>
                </a:solidFill>
              </a:rPr>
              <a:t>6. What library databases does ITU have</a:t>
            </a:r>
            <a:endParaRPr sz="2200" b="1">
              <a:solidFill>
                <a:srgbClr val="FFFF00"/>
              </a:solidFill>
            </a:endParaRPr>
          </a:p>
          <a:p>
            <a:pPr marL="914400" lvl="0" indent="-3683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-US" sz="2200">
                <a:solidFill>
                  <a:srgbClr val="FFFFFF"/>
                </a:solidFill>
              </a:rPr>
              <a:t>eLibrary tab in the EMS (onsite no passwords; login for off-site</a:t>
            </a:r>
            <a:endParaRPr sz="2200">
              <a:solidFill>
                <a:srgbClr val="FFFFFF"/>
              </a:solidFill>
            </a:endParaRPr>
          </a:p>
          <a:p>
            <a:pPr marL="914400" lvl="0" indent="-3683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-US" sz="2200">
                <a:solidFill>
                  <a:srgbClr val="FFFFFF"/>
                </a:solidFill>
              </a:rPr>
              <a:t>ITU Online Library Catalog</a:t>
            </a:r>
            <a:endParaRPr sz="2200">
              <a:solidFill>
                <a:srgbClr val="FFFFFF"/>
              </a:solidFill>
            </a:endParaRPr>
          </a:p>
          <a:p>
            <a:pPr marL="914400" lvl="0" indent="-3683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-US" sz="2200">
                <a:solidFill>
                  <a:srgbClr val="FFFFFF"/>
                </a:solidFill>
              </a:rPr>
              <a:t>ACM Digital Library</a:t>
            </a:r>
            <a:endParaRPr sz="2200">
              <a:solidFill>
                <a:srgbClr val="FFFFFF"/>
              </a:solidFill>
            </a:endParaRPr>
          </a:p>
          <a:p>
            <a:pPr marL="914400" lvl="0" indent="-3683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-US" sz="2200">
                <a:solidFill>
                  <a:srgbClr val="FFFFFF"/>
                </a:solidFill>
              </a:rPr>
              <a:t>EBSCO Business Source Elite</a:t>
            </a:r>
            <a:endParaRPr sz="2200">
              <a:solidFill>
                <a:srgbClr val="FFFFFF"/>
              </a:solidFill>
            </a:endParaRPr>
          </a:p>
          <a:p>
            <a:pPr marL="914400" lvl="0" indent="-3683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-US" sz="2200">
                <a:solidFill>
                  <a:srgbClr val="FFFFFF"/>
                </a:solidFill>
              </a:rPr>
              <a:t>NYTimes Academic Pass</a:t>
            </a:r>
            <a:endParaRPr sz="2200">
              <a:solidFill>
                <a:srgbClr val="FFFFFF"/>
              </a:solidFill>
            </a:endParaRPr>
          </a:p>
          <a:p>
            <a:pPr marL="914400" lvl="0" indent="-3683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-US" sz="2200">
                <a:solidFill>
                  <a:srgbClr val="FFFFFF"/>
                </a:solidFill>
              </a:rPr>
              <a:t>Proquest Wall Street Journal</a:t>
            </a:r>
            <a:endParaRPr sz="220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00"/>
                </a:solidFill>
              </a:rPr>
              <a:t>7. What are the best local libraries for research?</a:t>
            </a:r>
            <a:endParaRPr sz="2200" b="1">
              <a:solidFill>
                <a:srgbClr val="FFFF00"/>
              </a:solidFill>
            </a:endParaRPr>
          </a:p>
          <a:p>
            <a:pPr marL="914400" lvl="0" indent="-3683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-US" sz="2200">
                <a:solidFill>
                  <a:srgbClr val="FFFFFF"/>
                </a:solidFill>
              </a:rPr>
              <a:t>Joint SJPL &amp; SSJU library (e.g. see LibGuides – 100s of databases)</a:t>
            </a:r>
            <a:endParaRPr sz="2200">
              <a:solidFill>
                <a:srgbClr val="FFFFFF"/>
              </a:solidFill>
            </a:endParaRPr>
          </a:p>
          <a:p>
            <a:pPr marL="914400" lvl="0" indent="-3683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-US" sz="2200">
                <a:solidFill>
                  <a:srgbClr val="FFFFFF"/>
                </a:solidFill>
              </a:rPr>
              <a:t>Santa Clara University (e.g. see LibGuides – 100s of databases)</a:t>
            </a:r>
            <a:endParaRPr sz="2200">
              <a:solidFill>
                <a:srgbClr val="FFFFFF"/>
              </a:solidFill>
            </a:endParaRPr>
          </a:p>
          <a:p>
            <a:pPr marL="914400" lvl="0" indent="-3683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-US" sz="2200">
                <a:solidFill>
                  <a:srgbClr val="FFFFFF"/>
                </a:solidFill>
              </a:rPr>
              <a:t>CA Public Libraries (e.g. Safari Books, Ebsco Source Elite</a:t>
            </a:r>
            <a:endParaRPr sz="220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Shape 1020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6/27/16</a:t>
            </a:r>
            <a:endParaRPr/>
          </a:p>
        </p:txBody>
      </p:sp>
      <p:sp>
        <p:nvSpPr>
          <p:cNvPr id="1021" name="Shape 1021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2711 North First St. -  San Jose, CA 95134 - www.itu.edu </a:t>
            </a:r>
            <a:endParaRPr/>
          </a:p>
        </p:txBody>
      </p:sp>
      <p:sp>
        <p:nvSpPr>
          <p:cNvPr id="1022" name="Shape 1022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3" name="Shape 1023" descr="j021607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47582" y="-82231"/>
            <a:ext cx="9391581" cy="7022470"/>
          </a:xfrm>
          <a:prstGeom prst="rect">
            <a:avLst/>
          </a:prstGeom>
          <a:noFill/>
          <a:ln>
            <a:noFill/>
          </a:ln>
        </p:spPr>
      </p:pic>
      <p:sp>
        <p:nvSpPr>
          <p:cNvPr id="1024" name="Shape 1024"/>
          <p:cNvSpPr txBox="1"/>
          <p:nvPr/>
        </p:nvSpPr>
        <p:spPr>
          <a:xfrm>
            <a:off x="243006" y="242219"/>
            <a:ext cx="8658000" cy="80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8923"/>
              </a:buClr>
              <a:buSzPts val="900"/>
              <a:buFont typeface="Arial"/>
              <a:buNone/>
            </a:pPr>
            <a:r>
              <a:rPr lang="en-US" sz="3600" b="1">
                <a:solidFill>
                  <a:srgbClr val="E78923"/>
                </a:solidFill>
              </a:rPr>
              <a:t>SEARCH TIPS</a:t>
            </a:r>
            <a:endParaRPr sz="3600" b="1" i="0" u="none" strike="noStrike" cap="none">
              <a:solidFill>
                <a:srgbClr val="E78923"/>
              </a:solidFill>
            </a:endParaRPr>
          </a:p>
        </p:txBody>
      </p:sp>
      <p:sp>
        <p:nvSpPr>
          <p:cNvPr id="1025" name="Shape 1025"/>
          <p:cNvSpPr txBox="1"/>
          <p:nvPr/>
        </p:nvSpPr>
        <p:spPr>
          <a:xfrm>
            <a:off x="7860632" y="6436953"/>
            <a:ext cx="1068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5/18/17</a:t>
            </a: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6" name="Shape 1026"/>
          <p:cNvSpPr/>
          <p:nvPr/>
        </p:nvSpPr>
        <p:spPr>
          <a:xfrm>
            <a:off x="-98850" y="1857950"/>
            <a:ext cx="1956900" cy="3483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83"/>
              </a:buClr>
              <a:buSzPts val="2000"/>
              <a:buFont typeface="Arial"/>
              <a:buNone/>
            </a:pPr>
            <a:endParaRPr sz="2400">
              <a:solidFill>
                <a:srgbClr val="91FEBC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83"/>
              </a:buClr>
              <a:buSzPts val="2000"/>
              <a:buFont typeface="Arial"/>
              <a:buNone/>
            </a:pPr>
            <a:r>
              <a:rPr lang="en-US" sz="2400">
                <a:solidFill>
                  <a:srgbClr val="91FEBC"/>
                </a:solidFill>
              </a:rPr>
              <a:t>Sub topics</a:t>
            </a:r>
            <a:endParaRPr sz="2400">
              <a:solidFill>
                <a:srgbClr val="91FEBC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83"/>
              </a:buClr>
              <a:buSzPts val="2000"/>
              <a:buFont typeface="Arial"/>
              <a:buNone/>
            </a:pPr>
            <a:endParaRPr sz="2400">
              <a:solidFill>
                <a:srgbClr val="91FEBC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83"/>
              </a:buClr>
              <a:buSzPts val="2000"/>
              <a:buFont typeface="Arial"/>
              <a:buNone/>
            </a:pPr>
            <a:r>
              <a:rPr lang="en-US" sz="2400">
                <a:solidFill>
                  <a:srgbClr val="91FEBC"/>
                </a:solidFill>
              </a:rPr>
              <a:t>Keywords</a:t>
            </a:r>
            <a:endParaRPr sz="2400">
              <a:solidFill>
                <a:srgbClr val="91FEBC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83"/>
              </a:buClr>
              <a:buSzPts val="2000"/>
              <a:buFont typeface="Arial"/>
              <a:buNone/>
            </a:pPr>
            <a:endParaRPr sz="2400">
              <a:solidFill>
                <a:srgbClr val="91FEBC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83"/>
              </a:buClr>
              <a:buSzPts val="2000"/>
              <a:buFont typeface="Arial"/>
              <a:buNone/>
            </a:pPr>
            <a:r>
              <a:rPr lang="en-US" sz="2400">
                <a:solidFill>
                  <a:srgbClr val="91FEBC"/>
                </a:solidFill>
              </a:rPr>
              <a:t>Scholarly?</a:t>
            </a:r>
            <a:endParaRPr sz="2400">
              <a:solidFill>
                <a:srgbClr val="91FEBC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83"/>
              </a:buClr>
              <a:buSzPts val="2000"/>
              <a:buFont typeface="Arial"/>
              <a:buNone/>
            </a:pPr>
            <a:endParaRPr sz="2400">
              <a:solidFill>
                <a:srgbClr val="91FEBC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83"/>
              </a:buClr>
              <a:buSzPts val="2000"/>
              <a:buFont typeface="Arial"/>
              <a:buNone/>
            </a:pPr>
            <a:r>
              <a:rPr lang="en-US" sz="2400">
                <a:solidFill>
                  <a:srgbClr val="91FEBC"/>
                </a:solidFill>
              </a:rPr>
              <a:t>Limit?</a:t>
            </a:r>
            <a:endParaRPr sz="2400">
              <a:solidFill>
                <a:srgbClr val="91FEBC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83"/>
              </a:buClr>
              <a:buSzPts val="2000"/>
              <a:buFont typeface="Arial"/>
              <a:buNone/>
            </a:pPr>
            <a:endParaRPr sz="2000">
              <a:solidFill>
                <a:srgbClr val="FF9383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83"/>
              </a:buClr>
              <a:buSzPts val="2000"/>
              <a:buFont typeface="Arial"/>
              <a:buNone/>
            </a:pPr>
            <a:endParaRPr sz="2000">
              <a:solidFill>
                <a:srgbClr val="FF9383"/>
              </a:solidFill>
            </a:endParaRPr>
          </a:p>
        </p:txBody>
      </p:sp>
      <p:sp>
        <p:nvSpPr>
          <p:cNvPr id="1027" name="Shape 1027"/>
          <p:cNvSpPr txBox="1"/>
          <p:nvPr/>
        </p:nvSpPr>
        <p:spPr>
          <a:xfrm>
            <a:off x="2185200" y="1175062"/>
            <a:ext cx="6674700" cy="441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00"/>
                </a:solidFill>
              </a:rPr>
              <a:t>8. What common search tips and tools are used in most databases?</a:t>
            </a:r>
            <a:endParaRPr sz="2600">
              <a:solidFill>
                <a:srgbClr val="FFFF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>
                <a:solidFill>
                  <a:srgbClr val="FFFFFF"/>
                </a:solidFill>
              </a:rPr>
              <a:t>Example: </a:t>
            </a:r>
            <a:r>
              <a:rPr lang="en-US" sz="2400" u="sng">
                <a:solidFill>
                  <a:schemeClr val="hlink"/>
                </a:solidFill>
                <a:hlinkClick r:id="rId4"/>
              </a:rPr>
              <a:t>MIT Search Tips Guide</a:t>
            </a:r>
            <a:r>
              <a:rPr lang="en-US" sz="2400">
                <a:solidFill>
                  <a:srgbClr val="91FFBF"/>
                </a:solidFill>
              </a:rPr>
              <a:t> </a:t>
            </a:r>
            <a:r>
              <a:rPr lang="en-US" sz="2400">
                <a:solidFill>
                  <a:srgbClr val="FFFFFF"/>
                </a:solidFill>
              </a:rPr>
              <a:t>(Excellent)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>
                <a:solidFill>
                  <a:srgbClr val="FFFFFF"/>
                </a:solidFill>
              </a:rPr>
              <a:t>Topic / question in one sentence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>
                <a:solidFill>
                  <a:srgbClr val="FFFFFF"/>
                </a:solidFill>
              </a:rPr>
              <a:t>Background info (e.g. Wikipedia or Google)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>
                <a:solidFill>
                  <a:srgbClr val="FFFFFF"/>
                </a:solidFill>
              </a:rPr>
              <a:t>Keywords or synonyms (similar)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>
                <a:solidFill>
                  <a:srgbClr val="FFFFFF"/>
                </a:solidFill>
              </a:rPr>
              <a:t>Search strings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>
                <a:solidFill>
                  <a:srgbClr val="91FEBC"/>
                </a:solidFill>
              </a:rPr>
              <a:t>Boolean </a:t>
            </a:r>
            <a:r>
              <a:rPr lang="en-US" sz="2400">
                <a:solidFill>
                  <a:srgbClr val="FFFFFF"/>
                </a:solidFill>
              </a:rPr>
              <a:t>Operators AND, OR, NOT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>
                <a:solidFill>
                  <a:srgbClr val="91FEBC"/>
                </a:solidFill>
              </a:rPr>
              <a:t>Wildcards,</a:t>
            </a:r>
            <a:r>
              <a:rPr lang="en-US" sz="2400">
                <a:solidFill>
                  <a:srgbClr val="FFFFFF"/>
                </a:solidFill>
              </a:rPr>
              <a:t> truncation ? # book?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>
                <a:solidFill>
                  <a:srgbClr val="FFFFFF"/>
                </a:solidFill>
              </a:rPr>
              <a:t>Stop word (e.g. ‘NOT’)</a:t>
            </a:r>
            <a:endParaRPr sz="240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</p:txBody>
      </p:sp>
      <p:sp>
        <p:nvSpPr>
          <p:cNvPr id="1028" name="Shape 1028"/>
          <p:cNvSpPr txBox="1"/>
          <p:nvPr/>
        </p:nvSpPr>
        <p:spPr>
          <a:xfrm>
            <a:off x="243000" y="5592250"/>
            <a:ext cx="8658000" cy="121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>
                <a:solidFill>
                  <a:srgbClr val="FFFF00"/>
                </a:solidFill>
              </a:rPr>
              <a:t> </a:t>
            </a:r>
            <a:r>
              <a:rPr lang="en-US" sz="2000" b="1">
                <a:solidFill>
                  <a:srgbClr val="FFFF00"/>
                </a:solidFill>
              </a:rPr>
              <a:t>                                </a:t>
            </a:r>
            <a:r>
              <a:rPr lang="en-US" sz="2000" b="1" u="sng">
                <a:solidFill>
                  <a:srgbClr val="FFFF00"/>
                </a:solidFill>
              </a:rPr>
              <a:t>Highly Recommended Source</a:t>
            </a:r>
            <a:r>
              <a:rPr lang="en-US" sz="2000" b="1">
                <a:solidFill>
                  <a:srgbClr val="FFFF00"/>
                </a:solidFill>
              </a:rPr>
              <a:t>!!</a:t>
            </a:r>
            <a:endParaRPr sz="2000" b="1">
              <a:solidFill>
                <a:srgbClr val="FFFF00"/>
              </a:solidFill>
            </a:endParaRPr>
          </a:p>
          <a:p>
            <a:pPr marL="0" lvl="0" indent="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rgbClr val="FFFF00"/>
                </a:solidFill>
              </a:rPr>
              <a:t>MIT Libraries Search Tips,</a:t>
            </a:r>
            <a:r>
              <a:rPr lang="en-US" sz="2000" b="1">
                <a:solidFill>
                  <a:srgbClr val="FFFFFF"/>
                </a:solidFill>
              </a:rPr>
              <a:t> </a:t>
            </a:r>
            <a:r>
              <a:rPr lang="en-US" sz="2000" b="1" u="sng">
                <a:solidFill>
                  <a:srgbClr val="FFFFFF"/>
                </a:solidFill>
                <a:hlinkClick r:id="rId4"/>
              </a:rPr>
              <a:t>https://libguides.mit.edu/database-search</a:t>
            </a:r>
            <a:r>
              <a:rPr lang="en-US" sz="2000" b="1">
                <a:solidFill>
                  <a:srgbClr val="FFFFFF"/>
                </a:solidFill>
              </a:rPr>
              <a:t>, Accessed 18 Jan, 2018</a:t>
            </a:r>
            <a:endParaRPr sz="20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Shape 1033"/>
          <p:cNvSpPr txBox="1">
            <a:spLocks noGrp="1"/>
          </p:cNvSpPr>
          <p:nvPr>
            <p:ph type="ftr" idx="11"/>
          </p:nvPr>
        </p:nvSpPr>
        <p:spPr>
          <a:xfrm>
            <a:off x="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2711 North First St. -  San Jose, CA 95134 - www.itu.edu </a:t>
            </a:r>
            <a:endParaRPr/>
          </a:p>
        </p:txBody>
      </p:sp>
      <p:sp>
        <p:nvSpPr>
          <p:cNvPr id="1034" name="Shape 1034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5" name="Shape 1035"/>
          <p:cNvSpPr txBox="1"/>
          <p:nvPr/>
        </p:nvSpPr>
        <p:spPr>
          <a:xfrm>
            <a:off x="4494617" y="6419378"/>
            <a:ext cx="2300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ITU Library Website</a:t>
            </a:r>
            <a:endParaRPr/>
          </a:p>
        </p:txBody>
      </p:sp>
      <p:sp>
        <p:nvSpPr>
          <p:cNvPr id="1036" name="Shape 1036"/>
          <p:cNvSpPr txBox="1">
            <a:spLocks noGrp="1"/>
          </p:cNvSpPr>
          <p:nvPr>
            <p:ph type="dt" idx="10"/>
          </p:nvPr>
        </p:nvSpPr>
        <p:spPr>
          <a:xfrm>
            <a:off x="7860632" y="6423585"/>
            <a:ext cx="1068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5/18/17</a:t>
            </a: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7" name="Shape 1037"/>
          <p:cNvSpPr/>
          <p:nvPr/>
        </p:nvSpPr>
        <p:spPr>
          <a:xfrm>
            <a:off x="2394700" y="242225"/>
            <a:ext cx="4245300" cy="66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7E8D"/>
              </a:buClr>
              <a:buFont typeface="Arial"/>
              <a:buNone/>
            </a:pPr>
            <a:r>
              <a:rPr lang="en-US" sz="3200" b="1">
                <a:solidFill>
                  <a:srgbClr val="1D7E8D"/>
                </a:solidFill>
              </a:rPr>
              <a:t>Scholarly Surfing</a:t>
            </a:r>
            <a:endParaRPr/>
          </a:p>
        </p:txBody>
      </p:sp>
      <p:pic>
        <p:nvPicPr>
          <p:cNvPr id="1038" name="Shape 10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701" y="1150925"/>
            <a:ext cx="8393600" cy="4729038"/>
          </a:xfrm>
          <a:prstGeom prst="rect">
            <a:avLst/>
          </a:prstGeom>
          <a:noFill/>
          <a:ln>
            <a:noFill/>
          </a:ln>
        </p:spPr>
      </p:pic>
      <p:sp>
        <p:nvSpPr>
          <p:cNvPr id="1039" name="Shape 1039"/>
          <p:cNvSpPr txBox="1"/>
          <p:nvPr/>
        </p:nvSpPr>
        <p:spPr>
          <a:xfrm>
            <a:off x="2761325" y="5642150"/>
            <a:ext cx="6013200" cy="1079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>
                <a:solidFill>
                  <a:srgbClr val="FFFF00"/>
                </a:solidFill>
              </a:rPr>
              <a:t>Highly Recommended Source</a:t>
            </a:r>
            <a:r>
              <a:rPr lang="en-US" sz="2000">
                <a:solidFill>
                  <a:srgbClr val="FFFFFF"/>
                </a:solidFill>
              </a:rPr>
              <a:t>: MIT Libraries, </a:t>
            </a:r>
            <a:r>
              <a:rPr lang="en-US" sz="2000" u="sng">
                <a:solidFill>
                  <a:srgbClr val="FFFFFF"/>
                </a:solidFill>
                <a:hlinkClick r:id="rId5"/>
              </a:rPr>
              <a:t>https://libguides.mit.edu/database-search</a:t>
            </a:r>
            <a:r>
              <a:rPr lang="en-US" sz="2000">
                <a:solidFill>
                  <a:srgbClr val="FFFFFF"/>
                </a:solidFill>
              </a:rPr>
              <a:t>, Accessed 18 January, 2018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Shape 1055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6/27/16</a:t>
            </a:r>
            <a:endParaRPr/>
          </a:p>
        </p:txBody>
      </p:sp>
      <p:sp>
        <p:nvSpPr>
          <p:cNvPr id="1056" name="Shape 1056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2711 North First St. -  San Jose, CA 95134 - www.itu.edu </a:t>
            </a:r>
            <a:endParaRPr/>
          </a:p>
        </p:txBody>
      </p:sp>
      <p:sp>
        <p:nvSpPr>
          <p:cNvPr id="1057" name="Shape 1057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8" name="Shape 1058" descr="j021607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14207" y="13957"/>
            <a:ext cx="9391581" cy="7022470"/>
          </a:xfrm>
          <a:prstGeom prst="rect">
            <a:avLst/>
          </a:prstGeom>
          <a:noFill/>
          <a:ln>
            <a:noFill/>
          </a:ln>
        </p:spPr>
      </p:pic>
      <p:sp>
        <p:nvSpPr>
          <p:cNvPr id="1059" name="Shape 1059"/>
          <p:cNvSpPr txBox="1"/>
          <p:nvPr/>
        </p:nvSpPr>
        <p:spPr>
          <a:xfrm>
            <a:off x="5444228" y="6150060"/>
            <a:ext cx="2300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50"/>
              <a:buFont typeface="Arial"/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ITU Library Website</a:t>
            </a:r>
            <a:endParaRPr/>
          </a:p>
        </p:txBody>
      </p:sp>
      <p:sp>
        <p:nvSpPr>
          <p:cNvPr id="1060" name="Shape 1060"/>
          <p:cNvSpPr txBox="1"/>
          <p:nvPr/>
        </p:nvSpPr>
        <p:spPr>
          <a:xfrm>
            <a:off x="201706" y="436719"/>
            <a:ext cx="8658000" cy="80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FFBF"/>
              </a:buClr>
              <a:buSzPts val="750"/>
              <a:buFont typeface="Arial"/>
              <a:buNone/>
            </a:pPr>
            <a:r>
              <a:rPr lang="en-US" sz="3000" b="0" i="0" u="none" strike="noStrike" cap="none">
                <a:solidFill>
                  <a:srgbClr val="91FFBF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sz="3000" b="0" i="0" u="none" strike="noStrike" cap="none">
              <a:solidFill>
                <a:srgbClr val="E789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1" name="Shape 1061"/>
          <p:cNvSpPr txBox="1"/>
          <p:nvPr/>
        </p:nvSpPr>
        <p:spPr>
          <a:xfrm>
            <a:off x="7860632" y="6436953"/>
            <a:ext cx="1068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5/18/17</a:t>
            </a: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Shape 1062"/>
          <p:cNvSpPr txBox="1">
            <a:spLocks noGrp="1"/>
          </p:cNvSpPr>
          <p:nvPr>
            <p:ph type="body" idx="1"/>
          </p:nvPr>
        </p:nvSpPr>
        <p:spPr>
          <a:xfrm>
            <a:off x="59407" y="1531333"/>
            <a:ext cx="8727000" cy="4860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4864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</a:pPr>
            <a:r>
              <a:rPr lang="en-US" sz="2000" b="0" i="1" u="none" strike="noStrike" cap="none">
                <a:solidFill>
                  <a:srgbClr val="D3FFE5"/>
                </a:solidFill>
                <a:latin typeface="Arial"/>
                <a:ea typeface="Arial"/>
                <a:cs typeface="Arial"/>
                <a:sym typeface="Arial"/>
              </a:rPr>
              <a:t>“While potential benefits [to</a:t>
            </a:r>
            <a:r>
              <a:rPr lang="en-US" sz="2000" b="0" i="1" u="none" strike="noStrike" cap="none">
                <a:solidFill>
                  <a:srgbClr val="91FEBC"/>
                </a:solidFill>
                <a:latin typeface="Arial"/>
                <a:ea typeface="Arial"/>
                <a:cs typeface="Arial"/>
                <a:sym typeface="Arial"/>
              </a:rPr>
              <a:t> autonomous vehicles</a:t>
            </a:r>
            <a:r>
              <a:rPr lang="en-US" sz="2000" b="0" i="1" u="none" strike="noStrike" cap="none">
                <a:solidFill>
                  <a:srgbClr val="D3FFE5"/>
                </a:solidFill>
                <a:latin typeface="Arial"/>
                <a:ea typeface="Arial"/>
                <a:cs typeface="Arial"/>
                <a:sym typeface="Arial"/>
              </a:rPr>
              <a:t>) are substantial, significant implementation and mass-market penetration</a:t>
            </a:r>
            <a:r>
              <a:rPr lang="en-US" sz="2000" b="0" i="1" u="none" strike="noStrike" cap="none">
                <a:solidFill>
                  <a:srgbClr val="91FFBF"/>
                </a:solidFill>
                <a:latin typeface="Arial"/>
                <a:ea typeface="Arial"/>
                <a:cs typeface="Arial"/>
                <a:sym typeface="Arial"/>
              </a:rPr>
              <a:t> barriers </a:t>
            </a:r>
            <a:r>
              <a:rPr lang="en-US" sz="2000" b="0" i="1" u="none" strike="noStrike" cap="none">
                <a:solidFill>
                  <a:srgbClr val="D3FFE5"/>
                </a:solidFill>
                <a:latin typeface="Arial"/>
                <a:ea typeface="Arial"/>
                <a:cs typeface="Arial"/>
                <a:sym typeface="Arial"/>
              </a:rPr>
              <a:t>remain” </a:t>
            </a:r>
            <a:r>
              <a:rPr lang="en-US" sz="2000" b="0" i="0" u="none" strike="noStrike" cap="none">
                <a:solidFill>
                  <a:srgbClr val="D3FFE5"/>
                </a:solidFill>
                <a:latin typeface="Arial"/>
                <a:ea typeface="Arial"/>
                <a:cs typeface="Arial"/>
                <a:sym typeface="Arial"/>
              </a:rPr>
              <a:t>(Daniel J. Fagnant, 2015. </a:t>
            </a:r>
            <a:r>
              <a:rPr lang="en-US" sz="16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http://www.caee.utexas.edu/prof/kockelman/public_html/TRB14EnoAVs.pdf</a:t>
            </a:r>
            <a:r>
              <a:rPr lang="en-US" sz="2000" b="0" i="0" u="none" strike="noStrike" cap="none">
                <a:solidFill>
                  <a:srgbClr val="D3FFE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b="0" i="0" u="none" strike="noStrike" cap="none">
                <a:solidFill>
                  <a:srgbClr val="D3FFE5"/>
                </a:solidFill>
                <a:latin typeface="Arial"/>
                <a:ea typeface="Arial"/>
                <a:cs typeface="Arial"/>
                <a:sym typeface="Arial"/>
              </a:rPr>
              <a:t>accessed Nov 8, 2017</a:t>
            </a:r>
            <a:r>
              <a:rPr lang="en-US" sz="2000" b="0" i="0" u="none" strike="noStrike" cap="none">
                <a:solidFill>
                  <a:srgbClr val="D3FFE5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marL="548640" marR="0" lvl="0" indent="-1333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3FFE5"/>
                </a:solidFill>
                <a:latin typeface="Arial"/>
                <a:ea typeface="Arial"/>
                <a:cs typeface="Arial"/>
                <a:sym typeface="Arial"/>
              </a:rPr>
              <a:t>In 1000 words, use </a:t>
            </a:r>
            <a:r>
              <a:rPr lang="en-US" sz="2000" b="0" i="0" u="none" strike="noStrike" cap="none">
                <a:solidFill>
                  <a:srgbClr val="91FFBF"/>
                </a:solidFill>
                <a:latin typeface="Arial"/>
                <a:ea typeface="Arial"/>
                <a:cs typeface="Arial"/>
                <a:sym typeface="Arial"/>
              </a:rPr>
              <a:t>scholarly literature</a:t>
            </a:r>
            <a:r>
              <a:rPr lang="en-US" sz="2000" b="0" i="0" u="none" strike="noStrike" cap="none">
                <a:solidFill>
                  <a:srgbClr val="D3FFE5"/>
                </a:solidFill>
                <a:latin typeface="Arial"/>
                <a:ea typeface="Arial"/>
                <a:cs typeface="Arial"/>
                <a:sym typeface="Arial"/>
              </a:rPr>
              <a:t> to respond to this statement.</a:t>
            </a:r>
            <a:endParaRPr/>
          </a:p>
          <a:p>
            <a:pPr marL="548640" marR="0" lvl="0" indent="-1333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2200" b="0" i="0" u="sng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Step 1</a:t>
            </a:r>
            <a:r>
              <a:rPr lang="en-US" sz="22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: Topic in one sentence (in own words)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8640" marR="0" lvl="0" indent="-1333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e.g. What are the </a:t>
            </a:r>
            <a:r>
              <a:rPr lang="en-US" sz="2000" b="0" i="0" u="none" strike="noStrike" cap="none">
                <a:solidFill>
                  <a:srgbClr val="91FFBF"/>
                </a:solidFill>
                <a:latin typeface="Arial"/>
                <a:ea typeface="Arial"/>
                <a:cs typeface="Arial"/>
                <a:sym typeface="Arial"/>
              </a:rPr>
              <a:t>barriers</a:t>
            </a: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the widespread uptake of </a:t>
            </a:r>
            <a:r>
              <a:rPr lang="en-US" sz="2000" b="0" i="0" u="none" strike="noStrike" cap="none">
                <a:solidFill>
                  <a:srgbClr val="91FFBF"/>
                </a:solidFill>
                <a:latin typeface="Arial"/>
                <a:ea typeface="Arial"/>
                <a:cs typeface="Arial"/>
                <a:sym typeface="Arial"/>
              </a:rPr>
              <a:t>autonomous cars</a:t>
            </a: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in the </a:t>
            </a:r>
            <a:r>
              <a:rPr lang="en-US" sz="2000" b="0" i="0" u="none" strike="noStrike" cap="none">
                <a:solidFill>
                  <a:srgbClr val="91FFBF"/>
                </a:solidFill>
                <a:latin typeface="Arial"/>
                <a:ea typeface="Arial"/>
                <a:cs typeface="Arial"/>
                <a:sym typeface="Arial"/>
              </a:rPr>
              <a:t>U.S</a:t>
            </a: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.?</a:t>
            </a:r>
            <a:endParaRPr/>
          </a:p>
          <a:p>
            <a:pPr marL="548640" marR="0" lvl="0" indent="-1333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2000" b="0" i="0" u="sng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Step 2-3</a:t>
            </a:r>
            <a:r>
              <a:rPr lang="en-US" sz="20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: Searching, selecting and saving citations (next page)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381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</a:pPr>
            <a:endParaRPr sz="20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Shape 1067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6/27/16</a:t>
            </a:r>
            <a:endParaRPr/>
          </a:p>
        </p:txBody>
      </p:sp>
      <p:sp>
        <p:nvSpPr>
          <p:cNvPr id="1068" name="Shape 1068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2711 North First St. -  San Jose, CA 95134 - www.itu.edu </a:t>
            </a:r>
            <a:endParaRPr/>
          </a:p>
        </p:txBody>
      </p:sp>
      <p:sp>
        <p:nvSpPr>
          <p:cNvPr id="1069" name="Shape 1069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0" name="Shape 1070" descr="j021607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14207" y="13957"/>
            <a:ext cx="9391581" cy="7022470"/>
          </a:xfrm>
          <a:prstGeom prst="rect">
            <a:avLst/>
          </a:prstGeom>
          <a:noFill/>
          <a:ln>
            <a:noFill/>
          </a:ln>
        </p:spPr>
      </p:pic>
      <p:sp>
        <p:nvSpPr>
          <p:cNvPr id="1071" name="Shape 1071"/>
          <p:cNvSpPr txBox="1"/>
          <p:nvPr/>
        </p:nvSpPr>
        <p:spPr>
          <a:xfrm>
            <a:off x="5444228" y="6150060"/>
            <a:ext cx="2300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50"/>
              <a:buFont typeface="Arial"/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ITU Library Website</a:t>
            </a:r>
            <a:endParaRPr/>
          </a:p>
        </p:txBody>
      </p:sp>
      <p:sp>
        <p:nvSpPr>
          <p:cNvPr id="1072" name="Shape 1072"/>
          <p:cNvSpPr txBox="1"/>
          <p:nvPr/>
        </p:nvSpPr>
        <p:spPr>
          <a:xfrm>
            <a:off x="69008" y="219925"/>
            <a:ext cx="8658000" cy="670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FFBF"/>
              </a:buClr>
              <a:buSzPts val="750"/>
              <a:buFont typeface="Arial"/>
              <a:buNone/>
            </a:pPr>
            <a:r>
              <a:rPr lang="en-US" sz="3000" b="0" i="0" u="none" strike="noStrike" cap="none">
                <a:solidFill>
                  <a:srgbClr val="91FFBF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sz="30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3" name="Shape 1073"/>
          <p:cNvSpPr txBox="1"/>
          <p:nvPr/>
        </p:nvSpPr>
        <p:spPr>
          <a:xfrm>
            <a:off x="7860632" y="6436953"/>
            <a:ext cx="1068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5/18/17</a:t>
            </a: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4" name="Shape 1074"/>
          <p:cNvSpPr txBox="1">
            <a:spLocks noGrp="1"/>
          </p:cNvSpPr>
          <p:nvPr>
            <p:ph type="body" idx="1"/>
          </p:nvPr>
        </p:nvSpPr>
        <p:spPr>
          <a:xfrm>
            <a:off x="201706" y="1981200"/>
            <a:ext cx="8727000" cy="41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marR="0" lvl="0" indent="-38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</a:pPr>
            <a:endParaRPr sz="20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5" name="Shape 1075"/>
          <p:cNvSpPr/>
          <p:nvPr/>
        </p:nvSpPr>
        <p:spPr>
          <a:xfrm>
            <a:off x="0" y="989870"/>
            <a:ext cx="8536800" cy="617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486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200"/>
              <a:buFont typeface="Arial"/>
              <a:buNone/>
            </a:pPr>
            <a:r>
              <a:rPr lang="en-US" sz="2200" b="0" i="0" u="sng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Step 1</a:t>
            </a:r>
            <a:r>
              <a:rPr lang="en-US" sz="22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: Topic in one sentence.</a:t>
            </a:r>
            <a:endParaRPr/>
          </a:p>
          <a:p>
            <a:pPr marL="5486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marL="5486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e.g. What are the barriers to the widespread uptake of autonomous cars in the U.S.?</a:t>
            </a:r>
            <a:endParaRPr/>
          </a:p>
          <a:p>
            <a:pPr marL="5486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marL="5486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200"/>
              <a:buFont typeface="Arial"/>
              <a:buNone/>
            </a:pPr>
            <a:r>
              <a:rPr lang="en-US" sz="2200" b="0" i="0" u="sng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Step 2</a:t>
            </a:r>
            <a:r>
              <a:rPr lang="en-US" sz="22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:  Find scholarly information and strategy</a:t>
            </a:r>
            <a:endParaRPr sz="22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86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marL="54864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FEBC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91FEBC"/>
                </a:solidFill>
                <a:latin typeface="Arial"/>
                <a:ea typeface="Arial"/>
                <a:cs typeface="Arial"/>
                <a:sym typeface="Arial"/>
              </a:rPr>
              <a:t>Keywords/phrases</a:t>
            </a:r>
            <a:endParaRPr/>
          </a:p>
          <a:p>
            <a:pPr marL="54864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Autonomous  (vehicle* or car*)		OR</a:t>
            </a:r>
            <a:endParaRPr sz="1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864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Driverless / selfdriving / self-driving  (vehicle* or car*)  AND</a:t>
            </a:r>
            <a:endParaRPr sz="1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864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market penetration or market barriers	AND</a:t>
            </a:r>
            <a:endParaRPr sz="1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864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Uptake or adoption or acceptance or ….	AND </a:t>
            </a:r>
            <a:endParaRPr sz="1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864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U.S.. or united states or north America	 AND</a:t>
            </a:r>
            <a:endParaRPr/>
          </a:p>
          <a:p>
            <a:pPr marL="5486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marL="5486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FEBC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91FEBC"/>
                </a:solidFill>
                <a:latin typeface="Arial"/>
                <a:ea typeface="Arial"/>
                <a:cs typeface="Arial"/>
                <a:sym typeface="Arial"/>
              </a:rPr>
              <a:t>Databases:</a:t>
            </a:r>
            <a:endParaRPr sz="1800" b="0" i="0" u="none" strike="noStrike" cap="none">
              <a:solidFill>
                <a:srgbClr val="91FEB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86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Google: “Setting&gt;Advanced Search”</a:t>
            </a:r>
            <a:endParaRPr/>
          </a:p>
          <a:p>
            <a:pPr marL="5486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</a:pPr>
            <a:r>
              <a:rPr lang="en-US" sz="17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ITU Library Catalog</a:t>
            </a:r>
            <a:endParaRPr sz="1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86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</a:pPr>
            <a:r>
              <a:rPr lang="en-US" sz="17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Ebsco Business Source Elite</a:t>
            </a:r>
            <a:endParaRPr sz="1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86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marL="5486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FEBC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91FEBC"/>
                </a:solidFill>
                <a:latin typeface="Arial"/>
                <a:ea typeface="Arial"/>
                <a:cs typeface="Arial"/>
                <a:sym typeface="Arial"/>
              </a:rPr>
              <a:t>Search, Select, Download (Zotero, Mendeley) </a:t>
            </a:r>
            <a:endParaRPr sz="1800" b="0" i="0" u="none" strike="noStrike" cap="none">
              <a:solidFill>
                <a:srgbClr val="91FEB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86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Need help with Zotero or Mendeley? Submit a Library Inquiry or drop into the library.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Shape 1076"/>
          <p:cNvSpPr txBox="1"/>
          <p:nvPr/>
        </p:nvSpPr>
        <p:spPr>
          <a:xfrm>
            <a:off x="6057900" y="736600"/>
            <a:ext cx="18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Shape 1081"/>
          <p:cNvSpPr txBox="1">
            <a:spLocks noGrp="1"/>
          </p:cNvSpPr>
          <p:nvPr>
            <p:ph type="title"/>
          </p:nvPr>
        </p:nvSpPr>
        <p:spPr>
          <a:xfrm>
            <a:off x="2783150" y="242887"/>
            <a:ext cx="51498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b="1">
                <a:solidFill>
                  <a:srgbClr val="00481E"/>
                </a:solidFill>
              </a:rPr>
              <a:t>How to surf like a pro</a:t>
            </a:r>
            <a:r>
              <a:rPr lang="en-US" sz="3600" b="1" i="0" u="none" strike="noStrike" cap="none">
                <a:solidFill>
                  <a:srgbClr val="00481E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600" b="1" i="0" u="none" strike="noStrike" cap="none">
                <a:solidFill>
                  <a:srgbClr val="00481E"/>
                </a:solidFill>
                <a:latin typeface="Arial"/>
                <a:ea typeface="Arial"/>
                <a:cs typeface="Arial"/>
                <a:sym typeface="Arial"/>
              </a:rPr>
            </a:br>
            <a:endParaRPr sz="3600" b="1" i="0" u="none" strike="noStrike" cap="none">
              <a:solidFill>
                <a:srgbClr val="00481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2" name="Shape 1082"/>
          <p:cNvSpPr txBox="1"/>
          <p:nvPr/>
        </p:nvSpPr>
        <p:spPr>
          <a:xfrm>
            <a:off x="6794500" y="642302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11/7/17</a:t>
            </a:r>
            <a:endParaRPr/>
          </a:p>
        </p:txBody>
      </p:sp>
      <p:sp>
        <p:nvSpPr>
          <p:cNvPr id="1083" name="Shape 1083"/>
          <p:cNvSpPr txBox="1"/>
          <p:nvPr/>
        </p:nvSpPr>
        <p:spPr>
          <a:xfrm>
            <a:off x="201612" y="642302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2711 North First St. -  San Jose, CA 95134 - www.itu.edu </a:t>
            </a:r>
            <a:endParaRPr/>
          </a:p>
        </p:txBody>
      </p:sp>
      <p:sp>
        <p:nvSpPr>
          <p:cNvPr id="1084" name="Shape 1084"/>
          <p:cNvSpPr txBox="1"/>
          <p:nvPr/>
        </p:nvSpPr>
        <p:spPr>
          <a:xfrm>
            <a:off x="8377237" y="242887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5" name="Shape 1085"/>
          <p:cNvSpPr txBox="1"/>
          <p:nvPr/>
        </p:nvSpPr>
        <p:spPr>
          <a:xfrm>
            <a:off x="726400" y="971350"/>
            <a:ext cx="8201700" cy="5587500"/>
          </a:xfrm>
          <a:prstGeom prst="rect">
            <a:avLst/>
          </a:prstGeom>
          <a:noFill/>
          <a:ln w="9525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Did you receive your </a:t>
            </a:r>
            <a:r>
              <a:rPr lang="en-US" sz="2000" b="1" i="0" u="none" strike="noStrike" cap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library logins</a:t>
            </a:r>
            <a:r>
              <a:rPr lang="en-US" sz="2000" b="0" i="0" u="none" strike="noStrike" cap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>
                <a:solidFill>
                  <a:srgbClr val="F7964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/>
          </a:p>
          <a:p>
            <a:pPr marL="457200" marR="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library </a:t>
            </a:r>
            <a:r>
              <a:rPr lang="en-US" sz="2000" b="1" i="0" u="none" strike="noStrike" cap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catalog &amp; databases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books, reserves, papers </a:t>
            </a:r>
            <a:endParaRPr sz="2000"/>
          </a:p>
          <a:p>
            <a:pPr marL="457200" marR="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a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San Jose Public Library Card</a:t>
            </a:r>
            <a:r>
              <a:rPr lang="en-US" sz="2000" b="1" i="0" u="none" strike="noStrike" cap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SSJU Databases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000"/>
          </a:p>
          <a:p>
            <a:pPr marL="457200" marR="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Know your </a:t>
            </a:r>
            <a:r>
              <a:rPr lang="en-US" sz="2000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Information literacy skills</a:t>
            </a:r>
            <a:endParaRPr sz="2000"/>
          </a:p>
          <a:p>
            <a:pPr marL="457200" marR="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Attend </a:t>
            </a:r>
            <a:r>
              <a:rPr lang="en-US" sz="2000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library webinars and workshops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(flyer)</a:t>
            </a:r>
            <a:endParaRPr sz="2000"/>
          </a:p>
          <a:p>
            <a:pPr marL="457200" marR="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</a:t>
            </a:r>
            <a:r>
              <a:rPr lang="en-US" sz="2000" b="1" i="0" u="none" strike="noStrike" cap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research help </a:t>
            </a:r>
            <a:r>
              <a:rPr lang="en-US" sz="20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000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library@itu.edu</a:t>
            </a:r>
            <a:r>
              <a:rPr lang="en-US" sz="2000" b="1" i="0" u="none" strike="noStrike" cap="none">
                <a:solidFill>
                  <a:srgbClr val="F79646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strike="noStrike" cap="none">
                <a:solidFill>
                  <a:srgbClr val="F7964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research consultation</a:t>
            </a:r>
            <a:endParaRPr sz="2000"/>
          </a:p>
          <a:p>
            <a:pPr marL="457200" marR="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Know the </a:t>
            </a:r>
            <a:r>
              <a:rPr lang="en-US" sz="2000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research process</a:t>
            </a:r>
            <a:r>
              <a:rPr lang="en-US" sz="2000" b="1" i="0" u="none" strike="noStrike" cap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– six steps (videos)</a:t>
            </a:r>
            <a:endParaRPr sz="2000"/>
          </a:p>
          <a:p>
            <a:pPr marL="457200" marR="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-US" sz="2000"/>
              <a:t>good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search strategy</a:t>
            </a:r>
            <a:r>
              <a:rPr lang="en-US" sz="2000" b="0" i="0" u="none" strike="noStrike" cap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, Boolean logic, keywords, wildcards</a:t>
            </a:r>
            <a:endParaRPr sz="2000"/>
          </a:p>
          <a:p>
            <a:pPr marL="457200" marR="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Know </a:t>
            </a:r>
            <a:r>
              <a:rPr lang="en-US" sz="2000" b="1" i="0" u="none" strike="noStrike" cap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criteria to evaluate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scholarly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1" i="0" u="none" strike="noStrike" cap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nformation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/>
          </a:p>
          <a:p>
            <a:pPr marL="457200" marR="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information </a:t>
            </a:r>
            <a:r>
              <a:rPr lang="en-US" sz="2000" b="1" i="0" u="none" strike="noStrike" cap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legally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– copyright, trademarks</a:t>
            </a:r>
            <a:endParaRPr sz="2000"/>
          </a:p>
          <a:p>
            <a:pPr marL="457200" marR="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information </a:t>
            </a:r>
            <a:r>
              <a:rPr lang="en-US" sz="2000" b="1" i="0" u="none" strike="noStrike" cap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ethically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000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plagiarism</a:t>
            </a:r>
            <a:r>
              <a:rPr lang="en-US" sz="2000" b="1" i="0" u="none" strike="noStrike" cap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, citation, turnitin</a:t>
            </a:r>
            <a:endParaRPr sz="2000"/>
          </a:p>
          <a:p>
            <a:pPr marL="457200" marR="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-US" sz="2000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Tools/templates</a:t>
            </a:r>
            <a:r>
              <a:rPr lang="en-US" sz="20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r>
              <a:rPr lang="en-US" sz="2000" b="0" i="0" u="none" strike="noStrike" cap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ITU guides, APA style, turnitin, Zotero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6" name="Shape 1086"/>
          <p:cNvSpPr txBox="1"/>
          <p:nvPr/>
        </p:nvSpPr>
        <p:spPr>
          <a:xfrm>
            <a:off x="5809200" y="6302275"/>
            <a:ext cx="3334800" cy="6066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library@itu.edu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Shape 960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6/27/16</a:t>
            </a:r>
            <a:endParaRPr/>
          </a:p>
        </p:txBody>
      </p:sp>
      <p:sp>
        <p:nvSpPr>
          <p:cNvPr id="961" name="Shape 961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2711 North First St. -  San Jose, CA 95134 - www.itu.edu </a:t>
            </a:r>
            <a:endParaRPr/>
          </a:p>
        </p:txBody>
      </p:sp>
      <p:sp>
        <p:nvSpPr>
          <p:cNvPr id="962" name="Shape 962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3" name="Shape 963" descr="j021607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14207" y="13957"/>
            <a:ext cx="9391500" cy="7022400"/>
          </a:xfrm>
          <a:prstGeom prst="rect">
            <a:avLst/>
          </a:prstGeom>
          <a:noFill/>
          <a:ln>
            <a:noFill/>
          </a:ln>
        </p:spPr>
      </p:pic>
      <p:sp>
        <p:nvSpPr>
          <p:cNvPr id="964" name="Shape 964"/>
          <p:cNvSpPr txBox="1"/>
          <p:nvPr/>
        </p:nvSpPr>
        <p:spPr>
          <a:xfrm>
            <a:off x="5444228" y="6150060"/>
            <a:ext cx="23006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ITU Library Website</a:t>
            </a:r>
            <a:endParaRPr/>
          </a:p>
        </p:txBody>
      </p:sp>
      <p:sp>
        <p:nvSpPr>
          <p:cNvPr id="965" name="Shape 965"/>
          <p:cNvSpPr txBox="1"/>
          <p:nvPr/>
        </p:nvSpPr>
        <p:spPr>
          <a:xfrm>
            <a:off x="0" y="436719"/>
            <a:ext cx="8859837" cy="70628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8923"/>
              </a:buClr>
              <a:buFont typeface="Arial"/>
              <a:buNone/>
            </a:pPr>
            <a:r>
              <a:rPr lang="en-US" sz="5000" b="0" i="0" u="none" strike="noStrike" cap="none" dirty="0" smtClean="0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rPr>
              <a:t>REMEMBER TO</a:t>
            </a:r>
            <a:endParaRPr sz="5000" b="0" i="0" u="none" strike="noStrike" cap="none" dirty="0">
              <a:solidFill>
                <a:srgbClr val="E789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Shape 966"/>
          <p:cNvSpPr/>
          <p:nvPr/>
        </p:nvSpPr>
        <p:spPr>
          <a:xfrm>
            <a:off x="422924" y="2235200"/>
            <a:ext cx="8436900" cy="36449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800" b="0" i="0" u="none" strike="noStrike" cap="none" dirty="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8923"/>
              </a:buClr>
              <a:buFont typeface="Arial"/>
              <a:buNone/>
            </a:pPr>
            <a:r>
              <a:rPr lang="en-US" sz="4000" b="1" i="0" u="none" strike="noStrike" cap="none" dirty="0" smtClean="0">
                <a:solidFill>
                  <a:srgbClr val="FFFF00"/>
                </a:solidFill>
              </a:rPr>
              <a:t>Schedule your research consultation with your University Librarian.</a:t>
            </a:r>
            <a:endParaRPr sz="4000" b="1" i="0" u="none" strike="noStrike" cap="none" dirty="0">
              <a:solidFill>
                <a:srgbClr val="FFFF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2800" b="0" i="0" u="none" strike="noStrike" cap="none" dirty="0" smtClean="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000" dirty="0" smtClean="0">
                <a:solidFill>
                  <a:srgbClr val="D8D8D8"/>
                </a:solidFill>
              </a:rPr>
              <a:t>Email </a:t>
            </a:r>
            <a:r>
              <a:rPr lang="en-US" sz="4000" dirty="0" smtClean="0">
                <a:solidFill>
                  <a:schemeClr val="accent6">
                    <a:lumMod val="60000"/>
                    <a:lumOff val="40000"/>
                  </a:schemeClr>
                </a:solidFill>
                <a:hlinkClick r:id="rId5"/>
              </a:rPr>
              <a:t>library@itu.edu</a:t>
            </a:r>
            <a:r>
              <a:rPr lang="en-US" sz="4000" dirty="0" smtClean="0">
                <a:solidFill>
                  <a:srgbClr val="D8D8D8"/>
                </a:solidFill>
              </a:rPr>
              <a:t> </a:t>
            </a:r>
            <a:endParaRPr sz="4000" b="0" i="0" u="none" strike="noStrike" cap="none" dirty="0">
              <a:solidFill>
                <a:srgbClr val="D8D8D8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800" b="0" i="0" u="none" strike="noStrike" cap="none" dirty="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7" name="Shape 967"/>
          <p:cNvSpPr txBox="1"/>
          <p:nvPr/>
        </p:nvSpPr>
        <p:spPr>
          <a:xfrm>
            <a:off x="7860632" y="6436953"/>
            <a:ext cx="10682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5/18/17</a:t>
            </a: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4064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Shape 940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6/27/16</a:t>
            </a:r>
            <a:endParaRPr/>
          </a:p>
        </p:txBody>
      </p:sp>
      <p:sp>
        <p:nvSpPr>
          <p:cNvPr id="941" name="Shape 941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2711 North First St. -  San Jose, CA 95134 - www.itu.edu </a:t>
            </a:r>
            <a:endParaRPr/>
          </a:p>
        </p:txBody>
      </p:sp>
      <p:sp>
        <p:nvSpPr>
          <p:cNvPr id="942" name="Shape 942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Shape 943"/>
          <p:cNvSpPr txBox="1"/>
          <p:nvPr/>
        </p:nvSpPr>
        <p:spPr>
          <a:xfrm>
            <a:off x="5444228" y="6150060"/>
            <a:ext cx="2300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50"/>
              <a:buFont typeface="Arial"/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ITU Library Website</a:t>
            </a:r>
            <a:endParaRPr/>
          </a:p>
        </p:txBody>
      </p:sp>
      <p:sp>
        <p:nvSpPr>
          <p:cNvPr id="944" name="Shape 944"/>
          <p:cNvSpPr txBox="1"/>
          <p:nvPr/>
        </p:nvSpPr>
        <p:spPr>
          <a:xfrm>
            <a:off x="7860632" y="6436953"/>
            <a:ext cx="1068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5/18/17</a:t>
            </a: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5" name="Shape 9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0000" y="-125337"/>
            <a:ext cx="9384000" cy="710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Shape 951"/>
          <p:cNvSpPr txBox="1">
            <a:spLocks noGrp="1"/>
          </p:cNvSpPr>
          <p:nvPr>
            <p:ph type="sldNum" idx="12"/>
          </p:nvPr>
        </p:nvSpPr>
        <p:spPr>
          <a:xfrm>
            <a:off x="8376906" y="242234"/>
            <a:ext cx="4830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952" name="Shape 9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800" y="2347575"/>
            <a:ext cx="2959651" cy="3830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3" name="Shape 9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2175" y="2347575"/>
            <a:ext cx="2959651" cy="3830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4" name="Shape 9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8550" y="2347575"/>
            <a:ext cx="2959651" cy="3830141"/>
          </a:xfrm>
          <a:prstGeom prst="rect">
            <a:avLst/>
          </a:prstGeom>
          <a:noFill/>
          <a:ln>
            <a:noFill/>
          </a:ln>
        </p:spPr>
      </p:pic>
      <p:sp>
        <p:nvSpPr>
          <p:cNvPr id="955" name="Shape 955"/>
          <p:cNvSpPr txBox="1"/>
          <p:nvPr/>
        </p:nvSpPr>
        <p:spPr>
          <a:xfrm>
            <a:off x="1312650" y="1071575"/>
            <a:ext cx="6983100" cy="1004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FFFF"/>
                </a:solidFill>
              </a:rPr>
              <a:t> </a:t>
            </a:r>
            <a:r>
              <a:rPr lang="en-US" sz="4400" b="1">
                <a:solidFill>
                  <a:srgbClr val="FFFFFF"/>
                </a:solidFill>
              </a:rPr>
              <a:t>R</a:t>
            </a:r>
            <a:r>
              <a:rPr lang="en-US" sz="4800" b="1">
                <a:solidFill>
                  <a:srgbClr val="FFFFFF"/>
                </a:solidFill>
              </a:rPr>
              <a:t>emember this !    </a:t>
            </a:r>
            <a:r>
              <a:rPr lang="en-US" sz="4400"/>
              <a:t> </a:t>
            </a:r>
            <a:endParaRPr sz="4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4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Shape 960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6/27/16</a:t>
            </a:r>
            <a:endParaRPr/>
          </a:p>
        </p:txBody>
      </p:sp>
      <p:sp>
        <p:nvSpPr>
          <p:cNvPr id="961" name="Shape 961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2711 North First St. -  San Jose, CA 95134 - www.itu.edu </a:t>
            </a:r>
            <a:endParaRPr/>
          </a:p>
        </p:txBody>
      </p:sp>
      <p:sp>
        <p:nvSpPr>
          <p:cNvPr id="962" name="Shape 962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3" name="Shape 963" descr="j021607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14207" y="13957"/>
            <a:ext cx="9391500" cy="7022400"/>
          </a:xfrm>
          <a:prstGeom prst="rect">
            <a:avLst/>
          </a:prstGeom>
          <a:noFill/>
          <a:ln>
            <a:noFill/>
          </a:ln>
        </p:spPr>
      </p:pic>
      <p:sp>
        <p:nvSpPr>
          <p:cNvPr id="964" name="Shape 964"/>
          <p:cNvSpPr txBox="1"/>
          <p:nvPr/>
        </p:nvSpPr>
        <p:spPr>
          <a:xfrm>
            <a:off x="5444228" y="6150060"/>
            <a:ext cx="23006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ITU Library Website</a:t>
            </a:r>
            <a:endParaRPr/>
          </a:p>
        </p:txBody>
      </p:sp>
      <p:sp>
        <p:nvSpPr>
          <p:cNvPr id="965" name="Shape 965"/>
          <p:cNvSpPr txBox="1"/>
          <p:nvPr/>
        </p:nvSpPr>
        <p:spPr>
          <a:xfrm>
            <a:off x="0" y="436719"/>
            <a:ext cx="8859837" cy="138138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8923"/>
              </a:buClr>
              <a:buFont typeface="Arial"/>
              <a:buNone/>
            </a:pPr>
            <a:r>
              <a:rPr lang="en-US" sz="3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rPr>
              <a:t>AFTER THIS WORKSHOP YOU WILL BE ABLE TO:</a:t>
            </a:r>
            <a:endParaRPr sz="3800" b="0" i="0" u="none" strike="noStrike" cap="none">
              <a:solidFill>
                <a:srgbClr val="E789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Shape 966"/>
          <p:cNvSpPr/>
          <p:nvPr/>
        </p:nvSpPr>
        <p:spPr>
          <a:xfrm>
            <a:off x="422924" y="2324000"/>
            <a:ext cx="8436900" cy="4032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800" b="0" i="0" u="none" strike="noStrike" cap="non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8923"/>
              </a:buClr>
              <a:buFont typeface="Arial"/>
              <a:buNone/>
            </a:pPr>
            <a:r>
              <a:rPr lang="en-US" sz="3200" b="1" i="0" u="none" strike="noStrike" cap="none">
                <a:solidFill>
                  <a:srgbClr val="E78923"/>
                </a:solidFill>
              </a:rPr>
              <a:t>#1</a:t>
            </a:r>
            <a:r>
              <a:rPr lang="en-US" sz="3200" b="1" i="0" u="none" strike="noStrike" cap="none">
                <a:solidFill>
                  <a:srgbClr val="D8D8D8"/>
                </a:solidFill>
              </a:rPr>
              <a:t>: </a:t>
            </a:r>
            <a:r>
              <a:rPr lang="en-US" sz="3200" b="1">
                <a:solidFill>
                  <a:schemeClr val="lt1"/>
                </a:solidFill>
              </a:rPr>
              <a:t>Identify </a:t>
            </a:r>
            <a:r>
              <a:rPr lang="en-US" sz="3200" b="1">
                <a:solidFill>
                  <a:srgbClr val="FCFF7E"/>
                </a:solidFill>
              </a:rPr>
              <a:t>criteria </a:t>
            </a:r>
            <a:r>
              <a:rPr lang="en-US" sz="3200" b="1">
                <a:solidFill>
                  <a:schemeClr val="lt1"/>
                </a:solidFill>
              </a:rPr>
              <a:t>for </a:t>
            </a:r>
            <a:r>
              <a:rPr lang="en-US" sz="3200" b="1" i="0" strike="noStrike" cap="none">
                <a:solidFill>
                  <a:srgbClr val="FFFFFF"/>
                </a:solidFill>
              </a:rPr>
              <a:t>evaluat</a:t>
            </a:r>
            <a:r>
              <a:rPr lang="en-US" sz="3200" b="1">
                <a:solidFill>
                  <a:srgbClr val="FFFFFF"/>
                </a:solidFill>
              </a:rPr>
              <a:t>ing</a:t>
            </a:r>
            <a:r>
              <a:rPr lang="en-US" sz="3200" b="1" i="0" strike="noStrike" cap="none">
                <a:solidFill>
                  <a:srgbClr val="FFFFFF"/>
                </a:solidFill>
              </a:rPr>
              <a:t> scholarly  </a:t>
            </a:r>
            <a:r>
              <a:rPr lang="en-US" sz="3200" b="1" i="0" u="none" strike="noStrike" cap="none">
                <a:solidFill>
                  <a:schemeClr val="lt1"/>
                </a:solidFill>
              </a:rPr>
              <a:t>information</a:t>
            </a:r>
            <a:endParaRPr sz="3200" b="1">
              <a:solidFill>
                <a:schemeClr val="lt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/>
              <a:buNone/>
            </a:pPr>
            <a:r>
              <a:rPr lang="en-US" sz="3200" b="1">
                <a:solidFill>
                  <a:schemeClr val="accent3"/>
                </a:solidFill>
              </a:rPr>
              <a:t>#2</a:t>
            </a:r>
            <a:r>
              <a:rPr lang="en-US" sz="3200" b="1">
                <a:solidFill>
                  <a:srgbClr val="D8D8D8"/>
                </a:solidFill>
              </a:rPr>
              <a:t>: </a:t>
            </a:r>
            <a:r>
              <a:rPr lang="en-US" sz="3200" b="1">
                <a:solidFill>
                  <a:schemeClr val="lt1"/>
                </a:solidFill>
              </a:rPr>
              <a:t>Learn common </a:t>
            </a:r>
            <a:r>
              <a:rPr lang="en-US" sz="3200" b="1">
                <a:solidFill>
                  <a:srgbClr val="B6D7A8"/>
                </a:solidFill>
              </a:rPr>
              <a:t>search techniques</a:t>
            </a:r>
            <a:r>
              <a:rPr lang="en-US" sz="3200" b="1">
                <a:solidFill>
                  <a:schemeClr val="lt1"/>
                </a:solidFill>
              </a:rPr>
              <a:t> </a:t>
            </a:r>
            <a:endParaRPr sz="3200" b="1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8923"/>
              </a:buClr>
              <a:buFont typeface="Arial"/>
              <a:buNone/>
            </a:pPr>
            <a:r>
              <a:rPr lang="en-US" sz="3200" b="1" i="0" u="none" strike="noStrike" cap="none">
                <a:solidFill>
                  <a:srgbClr val="E78923"/>
                </a:solidFill>
              </a:rPr>
              <a:t>#</a:t>
            </a:r>
            <a:r>
              <a:rPr lang="en-US" sz="3200" b="1">
                <a:solidFill>
                  <a:srgbClr val="E78923"/>
                </a:solidFill>
              </a:rPr>
              <a:t>3</a:t>
            </a:r>
            <a:r>
              <a:rPr lang="en-US" sz="3200" b="1" i="0" u="none" strike="noStrike" cap="none">
                <a:solidFill>
                  <a:srgbClr val="E78923"/>
                </a:solidFill>
              </a:rPr>
              <a:t>: </a:t>
            </a:r>
            <a:r>
              <a:rPr lang="en-US" sz="3200" b="1" i="0" u="none" strike="noStrike" cap="none">
                <a:solidFill>
                  <a:srgbClr val="FFFFFF"/>
                </a:solidFill>
              </a:rPr>
              <a:t>Practice these techniques using </a:t>
            </a:r>
            <a:r>
              <a:rPr lang="en-US" sz="3200" b="1">
                <a:solidFill>
                  <a:srgbClr val="FFFFFF"/>
                </a:solidFill>
              </a:rPr>
              <a:t>ITU subscription </a:t>
            </a:r>
            <a:r>
              <a:rPr lang="en-US" sz="3200" b="1">
                <a:solidFill>
                  <a:srgbClr val="6FA8DC"/>
                </a:solidFill>
              </a:rPr>
              <a:t>databases</a:t>
            </a:r>
            <a:endParaRPr sz="3200" b="1" i="0" u="none" strike="noStrike" cap="none">
              <a:solidFill>
                <a:srgbClr val="6FA8DC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800" b="0" i="0" u="none" strike="noStrike" cap="non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800" b="0" i="0" u="none" strike="noStrike" cap="non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7" name="Shape 967"/>
          <p:cNvSpPr txBox="1"/>
          <p:nvPr/>
        </p:nvSpPr>
        <p:spPr>
          <a:xfrm>
            <a:off x="7860632" y="6436953"/>
            <a:ext cx="10682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5/18/17</a:t>
            </a: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Shape 972"/>
          <p:cNvSpPr txBox="1">
            <a:spLocks noGrp="1"/>
          </p:cNvSpPr>
          <p:nvPr>
            <p:ph type="title"/>
          </p:nvPr>
        </p:nvSpPr>
        <p:spPr>
          <a:xfrm>
            <a:off x="2987675" y="328612"/>
            <a:ext cx="44862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00481E"/>
                </a:solidFill>
                <a:latin typeface="Arial"/>
                <a:ea typeface="Arial"/>
                <a:cs typeface="Arial"/>
                <a:sym typeface="Arial"/>
              </a:rPr>
              <a:t>Academic Honesty</a:t>
            </a:r>
            <a:endParaRPr/>
          </a:p>
        </p:txBody>
      </p:sp>
      <p:sp>
        <p:nvSpPr>
          <p:cNvPr id="973" name="Shape 973"/>
          <p:cNvSpPr txBox="1"/>
          <p:nvPr/>
        </p:nvSpPr>
        <p:spPr>
          <a:xfrm>
            <a:off x="6794500" y="642302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11/7/17</a:t>
            </a:r>
            <a:endParaRPr/>
          </a:p>
        </p:txBody>
      </p:sp>
      <p:sp>
        <p:nvSpPr>
          <p:cNvPr id="974" name="Shape 974"/>
          <p:cNvSpPr txBox="1"/>
          <p:nvPr/>
        </p:nvSpPr>
        <p:spPr>
          <a:xfrm>
            <a:off x="201612" y="642302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2711 North First St. -  San Jose, CA 95134 - www.itu.edu </a:t>
            </a:r>
            <a:endParaRPr/>
          </a:p>
        </p:txBody>
      </p:sp>
      <p:sp>
        <p:nvSpPr>
          <p:cNvPr id="975" name="Shape 975"/>
          <p:cNvSpPr txBox="1"/>
          <p:nvPr/>
        </p:nvSpPr>
        <p:spPr>
          <a:xfrm>
            <a:off x="8377237" y="242887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6" name="Shape 976"/>
          <p:cNvSpPr txBox="1"/>
          <p:nvPr/>
        </p:nvSpPr>
        <p:spPr>
          <a:xfrm>
            <a:off x="466725" y="1131887"/>
            <a:ext cx="8210700" cy="4981500"/>
          </a:xfrm>
          <a:prstGeom prst="rect">
            <a:avLst/>
          </a:prstGeom>
          <a:noFill/>
          <a:ln w="9525" cap="flat" cmpd="sng">
            <a:solidFill>
              <a:srgbClr val="CC412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ATTENTION!!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Cheating, fabrication and plagiarism are unethical, behaviors at ITU </a:t>
            </a:r>
            <a:r>
              <a:rPr lang="en-US" sz="2000" b="0" i="0" u="none" strike="noStrike" cap="none">
                <a:solidFill>
                  <a:srgbClr val="FF7819"/>
                </a:solidFill>
                <a:latin typeface="Arial"/>
                <a:ea typeface="Arial"/>
                <a:cs typeface="Arial"/>
                <a:sym typeface="Arial"/>
              </a:rPr>
              <a:t>see </a:t>
            </a:r>
            <a:r>
              <a:rPr lang="en-US" sz="20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ITU’s Academic Dishonesty Policy</a:t>
            </a:r>
            <a:r>
              <a:rPr lang="en-US" sz="20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0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ITU Student Code of Conduct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ITU defines </a:t>
            </a:r>
            <a:r>
              <a:rPr lang="en-US" sz="20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plagiarism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81E"/>
              </a:buClr>
              <a:buSzPts val="2000"/>
              <a:buFont typeface="Arial"/>
              <a:buNone/>
            </a:pPr>
            <a:r>
              <a:rPr lang="en-US" sz="2000" b="0" i="1" u="none" strike="noStrike" cap="none">
                <a:solidFill>
                  <a:srgbClr val="00481E"/>
                </a:solidFill>
                <a:latin typeface="Arial"/>
                <a:ea typeface="Arial"/>
                <a:cs typeface="Arial"/>
                <a:sym typeface="Arial"/>
              </a:rPr>
              <a:t>“Representing someone else’s words, ideas, artistry, or data </a:t>
            </a:r>
            <a:r>
              <a:rPr lang="en-US" sz="2000" b="1" i="1" u="none" strike="noStrike" cap="none">
                <a:solidFill>
                  <a:srgbClr val="00481E"/>
                </a:solidFill>
                <a:latin typeface="Arial"/>
                <a:ea typeface="Arial"/>
                <a:cs typeface="Arial"/>
                <a:sym typeface="Arial"/>
              </a:rPr>
              <a:t>as one’s own</a:t>
            </a:r>
            <a:r>
              <a:rPr lang="en-US" sz="2000" b="0" i="1" u="none" strike="noStrike" cap="none">
                <a:solidFill>
                  <a:srgbClr val="00481E"/>
                </a:solidFill>
                <a:latin typeface="Arial"/>
                <a:ea typeface="Arial"/>
                <a:cs typeface="Arial"/>
                <a:sym typeface="Arial"/>
              </a:rPr>
              <a:t>, including </a:t>
            </a:r>
            <a:r>
              <a:rPr lang="en-US" sz="2000" b="1" i="1" u="none" strike="noStrike" cap="none">
                <a:solidFill>
                  <a:srgbClr val="00481E"/>
                </a:solidFill>
                <a:latin typeface="Arial"/>
                <a:ea typeface="Arial"/>
                <a:cs typeface="Arial"/>
                <a:sym typeface="Arial"/>
              </a:rPr>
              <a:t>copying</a:t>
            </a:r>
            <a:r>
              <a:rPr lang="en-US" sz="2000" b="0" i="1" u="none" strike="noStrike" cap="none">
                <a:solidFill>
                  <a:srgbClr val="00481E"/>
                </a:solidFill>
                <a:latin typeface="Arial"/>
                <a:ea typeface="Arial"/>
                <a:cs typeface="Arial"/>
                <a:sym typeface="Arial"/>
              </a:rPr>
              <a:t> another person’s work (including published and unpublished material, and material from the Internet) </a:t>
            </a:r>
            <a:r>
              <a:rPr lang="en-US" sz="2000" b="1" i="1" u="none" strike="noStrike" cap="none">
                <a:solidFill>
                  <a:srgbClr val="00481E"/>
                </a:solidFill>
                <a:latin typeface="Arial"/>
                <a:ea typeface="Arial"/>
                <a:cs typeface="Arial"/>
                <a:sym typeface="Arial"/>
              </a:rPr>
              <a:t>without appropriate referencing</a:t>
            </a:r>
            <a:r>
              <a:rPr lang="en-US" sz="2000" b="0" i="1" u="none" strike="noStrike" cap="none">
                <a:solidFill>
                  <a:srgbClr val="00481E"/>
                </a:solidFill>
                <a:latin typeface="Arial"/>
                <a:ea typeface="Arial"/>
                <a:cs typeface="Arial"/>
                <a:sym typeface="Arial"/>
              </a:rPr>
              <a:t>, presenting someone’s else’s </a:t>
            </a:r>
            <a:r>
              <a:rPr lang="en-US" sz="2000" b="1" i="1" u="none" strike="noStrike" cap="none">
                <a:solidFill>
                  <a:srgbClr val="00481E"/>
                </a:solidFill>
                <a:latin typeface="Arial"/>
                <a:ea typeface="Arial"/>
                <a:cs typeface="Arial"/>
                <a:sym typeface="Arial"/>
              </a:rPr>
              <a:t>opinions and theories</a:t>
            </a:r>
            <a:r>
              <a:rPr lang="en-US" sz="2000" b="0" i="1" u="none" strike="noStrike" cap="none">
                <a:solidFill>
                  <a:srgbClr val="00481E"/>
                </a:solidFill>
                <a:latin typeface="Arial"/>
                <a:ea typeface="Arial"/>
                <a:cs typeface="Arial"/>
                <a:sym typeface="Arial"/>
              </a:rPr>
              <a:t> as one’s own, or working jointly on a project, then submitting it as one’s own.”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Consequences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Failing or lower assignment/course grades, suspension/expulsion, loss of professional reputation, job or career.</a:t>
            </a:r>
            <a:endParaRPr/>
          </a:p>
        </p:txBody>
      </p:sp>
      <p:sp>
        <p:nvSpPr>
          <p:cNvPr id="977" name="Shape 977"/>
          <p:cNvSpPr txBox="1"/>
          <p:nvPr/>
        </p:nvSpPr>
        <p:spPr>
          <a:xfrm>
            <a:off x="5809200" y="6302288"/>
            <a:ext cx="3334800" cy="6066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library@itu.edu</a:t>
            </a:r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4479667" y="3275112"/>
            <a:ext cx="1846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Shape 982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6/27/16</a:t>
            </a:r>
            <a:endParaRPr/>
          </a:p>
        </p:txBody>
      </p:sp>
      <p:sp>
        <p:nvSpPr>
          <p:cNvPr id="983" name="Shape 983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2711 North First St. -  San Jose, CA 95134 - www.itu.edu </a:t>
            </a:r>
            <a:endParaRPr/>
          </a:p>
        </p:txBody>
      </p:sp>
      <p:sp>
        <p:nvSpPr>
          <p:cNvPr id="984" name="Shape 984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5" name="Shape 985" descr="j021607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14207" y="90157"/>
            <a:ext cx="9391581" cy="7022470"/>
          </a:xfrm>
          <a:prstGeom prst="rect">
            <a:avLst/>
          </a:prstGeom>
          <a:noFill/>
          <a:ln>
            <a:noFill/>
          </a:ln>
        </p:spPr>
      </p:pic>
      <p:sp>
        <p:nvSpPr>
          <p:cNvPr id="986" name="Shape 986"/>
          <p:cNvSpPr txBox="1"/>
          <p:nvPr/>
        </p:nvSpPr>
        <p:spPr>
          <a:xfrm>
            <a:off x="5444228" y="6150060"/>
            <a:ext cx="2300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50"/>
              <a:buFont typeface="Arial"/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ITU Library Website</a:t>
            </a:r>
            <a:endParaRPr/>
          </a:p>
        </p:txBody>
      </p:sp>
      <p:sp>
        <p:nvSpPr>
          <p:cNvPr id="987" name="Shape 987"/>
          <p:cNvSpPr txBox="1"/>
          <p:nvPr/>
        </p:nvSpPr>
        <p:spPr>
          <a:xfrm>
            <a:off x="-98850" y="436725"/>
            <a:ext cx="8958600" cy="129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8923"/>
              </a:buClr>
              <a:buSzPts val="900"/>
              <a:buFont typeface="Arial"/>
              <a:buNone/>
            </a:pPr>
            <a:r>
              <a:rPr lang="en-US" sz="3600" b="1">
                <a:solidFill>
                  <a:srgbClr val="E78923"/>
                </a:solidFill>
              </a:rPr>
              <a:t>CAN I GOOGLE? WHAT ABOUT WIKIPEDIA ? </a:t>
            </a:r>
            <a:r>
              <a:rPr lang="en-US" sz="3600">
                <a:solidFill>
                  <a:srgbClr val="E78923"/>
                </a:solidFill>
              </a:rPr>
              <a:t>(Yes &amp; No)</a:t>
            </a:r>
            <a:endParaRPr sz="3600" i="0" u="none" strike="noStrike" cap="none">
              <a:solidFill>
                <a:srgbClr val="E78923"/>
              </a:solidFill>
            </a:endParaRPr>
          </a:p>
        </p:txBody>
      </p:sp>
      <p:sp>
        <p:nvSpPr>
          <p:cNvPr id="988" name="Shape 988"/>
          <p:cNvSpPr txBox="1"/>
          <p:nvPr/>
        </p:nvSpPr>
        <p:spPr>
          <a:xfrm>
            <a:off x="7860632" y="6436953"/>
            <a:ext cx="1068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5/18/17</a:t>
            </a: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9" name="Shape 989"/>
          <p:cNvSpPr/>
          <p:nvPr/>
        </p:nvSpPr>
        <p:spPr>
          <a:xfrm>
            <a:off x="-98849" y="2336475"/>
            <a:ext cx="1997700" cy="255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83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F9383"/>
                </a:solidFill>
              </a:rPr>
              <a:t>Google</a:t>
            </a:r>
            <a:endParaRPr sz="2000">
              <a:solidFill>
                <a:srgbClr val="FF9383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83"/>
              </a:buClr>
              <a:buSzPts val="2000"/>
              <a:buFont typeface="Arial"/>
              <a:buNone/>
            </a:pPr>
            <a:endParaRPr sz="2000">
              <a:solidFill>
                <a:srgbClr val="FF9383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83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F9383"/>
                </a:solidFill>
              </a:rPr>
              <a:t>Wikipedia</a:t>
            </a:r>
            <a:endParaRPr sz="2000">
              <a:solidFill>
                <a:srgbClr val="FF9383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83"/>
              </a:buClr>
              <a:buSzPts val="2000"/>
              <a:buFont typeface="Arial"/>
              <a:buNone/>
            </a:pPr>
            <a:endParaRPr sz="2000">
              <a:solidFill>
                <a:srgbClr val="FF9383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83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F9383"/>
                </a:solidFill>
              </a:rPr>
              <a:t>Library Databases</a:t>
            </a:r>
            <a:endParaRPr sz="2000">
              <a:solidFill>
                <a:srgbClr val="FF9383"/>
              </a:solidFill>
            </a:endParaRPr>
          </a:p>
        </p:txBody>
      </p:sp>
      <p:sp>
        <p:nvSpPr>
          <p:cNvPr id="990" name="Shape 990"/>
          <p:cNvSpPr txBox="1"/>
          <p:nvPr/>
        </p:nvSpPr>
        <p:spPr>
          <a:xfrm>
            <a:off x="1993950" y="1925075"/>
            <a:ext cx="6674700" cy="4863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6830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200"/>
              <a:buAutoNum type="arabicPeriod"/>
            </a:pPr>
            <a:r>
              <a:rPr lang="en-US" sz="2200">
                <a:solidFill>
                  <a:srgbClr val="FFFF00"/>
                </a:solidFill>
              </a:rPr>
              <a:t>Google Scholar</a:t>
            </a:r>
            <a:endParaRPr sz="2200">
              <a:solidFill>
                <a:srgbClr val="FFFF00"/>
              </a:solidFill>
            </a:endParaRPr>
          </a:p>
          <a:p>
            <a:pPr marL="914400" lvl="0" indent="-3683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-US" sz="2200">
                <a:solidFill>
                  <a:srgbClr val="FFFFFF"/>
                </a:solidFill>
              </a:rPr>
              <a:t>Scholarly </a:t>
            </a:r>
            <a:endParaRPr sz="2200">
              <a:solidFill>
                <a:srgbClr val="FFFFFF"/>
              </a:solidFill>
            </a:endParaRPr>
          </a:p>
          <a:p>
            <a:pPr marL="914400" lvl="0" indent="-3683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-US" sz="2200">
                <a:solidFill>
                  <a:srgbClr val="FFFFFF"/>
                </a:solidFill>
              </a:rPr>
              <a:t>“Advanced Search</a:t>
            </a:r>
            <a:endParaRPr sz="2200">
              <a:solidFill>
                <a:srgbClr val="FFFFFF"/>
              </a:solidFill>
            </a:endParaRPr>
          </a:p>
          <a:p>
            <a:pPr marL="914400" lvl="0" indent="-3683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-US" sz="2200">
                <a:solidFill>
                  <a:srgbClr val="FFFFFF"/>
                </a:solidFill>
              </a:rPr>
              <a:t>Some are copyright-exempt</a:t>
            </a:r>
            <a:endParaRPr sz="220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00"/>
                </a:solidFill>
              </a:rPr>
              <a:t>2.   Google “Advanced Search” (Settings)</a:t>
            </a:r>
            <a:endParaRPr sz="2200">
              <a:solidFill>
                <a:srgbClr val="FFFFFF"/>
              </a:solidFill>
            </a:endParaRPr>
          </a:p>
          <a:p>
            <a:pPr marL="914400" lvl="0" indent="-3683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-US" sz="2200">
                <a:solidFill>
                  <a:srgbClr val="FFFFFF"/>
                </a:solidFill>
              </a:rPr>
              <a:t>Limit by domain, title search only, file type</a:t>
            </a:r>
            <a:endParaRPr sz="2200">
              <a:solidFill>
                <a:srgbClr val="FFFFFF"/>
              </a:solidFill>
            </a:endParaRPr>
          </a:p>
          <a:p>
            <a:pPr marL="914400" lvl="0" indent="-3683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-US" sz="2200">
                <a:solidFill>
                  <a:srgbClr val="FFFFFF"/>
                </a:solidFill>
              </a:rPr>
              <a:t>Good for images – select licensing desired </a:t>
            </a:r>
            <a:endParaRPr sz="2200"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00"/>
                </a:solidFill>
              </a:rPr>
              <a:t>3.   Wikipedia?</a:t>
            </a:r>
            <a:endParaRPr sz="2200">
              <a:solidFill>
                <a:srgbClr val="FFFF00"/>
              </a:solidFill>
            </a:endParaRPr>
          </a:p>
          <a:p>
            <a:pPr marL="914400" lvl="0" indent="-3683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-US" sz="2200">
                <a:solidFill>
                  <a:srgbClr val="FFFFFF"/>
                </a:solidFill>
              </a:rPr>
              <a:t>Scholarly? Background info.</a:t>
            </a:r>
            <a:endParaRPr sz="2200">
              <a:solidFill>
                <a:srgbClr val="FFFFFF"/>
              </a:solidFill>
            </a:endParaRPr>
          </a:p>
          <a:p>
            <a:pPr marL="914400" lvl="0" indent="-3683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-US" sz="2200">
                <a:solidFill>
                  <a:srgbClr val="FFFFFF"/>
                </a:solidFill>
              </a:rPr>
              <a:t>Expert editors?</a:t>
            </a:r>
            <a:endParaRPr sz="2200">
              <a:solidFill>
                <a:srgbClr val="FFFFFF"/>
              </a:solidFill>
            </a:endParaRPr>
          </a:p>
          <a:p>
            <a:pPr marL="914400" lvl="0" indent="-3683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-US" sz="2200">
                <a:solidFill>
                  <a:srgbClr val="FFFFFF"/>
                </a:solidFill>
              </a:rPr>
              <a:t>Reference lists with sections</a:t>
            </a:r>
            <a:endParaRPr sz="2200">
              <a:solidFill>
                <a:srgbClr val="FFFF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00"/>
                </a:solidFill>
              </a:rPr>
              <a:t>4.   What is a scholarly source?</a:t>
            </a:r>
            <a:endParaRPr sz="2200">
              <a:solidFill>
                <a:srgbClr val="FFFF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00"/>
                </a:solidFill>
              </a:rPr>
              <a:t>5.   Why use library databases?databases?</a:t>
            </a:r>
            <a:endParaRPr sz="2200">
              <a:solidFill>
                <a:srgbClr val="FFFF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00"/>
                </a:solidFill>
              </a:rPr>
              <a:t>6.  </a:t>
            </a:r>
            <a:r>
              <a:rPr lang="en-US" sz="2200">
                <a:solidFill>
                  <a:srgbClr val="008000"/>
                </a:solidFill>
              </a:rPr>
              <a:t> </a:t>
            </a:r>
            <a:r>
              <a:rPr lang="en-US" sz="2200">
                <a:solidFill>
                  <a:srgbClr val="FFFF00"/>
                </a:solidFill>
              </a:rPr>
              <a:t>Free / Open Access Scholarly Database (EMS)</a:t>
            </a:r>
            <a:endParaRPr sz="220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Shape 995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6/27/16</a:t>
            </a:r>
            <a:endParaRPr/>
          </a:p>
        </p:txBody>
      </p:sp>
      <p:sp>
        <p:nvSpPr>
          <p:cNvPr id="996" name="Shape 996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2711 North First St. -  San Jose, CA 95134 - www.itu.edu </a:t>
            </a:r>
            <a:endParaRPr/>
          </a:p>
        </p:txBody>
      </p:sp>
      <p:sp>
        <p:nvSpPr>
          <p:cNvPr id="997" name="Shape 997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8" name="Shape 998" descr="j021607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251700" cy="7022400"/>
          </a:xfrm>
          <a:prstGeom prst="rect">
            <a:avLst/>
          </a:prstGeom>
          <a:noFill/>
          <a:ln>
            <a:noFill/>
          </a:ln>
        </p:spPr>
      </p:pic>
      <p:sp>
        <p:nvSpPr>
          <p:cNvPr id="999" name="Shape 999"/>
          <p:cNvSpPr txBox="1"/>
          <p:nvPr/>
        </p:nvSpPr>
        <p:spPr>
          <a:xfrm>
            <a:off x="5444228" y="6150060"/>
            <a:ext cx="2300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ITU Library Website</a:t>
            </a:r>
            <a:endParaRPr/>
          </a:p>
        </p:txBody>
      </p:sp>
      <p:sp>
        <p:nvSpPr>
          <p:cNvPr id="1000" name="Shape 1000"/>
          <p:cNvSpPr/>
          <p:nvPr/>
        </p:nvSpPr>
        <p:spPr>
          <a:xfrm>
            <a:off x="683075" y="634250"/>
            <a:ext cx="8046600" cy="669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8923"/>
              </a:buClr>
              <a:buFont typeface="Arial"/>
              <a:buNone/>
            </a:pPr>
            <a:r>
              <a:rPr lang="en-US" sz="3000" b="1">
                <a:solidFill>
                  <a:srgbClr val="45818E"/>
                </a:solidFill>
              </a:rPr>
              <a:t>Using Google “Settings” for Pro Searching</a:t>
            </a:r>
            <a:endParaRPr sz="3000" b="1" i="0" u="none" strike="noStrike" cap="none">
              <a:solidFill>
                <a:srgbClr val="45818E"/>
              </a:solidFill>
            </a:endParaRPr>
          </a:p>
        </p:txBody>
      </p:sp>
      <p:sp>
        <p:nvSpPr>
          <p:cNvPr id="1001" name="Shape 1001"/>
          <p:cNvSpPr txBox="1"/>
          <p:nvPr/>
        </p:nvSpPr>
        <p:spPr>
          <a:xfrm>
            <a:off x="7860632" y="6423585"/>
            <a:ext cx="1068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5/18/17</a:t>
            </a: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Shape 1002"/>
          <p:cNvSpPr txBox="1"/>
          <p:nvPr/>
        </p:nvSpPr>
        <p:spPr>
          <a:xfrm>
            <a:off x="352775" y="1941650"/>
            <a:ext cx="8576100" cy="41514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-US" sz="2400" b="0" i="0" u="sng" strike="noStrike" cap="none" dirty="0">
                <a:solidFill>
                  <a:srgbClr val="FF7819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www.Google.com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select “Settings” (bottom right screen)</a:t>
            </a:r>
            <a:endParaRPr sz="2400" dirty="0"/>
          </a:p>
          <a:p>
            <a:pPr marL="3429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Select “</a:t>
            </a:r>
            <a:r>
              <a:rPr lang="en-US" sz="2400" b="0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Advanced Search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2400" dirty="0"/>
          </a:p>
          <a:p>
            <a:pPr marL="3429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Select an option from “Usage Rights” such as “</a:t>
            </a:r>
            <a:r>
              <a:rPr lang="en-US" sz="2400" b="0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free to use share and modify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2400" dirty="0"/>
          </a:p>
          <a:p>
            <a:pPr marL="3429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lang="en-US" sz="2400" b="0" i="0" u="none" strike="noStrike" cap="none" dirty="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search for free to use images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go to Google images, change settings to </a:t>
            </a:r>
            <a:r>
              <a:rPr lang="en-US" sz="2400" b="0" i="0" u="none" strike="noStrike" cap="none" dirty="0">
                <a:solidFill>
                  <a:srgbClr val="91FEBC"/>
                </a:solidFill>
                <a:latin typeface="Arial"/>
                <a:ea typeface="Arial"/>
                <a:cs typeface="Arial"/>
                <a:sym typeface="Arial"/>
              </a:rPr>
              <a:t>“Advanced Search”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</a:t>
            </a:r>
            <a:endParaRPr sz="2400" dirty="0"/>
          </a:p>
          <a:p>
            <a:pPr marL="3429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Change </a:t>
            </a:r>
            <a:r>
              <a:rPr lang="en-US" sz="2400" b="0" i="0" u="none" strike="noStrike" cap="none" dirty="0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Usage Rights 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the option that best fits your use</a:t>
            </a:r>
            <a:endParaRPr sz="2400" dirty="0"/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FEBC"/>
              </a:buClr>
              <a:buFont typeface="Arial"/>
              <a:buNone/>
            </a:pPr>
            <a:r>
              <a:rPr lang="en-US" sz="2400" b="0" i="0" u="sng" strike="noStrike" cap="none" dirty="0">
                <a:solidFill>
                  <a:srgbClr val="FF7819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Stark State Digital Library (2017)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Copyright and Plagiarism Guide for Students</a:t>
            </a:r>
            <a:endParaRPr sz="24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Shape 995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6/27/16</a:t>
            </a:r>
            <a:endParaRPr/>
          </a:p>
        </p:txBody>
      </p:sp>
      <p:sp>
        <p:nvSpPr>
          <p:cNvPr id="996" name="Shape 996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2711 North First St. -  San Jose, CA 95134 - www.itu.edu </a:t>
            </a:r>
            <a:endParaRPr/>
          </a:p>
        </p:txBody>
      </p:sp>
      <p:sp>
        <p:nvSpPr>
          <p:cNvPr id="997" name="Shape 997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8" name="Shape 998" descr="j021607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251700" cy="7022400"/>
          </a:xfrm>
          <a:prstGeom prst="rect">
            <a:avLst/>
          </a:prstGeom>
          <a:noFill/>
          <a:ln>
            <a:noFill/>
          </a:ln>
        </p:spPr>
      </p:pic>
      <p:sp>
        <p:nvSpPr>
          <p:cNvPr id="999" name="Shape 999"/>
          <p:cNvSpPr txBox="1"/>
          <p:nvPr/>
        </p:nvSpPr>
        <p:spPr>
          <a:xfrm>
            <a:off x="5444228" y="6150060"/>
            <a:ext cx="2300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ITU Library Website</a:t>
            </a:r>
            <a:endParaRPr/>
          </a:p>
        </p:txBody>
      </p:sp>
      <p:sp>
        <p:nvSpPr>
          <p:cNvPr id="1000" name="Shape 1000"/>
          <p:cNvSpPr/>
          <p:nvPr/>
        </p:nvSpPr>
        <p:spPr>
          <a:xfrm>
            <a:off x="607175" y="441835"/>
            <a:ext cx="8252725" cy="669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8923"/>
              </a:buClr>
              <a:buFont typeface="Arial"/>
              <a:buNone/>
            </a:pPr>
            <a:r>
              <a:rPr lang="en-US" sz="3000" b="1" dirty="0" smtClean="0">
                <a:solidFill>
                  <a:srgbClr val="45818E"/>
                </a:solidFill>
              </a:rPr>
              <a:t>CRAAP Test: Identifying Scholarly Sources</a:t>
            </a:r>
            <a:endParaRPr sz="3000" b="1" i="0" u="none" strike="noStrike" cap="none" dirty="0">
              <a:solidFill>
                <a:srgbClr val="45818E"/>
              </a:solidFill>
            </a:endParaRPr>
          </a:p>
        </p:txBody>
      </p:sp>
      <p:sp>
        <p:nvSpPr>
          <p:cNvPr id="1001" name="Shape 1001"/>
          <p:cNvSpPr txBox="1"/>
          <p:nvPr/>
        </p:nvSpPr>
        <p:spPr>
          <a:xfrm>
            <a:off x="7860632" y="6423585"/>
            <a:ext cx="1068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5/18/17</a:t>
            </a: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Shape 1002"/>
          <p:cNvSpPr txBox="1"/>
          <p:nvPr/>
        </p:nvSpPr>
        <p:spPr>
          <a:xfrm>
            <a:off x="352746" y="2614527"/>
            <a:ext cx="8576100" cy="3809058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FFFFFF"/>
              </a:buClr>
              <a:buSzPts val="2400"/>
            </a:pPr>
            <a:r>
              <a:rPr lang="en-US" sz="24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“Even </a:t>
            </a:r>
            <a:r>
              <a:rPr lang="en-US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within the realm of peer-reviewed literature, students still need to be able to 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think critically</a:t>
            </a:r>
            <a:r>
              <a:rPr lang="en-US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about the </a:t>
            </a:r>
            <a:r>
              <a:rPr lang="en-US" sz="2400" dirty="0">
                <a:solidFill>
                  <a:srgbClr val="A1E1EC"/>
                </a:solidFill>
              </a:rPr>
              <a:t>quality of information</a:t>
            </a:r>
            <a:r>
              <a:rPr lang="en-US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”</a:t>
            </a:r>
            <a:endParaRPr sz="24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347472" lvl="2" indent="-356616">
              <a:spcBef>
                <a:spcPts val="1000"/>
              </a:spcBef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Currency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– date, last updated, enduring, broken links?</a:t>
            </a:r>
          </a:p>
          <a:p>
            <a:pPr marL="347472" lvl="2" indent="-356616"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Relevance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– topic, level of audience (child, adult)</a:t>
            </a:r>
          </a:p>
          <a:p>
            <a:pPr marL="347472" lvl="2" indent="-356616"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Authority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– peer review, author, publisher, .org, .</a:t>
            </a:r>
            <a:r>
              <a:rPr lang="en-US" sz="24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edu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, .</a:t>
            </a:r>
            <a:r>
              <a:rPr lang="en-US" sz="24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gov</a:t>
            </a:r>
            <a:endParaRPr lang="en-US" sz="24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347472" lvl="2" indent="-356616"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Accuracy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– objective, unbiased, research protocol</a:t>
            </a:r>
          </a:p>
          <a:p>
            <a:pPr marL="347472" lvl="2" indent="-356616"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Purpose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– audience (academic, professional)</a:t>
            </a:r>
          </a:p>
          <a:p>
            <a:pPr marL="640080" lvl="2" indent="-457200">
              <a:buClr>
                <a:srgbClr val="FFFFFF"/>
              </a:buClr>
              <a:buSzPts val="2400"/>
              <a:buFont typeface="Arial"/>
              <a:buChar char="•"/>
            </a:pPr>
            <a:endParaRPr lang="en-US" sz="2400" dirty="0" smtClean="0">
              <a:solidFill>
                <a:srgbClr val="FFFFFF"/>
              </a:solidFill>
            </a:endParaRPr>
          </a:p>
          <a:p>
            <a:pPr marL="3429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endParaRPr lang="en-US" sz="2400" dirty="0" smtClean="0">
              <a:solidFill>
                <a:srgbClr val="FFFFFF"/>
              </a:solidFill>
            </a:endParaRPr>
          </a:p>
          <a:p>
            <a:pPr marL="3429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endParaRPr sz="2400" dirty="0">
              <a:solidFill>
                <a:srgbClr val="FFFFFF"/>
              </a:solidFill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00"/>
          <p:cNvSpPr/>
          <p:nvPr/>
        </p:nvSpPr>
        <p:spPr>
          <a:xfrm>
            <a:off x="936530" y="1455950"/>
            <a:ext cx="7228150" cy="9120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rgbClr val="E78923"/>
              </a:buClr>
            </a:pPr>
            <a:r>
              <a:rPr lang="en-US" sz="2400" b="1" dirty="0" smtClean="0">
                <a:solidFill>
                  <a:schemeClr val="tx1"/>
                </a:solidFill>
              </a:rPr>
              <a:t>Source: </a:t>
            </a:r>
            <a:r>
              <a:rPr lang="en-US" sz="2400" dirty="0" smtClean="0">
                <a:solidFill>
                  <a:schemeClr val="tx1"/>
                </a:solidFill>
              </a:rPr>
              <a:t>What </a:t>
            </a:r>
            <a:r>
              <a:rPr lang="en-US" sz="2400" dirty="0">
                <a:solidFill>
                  <a:schemeClr val="tx1"/>
                </a:solidFill>
              </a:rPr>
              <a:t>Does Bad Information Look Like</a:t>
            </a:r>
            <a:r>
              <a:rPr lang="en-US" sz="2400" b="1" dirty="0">
                <a:solidFill>
                  <a:schemeClr val="tx1"/>
                </a:solidFill>
              </a:rPr>
              <a:t>? </a:t>
            </a:r>
            <a:r>
              <a:rPr lang="en-US" sz="2400" dirty="0">
                <a:solidFill>
                  <a:srgbClr val="FFFFFF"/>
                </a:solidFill>
              </a:rPr>
              <a:t>- </a:t>
            </a:r>
            <a:r>
              <a:rPr lang="en-US" sz="2400" dirty="0">
                <a:solidFill>
                  <a:srgbClr val="FFFFFF"/>
                </a:solidFill>
                <a:hlinkClick r:id="rId5"/>
              </a:rPr>
              <a:t>http://www.istl.org/18-winter/tips2.html</a:t>
            </a:r>
            <a:endParaRPr sz="2400" b="1" i="0" u="none" strike="noStrike" cap="none" dirty="0">
              <a:solidFill>
                <a:srgbClr val="45818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881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Shape 1044"/>
          <p:cNvSpPr txBox="1">
            <a:spLocks noGrp="1"/>
          </p:cNvSpPr>
          <p:nvPr>
            <p:ph type="title"/>
          </p:nvPr>
        </p:nvSpPr>
        <p:spPr>
          <a:xfrm>
            <a:off x="2146243" y="438017"/>
            <a:ext cx="50187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8923"/>
              </a:buClr>
              <a:buFont typeface="Arial"/>
              <a:buNone/>
            </a:pPr>
            <a:r>
              <a:rPr lang="en-US" sz="4000" b="1">
                <a:solidFill>
                  <a:srgbClr val="E78923"/>
                </a:solidFill>
              </a:rPr>
              <a:t>Scholarly?</a:t>
            </a:r>
            <a:endParaRPr sz="4000" b="1" i="0" u="none" strike="noStrike" cap="none">
              <a:solidFill>
                <a:srgbClr val="E789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5" name="Shape 1045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2711 North First St. -  San Jose, CA 95134 - www.itu.edu </a:t>
            </a:r>
            <a:endParaRPr/>
          </a:p>
        </p:txBody>
      </p:sp>
      <p:sp>
        <p:nvSpPr>
          <p:cNvPr id="1046" name="Shape 1046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47" name="Shape 1047"/>
          <p:cNvGraphicFramePr/>
          <p:nvPr/>
        </p:nvGraphicFramePr>
        <p:xfrm>
          <a:off x="451273" y="1297250"/>
          <a:ext cx="8408625" cy="4663530"/>
        </p:xfrm>
        <a:graphic>
          <a:graphicData uri="http://schemas.openxmlformats.org/drawingml/2006/table">
            <a:tbl>
              <a:tblPr firstRow="1" bandRow="1">
                <a:noFill/>
                <a:tableStyleId>{FF2B44A6-4CBE-4AD4-AC82-158104410958}</a:tableStyleId>
              </a:tblPr>
              <a:tblGrid>
                <a:gridCol w="2832800"/>
                <a:gridCol w="5575825"/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2400" u="none" strike="noStrike" cap="none"/>
                        <a:t>Criteria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2400" u="none" strike="noStrike" cap="none"/>
                        <a:t>Tips</a:t>
                      </a:r>
                      <a:endParaRPr sz="24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36713"/>
                        </a:buClr>
                        <a:buFont typeface="Arial"/>
                        <a:buNone/>
                      </a:pPr>
                      <a:r>
                        <a:rPr lang="en-US" sz="2300" b="1" u="none" strike="noStrike" cap="none">
                          <a:solidFill>
                            <a:srgbClr val="B36713"/>
                          </a:solidFill>
                        </a:rPr>
                        <a:t>Authority / Publisher</a:t>
                      </a:r>
                      <a:endParaRPr sz="23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36713"/>
                        </a:buClr>
                        <a:buFont typeface="Arial"/>
                        <a:buNone/>
                      </a:pPr>
                      <a:r>
                        <a:rPr lang="en-US" sz="2200">
                          <a:solidFill>
                            <a:srgbClr val="B36713"/>
                          </a:solidFill>
                        </a:rPr>
                        <a:t>Peer-reviewed</a:t>
                      </a:r>
                      <a:r>
                        <a:rPr lang="en-US" sz="2200" u="none" strike="noStrike" cap="none">
                          <a:solidFill>
                            <a:srgbClr val="B36713"/>
                          </a:solidFill>
                        </a:rPr>
                        <a:t>, </a:t>
                      </a:r>
                      <a:r>
                        <a:rPr lang="en-US" sz="2200">
                          <a:solidFill>
                            <a:srgbClr val="B36713"/>
                          </a:solidFill>
                        </a:rPr>
                        <a:t>E</a:t>
                      </a:r>
                      <a:r>
                        <a:rPr lang="en-US" sz="2200" u="none" strike="noStrike" cap="none">
                          <a:solidFill>
                            <a:srgbClr val="B36713"/>
                          </a:solidFill>
                        </a:rPr>
                        <a:t>xpert</a:t>
                      </a:r>
                      <a:r>
                        <a:rPr lang="en-US" sz="2200">
                          <a:solidFill>
                            <a:srgbClr val="B36713"/>
                          </a:solidFill>
                        </a:rPr>
                        <a:t>,</a:t>
                      </a:r>
                      <a:r>
                        <a:rPr lang="en-US" sz="2200" u="none" strike="noStrike" cap="none">
                          <a:solidFill>
                            <a:srgbClr val="B36713"/>
                          </a:solidFill>
                        </a:rPr>
                        <a:t> Opinionated</a:t>
                      </a:r>
                      <a:r>
                        <a:rPr lang="en-US" sz="2200">
                          <a:solidFill>
                            <a:srgbClr val="B36713"/>
                          </a:solidFill>
                        </a:rPr>
                        <a:t>,</a:t>
                      </a:r>
                      <a:r>
                        <a:rPr lang="en-US" sz="2200" u="none" strike="noStrike" cap="none">
                          <a:solidFill>
                            <a:srgbClr val="B36713"/>
                          </a:solidFill>
                        </a:rPr>
                        <a:t> </a:t>
                      </a:r>
                      <a:r>
                        <a:rPr lang="en-US" sz="2200">
                          <a:solidFill>
                            <a:srgbClr val="B36713"/>
                          </a:solidFill>
                        </a:rPr>
                        <a:t>Factual,</a:t>
                      </a:r>
                      <a:r>
                        <a:rPr lang="en-US" sz="2200" u="none" strike="noStrike" cap="none">
                          <a:solidFill>
                            <a:srgbClr val="B36713"/>
                          </a:solidFill>
                        </a:rPr>
                        <a:t> No Bias</a:t>
                      </a:r>
                      <a:r>
                        <a:rPr lang="en-US" sz="2200">
                          <a:solidFill>
                            <a:srgbClr val="B36713"/>
                          </a:solidFill>
                        </a:rPr>
                        <a:t>,</a:t>
                      </a:r>
                      <a:r>
                        <a:rPr lang="en-US" sz="2200" u="none" strike="noStrike" cap="none">
                          <a:solidFill>
                            <a:srgbClr val="B36713"/>
                          </a:solidFill>
                        </a:rPr>
                        <a:t> Reputation</a:t>
                      </a:r>
                      <a:endParaRPr sz="22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Font typeface="Arial"/>
                        <a:buNone/>
                      </a:pPr>
                      <a:r>
                        <a:rPr lang="en-US" sz="2300" b="1" u="none" strike="noStrike" cap="none">
                          <a:solidFill>
                            <a:schemeClr val="accent6"/>
                          </a:solidFill>
                        </a:rPr>
                        <a:t>Organization</a:t>
                      </a:r>
                      <a:endParaRPr sz="23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chemeClr val="accent6"/>
                          </a:solidFill>
                        </a:rPr>
                        <a:t>.gov .edu .org .com .net; Contents, Index</a:t>
                      </a:r>
                      <a:endParaRPr sz="22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330"/>
                        </a:buClr>
                        <a:buFont typeface="Arial"/>
                        <a:buNone/>
                      </a:pPr>
                      <a:r>
                        <a:rPr lang="en-US" sz="2300" b="1" u="none" strike="noStrike" cap="none">
                          <a:solidFill>
                            <a:srgbClr val="007330"/>
                          </a:solidFill>
                        </a:rPr>
                        <a:t>Currency</a:t>
                      </a:r>
                      <a:endParaRPr sz="23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330"/>
                        </a:buClr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7330"/>
                          </a:solidFill>
                        </a:rPr>
                        <a:t>Last updated? Active links? </a:t>
                      </a:r>
                      <a:endParaRPr sz="22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Font typeface="Arial"/>
                        <a:buNone/>
                      </a:pPr>
                      <a:r>
                        <a:rPr lang="en-US" sz="2300" b="1" u="none" strike="noStrike" cap="none">
                          <a:solidFill>
                            <a:schemeClr val="accent3"/>
                          </a:solidFill>
                        </a:rPr>
                        <a:t>Accuracy</a:t>
                      </a:r>
                      <a:endParaRPr sz="23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chemeClr val="accent3"/>
                          </a:solidFill>
                        </a:rPr>
                        <a:t>Sources? Citations, Verified?</a:t>
                      </a:r>
                      <a:endParaRPr sz="2200"/>
                    </a:p>
                  </a:txBody>
                  <a:tcPr marL="91450" marR="91450" marT="45725" marB="45725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36713"/>
                        </a:buClr>
                        <a:buFont typeface="Arial"/>
                        <a:buNone/>
                      </a:pPr>
                      <a:r>
                        <a:rPr lang="en-US" sz="2300" b="1" u="none" strike="noStrike" cap="none">
                          <a:solidFill>
                            <a:srgbClr val="B36713"/>
                          </a:solidFill>
                        </a:rPr>
                        <a:t>Coverage  /Scope</a:t>
                      </a:r>
                      <a:endParaRPr sz="23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36713"/>
                        </a:buClr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B36713"/>
                          </a:solidFill>
                        </a:rPr>
                        <a:t>Relevance, sufficient details</a:t>
                      </a:r>
                      <a:endParaRPr sz="2200"/>
                    </a:p>
                  </a:txBody>
                  <a:tcPr marL="91450" marR="91450" marT="45725" marB="45725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Font typeface="Arial"/>
                        <a:buNone/>
                      </a:pPr>
                      <a:r>
                        <a:rPr lang="en-US" sz="2300" b="1" u="none" strike="noStrike" cap="none">
                          <a:solidFill>
                            <a:schemeClr val="accent6"/>
                          </a:solidFill>
                        </a:rPr>
                        <a:t>Objectivity / Bias</a:t>
                      </a:r>
                      <a:endParaRPr sz="23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chemeClr val="accent6"/>
                          </a:solidFill>
                        </a:rPr>
                        <a:t>Opinion or fact?  propaganda</a:t>
                      </a:r>
                      <a:endParaRPr sz="2200"/>
                    </a:p>
                  </a:txBody>
                  <a:tcPr marL="91450" marR="91450" marT="45725" marB="45725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27824"/>
                        </a:buClr>
                        <a:buFont typeface="Arial"/>
                        <a:buNone/>
                      </a:pPr>
                      <a:r>
                        <a:rPr lang="en-US" sz="2300" b="1">
                          <a:solidFill>
                            <a:srgbClr val="427824"/>
                          </a:solidFill>
                        </a:rPr>
                        <a:t>Other</a:t>
                      </a:r>
                      <a:endParaRPr sz="23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27824"/>
                        </a:buClr>
                        <a:buFont typeface="Arial"/>
                        <a:buNone/>
                      </a:pPr>
                      <a:r>
                        <a:rPr lang="en-US" sz="2200" b="1">
                          <a:solidFill>
                            <a:srgbClr val="427824"/>
                          </a:solidFill>
                        </a:rPr>
                        <a:t>Scholarly</a:t>
                      </a:r>
                      <a:r>
                        <a:rPr lang="en-US" sz="2200">
                          <a:solidFill>
                            <a:srgbClr val="427824"/>
                          </a:solidFill>
                        </a:rPr>
                        <a:t>,N</a:t>
                      </a:r>
                      <a:r>
                        <a:rPr lang="en-US" sz="2200" u="none" strike="noStrike" cap="none">
                          <a:solidFill>
                            <a:srgbClr val="427824"/>
                          </a:solidFill>
                        </a:rPr>
                        <a:t>ews, Popular, </a:t>
                      </a:r>
                      <a:r>
                        <a:rPr lang="en-US" sz="2200">
                          <a:solidFill>
                            <a:srgbClr val="427824"/>
                          </a:solidFill>
                        </a:rPr>
                        <a:t>Tabloids, Index, Table of Content</a:t>
                      </a:r>
                      <a:endParaRPr sz="2200"/>
                    </a:p>
                  </a:txBody>
                  <a:tcPr marL="91450" marR="91450" marT="45725" marB="45725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Font typeface="Arial"/>
                        <a:buNone/>
                      </a:pPr>
                      <a:r>
                        <a:rPr lang="en-US" sz="2300" b="1" u="none" strike="noStrike" cap="none">
                          <a:solidFill>
                            <a:schemeClr val="accent3"/>
                          </a:solidFill>
                        </a:rPr>
                        <a:t>Appropriateness</a:t>
                      </a:r>
                      <a:endParaRPr sz="23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chemeClr val="accent3"/>
                          </a:solidFill>
                        </a:rPr>
                        <a:t>Task, audience, advertising (agenda)</a:t>
                      </a:r>
                      <a:endParaRPr sz="22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pic>
        <p:nvPicPr>
          <p:cNvPr id="1048" name="Shape 10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0010" y="104584"/>
            <a:ext cx="2064600" cy="13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9" name="Shape 1049"/>
          <p:cNvSpPr txBox="1"/>
          <p:nvPr/>
        </p:nvSpPr>
        <p:spPr>
          <a:xfrm>
            <a:off x="5174285" y="6419378"/>
            <a:ext cx="2300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ITU Library Website</a:t>
            </a:r>
            <a:endParaRPr/>
          </a:p>
        </p:txBody>
      </p:sp>
      <p:sp>
        <p:nvSpPr>
          <p:cNvPr id="1050" name="Shape 1050"/>
          <p:cNvSpPr txBox="1">
            <a:spLocks noGrp="1"/>
          </p:cNvSpPr>
          <p:nvPr>
            <p:ph type="dt" idx="10"/>
          </p:nvPr>
        </p:nvSpPr>
        <p:spPr>
          <a:xfrm>
            <a:off x="7860632" y="6423585"/>
            <a:ext cx="1068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5/18/17</a:t>
            </a: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690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tu_presentation">
  <a:themeElements>
    <a:clrScheme name="ITU 1">
      <a:dk1>
        <a:srgbClr val="212121"/>
      </a:dk1>
      <a:lt1>
        <a:srgbClr val="FFFFFF"/>
      </a:lt1>
      <a:dk2>
        <a:srgbClr val="00481E"/>
      </a:dk2>
      <a:lt2>
        <a:srgbClr val="AED594"/>
      </a:lt2>
      <a:accent1>
        <a:srgbClr val="808080"/>
      </a:accent1>
      <a:accent2>
        <a:srgbClr val="59A131"/>
      </a:accent2>
      <a:accent3>
        <a:srgbClr val="E78923"/>
      </a:accent3>
      <a:accent4>
        <a:srgbClr val="A5D028"/>
      </a:accent4>
      <a:accent5>
        <a:srgbClr val="808080"/>
      </a:accent5>
      <a:accent6>
        <a:srgbClr val="27A8BD"/>
      </a:accent6>
      <a:hlink>
        <a:srgbClr val="FF7819"/>
      </a:hlink>
      <a:folHlink>
        <a:srgbClr val="DD421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tu_presentation">
  <a:themeElements>
    <a:clrScheme name="ITU 1">
      <a:dk1>
        <a:srgbClr val="212121"/>
      </a:dk1>
      <a:lt1>
        <a:srgbClr val="FFFFFF"/>
      </a:lt1>
      <a:dk2>
        <a:srgbClr val="00481E"/>
      </a:dk2>
      <a:lt2>
        <a:srgbClr val="AED594"/>
      </a:lt2>
      <a:accent1>
        <a:srgbClr val="808080"/>
      </a:accent1>
      <a:accent2>
        <a:srgbClr val="59A131"/>
      </a:accent2>
      <a:accent3>
        <a:srgbClr val="E78923"/>
      </a:accent3>
      <a:accent4>
        <a:srgbClr val="A5D028"/>
      </a:accent4>
      <a:accent5>
        <a:srgbClr val="808080"/>
      </a:accent5>
      <a:accent6>
        <a:srgbClr val="27A8BD"/>
      </a:accent6>
      <a:hlink>
        <a:srgbClr val="FF7819"/>
      </a:hlink>
      <a:folHlink>
        <a:srgbClr val="DD421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tu_presentation">
  <a:themeElements>
    <a:clrScheme name="ITU 1">
      <a:dk1>
        <a:srgbClr val="212121"/>
      </a:dk1>
      <a:lt1>
        <a:srgbClr val="FFFFFF"/>
      </a:lt1>
      <a:dk2>
        <a:srgbClr val="00481E"/>
      </a:dk2>
      <a:lt2>
        <a:srgbClr val="AED594"/>
      </a:lt2>
      <a:accent1>
        <a:srgbClr val="808080"/>
      </a:accent1>
      <a:accent2>
        <a:srgbClr val="59A131"/>
      </a:accent2>
      <a:accent3>
        <a:srgbClr val="E78923"/>
      </a:accent3>
      <a:accent4>
        <a:srgbClr val="A5D028"/>
      </a:accent4>
      <a:accent5>
        <a:srgbClr val="808080"/>
      </a:accent5>
      <a:accent6>
        <a:srgbClr val="27A8BD"/>
      </a:accent6>
      <a:hlink>
        <a:srgbClr val="FF7819"/>
      </a:hlink>
      <a:folHlink>
        <a:srgbClr val="DD421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8_itu_presentation">
  <a:themeElements>
    <a:clrScheme name="ITU 1">
      <a:dk1>
        <a:srgbClr val="212121"/>
      </a:dk1>
      <a:lt1>
        <a:srgbClr val="FFFFFF"/>
      </a:lt1>
      <a:dk2>
        <a:srgbClr val="00481E"/>
      </a:dk2>
      <a:lt2>
        <a:srgbClr val="AED594"/>
      </a:lt2>
      <a:accent1>
        <a:srgbClr val="808080"/>
      </a:accent1>
      <a:accent2>
        <a:srgbClr val="59A131"/>
      </a:accent2>
      <a:accent3>
        <a:srgbClr val="E78923"/>
      </a:accent3>
      <a:accent4>
        <a:srgbClr val="A5D028"/>
      </a:accent4>
      <a:accent5>
        <a:srgbClr val="808080"/>
      </a:accent5>
      <a:accent6>
        <a:srgbClr val="27A8BD"/>
      </a:accent6>
      <a:hlink>
        <a:srgbClr val="FF7819"/>
      </a:hlink>
      <a:folHlink>
        <a:srgbClr val="DD421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itu_presentation">
  <a:themeElements>
    <a:clrScheme name="ITU 1">
      <a:dk1>
        <a:srgbClr val="212121"/>
      </a:dk1>
      <a:lt1>
        <a:srgbClr val="FFFFFF"/>
      </a:lt1>
      <a:dk2>
        <a:srgbClr val="00481E"/>
      </a:dk2>
      <a:lt2>
        <a:srgbClr val="AED594"/>
      </a:lt2>
      <a:accent1>
        <a:srgbClr val="808080"/>
      </a:accent1>
      <a:accent2>
        <a:srgbClr val="59A131"/>
      </a:accent2>
      <a:accent3>
        <a:srgbClr val="E78923"/>
      </a:accent3>
      <a:accent4>
        <a:srgbClr val="A5D028"/>
      </a:accent4>
      <a:accent5>
        <a:srgbClr val="808080"/>
      </a:accent5>
      <a:accent6>
        <a:srgbClr val="27A8BD"/>
      </a:accent6>
      <a:hlink>
        <a:srgbClr val="FF7819"/>
      </a:hlink>
      <a:folHlink>
        <a:srgbClr val="DD421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1468</Words>
  <Application>Microsoft Macintosh PowerPoint</Application>
  <PresentationFormat>On-screen Show (4:3)</PresentationFormat>
  <Paragraphs>245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itu_presentation</vt:lpstr>
      <vt:lpstr>itu_presentation</vt:lpstr>
      <vt:lpstr>itu_presentation</vt:lpstr>
      <vt:lpstr>28_itu_presentation</vt:lpstr>
      <vt:lpstr>itu_presentation</vt:lpstr>
      <vt:lpstr>Surf Like A Pro: Using ITU Databases</vt:lpstr>
      <vt:lpstr>PowerPoint Presentation</vt:lpstr>
      <vt:lpstr>PowerPoint Presentation</vt:lpstr>
      <vt:lpstr>PowerPoint Presentation</vt:lpstr>
      <vt:lpstr>Academic Honesty</vt:lpstr>
      <vt:lpstr>PowerPoint Presentation</vt:lpstr>
      <vt:lpstr>PowerPoint Presentation</vt:lpstr>
      <vt:lpstr>PowerPoint Presentation</vt:lpstr>
      <vt:lpstr>Scholarly?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surf like a pro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Surf Like A Pro: Using ITU Databases</dc:title>
  <cp:lastModifiedBy>Marion Hayes</cp:lastModifiedBy>
  <cp:revision>9</cp:revision>
  <dcterms:modified xsi:type="dcterms:W3CDTF">2018-05-10T16:30:47Z</dcterms:modified>
</cp:coreProperties>
</file>