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"/>
  </p:notesMasterIdLst>
  <p:sldIdLst>
    <p:sldId id="256" r:id="rId2"/>
    <p:sldId id="303" r:id="rId3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81868" autoAdjust="0"/>
  </p:normalViewPr>
  <p:slideViewPr>
    <p:cSldViewPr snapToGrid="0" snapToObjects="1">
      <p:cViewPr varScale="1">
        <p:scale>
          <a:sx n="102" d="100"/>
          <a:sy n="102" d="100"/>
        </p:scale>
        <p:origin x="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</a:t>
            </a:r>
          </a:p>
          <a:p>
            <a:pPr lvl="0"/>
            <a:r>
              <a:rPr lang="en-US" smtClean="0"/>
              <a:t>aster text styles</a:t>
            </a:r>
          </a:p>
          <a:p>
            <a:pPr lvl="1"/>
            <a:r>
              <a:rPr lang="en-US" smtClean="0"/>
              <a:t>Second levelThird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300"/>
              <a:t/>
            </a:r>
            <a:br>
              <a:rPr sz="3300"/>
            </a:br>
            <a:r>
              <a:rPr sz="3300"/>
              <a:t/>
            </a:r>
            <a:br>
              <a:rPr sz="3300"/>
            </a:br>
            <a:r>
              <a:rPr sz="3300"/>
              <a:t>MODULE TITLE (Calibri, 30 </a:t>
            </a:r>
            <a:r>
              <a:rPr sz="3300" err="1"/>
              <a:t>pt</a:t>
            </a:r>
            <a:r>
              <a:rPr sz="3300"/>
              <a:t>, Blue)</a:t>
            </a:r>
            <a:endParaRPr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2F5597"/>
                </a:solidFill>
              </a:rPr>
              <a:t>Lesson Number and Name (Calibri, 20 pt, Blue, Bold)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smtClean="0"/>
              <a:t>Learning Outcomes (Calibri, 33, Black)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Upon completion of this lesson, students will be able to: (Calibri, 21 pt)</a:t>
            </a:r>
          </a:p>
          <a:p>
            <a:pPr lvl="1" eaLnBrk="1" hangingPunct="1"/>
            <a:r>
              <a:rPr lang="en-US" smtClean="0"/>
              <a:t>Xxx (Calibri, 18 pt)</a:t>
            </a:r>
          </a:p>
          <a:p>
            <a:pPr lvl="1" eaLnBrk="1" hangingPunct="1"/>
            <a:r>
              <a:rPr lang="en-US" smtClean="0"/>
              <a:t>Yyy</a:t>
            </a: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2120</TotalTime>
  <Words>51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PP_C5Modules_CC_License_standard</vt:lpstr>
      <vt:lpstr>  MODULE TITLE (Calibri, 30 pt, Blue)</vt:lpstr>
      <vt:lpstr>Learning Outcomes (Calibri, 33, Black)</vt:lpstr>
    </vt:vector>
  </TitlesOfParts>
  <Company>University of California at Davis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Microsoft Office User</cp:lastModifiedBy>
  <cp:revision>187</cp:revision>
  <cp:lastPrinted>2016-07-18T16:40:10Z</cp:lastPrinted>
  <dcterms:created xsi:type="dcterms:W3CDTF">2016-07-03T20:12:42Z</dcterms:created>
  <dcterms:modified xsi:type="dcterms:W3CDTF">2017-08-03T20:59:30Z</dcterms:modified>
</cp:coreProperties>
</file>