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1" r:id="rId6"/>
    <p:sldId id="272" r:id="rId7"/>
    <p:sldId id="270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Kollektif" panose="020B0604020202020204" charset="0"/>
      <p:regular r:id="rId13"/>
    </p:embeddedFont>
    <p:embeddedFont>
      <p:font typeface="Roboto" panose="02000000000000000000" pitchFamily="2" charset="0"/>
      <p:regular r:id="rId14"/>
    </p:embeddedFont>
    <p:embeddedFont>
      <p:font typeface="Roboto Bold" panose="020000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0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59026"/>
            <a:ext cx="18288000" cy="7923396"/>
            <a:chOff x="0" y="0"/>
            <a:chExt cx="4417452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7452" cy="1913890"/>
            </a:xfrm>
            <a:custGeom>
              <a:avLst/>
              <a:gdLst/>
              <a:ahLst/>
              <a:cxnLst/>
              <a:rect l="l" t="t" r="r" b="b"/>
              <a:pathLst>
                <a:path w="4417452" h="1913890">
                  <a:moveTo>
                    <a:pt x="0" y="0"/>
                  </a:moveTo>
                  <a:lnTo>
                    <a:pt x="4417452" y="0"/>
                  </a:lnTo>
                  <a:lnTo>
                    <a:pt x="441745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08129" y="5076825"/>
            <a:ext cx="11654305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45"/>
              </a:lnSpc>
            </a:pPr>
            <a:r>
              <a:rPr lang="en-US" sz="13376" dirty="0">
                <a:solidFill>
                  <a:srgbClr val="000000"/>
                </a:solidFill>
                <a:latin typeface="Kollektif"/>
              </a:rPr>
              <a:t>PROYECTO ALMACEN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972800" y="6587949"/>
            <a:ext cx="7315200" cy="98422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795970" y="1028700"/>
            <a:ext cx="3463330" cy="32815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46443" y="434998"/>
            <a:ext cx="5827378" cy="387520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000869" y="8981645"/>
            <a:ext cx="2287131" cy="93625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46443" y="8857820"/>
            <a:ext cx="16712857" cy="709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06"/>
              </a:lnSpc>
            </a:pPr>
            <a:r>
              <a:rPr lang="en-US" sz="3870" spc="290">
                <a:solidFill>
                  <a:srgbClr val="000000"/>
                </a:solidFill>
                <a:latin typeface="Roboto"/>
              </a:rPr>
              <a:t>UNIVERSIDAD PRIVADA “FRANZ TAMAYO”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417452" cy="24848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7452" cy="2484817"/>
            </a:xfrm>
            <a:custGeom>
              <a:avLst/>
              <a:gdLst/>
              <a:ahLst/>
              <a:cxnLst/>
              <a:rect l="l" t="t" r="r" b="b"/>
              <a:pathLst>
                <a:path w="4417452" h="2484817">
                  <a:moveTo>
                    <a:pt x="0" y="0"/>
                  </a:moveTo>
                  <a:lnTo>
                    <a:pt x="4417452" y="0"/>
                  </a:lnTo>
                  <a:lnTo>
                    <a:pt x="4417452" y="2484817"/>
                  </a:lnTo>
                  <a:lnTo>
                    <a:pt x="0" y="2484817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879564" y="-451217"/>
            <a:ext cx="4836204" cy="4836204"/>
            <a:chOff x="0" y="0"/>
            <a:chExt cx="2787650" cy="27876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4D708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721379" y="1966885"/>
            <a:ext cx="2449359" cy="5246370"/>
            <a:chOff x="0" y="0"/>
            <a:chExt cx="984250" cy="2108200"/>
          </a:xfrm>
        </p:grpSpPr>
        <p:sp>
          <p:nvSpPr>
            <p:cNvPr id="7" name="Freeform 7"/>
            <p:cNvSpPr/>
            <p:nvPr/>
          </p:nvSpPr>
          <p:spPr>
            <a:xfrm>
              <a:off x="-1270" y="-1270"/>
              <a:ext cx="990600" cy="2109470"/>
            </a:xfrm>
            <a:custGeom>
              <a:avLst/>
              <a:gdLst/>
              <a:ahLst/>
              <a:cxnLst/>
              <a:rect l="l" t="t" r="r" b="b"/>
              <a:pathLst>
                <a:path w="990600" h="2109470">
                  <a:moveTo>
                    <a:pt x="704850" y="1270"/>
                  </a:moveTo>
                  <a:lnTo>
                    <a:pt x="184150" y="71120"/>
                  </a:lnTo>
                  <a:cubicBezTo>
                    <a:pt x="176530" y="72390"/>
                    <a:pt x="168910" y="78740"/>
                    <a:pt x="168910" y="86360"/>
                  </a:cubicBezTo>
                  <a:lnTo>
                    <a:pt x="1270" y="1202690"/>
                  </a:lnTo>
                  <a:cubicBezTo>
                    <a:pt x="0" y="1215390"/>
                    <a:pt x="10160" y="1225550"/>
                    <a:pt x="22860" y="1224280"/>
                  </a:cubicBezTo>
                  <a:lnTo>
                    <a:pt x="337820" y="1170940"/>
                  </a:lnTo>
                  <a:cubicBezTo>
                    <a:pt x="350520" y="1168400"/>
                    <a:pt x="361950" y="1181100"/>
                    <a:pt x="359410" y="1193800"/>
                  </a:cubicBezTo>
                  <a:lnTo>
                    <a:pt x="118110" y="2086610"/>
                  </a:lnTo>
                  <a:cubicBezTo>
                    <a:pt x="115570" y="2098040"/>
                    <a:pt x="123190" y="2109470"/>
                    <a:pt x="135890" y="2109470"/>
                  </a:cubicBezTo>
                  <a:cubicBezTo>
                    <a:pt x="142240" y="2109470"/>
                    <a:pt x="148590" y="2105660"/>
                    <a:pt x="152400" y="2100580"/>
                  </a:cubicBezTo>
                  <a:lnTo>
                    <a:pt x="982980" y="647700"/>
                  </a:lnTo>
                  <a:cubicBezTo>
                    <a:pt x="990600" y="633730"/>
                    <a:pt x="979170" y="617220"/>
                    <a:pt x="963930" y="619760"/>
                  </a:cubicBezTo>
                  <a:lnTo>
                    <a:pt x="532130" y="704850"/>
                  </a:lnTo>
                  <a:cubicBezTo>
                    <a:pt x="518160" y="707390"/>
                    <a:pt x="506730" y="694690"/>
                    <a:pt x="510540" y="680720"/>
                  </a:cubicBezTo>
                  <a:lnTo>
                    <a:pt x="725170" y="25400"/>
                  </a:lnTo>
                  <a:cubicBezTo>
                    <a:pt x="728980" y="12700"/>
                    <a:pt x="718820" y="0"/>
                    <a:pt x="704850" y="1270"/>
                  </a:cubicBezTo>
                  <a:close/>
                </a:path>
              </a:pathLst>
            </a:custGeom>
            <a:solidFill>
              <a:srgbClr val="F4D708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40779">
            <a:off x="13993523" y="5015098"/>
            <a:ext cx="4341941" cy="410856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18160" y="6013920"/>
            <a:ext cx="4325840" cy="32443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52959" y="882941"/>
            <a:ext cx="9900545" cy="1083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4"/>
              </a:lnSpc>
            </a:pPr>
            <a:r>
              <a:rPr lang="en-US" sz="6899">
                <a:solidFill>
                  <a:srgbClr val="000000"/>
                </a:solidFill>
                <a:latin typeface="Kollektif"/>
              </a:rPr>
              <a:t>Introduccion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2959" y="2116036"/>
            <a:ext cx="8095933" cy="2311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7"/>
              </a:lnSpc>
            </a:pP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Una tienda local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donde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se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venden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todo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tipo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de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juguetes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al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publico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en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general</a:t>
            </a:r>
          </a:p>
          <a:p>
            <a:pPr>
              <a:lnSpc>
                <a:spcPts val="4637"/>
              </a:lnSpc>
            </a:pP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requiere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ayuda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en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lo que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respecta</a:t>
            </a:r>
            <a:r>
              <a:rPr lang="en-US" sz="3091" spc="231" dirty="0">
                <a:solidFill>
                  <a:srgbClr val="000000"/>
                </a:solidFill>
                <a:latin typeface="Roboto Bold"/>
              </a:rPr>
              <a:t> al </a:t>
            </a:r>
            <a:r>
              <a:rPr lang="en-US" sz="3091" spc="231" dirty="0" err="1">
                <a:solidFill>
                  <a:srgbClr val="000000"/>
                </a:solidFill>
                <a:latin typeface="Roboto Bold"/>
              </a:rPr>
              <a:t>inventario</a:t>
            </a:r>
            <a:endParaRPr lang="en-US" sz="3091" spc="231" dirty="0">
              <a:solidFill>
                <a:srgbClr val="000000"/>
              </a:solidFill>
              <a:latin typeface="Robot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00609"/>
            <a:chOff x="0" y="0"/>
            <a:chExt cx="4417452" cy="6040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7452" cy="604020"/>
            </a:xfrm>
            <a:custGeom>
              <a:avLst/>
              <a:gdLst/>
              <a:ahLst/>
              <a:cxnLst/>
              <a:rect l="l" t="t" r="r" b="b"/>
              <a:pathLst>
                <a:path w="4417452" h="604020">
                  <a:moveTo>
                    <a:pt x="0" y="0"/>
                  </a:moveTo>
                  <a:lnTo>
                    <a:pt x="4417452" y="0"/>
                  </a:lnTo>
                  <a:lnTo>
                    <a:pt x="4417452" y="604020"/>
                  </a:lnTo>
                  <a:lnTo>
                    <a:pt x="0" y="60402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59467" y="615327"/>
            <a:ext cx="17101474" cy="1885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63"/>
              </a:lnSpc>
            </a:pPr>
            <a:r>
              <a:rPr lang="en-US" sz="11964">
                <a:solidFill>
                  <a:srgbClr val="000000"/>
                </a:solidFill>
                <a:latin typeface="Kollektif"/>
              </a:rPr>
              <a:t>OBJTIVO GENERAL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57907" y="3409283"/>
            <a:ext cx="17179328" cy="174007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377996" y="3058795"/>
            <a:ext cx="2486850" cy="24868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782350" y="2785371"/>
            <a:ext cx="6190695" cy="412455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59467" y="5741356"/>
            <a:ext cx="12422882" cy="1944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Diseñar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un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sistema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de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escritorio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para la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administración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de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inventario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con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el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proposito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de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mejorar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,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agilizar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sus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procesos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principales</a:t>
            </a:r>
            <a:r>
              <a:rPr lang="en-US" sz="3456" spc="259" dirty="0">
                <a:solidFill>
                  <a:srgbClr val="000000"/>
                </a:solidFill>
                <a:latin typeface="Roboto Bold"/>
              </a:rPr>
              <a:t> de </a:t>
            </a:r>
            <a:r>
              <a:rPr lang="en-US" sz="3456" spc="259" dirty="0" err="1">
                <a:solidFill>
                  <a:srgbClr val="000000"/>
                </a:solidFill>
                <a:latin typeface="Roboto Bold"/>
              </a:rPr>
              <a:t>negocio</a:t>
            </a:r>
            <a:endParaRPr lang="en-US" sz="3456" spc="259" dirty="0">
              <a:solidFill>
                <a:srgbClr val="000000"/>
              </a:solidFill>
              <a:latin typeface="Robot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945418"/>
            <a:chOff x="0" y="0"/>
            <a:chExt cx="4417452" cy="7114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7452" cy="711463"/>
            </a:xfrm>
            <a:custGeom>
              <a:avLst/>
              <a:gdLst/>
              <a:ahLst/>
              <a:cxnLst/>
              <a:rect l="l" t="t" r="r" b="b"/>
              <a:pathLst>
                <a:path w="4417452" h="711463">
                  <a:moveTo>
                    <a:pt x="0" y="0"/>
                  </a:moveTo>
                  <a:lnTo>
                    <a:pt x="4417452" y="0"/>
                  </a:lnTo>
                  <a:lnTo>
                    <a:pt x="4417452" y="711463"/>
                  </a:lnTo>
                  <a:lnTo>
                    <a:pt x="0" y="711463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395730" y="844447"/>
            <a:ext cx="4625256" cy="1961666"/>
            <a:chOff x="0" y="0"/>
            <a:chExt cx="2527300" cy="1071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l="l" t="t" r="r" b="b"/>
              <a:pathLst>
                <a:path w="2527300" h="107188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4D70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740" y="8813536"/>
            <a:ext cx="10467812" cy="102774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083" y="374987"/>
            <a:ext cx="4591131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12"/>
              </a:lnSpc>
            </a:pPr>
            <a:r>
              <a:rPr lang="en-US" sz="5916" dirty="0" err="1">
                <a:solidFill>
                  <a:srgbClr val="000000"/>
                </a:solidFill>
                <a:latin typeface="Kollektif"/>
              </a:rPr>
              <a:t>Modelo</a:t>
            </a:r>
            <a:r>
              <a:rPr lang="en-US" sz="5916" dirty="0">
                <a:solidFill>
                  <a:srgbClr val="000000"/>
                </a:solidFill>
                <a:latin typeface="Kollektif"/>
              </a:rPr>
              <a:t> E-R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7140" y="1796705"/>
            <a:ext cx="8012221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endParaRPr lang="en-US" sz="5000" dirty="0">
              <a:solidFill>
                <a:srgbClr val="000000"/>
              </a:solidFill>
              <a:latin typeface="Kollektif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80D1E95-BD8E-4AE8-A5A3-4A06AD363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4" y="993405"/>
            <a:ext cx="14659310" cy="89591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945418"/>
            <a:chOff x="0" y="0"/>
            <a:chExt cx="4417452" cy="7114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7452" cy="711463"/>
            </a:xfrm>
            <a:custGeom>
              <a:avLst/>
              <a:gdLst/>
              <a:ahLst/>
              <a:cxnLst/>
              <a:rect l="l" t="t" r="r" b="b"/>
              <a:pathLst>
                <a:path w="4417452" h="711463">
                  <a:moveTo>
                    <a:pt x="0" y="0"/>
                  </a:moveTo>
                  <a:lnTo>
                    <a:pt x="4417452" y="0"/>
                  </a:lnTo>
                  <a:lnTo>
                    <a:pt x="4417452" y="711463"/>
                  </a:lnTo>
                  <a:lnTo>
                    <a:pt x="0" y="711463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395730" y="844447"/>
            <a:ext cx="4625256" cy="1961666"/>
            <a:chOff x="0" y="0"/>
            <a:chExt cx="2527300" cy="1071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l="l" t="t" r="r" b="b"/>
              <a:pathLst>
                <a:path w="2527300" h="107188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4D70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740" y="8813536"/>
            <a:ext cx="10467812" cy="102774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083" y="374987"/>
            <a:ext cx="4591131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12"/>
              </a:lnSpc>
            </a:pPr>
            <a:r>
              <a:rPr lang="en-US" sz="5916" dirty="0" err="1">
                <a:solidFill>
                  <a:srgbClr val="000000"/>
                </a:solidFill>
                <a:latin typeface="Kollektif"/>
              </a:rPr>
              <a:t>Modelo</a:t>
            </a:r>
            <a:r>
              <a:rPr lang="en-US" sz="5916" dirty="0">
                <a:solidFill>
                  <a:srgbClr val="000000"/>
                </a:solidFill>
                <a:latin typeface="Kollektif"/>
              </a:rPr>
              <a:t> </a:t>
            </a:r>
            <a:r>
              <a:rPr lang="en-US" sz="5916" dirty="0" err="1">
                <a:solidFill>
                  <a:srgbClr val="000000"/>
                </a:solidFill>
                <a:latin typeface="Kollektif"/>
              </a:rPr>
              <a:t>Estructural</a:t>
            </a:r>
            <a:endParaRPr lang="en-US" sz="5916" dirty="0">
              <a:solidFill>
                <a:srgbClr val="000000"/>
              </a:solidFill>
              <a:latin typeface="Kollektif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97140" y="1796705"/>
            <a:ext cx="8012221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endParaRPr lang="en-US" sz="5000" dirty="0">
              <a:solidFill>
                <a:srgbClr val="000000"/>
              </a:solidFill>
              <a:latin typeface="Kollektif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D4E0AE-D843-44FA-BA61-1AACAC59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8" y="2875132"/>
            <a:ext cx="15087600" cy="67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3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945418"/>
            <a:chOff x="0" y="0"/>
            <a:chExt cx="4417452" cy="7114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7452" cy="711463"/>
            </a:xfrm>
            <a:custGeom>
              <a:avLst/>
              <a:gdLst/>
              <a:ahLst/>
              <a:cxnLst/>
              <a:rect l="l" t="t" r="r" b="b"/>
              <a:pathLst>
                <a:path w="4417452" h="711463">
                  <a:moveTo>
                    <a:pt x="0" y="0"/>
                  </a:moveTo>
                  <a:lnTo>
                    <a:pt x="4417452" y="0"/>
                  </a:lnTo>
                  <a:lnTo>
                    <a:pt x="4417452" y="711463"/>
                  </a:lnTo>
                  <a:lnTo>
                    <a:pt x="0" y="711463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395730" y="844447"/>
            <a:ext cx="4625256" cy="1961666"/>
            <a:chOff x="0" y="0"/>
            <a:chExt cx="2527300" cy="1071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l="l" t="t" r="r" b="b"/>
              <a:pathLst>
                <a:path w="2527300" h="107188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4D70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740" y="8813536"/>
            <a:ext cx="10467812" cy="102774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083" y="374987"/>
            <a:ext cx="4591131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12"/>
              </a:lnSpc>
            </a:pPr>
            <a:r>
              <a:rPr lang="en-US" sz="5916" dirty="0" err="1">
                <a:solidFill>
                  <a:srgbClr val="000000"/>
                </a:solidFill>
                <a:latin typeface="Kollektif"/>
              </a:rPr>
              <a:t>Registro</a:t>
            </a:r>
            <a:r>
              <a:rPr lang="en-US" sz="5916" dirty="0">
                <a:solidFill>
                  <a:srgbClr val="000000"/>
                </a:solidFill>
                <a:latin typeface="Kollektif"/>
              </a:rPr>
              <a:t> de </a:t>
            </a:r>
            <a:r>
              <a:rPr lang="en-US" sz="5916" dirty="0" err="1">
                <a:solidFill>
                  <a:srgbClr val="000000"/>
                </a:solidFill>
                <a:latin typeface="Kollektif"/>
              </a:rPr>
              <a:t>datos</a:t>
            </a:r>
            <a:r>
              <a:rPr lang="en-US" sz="5916" dirty="0">
                <a:solidFill>
                  <a:srgbClr val="000000"/>
                </a:solidFill>
                <a:latin typeface="Kollektif"/>
              </a:rPr>
              <a:t> </a:t>
            </a:r>
            <a:r>
              <a:rPr lang="en-US" sz="5916" dirty="0" err="1">
                <a:solidFill>
                  <a:srgbClr val="000000"/>
                </a:solidFill>
                <a:latin typeface="Kollektif"/>
              </a:rPr>
              <a:t>c#</a:t>
            </a:r>
            <a:endParaRPr lang="en-US" sz="5916" dirty="0">
              <a:solidFill>
                <a:srgbClr val="000000"/>
              </a:solidFill>
              <a:latin typeface="Kollektif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97140" y="1796705"/>
            <a:ext cx="8012221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endParaRPr lang="en-US" sz="5000" dirty="0">
              <a:solidFill>
                <a:srgbClr val="000000"/>
              </a:solidFill>
              <a:latin typeface="Kollektif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0AF1976-8470-49FD-ABB2-EE05672A5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34" y="1847482"/>
            <a:ext cx="13656813" cy="75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5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3" y="0"/>
            <a:ext cx="18288000" cy="2945418"/>
            <a:chOff x="0" y="0"/>
            <a:chExt cx="4417452" cy="7114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7452" cy="711463"/>
            </a:xfrm>
            <a:custGeom>
              <a:avLst/>
              <a:gdLst/>
              <a:ahLst/>
              <a:cxnLst/>
              <a:rect l="l" t="t" r="r" b="b"/>
              <a:pathLst>
                <a:path w="4417452" h="711463">
                  <a:moveTo>
                    <a:pt x="0" y="0"/>
                  </a:moveTo>
                  <a:lnTo>
                    <a:pt x="4417452" y="0"/>
                  </a:lnTo>
                  <a:lnTo>
                    <a:pt x="4417452" y="711463"/>
                  </a:lnTo>
                  <a:lnTo>
                    <a:pt x="0" y="711463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395730" y="844447"/>
            <a:ext cx="4625256" cy="1961666"/>
            <a:chOff x="0" y="0"/>
            <a:chExt cx="2527300" cy="1071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l="l" t="t" r="r" b="b"/>
              <a:pathLst>
                <a:path w="2527300" h="107188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4D70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38778" r="2707" b="5025"/>
          <a:stretch>
            <a:fillRect/>
          </a:stretch>
        </p:blipFill>
        <p:spPr>
          <a:xfrm>
            <a:off x="9811687" y="2945418"/>
            <a:ext cx="8476313" cy="734158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083" y="3580795"/>
            <a:ext cx="14017186" cy="283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966"/>
              </a:lnSpc>
            </a:pPr>
            <a:r>
              <a:rPr lang="en-US" sz="18063">
                <a:solidFill>
                  <a:srgbClr val="000000"/>
                </a:solidFill>
                <a:latin typeface="Kollektif"/>
              </a:rPr>
              <a:t>GRACIAS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56064" y="8744426"/>
            <a:ext cx="10467812" cy="1027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Personalizado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Kollektif</vt:lpstr>
      <vt:lpstr>Arial</vt:lpstr>
      <vt:lpstr>Roboto</vt:lpstr>
      <vt:lpstr>Calibri</vt:lpstr>
      <vt:lpstr>Roboto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Marketing Digital Minimalista Rosa y Celeste</dc:title>
  <dc:creator>MUSCAT</dc:creator>
  <cp:lastModifiedBy>MUSCAT</cp:lastModifiedBy>
  <cp:revision>2</cp:revision>
  <dcterms:created xsi:type="dcterms:W3CDTF">2006-08-16T00:00:00Z</dcterms:created>
  <dcterms:modified xsi:type="dcterms:W3CDTF">2022-12-12T09:13:41Z</dcterms:modified>
  <dc:identifier>DAFOM65FKoE</dc:identifier>
</cp:coreProperties>
</file>